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1"/>
  </p:notesMasterIdLst>
  <p:sldIdLst>
    <p:sldId id="256" r:id="rId2"/>
    <p:sldId id="321" r:id="rId3"/>
    <p:sldId id="322" r:id="rId4"/>
    <p:sldId id="261" r:id="rId5"/>
    <p:sldId id="301" r:id="rId6"/>
    <p:sldId id="302" r:id="rId7"/>
    <p:sldId id="303" r:id="rId8"/>
    <p:sldId id="311" r:id="rId9"/>
    <p:sldId id="310" r:id="rId10"/>
    <p:sldId id="305" r:id="rId11"/>
    <p:sldId id="317" r:id="rId12"/>
    <p:sldId id="308" r:id="rId13"/>
    <p:sldId id="269" r:id="rId14"/>
    <p:sldId id="268" r:id="rId15"/>
    <p:sldId id="312" r:id="rId16"/>
    <p:sldId id="262" r:id="rId17"/>
    <p:sldId id="313" r:id="rId18"/>
    <p:sldId id="316" r:id="rId19"/>
    <p:sldId id="323" r:id="rId20"/>
    <p:sldId id="324" r:id="rId21"/>
    <p:sldId id="325" r:id="rId22"/>
    <p:sldId id="275" r:id="rId23"/>
    <p:sldId id="314" r:id="rId24"/>
    <p:sldId id="315" r:id="rId25"/>
    <p:sldId id="270" r:id="rId26"/>
    <p:sldId id="318" r:id="rId27"/>
    <p:sldId id="319" r:id="rId28"/>
    <p:sldId id="320" r:id="rId29"/>
    <p:sldId id="267" r:id="rId30"/>
  </p:sldIdLst>
  <p:sldSz cx="9144000" cy="5143500" type="screen16x9"/>
  <p:notesSz cx="6858000" cy="9144000"/>
  <p:embeddedFontLst>
    <p:embeddedFont>
      <p:font typeface="Montserrat" panose="00000500000000000000" pitchFamily="2" charset="-18"/>
      <p:regular r:id="rId32"/>
      <p:bold r:id="rId33"/>
      <p:italic r:id="rId34"/>
      <p:boldItalic r:id="rId35"/>
    </p:embeddedFont>
    <p:embeddedFont>
      <p:font typeface="Quicksand" panose="020B0604020202020204" charset="-18"/>
      <p:regular r:id="rId36"/>
      <p:bold r:id="rId37"/>
    </p:embeddedFont>
    <p:embeddedFont>
      <p:font typeface="Quicksand Medium" panose="020B0604020202020204" charset="-18"/>
      <p:regular r:id="rId38"/>
      <p:bold r:id="rId39"/>
    </p:embeddedFont>
    <p:embeddedFont>
      <p:font typeface="Quicksand SemiBold" panose="020B0604020202020204" charset="-18"/>
      <p:regular r:id="rId40"/>
      <p:bold r:id="rId41"/>
    </p:embeddedFont>
    <p:embeddedFont>
      <p:font typeface="Raleway" pitchFamily="2" charset="-18"/>
      <p:regular r:id="rId42"/>
      <p:bold r:id="rId43"/>
      <p:italic r:id="rId44"/>
      <p:boldItalic r:id="rId45"/>
    </p:embeddedFont>
    <p:embeddedFont>
      <p:font typeface="Raleway ExtraBold" pitchFamily="2" charset="-18"/>
      <p:bold r:id="rId46"/>
      <p:boldItalic r:id="rId47"/>
    </p:embeddedFont>
    <p:embeddedFont>
      <p:font typeface="Raleway SemiBold" pitchFamily="2" charset="-18"/>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0">
          <p15:clr>
            <a:srgbClr val="EA433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764"/>
    <a:srgbClr val="2A438C"/>
    <a:srgbClr val="F2E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34E614-92E7-4497-B709-AA39970A2ADE}">
  <a:tblStyle styleId="{9A34E614-92E7-4497-B709-AA39970A2A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1" d="100"/>
          <a:sy n="71" d="100"/>
        </p:scale>
        <p:origin x="1140" y="164"/>
      </p:cViewPr>
      <p:guideLst>
        <p:guide orient="horz" pos="340"/>
        <p:guide pos="449"/>
        <p:guide pos="5311"/>
        <p:guide orient="horz" pos="29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a12744ced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a12744ced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05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25244219c_6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25244219c_6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ac1805a762_0_1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6" name="Google Shape;1706;gac1805a762_0_1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gac1805a762_0_1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3" name="Google Shape;2503;gac1805a762_0_1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966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ab65fa5a09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ab65fa5a09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gac1805a762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6" name="Google Shape;2216;gac1805a762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Orben</a:t>
            </a:r>
            <a:r>
              <a:rPr lang="cs-CZ" dirty="0"/>
              <a:t>, A., </a:t>
            </a:r>
            <a:r>
              <a:rPr lang="cs-CZ" dirty="0" err="1"/>
              <a:t>Dienlin</a:t>
            </a:r>
            <a:r>
              <a:rPr lang="cs-CZ" dirty="0"/>
              <a:t>, T. &amp; </a:t>
            </a:r>
            <a:r>
              <a:rPr lang="cs-CZ" dirty="0" err="1"/>
              <a:t>Przybylski</a:t>
            </a:r>
            <a:r>
              <a:rPr lang="cs-CZ" dirty="0"/>
              <a:t>, A. K. </a:t>
            </a:r>
            <a:r>
              <a:rPr lang="cs-CZ" dirty="0" err="1"/>
              <a:t>Social</a:t>
            </a:r>
            <a:r>
              <a:rPr lang="cs-CZ" dirty="0"/>
              <a:t> </a:t>
            </a:r>
            <a:r>
              <a:rPr lang="cs-CZ" dirty="0" err="1"/>
              <a:t>media’s</a:t>
            </a:r>
            <a:r>
              <a:rPr lang="cs-CZ" dirty="0"/>
              <a:t> </a:t>
            </a:r>
            <a:r>
              <a:rPr lang="cs-CZ" dirty="0" err="1"/>
              <a:t>enduring</a:t>
            </a:r>
            <a:r>
              <a:rPr lang="cs-CZ" dirty="0"/>
              <a:t> </a:t>
            </a:r>
            <a:r>
              <a:rPr lang="cs-CZ" dirty="0" err="1"/>
              <a:t>effect</a:t>
            </a:r>
            <a:r>
              <a:rPr lang="cs-CZ" dirty="0"/>
              <a:t> on adolescent </a:t>
            </a:r>
            <a:r>
              <a:rPr lang="cs-CZ" dirty="0" err="1"/>
              <a:t>life</a:t>
            </a:r>
            <a:r>
              <a:rPr lang="cs-CZ" dirty="0"/>
              <a:t> </a:t>
            </a:r>
            <a:r>
              <a:rPr lang="cs-CZ" dirty="0" err="1"/>
              <a:t>satisfaction</a:t>
            </a:r>
            <a:r>
              <a:rPr lang="cs-CZ" dirty="0"/>
              <a:t>. </a:t>
            </a:r>
            <a:r>
              <a:rPr lang="cs-CZ" dirty="0" err="1"/>
              <a:t>Proc</a:t>
            </a:r>
            <a:r>
              <a:rPr lang="cs-CZ" dirty="0"/>
              <a:t>. </a:t>
            </a:r>
            <a:r>
              <a:rPr lang="cs-CZ" dirty="0" err="1"/>
              <a:t>Natl</a:t>
            </a:r>
            <a:r>
              <a:rPr lang="cs-CZ" dirty="0"/>
              <a:t>. </a:t>
            </a:r>
            <a:r>
              <a:rPr lang="cs-CZ" dirty="0" err="1"/>
              <a:t>Acad</a:t>
            </a:r>
            <a:r>
              <a:rPr lang="cs-CZ" dirty="0"/>
              <a:t>. </a:t>
            </a:r>
            <a:r>
              <a:rPr lang="cs-CZ" dirty="0" err="1"/>
              <a:t>Sci</a:t>
            </a:r>
            <a:r>
              <a:rPr lang="cs-CZ" dirty="0"/>
              <a:t>. 116, 10226–10228 (2019)</a:t>
            </a:r>
          </a:p>
          <a:p>
            <a:pPr marL="0" lvl="0" indent="0" algn="l" rtl="0">
              <a:spcBef>
                <a:spcPts val="0"/>
              </a:spcBef>
              <a:spcAft>
                <a:spcPts val="0"/>
              </a:spcAft>
              <a:buNone/>
            </a:pPr>
            <a:endParaRPr lang="cs-CZ" dirty="0"/>
          </a:p>
          <a:p>
            <a:pPr marL="0" lvl="0" indent="0" algn="l" rtl="0">
              <a:spcBef>
                <a:spcPts val="0"/>
              </a:spcBef>
              <a:spcAft>
                <a:spcPts val="0"/>
              </a:spcAft>
              <a:buNone/>
            </a:pPr>
            <a:r>
              <a:rPr lang="en-US" dirty="0"/>
              <a:t>Coyne, S. M., Rogers, A. A., Zurcher, J. D., Stockdale, L. &amp; Booth, M. Does time spent using social media impact mental health?: An eight year longitudinal study. </a:t>
            </a:r>
            <a:r>
              <a:rPr lang="en-US" dirty="0" err="1"/>
              <a:t>Comput</a:t>
            </a:r>
            <a:r>
              <a:rPr lang="en-US" dirty="0"/>
              <a:t>. Hum. </a:t>
            </a:r>
            <a:r>
              <a:rPr lang="en-US" dirty="0" err="1"/>
              <a:t>Behav</a:t>
            </a:r>
            <a:r>
              <a:rPr lang="en-US" dirty="0"/>
              <a:t>. 104, 106160 (2020).</a:t>
            </a: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r>
              <a:rPr lang="en-US" dirty="0"/>
              <a:t>Jensen, M., George, M. J., Russell, M. R. &amp; Odgers, C. L. Young adolescents’ digital technology use and mental health symptoms: Little evidence of longitudinal or daily linkages. Clin. Psychol. Sci. 7, 1416–1433 (2019).</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267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25244219c_6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25244219c_6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114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ac1805a762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ac1805a76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ab65fa5a09_0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ab65fa5a09_0_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ab65fa5a09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ab65fa5a09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ab65fa5a09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ab65fa5a09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3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1"/>
        <p:cNvGrpSpPr/>
        <p:nvPr/>
      </p:nvGrpSpPr>
      <p:grpSpPr>
        <a:xfrm>
          <a:off x="0" y="0"/>
          <a:ext cx="0" cy="0"/>
          <a:chOff x="0" y="0"/>
          <a:chExt cx="0" cy="0"/>
        </a:xfrm>
      </p:grpSpPr>
      <p:sp>
        <p:nvSpPr>
          <p:cNvPr id="2442" name="Google Shape;2442;ga12744ced6_0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3" name="Google Shape;2443;ga12744ced6_0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53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283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ab65fa5a09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ab65fa5a09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90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ac1805a762_0_1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6" name="Google Shape;1706;gac1805a762_0_1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47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gac1805a762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3" name="Google Shape;2013;gac1805a762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84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gac1805a762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3" name="Google Shape;2013;gac1805a762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67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15950" y="1300925"/>
            <a:ext cx="5912100" cy="17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Font typeface="Quicksand Medium"/>
              <a:buNone/>
              <a:defRPr sz="5200" b="0">
                <a:latin typeface="Quicksand Medium"/>
                <a:ea typeface="Quicksand Medium"/>
                <a:cs typeface="Quicksand Medium"/>
                <a:sym typeface="Quicksand Medium"/>
              </a:defRPr>
            </a:lvl1pPr>
            <a:lvl2pPr lvl="1" algn="ctr">
              <a:spcBef>
                <a:spcPts val="0"/>
              </a:spcBef>
              <a:spcAft>
                <a:spcPts val="0"/>
              </a:spcAft>
              <a:buSzPts val="5200"/>
              <a:buFont typeface="Quicksand Medium"/>
              <a:buNone/>
              <a:defRPr sz="5200" b="0">
                <a:latin typeface="Quicksand Medium"/>
                <a:ea typeface="Quicksand Medium"/>
                <a:cs typeface="Quicksand Medium"/>
                <a:sym typeface="Quicksand Medium"/>
              </a:defRPr>
            </a:lvl2pPr>
            <a:lvl3pPr lvl="2" algn="ctr">
              <a:spcBef>
                <a:spcPts val="0"/>
              </a:spcBef>
              <a:spcAft>
                <a:spcPts val="0"/>
              </a:spcAft>
              <a:buSzPts val="5200"/>
              <a:buFont typeface="Quicksand Medium"/>
              <a:buNone/>
              <a:defRPr sz="5200" b="0">
                <a:latin typeface="Quicksand Medium"/>
                <a:ea typeface="Quicksand Medium"/>
                <a:cs typeface="Quicksand Medium"/>
                <a:sym typeface="Quicksand Medium"/>
              </a:defRPr>
            </a:lvl3pPr>
            <a:lvl4pPr lvl="3" algn="ctr">
              <a:spcBef>
                <a:spcPts val="0"/>
              </a:spcBef>
              <a:spcAft>
                <a:spcPts val="0"/>
              </a:spcAft>
              <a:buSzPts val="5200"/>
              <a:buFont typeface="Quicksand Medium"/>
              <a:buNone/>
              <a:defRPr sz="5200" b="0">
                <a:latin typeface="Quicksand Medium"/>
                <a:ea typeface="Quicksand Medium"/>
                <a:cs typeface="Quicksand Medium"/>
                <a:sym typeface="Quicksand Medium"/>
              </a:defRPr>
            </a:lvl4pPr>
            <a:lvl5pPr lvl="4" algn="ctr">
              <a:spcBef>
                <a:spcPts val="0"/>
              </a:spcBef>
              <a:spcAft>
                <a:spcPts val="0"/>
              </a:spcAft>
              <a:buSzPts val="5200"/>
              <a:buFont typeface="Quicksand Medium"/>
              <a:buNone/>
              <a:defRPr sz="5200" b="0">
                <a:latin typeface="Quicksand Medium"/>
                <a:ea typeface="Quicksand Medium"/>
                <a:cs typeface="Quicksand Medium"/>
                <a:sym typeface="Quicksand Medium"/>
              </a:defRPr>
            </a:lvl5pPr>
            <a:lvl6pPr lvl="5" algn="ctr">
              <a:spcBef>
                <a:spcPts val="0"/>
              </a:spcBef>
              <a:spcAft>
                <a:spcPts val="0"/>
              </a:spcAft>
              <a:buSzPts val="5200"/>
              <a:buFont typeface="Quicksand Medium"/>
              <a:buNone/>
              <a:defRPr sz="5200" b="0">
                <a:latin typeface="Quicksand Medium"/>
                <a:ea typeface="Quicksand Medium"/>
                <a:cs typeface="Quicksand Medium"/>
                <a:sym typeface="Quicksand Medium"/>
              </a:defRPr>
            </a:lvl6pPr>
            <a:lvl7pPr lvl="6" algn="ctr">
              <a:spcBef>
                <a:spcPts val="0"/>
              </a:spcBef>
              <a:spcAft>
                <a:spcPts val="0"/>
              </a:spcAft>
              <a:buSzPts val="5200"/>
              <a:buFont typeface="Quicksand Medium"/>
              <a:buNone/>
              <a:defRPr sz="5200" b="0">
                <a:latin typeface="Quicksand Medium"/>
                <a:ea typeface="Quicksand Medium"/>
                <a:cs typeface="Quicksand Medium"/>
                <a:sym typeface="Quicksand Medium"/>
              </a:defRPr>
            </a:lvl7pPr>
            <a:lvl8pPr lvl="7" algn="ctr">
              <a:spcBef>
                <a:spcPts val="0"/>
              </a:spcBef>
              <a:spcAft>
                <a:spcPts val="0"/>
              </a:spcAft>
              <a:buSzPts val="5200"/>
              <a:buFont typeface="Quicksand Medium"/>
              <a:buNone/>
              <a:defRPr sz="5200" b="0">
                <a:latin typeface="Quicksand Medium"/>
                <a:ea typeface="Quicksand Medium"/>
                <a:cs typeface="Quicksand Medium"/>
                <a:sym typeface="Quicksand Medium"/>
              </a:defRPr>
            </a:lvl8pPr>
            <a:lvl9pPr lvl="8" algn="ctr">
              <a:spcBef>
                <a:spcPts val="0"/>
              </a:spcBef>
              <a:spcAft>
                <a:spcPts val="0"/>
              </a:spcAft>
              <a:buSzPts val="5200"/>
              <a:buFont typeface="Quicksand Medium"/>
              <a:buNone/>
              <a:defRPr sz="5200" b="0">
                <a:latin typeface="Quicksand Medium"/>
                <a:ea typeface="Quicksand Medium"/>
                <a:cs typeface="Quicksand Medium"/>
                <a:sym typeface="Quicksand Medium"/>
              </a:defRPr>
            </a:lvl9pPr>
          </a:lstStyle>
          <a:p>
            <a:endParaRPr/>
          </a:p>
        </p:txBody>
      </p:sp>
      <p:sp>
        <p:nvSpPr>
          <p:cNvPr id="11" name="Google Shape;11;p2"/>
          <p:cNvSpPr txBox="1">
            <a:spLocks noGrp="1"/>
          </p:cNvSpPr>
          <p:nvPr>
            <p:ph type="subTitle" idx="1"/>
          </p:nvPr>
        </p:nvSpPr>
        <p:spPr>
          <a:xfrm>
            <a:off x="2773800" y="3049963"/>
            <a:ext cx="3450000" cy="792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94"/>
        <p:cNvGrpSpPr/>
        <p:nvPr/>
      </p:nvGrpSpPr>
      <p:grpSpPr>
        <a:xfrm>
          <a:off x="0" y="0"/>
          <a:ext cx="0" cy="0"/>
          <a:chOff x="0" y="0"/>
          <a:chExt cx="0" cy="0"/>
        </a:xfrm>
      </p:grpSpPr>
      <p:sp>
        <p:nvSpPr>
          <p:cNvPr id="95" name="Google Shape;95;p17"/>
          <p:cNvSpPr txBox="1">
            <a:spLocks noGrp="1"/>
          </p:cNvSpPr>
          <p:nvPr>
            <p:ph type="subTitle" idx="1"/>
          </p:nvPr>
        </p:nvSpPr>
        <p:spPr>
          <a:xfrm>
            <a:off x="4139763" y="1520975"/>
            <a:ext cx="3002700" cy="113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25764"/>
              </a:buClr>
              <a:buSzPts val="1500"/>
              <a:buFont typeface="Raleway SemiBold"/>
              <a:buNone/>
              <a:defRPr sz="1500">
                <a:solidFill>
                  <a:srgbClr val="F25764"/>
                </a:solidFill>
                <a:latin typeface="Raleway SemiBold"/>
                <a:ea typeface="Raleway SemiBold"/>
                <a:cs typeface="Raleway SemiBold"/>
                <a:sym typeface="Raleway SemiBold"/>
              </a:defRPr>
            </a:lvl1pPr>
            <a:lvl2pPr lvl="1" algn="ctr" rtl="0">
              <a:spcBef>
                <a:spcPts val="1600"/>
              </a:spcBef>
              <a:spcAft>
                <a:spcPts val="0"/>
              </a:spcAft>
              <a:buClr>
                <a:srgbClr val="FFFFFF"/>
              </a:buClr>
              <a:buSzPts val="1400"/>
              <a:buFont typeface="Raleway SemiBold"/>
              <a:buNone/>
              <a:defRPr>
                <a:solidFill>
                  <a:srgbClr val="FFFFFF"/>
                </a:solidFill>
                <a:latin typeface="Raleway SemiBold"/>
                <a:ea typeface="Raleway SemiBold"/>
                <a:cs typeface="Raleway SemiBold"/>
                <a:sym typeface="Raleway SemiBold"/>
              </a:defRPr>
            </a:lvl2pPr>
            <a:lvl3pPr lvl="2" algn="ctr" rtl="0">
              <a:spcBef>
                <a:spcPts val="1600"/>
              </a:spcBef>
              <a:spcAft>
                <a:spcPts val="0"/>
              </a:spcAft>
              <a:buClr>
                <a:srgbClr val="FFFFFF"/>
              </a:buClr>
              <a:buSzPts val="1400"/>
              <a:buFont typeface="Raleway SemiBold"/>
              <a:buNone/>
              <a:defRPr>
                <a:solidFill>
                  <a:srgbClr val="FFFFFF"/>
                </a:solidFill>
                <a:latin typeface="Raleway SemiBold"/>
                <a:ea typeface="Raleway SemiBold"/>
                <a:cs typeface="Raleway SemiBold"/>
                <a:sym typeface="Raleway SemiBold"/>
              </a:defRPr>
            </a:lvl3pPr>
            <a:lvl4pPr lvl="3" algn="ctr" rtl="0">
              <a:spcBef>
                <a:spcPts val="1600"/>
              </a:spcBef>
              <a:spcAft>
                <a:spcPts val="0"/>
              </a:spcAft>
              <a:buClr>
                <a:srgbClr val="FFFFFF"/>
              </a:buClr>
              <a:buSzPts val="1400"/>
              <a:buFont typeface="Raleway SemiBold"/>
              <a:buNone/>
              <a:defRPr>
                <a:solidFill>
                  <a:srgbClr val="FFFFFF"/>
                </a:solidFill>
                <a:latin typeface="Raleway SemiBold"/>
                <a:ea typeface="Raleway SemiBold"/>
                <a:cs typeface="Raleway SemiBold"/>
                <a:sym typeface="Raleway SemiBold"/>
              </a:defRPr>
            </a:lvl4pPr>
            <a:lvl5pPr lvl="4" algn="ctr" rtl="0">
              <a:spcBef>
                <a:spcPts val="1600"/>
              </a:spcBef>
              <a:spcAft>
                <a:spcPts val="0"/>
              </a:spcAft>
              <a:buClr>
                <a:srgbClr val="FFFFFF"/>
              </a:buClr>
              <a:buSzPts val="1400"/>
              <a:buFont typeface="Raleway SemiBold"/>
              <a:buNone/>
              <a:defRPr>
                <a:solidFill>
                  <a:srgbClr val="FFFFFF"/>
                </a:solidFill>
                <a:latin typeface="Raleway SemiBold"/>
                <a:ea typeface="Raleway SemiBold"/>
                <a:cs typeface="Raleway SemiBold"/>
                <a:sym typeface="Raleway SemiBold"/>
              </a:defRPr>
            </a:lvl5pPr>
            <a:lvl6pPr lvl="5" algn="ctr" rtl="0">
              <a:spcBef>
                <a:spcPts val="1600"/>
              </a:spcBef>
              <a:spcAft>
                <a:spcPts val="0"/>
              </a:spcAft>
              <a:buClr>
                <a:srgbClr val="FFFFFF"/>
              </a:buClr>
              <a:buSzPts val="1400"/>
              <a:buFont typeface="Raleway SemiBold"/>
              <a:buNone/>
              <a:defRPr>
                <a:solidFill>
                  <a:srgbClr val="FFFFFF"/>
                </a:solidFill>
                <a:latin typeface="Raleway SemiBold"/>
                <a:ea typeface="Raleway SemiBold"/>
                <a:cs typeface="Raleway SemiBold"/>
                <a:sym typeface="Raleway SemiBold"/>
              </a:defRPr>
            </a:lvl6pPr>
            <a:lvl7pPr lvl="6" algn="ctr" rtl="0">
              <a:spcBef>
                <a:spcPts val="1600"/>
              </a:spcBef>
              <a:spcAft>
                <a:spcPts val="0"/>
              </a:spcAft>
              <a:buClr>
                <a:srgbClr val="FFFFFF"/>
              </a:buClr>
              <a:buSzPts val="1400"/>
              <a:buFont typeface="Raleway SemiBold"/>
              <a:buNone/>
              <a:defRPr>
                <a:solidFill>
                  <a:srgbClr val="FFFFFF"/>
                </a:solidFill>
                <a:latin typeface="Raleway SemiBold"/>
                <a:ea typeface="Raleway SemiBold"/>
                <a:cs typeface="Raleway SemiBold"/>
                <a:sym typeface="Raleway SemiBold"/>
              </a:defRPr>
            </a:lvl7pPr>
            <a:lvl8pPr lvl="7" algn="ctr" rtl="0">
              <a:spcBef>
                <a:spcPts val="1600"/>
              </a:spcBef>
              <a:spcAft>
                <a:spcPts val="0"/>
              </a:spcAft>
              <a:buClr>
                <a:srgbClr val="FFFFFF"/>
              </a:buClr>
              <a:buSzPts val="1400"/>
              <a:buFont typeface="Raleway SemiBold"/>
              <a:buNone/>
              <a:defRPr>
                <a:solidFill>
                  <a:srgbClr val="FFFFFF"/>
                </a:solidFill>
                <a:latin typeface="Raleway SemiBold"/>
                <a:ea typeface="Raleway SemiBold"/>
                <a:cs typeface="Raleway SemiBold"/>
                <a:sym typeface="Raleway SemiBold"/>
              </a:defRPr>
            </a:lvl8pPr>
            <a:lvl9pPr lvl="8" algn="ctr" rtl="0">
              <a:spcBef>
                <a:spcPts val="1600"/>
              </a:spcBef>
              <a:spcAft>
                <a:spcPts val="1600"/>
              </a:spcAft>
              <a:buClr>
                <a:srgbClr val="FFFFFF"/>
              </a:buClr>
              <a:buSzPts val="1400"/>
              <a:buFont typeface="Raleway SemiBold"/>
              <a:buNone/>
              <a:defRPr>
                <a:solidFill>
                  <a:srgbClr val="FFFFFF"/>
                </a:solidFill>
                <a:latin typeface="Raleway SemiBold"/>
                <a:ea typeface="Raleway SemiBold"/>
                <a:cs typeface="Raleway SemiBold"/>
                <a:sym typeface="Raleway SemiBold"/>
              </a:defRPr>
            </a:lvl9pPr>
          </a:lstStyle>
          <a:p>
            <a:endParaRPr/>
          </a:p>
        </p:txBody>
      </p:sp>
      <p:sp>
        <p:nvSpPr>
          <p:cNvPr id="96" name="Google Shape;96;p17"/>
          <p:cNvSpPr txBox="1">
            <a:spLocks noGrp="1"/>
          </p:cNvSpPr>
          <p:nvPr>
            <p:ph type="subTitle" idx="2"/>
          </p:nvPr>
        </p:nvSpPr>
        <p:spPr>
          <a:xfrm>
            <a:off x="6362025" y="3880175"/>
            <a:ext cx="2324700" cy="50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500"/>
              <a:buFont typeface="Raleway ExtraBold"/>
              <a:buNone/>
              <a:defRPr sz="1500">
                <a:latin typeface="Raleway ExtraBold"/>
                <a:ea typeface="Raleway ExtraBold"/>
                <a:cs typeface="Raleway ExtraBold"/>
                <a:sym typeface="Raleway ExtraBold"/>
              </a:defRPr>
            </a:lvl1pPr>
            <a:lvl2pPr lvl="1" algn="ctr" rtl="0">
              <a:spcBef>
                <a:spcPts val="1600"/>
              </a:spcBef>
              <a:spcAft>
                <a:spcPts val="0"/>
              </a:spcAft>
              <a:buSzPts val="1500"/>
              <a:buFont typeface="Raleway ExtraBold"/>
              <a:buNone/>
              <a:defRPr sz="1500">
                <a:latin typeface="Raleway ExtraBold"/>
                <a:ea typeface="Raleway ExtraBold"/>
                <a:cs typeface="Raleway ExtraBold"/>
                <a:sym typeface="Raleway ExtraBold"/>
              </a:defRPr>
            </a:lvl2pPr>
            <a:lvl3pPr lvl="2" algn="ctr" rtl="0">
              <a:spcBef>
                <a:spcPts val="1600"/>
              </a:spcBef>
              <a:spcAft>
                <a:spcPts val="0"/>
              </a:spcAft>
              <a:buSzPts val="1500"/>
              <a:buFont typeface="Raleway ExtraBold"/>
              <a:buNone/>
              <a:defRPr sz="1500">
                <a:latin typeface="Raleway ExtraBold"/>
                <a:ea typeface="Raleway ExtraBold"/>
                <a:cs typeface="Raleway ExtraBold"/>
                <a:sym typeface="Raleway ExtraBold"/>
              </a:defRPr>
            </a:lvl3pPr>
            <a:lvl4pPr lvl="3" algn="ctr" rtl="0">
              <a:spcBef>
                <a:spcPts val="1600"/>
              </a:spcBef>
              <a:spcAft>
                <a:spcPts val="0"/>
              </a:spcAft>
              <a:buSzPts val="1500"/>
              <a:buFont typeface="Raleway ExtraBold"/>
              <a:buNone/>
              <a:defRPr sz="1500">
                <a:latin typeface="Raleway ExtraBold"/>
                <a:ea typeface="Raleway ExtraBold"/>
                <a:cs typeface="Raleway ExtraBold"/>
                <a:sym typeface="Raleway ExtraBold"/>
              </a:defRPr>
            </a:lvl4pPr>
            <a:lvl5pPr lvl="4" algn="ctr" rtl="0">
              <a:spcBef>
                <a:spcPts val="1600"/>
              </a:spcBef>
              <a:spcAft>
                <a:spcPts val="0"/>
              </a:spcAft>
              <a:buSzPts val="1500"/>
              <a:buFont typeface="Raleway ExtraBold"/>
              <a:buNone/>
              <a:defRPr sz="1500">
                <a:latin typeface="Raleway ExtraBold"/>
                <a:ea typeface="Raleway ExtraBold"/>
                <a:cs typeface="Raleway ExtraBold"/>
                <a:sym typeface="Raleway ExtraBold"/>
              </a:defRPr>
            </a:lvl5pPr>
            <a:lvl6pPr lvl="5" algn="ctr" rtl="0">
              <a:spcBef>
                <a:spcPts val="1600"/>
              </a:spcBef>
              <a:spcAft>
                <a:spcPts val="0"/>
              </a:spcAft>
              <a:buSzPts val="1500"/>
              <a:buFont typeface="Raleway ExtraBold"/>
              <a:buNone/>
              <a:defRPr sz="1500">
                <a:latin typeface="Raleway ExtraBold"/>
                <a:ea typeface="Raleway ExtraBold"/>
                <a:cs typeface="Raleway ExtraBold"/>
                <a:sym typeface="Raleway ExtraBold"/>
              </a:defRPr>
            </a:lvl6pPr>
            <a:lvl7pPr lvl="6" algn="ctr" rtl="0">
              <a:spcBef>
                <a:spcPts val="1600"/>
              </a:spcBef>
              <a:spcAft>
                <a:spcPts val="0"/>
              </a:spcAft>
              <a:buSzPts val="1500"/>
              <a:buFont typeface="Raleway ExtraBold"/>
              <a:buNone/>
              <a:defRPr sz="1500">
                <a:latin typeface="Raleway ExtraBold"/>
                <a:ea typeface="Raleway ExtraBold"/>
                <a:cs typeface="Raleway ExtraBold"/>
                <a:sym typeface="Raleway ExtraBold"/>
              </a:defRPr>
            </a:lvl7pPr>
            <a:lvl8pPr lvl="7" algn="ctr" rtl="0">
              <a:spcBef>
                <a:spcPts val="1600"/>
              </a:spcBef>
              <a:spcAft>
                <a:spcPts val="0"/>
              </a:spcAft>
              <a:buSzPts val="1500"/>
              <a:buFont typeface="Raleway ExtraBold"/>
              <a:buNone/>
              <a:defRPr sz="1500">
                <a:latin typeface="Raleway ExtraBold"/>
                <a:ea typeface="Raleway ExtraBold"/>
                <a:cs typeface="Raleway ExtraBold"/>
                <a:sym typeface="Raleway ExtraBold"/>
              </a:defRPr>
            </a:lvl8pPr>
            <a:lvl9pPr lvl="8" algn="ctr" rtl="0">
              <a:spcBef>
                <a:spcPts val="1600"/>
              </a:spcBef>
              <a:spcAft>
                <a:spcPts val="1600"/>
              </a:spcAft>
              <a:buSzPts val="1500"/>
              <a:buFont typeface="Raleway ExtraBold"/>
              <a:buNone/>
              <a:defRPr sz="1500">
                <a:latin typeface="Raleway ExtraBold"/>
                <a:ea typeface="Raleway ExtraBold"/>
                <a:cs typeface="Raleway ExtraBold"/>
                <a:sym typeface="Raleway ExtraBol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7">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9" name="Google Shape;99;p18"/>
          <p:cNvSpPr txBox="1">
            <a:spLocks noGrp="1"/>
          </p:cNvSpPr>
          <p:nvPr>
            <p:ph type="body" idx="1"/>
          </p:nvPr>
        </p:nvSpPr>
        <p:spPr>
          <a:xfrm>
            <a:off x="924246" y="2844875"/>
            <a:ext cx="1938600" cy="9753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100" name="Google Shape;100;p18"/>
          <p:cNvSpPr txBox="1">
            <a:spLocks noGrp="1"/>
          </p:cNvSpPr>
          <p:nvPr>
            <p:ph type="subTitle" idx="2"/>
          </p:nvPr>
        </p:nvSpPr>
        <p:spPr>
          <a:xfrm>
            <a:off x="924246" y="2441100"/>
            <a:ext cx="19386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
        <p:nvSpPr>
          <p:cNvPr id="101" name="Google Shape;101;p18"/>
          <p:cNvSpPr txBox="1">
            <a:spLocks noGrp="1"/>
          </p:cNvSpPr>
          <p:nvPr>
            <p:ph type="body" idx="3"/>
          </p:nvPr>
        </p:nvSpPr>
        <p:spPr>
          <a:xfrm>
            <a:off x="3602721" y="2844875"/>
            <a:ext cx="1938600" cy="9753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102" name="Google Shape;102;p18"/>
          <p:cNvSpPr txBox="1">
            <a:spLocks noGrp="1"/>
          </p:cNvSpPr>
          <p:nvPr>
            <p:ph type="subTitle" idx="4"/>
          </p:nvPr>
        </p:nvSpPr>
        <p:spPr>
          <a:xfrm>
            <a:off x="3602721" y="2441100"/>
            <a:ext cx="19386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25764"/>
              </a:buClr>
              <a:buSzPts val="1500"/>
              <a:buFont typeface="Quicksand SemiBold"/>
              <a:buNone/>
              <a:defRPr sz="1500">
                <a:solidFill>
                  <a:srgbClr val="F25764"/>
                </a:solidFill>
                <a:latin typeface="Quicksand SemiBold"/>
                <a:ea typeface="Quicksand SemiBold"/>
                <a:cs typeface="Quicksand SemiBold"/>
                <a:sym typeface="Quicksand SemiBold"/>
              </a:defRPr>
            </a:lvl1pPr>
            <a:lvl2pPr lvl="1" algn="ctr" rtl="0">
              <a:spcBef>
                <a:spcPts val="1600"/>
              </a:spcBef>
              <a:spcAft>
                <a:spcPts val="0"/>
              </a:spcAft>
              <a:buClr>
                <a:srgbClr val="F25764"/>
              </a:buClr>
              <a:buSzPts val="1400"/>
              <a:buFont typeface="Quicksand SemiBold"/>
              <a:buNone/>
              <a:defRPr>
                <a:solidFill>
                  <a:srgbClr val="F25764"/>
                </a:solidFill>
                <a:latin typeface="Quicksand SemiBold"/>
                <a:ea typeface="Quicksand SemiBold"/>
                <a:cs typeface="Quicksand SemiBold"/>
                <a:sym typeface="Quicksand SemiBold"/>
              </a:defRPr>
            </a:lvl2pPr>
            <a:lvl3pPr lvl="2" algn="ctr" rtl="0">
              <a:spcBef>
                <a:spcPts val="1600"/>
              </a:spcBef>
              <a:spcAft>
                <a:spcPts val="0"/>
              </a:spcAft>
              <a:buClr>
                <a:srgbClr val="F25764"/>
              </a:buClr>
              <a:buSzPts val="1400"/>
              <a:buFont typeface="Quicksand SemiBold"/>
              <a:buNone/>
              <a:defRPr>
                <a:solidFill>
                  <a:srgbClr val="F25764"/>
                </a:solidFill>
                <a:latin typeface="Quicksand SemiBold"/>
                <a:ea typeface="Quicksand SemiBold"/>
                <a:cs typeface="Quicksand SemiBold"/>
                <a:sym typeface="Quicksand SemiBold"/>
              </a:defRPr>
            </a:lvl3pPr>
            <a:lvl4pPr lvl="3" algn="ctr" rtl="0">
              <a:spcBef>
                <a:spcPts val="1600"/>
              </a:spcBef>
              <a:spcAft>
                <a:spcPts val="0"/>
              </a:spcAft>
              <a:buClr>
                <a:srgbClr val="F25764"/>
              </a:buClr>
              <a:buSzPts val="1400"/>
              <a:buFont typeface="Quicksand SemiBold"/>
              <a:buNone/>
              <a:defRPr>
                <a:solidFill>
                  <a:srgbClr val="F25764"/>
                </a:solidFill>
                <a:latin typeface="Quicksand SemiBold"/>
                <a:ea typeface="Quicksand SemiBold"/>
                <a:cs typeface="Quicksand SemiBold"/>
                <a:sym typeface="Quicksand SemiBold"/>
              </a:defRPr>
            </a:lvl4pPr>
            <a:lvl5pPr lvl="4" algn="ctr" rtl="0">
              <a:spcBef>
                <a:spcPts val="1600"/>
              </a:spcBef>
              <a:spcAft>
                <a:spcPts val="0"/>
              </a:spcAft>
              <a:buClr>
                <a:srgbClr val="F25764"/>
              </a:buClr>
              <a:buSzPts val="1400"/>
              <a:buFont typeface="Quicksand SemiBold"/>
              <a:buNone/>
              <a:defRPr>
                <a:solidFill>
                  <a:srgbClr val="F25764"/>
                </a:solidFill>
                <a:latin typeface="Quicksand SemiBold"/>
                <a:ea typeface="Quicksand SemiBold"/>
                <a:cs typeface="Quicksand SemiBold"/>
                <a:sym typeface="Quicksand SemiBold"/>
              </a:defRPr>
            </a:lvl5pPr>
            <a:lvl6pPr lvl="5" algn="ctr" rtl="0">
              <a:spcBef>
                <a:spcPts val="1600"/>
              </a:spcBef>
              <a:spcAft>
                <a:spcPts val="0"/>
              </a:spcAft>
              <a:buClr>
                <a:srgbClr val="F25764"/>
              </a:buClr>
              <a:buSzPts val="1400"/>
              <a:buFont typeface="Quicksand SemiBold"/>
              <a:buNone/>
              <a:defRPr>
                <a:solidFill>
                  <a:srgbClr val="F25764"/>
                </a:solidFill>
                <a:latin typeface="Quicksand SemiBold"/>
                <a:ea typeface="Quicksand SemiBold"/>
                <a:cs typeface="Quicksand SemiBold"/>
                <a:sym typeface="Quicksand SemiBold"/>
              </a:defRPr>
            </a:lvl6pPr>
            <a:lvl7pPr lvl="6" algn="ctr" rtl="0">
              <a:spcBef>
                <a:spcPts val="1600"/>
              </a:spcBef>
              <a:spcAft>
                <a:spcPts val="0"/>
              </a:spcAft>
              <a:buClr>
                <a:srgbClr val="F25764"/>
              </a:buClr>
              <a:buSzPts val="1400"/>
              <a:buFont typeface="Quicksand SemiBold"/>
              <a:buNone/>
              <a:defRPr>
                <a:solidFill>
                  <a:srgbClr val="F25764"/>
                </a:solidFill>
                <a:latin typeface="Quicksand SemiBold"/>
                <a:ea typeface="Quicksand SemiBold"/>
                <a:cs typeface="Quicksand SemiBold"/>
                <a:sym typeface="Quicksand SemiBold"/>
              </a:defRPr>
            </a:lvl7pPr>
            <a:lvl8pPr lvl="7" algn="ctr" rtl="0">
              <a:spcBef>
                <a:spcPts val="1600"/>
              </a:spcBef>
              <a:spcAft>
                <a:spcPts val="0"/>
              </a:spcAft>
              <a:buClr>
                <a:srgbClr val="F25764"/>
              </a:buClr>
              <a:buSzPts val="1400"/>
              <a:buFont typeface="Quicksand SemiBold"/>
              <a:buNone/>
              <a:defRPr>
                <a:solidFill>
                  <a:srgbClr val="F25764"/>
                </a:solidFill>
                <a:latin typeface="Quicksand SemiBold"/>
                <a:ea typeface="Quicksand SemiBold"/>
                <a:cs typeface="Quicksand SemiBold"/>
                <a:sym typeface="Quicksand SemiBold"/>
              </a:defRPr>
            </a:lvl8pPr>
            <a:lvl9pPr lvl="8" algn="ctr" rtl="0">
              <a:spcBef>
                <a:spcPts val="1600"/>
              </a:spcBef>
              <a:spcAft>
                <a:spcPts val="1600"/>
              </a:spcAft>
              <a:buClr>
                <a:srgbClr val="F25764"/>
              </a:buClr>
              <a:buSzPts val="1400"/>
              <a:buFont typeface="Quicksand SemiBold"/>
              <a:buNone/>
              <a:defRPr>
                <a:solidFill>
                  <a:srgbClr val="F25764"/>
                </a:solidFill>
                <a:latin typeface="Quicksand SemiBold"/>
                <a:ea typeface="Quicksand SemiBold"/>
                <a:cs typeface="Quicksand SemiBold"/>
                <a:sym typeface="Quicksand SemiBold"/>
              </a:defRPr>
            </a:lvl9pPr>
          </a:lstStyle>
          <a:p>
            <a:endParaRPr/>
          </a:p>
        </p:txBody>
      </p:sp>
      <p:sp>
        <p:nvSpPr>
          <p:cNvPr id="103" name="Google Shape;103;p18"/>
          <p:cNvSpPr txBox="1">
            <a:spLocks noGrp="1"/>
          </p:cNvSpPr>
          <p:nvPr>
            <p:ph type="body" idx="5"/>
          </p:nvPr>
        </p:nvSpPr>
        <p:spPr>
          <a:xfrm>
            <a:off x="6288034" y="2844875"/>
            <a:ext cx="1938600" cy="9753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104" name="Google Shape;104;p18"/>
          <p:cNvSpPr txBox="1">
            <a:spLocks noGrp="1"/>
          </p:cNvSpPr>
          <p:nvPr>
            <p:ph type="subTitle" idx="6"/>
          </p:nvPr>
        </p:nvSpPr>
        <p:spPr>
          <a:xfrm>
            <a:off x="6288034" y="2441100"/>
            <a:ext cx="19386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0CB0A"/>
              </a:buClr>
              <a:buSzPts val="1500"/>
              <a:buFont typeface="Quicksand SemiBold"/>
              <a:buNone/>
              <a:defRPr sz="1500">
                <a:solidFill>
                  <a:srgbClr val="E0CB0A"/>
                </a:solidFill>
                <a:latin typeface="Quicksand SemiBold"/>
                <a:ea typeface="Quicksand SemiBold"/>
                <a:cs typeface="Quicksand SemiBold"/>
                <a:sym typeface="Quicksand SemiBold"/>
              </a:defRPr>
            </a:lvl1pPr>
            <a:lvl2pPr lvl="1" algn="ctr" rtl="0">
              <a:spcBef>
                <a:spcPts val="1600"/>
              </a:spcBef>
              <a:spcAft>
                <a:spcPts val="0"/>
              </a:spcAft>
              <a:buClr>
                <a:srgbClr val="E0CB0A"/>
              </a:buClr>
              <a:buSzPts val="1400"/>
              <a:buFont typeface="Quicksand SemiBold"/>
              <a:buNone/>
              <a:defRPr>
                <a:solidFill>
                  <a:srgbClr val="E0CB0A"/>
                </a:solidFill>
                <a:latin typeface="Quicksand SemiBold"/>
                <a:ea typeface="Quicksand SemiBold"/>
                <a:cs typeface="Quicksand SemiBold"/>
                <a:sym typeface="Quicksand SemiBold"/>
              </a:defRPr>
            </a:lvl2pPr>
            <a:lvl3pPr lvl="2" algn="ctr" rtl="0">
              <a:spcBef>
                <a:spcPts val="1600"/>
              </a:spcBef>
              <a:spcAft>
                <a:spcPts val="0"/>
              </a:spcAft>
              <a:buClr>
                <a:srgbClr val="E0CB0A"/>
              </a:buClr>
              <a:buSzPts val="1400"/>
              <a:buFont typeface="Quicksand SemiBold"/>
              <a:buNone/>
              <a:defRPr>
                <a:solidFill>
                  <a:srgbClr val="E0CB0A"/>
                </a:solidFill>
                <a:latin typeface="Quicksand SemiBold"/>
                <a:ea typeface="Quicksand SemiBold"/>
                <a:cs typeface="Quicksand SemiBold"/>
                <a:sym typeface="Quicksand SemiBold"/>
              </a:defRPr>
            </a:lvl3pPr>
            <a:lvl4pPr lvl="3" algn="ctr" rtl="0">
              <a:spcBef>
                <a:spcPts val="1600"/>
              </a:spcBef>
              <a:spcAft>
                <a:spcPts val="0"/>
              </a:spcAft>
              <a:buClr>
                <a:srgbClr val="E0CB0A"/>
              </a:buClr>
              <a:buSzPts val="1400"/>
              <a:buFont typeface="Quicksand SemiBold"/>
              <a:buNone/>
              <a:defRPr>
                <a:solidFill>
                  <a:srgbClr val="E0CB0A"/>
                </a:solidFill>
                <a:latin typeface="Quicksand SemiBold"/>
                <a:ea typeface="Quicksand SemiBold"/>
                <a:cs typeface="Quicksand SemiBold"/>
                <a:sym typeface="Quicksand SemiBold"/>
              </a:defRPr>
            </a:lvl4pPr>
            <a:lvl5pPr lvl="4" algn="ctr" rtl="0">
              <a:spcBef>
                <a:spcPts val="1600"/>
              </a:spcBef>
              <a:spcAft>
                <a:spcPts val="0"/>
              </a:spcAft>
              <a:buClr>
                <a:srgbClr val="E0CB0A"/>
              </a:buClr>
              <a:buSzPts val="1400"/>
              <a:buFont typeface="Quicksand SemiBold"/>
              <a:buNone/>
              <a:defRPr>
                <a:solidFill>
                  <a:srgbClr val="E0CB0A"/>
                </a:solidFill>
                <a:latin typeface="Quicksand SemiBold"/>
                <a:ea typeface="Quicksand SemiBold"/>
                <a:cs typeface="Quicksand SemiBold"/>
                <a:sym typeface="Quicksand SemiBold"/>
              </a:defRPr>
            </a:lvl5pPr>
            <a:lvl6pPr lvl="5" algn="ctr" rtl="0">
              <a:spcBef>
                <a:spcPts val="1600"/>
              </a:spcBef>
              <a:spcAft>
                <a:spcPts val="0"/>
              </a:spcAft>
              <a:buClr>
                <a:srgbClr val="E0CB0A"/>
              </a:buClr>
              <a:buSzPts val="1400"/>
              <a:buFont typeface="Quicksand SemiBold"/>
              <a:buNone/>
              <a:defRPr>
                <a:solidFill>
                  <a:srgbClr val="E0CB0A"/>
                </a:solidFill>
                <a:latin typeface="Quicksand SemiBold"/>
                <a:ea typeface="Quicksand SemiBold"/>
                <a:cs typeface="Quicksand SemiBold"/>
                <a:sym typeface="Quicksand SemiBold"/>
              </a:defRPr>
            </a:lvl6pPr>
            <a:lvl7pPr lvl="6" algn="ctr" rtl="0">
              <a:spcBef>
                <a:spcPts val="1600"/>
              </a:spcBef>
              <a:spcAft>
                <a:spcPts val="0"/>
              </a:spcAft>
              <a:buClr>
                <a:srgbClr val="E0CB0A"/>
              </a:buClr>
              <a:buSzPts val="1400"/>
              <a:buFont typeface="Quicksand SemiBold"/>
              <a:buNone/>
              <a:defRPr>
                <a:solidFill>
                  <a:srgbClr val="E0CB0A"/>
                </a:solidFill>
                <a:latin typeface="Quicksand SemiBold"/>
                <a:ea typeface="Quicksand SemiBold"/>
                <a:cs typeface="Quicksand SemiBold"/>
                <a:sym typeface="Quicksand SemiBold"/>
              </a:defRPr>
            </a:lvl7pPr>
            <a:lvl8pPr lvl="7" algn="ctr" rtl="0">
              <a:spcBef>
                <a:spcPts val="1600"/>
              </a:spcBef>
              <a:spcAft>
                <a:spcPts val="0"/>
              </a:spcAft>
              <a:buClr>
                <a:srgbClr val="E0CB0A"/>
              </a:buClr>
              <a:buSzPts val="1400"/>
              <a:buFont typeface="Quicksand SemiBold"/>
              <a:buNone/>
              <a:defRPr>
                <a:solidFill>
                  <a:srgbClr val="E0CB0A"/>
                </a:solidFill>
                <a:latin typeface="Quicksand SemiBold"/>
                <a:ea typeface="Quicksand SemiBold"/>
                <a:cs typeface="Quicksand SemiBold"/>
                <a:sym typeface="Quicksand SemiBold"/>
              </a:defRPr>
            </a:lvl8pPr>
            <a:lvl9pPr lvl="8" algn="ctr" rtl="0">
              <a:spcBef>
                <a:spcPts val="1600"/>
              </a:spcBef>
              <a:spcAft>
                <a:spcPts val="1600"/>
              </a:spcAft>
              <a:buClr>
                <a:srgbClr val="E0CB0A"/>
              </a:buClr>
              <a:buSzPts val="1400"/>
              <a:buFont typeface="Quicksand SemiBold"/>
              <a:buNone/>
              <a:defRPr>
                <a:solidFill>
                  <a:srgbClr val="E0CB0A"/>
                </a:solidFill>
                <a:latin typeface="Quicksand SemiBold"/>
                <a:ea typeface="Quicksand SemiBold"/>
                <a:cs typeface="Quicksand SemiBold"/>
                <a:sym typeface="Quicksand SemiBol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8">
    <p:spTree>
      <p:nvGrpSpPr>
        <p:cNvPr id="1" name="Shape 105"/>
        <p:cNvGrpSpPr/>
        <p:nvPr/>
      </p:nvGrpSpPr>
      <p:grpSpPr>
        <a:xfrm>
          <a:off x="0" y="0"/>
          <a:ext cx="0" cy="0"/>
          <a:chOff x="0" y="0"/>
          <a:chExt cx="0" cy="0"/>
        </a:xfrm>
      </p:grpSpPr>
      <p:sp>
        <p:nvSpPr>
          <p:cNvPr id="106" name="Google Shape;106;p19"/>
          <p:cNvSpPr txBox="1">
            <a:spLocks noGrp="1"/>
          </p:cNvSpPr>
          <p:nvPr>
            <p:ph type="body" idx="1"/>
          </p:nvPr>
        </p:nvSpPr>
        <p:spPr>
          <a:xfrm>
            <a:off x="811550" y="1521275"/>
            <a:ext cx="2779200" cy="5124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107" name="Google Shape;107;p19"/>
          <p:cNvSpPr txBox="1">
            <a:spLocks noGrp="1"/>
          </p:cNvSpPr>
          <p:nvPr>
            <p:ph type="subTitle" idx="2"/>
          </p:nvPr>
        </p:nvSpPr>
        <p:spPr>
          <a:xfrm>
            <a:off x="811550" y="1220675"/>
            <a:ext cx="27792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
        <p:nvSpPr>
          <p:cNvPr id="108" name="Google Shape;108;p19"/>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9" name="Google Shape;109;p19"/>
          <p:cNvSpPr txBox="1">
            <a:spLocks noGrp="1"/>
          </p:cNvSpPr>
          <p:nvPr>
            <p:ph type="body" idx="3"/>
          </p:nvPr>
        </p:nvSpPr>
        <p:spPr>
          <a:xfrm>
            <a:off x="811550" y="2808725"/>
            <a:ext cx="2779200" cy="5124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110" name="Google Shape;110;p19"/>
          <p:cNvSpPr txBox="1">
            <a:spLocks noGrp="1"/>
          </p:cNvSpPr>
          <p:nvPr>
            <p:ph type="subTitle" idx="4"/>
          </p:nvPr>
        </p:nvSpPr>
        <p:spPr>
          <a:xfrm>
            <a:off x="811550" y="2508125"/>
            <a:ext cx="27792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
        <p:nvSpPr>
          <p:cNvPr id="111" name="Google Shape;111;p19"/>
          <p:cNvSpPr txBox="1">
            <a:spLocks noGrp="1"/>
          </p:cNvSpPr>
          <p:nvPr>
            <p:ph type="body" idx="5"/>
          </p:nvPr>
        </p:nvSpPr>
        <p:spPr>
          <a:xfrm>
            <a:off x="811550" y="4096175"/>
            <a:ext cx="2779200" cy="5124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112" name="Google Shape;112;p19"/>
          <p:cNvSpPr txBox="1">
            <a:spLocks noGrp="1"/>
          </p:cNvSpPr>
          <p:nvPr>
            <p:ph type="subTitle" idx="6"/>
          </p:nvPr>
        </p:nvSpPr>
        <p:spPr>
          <a:xfrm>
            <a:off x="811550" y="3795575"/>
            <a:ext cx="27792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CUSTOM_9">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572425" y="1138350"/>
            <a:ext cx="5571600" cy="286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25764"/>
              </a:buClr>
              <a:buSzPts val="7200"/>
              <a:buNone/>
              <a:defRPr sz="7200">
                <a:solidFill>
                  <a:srgbClr val="F25764"/>
                </a:solidFill>
              </a:defRPr>
            </a:lvl1pPr>
            <a:lvl2pPr lvl="1" algn="ctr" rtl="0">
              <a:spcBef>
                <a:spcPts val="0"/>
              </a:spcBef>
              <a:spcAft>
                <a:spcPts val="0"/>
              </a:spcAft>
              <a:buClr>
                <a:srgbClr val="F25764"/>
              </a:buClr>
              <a:buSzPts val="7200"/>
              <a:buNone/>
              <a:defRPr sz="7200">
                <a:solidFill>
                  <a:srgbClr val="F25764"/>
                </a:solidFill>
              </a:defRPr>
            </a:lvl2pPr>
            <a:lvl3pPr lvl="2" algn="ctr" rtl="0">
              <a:spcBef>
                <a:spcPts val="0"/>
              </a:spcBef>
              <a:spcAft>
                <a:spcPts val="0"/>
              </a:spcAft>
              <a:buClr>
                <a:srgbClr val="F25764"/>
              </a:buClr>
              <a:buSzPts val="7200"/>
              <a:buNone/>
              <a:defRPr sz="7200">
                <a:solidFill>
                  <a:srgbClr val="F25764"/>
                </a:solidFill>
              </a:defRPr>
            </a:lvl3pPr>
            <a:lvl4pPr lvl="3" algn="ctr" rtl="0">
              <a:spcBef>
                <a:spcPts val="0"/>
              </a:spcBef>
              <a:spcAft>
                <a:spcPts val="0"/>
              </a:spcAft>
              <a:buClr>
                <a:srgbClr val="F25764"/>
              </a:buClr>
              <a:buSzPts val="7200"/>
              <a:buNone/>
              <a:defRPr sz="7200">
                <a:solidFill>
                  <a:srgbClr val="F25764"/>
                </a:solidFill>
              </a:defRPr>
            </a:lvl4pPr>
            <a:lvl5pPr lvl="4" algn="ctr" rtl="0">
              <a:spcBef>
                <a:spcPts val="0"/>
              </a:spcBef>
              <a:spcAft>
                <a:spcPts val="0"/>
              </a:spcAft>
              <a:buClr>
                <a:srgbClr val="F25764"/>
              </a:buClr>
              <a:buSzPts val="7200"/>
              <a:buNone/>
              <a:defRPr sz="7200">
                <a:solidFill>
                  <a:srgbClr val="F25764"/>
                </a:solidFill>
              </a:defRPr>
            </a:lvl5pPr>
            <a:lvl6pPr lvl="5" algn="ctr" rtl="0">
              <a:spcBef>
                <a:spcPts val="0"/>
              </a:spcBef>
              <a:spcAft>
                <a:spcPts val="0"/>
              </a:spcAft>
              <a:buClr>
                <a:srgbClr val="F25764"/>
              </a:buClr>
              <a:buSzPts val="7200"/>
              <a:buNone/>
              <a:defRPr sz="7200">
                <a:solidFill>
                  <a:srgbClr val="F25764"/>
                </a:solidFill>
              </a:defRPr>
            </a:lvl6pPr>
            <a:lvl7pPr lvl="6" algn="ctr" rtl="0">
              <a:spcBef>
                <a:spcPts val="0"/>
              </a:spcBef>
              <a:spcAft>
                <a:spcPts val="0"/>
              </a:spcAft>
              <a:buClr>
                <a:srgbClr val="F25764"/>
              </a:buClr>
              <a:buSzPts val="7200"/>
              <a:buNone/>
              <a:defRPr sz="7200">
                <a:solidFill>
                  <a:srgbClr val="F25764"/>
                </a:solidFill>
              </a:defRPr>
            </a:lvl7pPr>
            <a:lvl8pPr lvl="7" algn="ctr" rtl="0">
              <a:spcBef>
                <a:spcPts val="0"/>
              </a:spcBef>
              <a:spcAft>
                <a:spcPts val="0"/>
              </a:spcAft>
              <a:buClr>
                <a:srgbClr val="F25764"/>
              </a:buClr>
              <a:buSzPts val="7200"/>
              <a:buNone/>
              <a:defRPr sz="7200">
                <a:solidFill>
                  <a:srgbClr val="F25764"/>
                </a:solidFill>
              </a:defRPr>
            </a:lvl8pPr>
            <a:lvl9pPr lvl="8" algn="ctr" rtl="0">
              <a:spcBef>
                <a:spcPts val="0"/>
              </a:spcBef>
              <a:spcAft>
                <a:spcPts val="0"/>
              </a:spcAft>
              <a:buClr>
                <a:srgbClr val="F25764"/>
              </a:buClr>
              <a:buSzPts val="7200"/>
              <a:buNone/>
              <a:defRPr sz="7200">
                <a:solidFill>
                  <a:srgbClr val="F25764"/>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 text 2">
  <p:cSld name="CUSTOM_13">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5" name="Google Shape;125;p23"/>
          <p:cNvSpPr txBox="1">
            <a:spLocks noGrp="1"/>
          </p:cNvSpPr>
          <p:nvPr>
            <p:ph type="body" idx="1"/>
          </p:nvPr>
        </p:nvSpPr>
        <p:spPr>
          <a:xfrm>
            <a:off x="1083875" y="2054187"/>
            <a:ext cx="3010500" cy="6060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126" name="Google Shape;126;p23"/>
          <p:cNvSpPr txBox="1">
            <a:spLocks noGrp="1"/>
          </p:cNvSpPr>
          <p:nvPr>
            <p:ph type="body" idx="2"/>
          </p:nvPr>
        </p:nvSpPr>
        <p:spPr>
          <a:xfrm>
            <a:off x="1083875" y="3241987"/>
            <a:ext cx="3010500" cy="6060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127" name="Google Shape;127;p23"/>
          <p:cNvSpPr txBox="1">
            <a:spLocks noGrp="1"/>
          </p:cNvSpPr>
          <p:nvPr>
            <p:ph type="subTitle" idx="3"/>
          </p:nvPr>
        </p:nvSpPr>
        <p:spPr>
          <a:xfrm>
            <a:off x="1083875" y="1753563"/>
            <a:ext cx="30105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
        <p:nvSpPr>
          <p:cNvPr id="128" name="Google Shape;128;p23"/>
          <p:cNvSpPr txBox="1">
            <a:spLocks noGrp="1"/>
          </p:cNvSpPr>
          <p:nvPr>
            <p:ph type="subTitle" idx="4"/>
          </p:nvPr>
        </p:nvSpPr>
        <p:spPr>
          <a:xfrm>
            <a:off x="1083875" y="2941376"/>
            <a:ext cx="30105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29"/>
        <p:cNvGrpSpPr/>
        <p:nvPr/>
      </p:nvGrpSpPr>
      <p:grpSpPr>
        <a:xfrm>
          <a:off x="0" y="0"/>
          <a:ext cx="0" cy="0"/>
          <a:chOff x="0" y="0"/>
          <a:chExt cx="0" cy="0"/>
        </a:xfrm>
      </p:grpSpPr>
      <p:grpSp>
        <p:nvGrpSpPr>
          <p:cNvPr id="130" name="Google Shape;130;p24"/>
          <p:cNvGrpSpPr/>
          <p:nvPr/>
        </p:nvGrpSpPr>
        <p:grpSpPr>
          <a:xfrm>
            <a:off x="7868797" y="4400722"/>
            <a:ext cx="416622" cy="415695"/>
            <a:chOff x="8081647" y="2947372"/>
            <a:chExt cx="416622" cy="415695"/>
          </a:xfrm>
        </p:grpSpPr>
        <p:sp>
          <p:nvSpPr>
            <p:cNvPr id="131" name="Google Shape;131;p24"/>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4"/>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4"/>
          <p:cNvGrpSpPr/>
          <p:nvPr/>
        </p:nvGrpSpPr>
        <p:grpSpPr>
          <a:xfrm>
            <a:off x="2399386" y="4691411"/>
            <a:ext cx="322893" cy="282173"/>
            <a:chOff x="1472386" y="3045861"/>
            <a:chExt cx="322893" cy="282173"/>
          </a:xfrm>
        </p:grpSpPr>
        <p:sp>
          <p:nvSpPr>
            <p:cNvPr id="137" name="Google Shape;137;p24"/>
            <p:cNvSpPr/>
            <p:nvPr/>
          </p:nvSpPr>
          <p:spPr>
            <a:xfrm>
              <a:off x="1472386" y="3045861"/>
              <a:ext cx="322893" cy="282173"/>
            </a:xfrm>
            <a:custGeom>
              <a:avLst/>
              <a:gdLst/>
              <a:ahLst/>
              <a:cxnLst/>
              <a:rect l="l" t="t" r="r" b="b"/>
              <a:pathLst>
                <a:path w="10800" h="9438" extrusionOk="0">
                  <a:moveTo>
                    <a:pt x="4592" y="0"/>
                  </a:moveTo>
                  <a:cubicBezTo>
                    <a:pt x="4244" y="0"/>
                    <a:pt x="3927" y="127"/>
                    <a:pt x="3674" y="380"/>
                  </a:cubicBezTo>
                  <a:lnTo>
                    <a:pt x="3199" y="855"/>
                  </a:lnTo>
                  <a:cubicBezTo>
                    <a:pt x="2882" y="1172"/>
                    <a:pt x="2439" y="1362"/>
                    <a:pt x="1995" y="1362"/>
                  </a:cubicBezTo>
                  <a:lnTo>
                    <a:pt x="1805" y="1362"/>
                  </a:lnTo>
                  <a:cubicBezTo>
                    <a:pt x="792" y="1362"/>
                    <a:pt x="0" y="2154"/>
                    <a:pt x="0" y="3135"/>
                  </a:cubicBezTo>
                  <a:lnTo>
                    <a:pt x="0" y="7632"/>
                  </a:lnTo>
                  <a:cubicBezTo>
                    <a:pt x="0" y="8646"/>
                    <a:pt x="792" y="9437"/>
                    <a:pt x="1805" y="9437"/>
                  </a:cubicBezTo>
                  <a:lnTo>
                    <a:pt x="8994" y="9437"/>
                  </a:lnTo>
                  <a:cubicBezTo>
                    <a:pt x="10008" y="9437"/>
                    <a:pt x="10799" y="8646"/>
                    <a:pt x="10799" y="7632"/>
                  </a:cubicBezTo>
                  <a:lnTo>
                    <a:pt x="10799" y="3135"/>
                  </a:lnTo>
                  <a:cubicBezTo>
                    <a:pt x="10799" y="2154"/>
                    <a:pt x="10008" y="1362"/>
                    <a:pt x="8994" y="1362"/>
                  </a:cubicBezTo>
                  <a:lnTo>
                    <a:pt x="8804" y="1362"/>
                  </a:lnTo>
                  <a:cubicBezTo>
                    <a:pt x="8361" y="1362"/>
                    <a:pt x="7918" y="1172"/>
                    <a:pt x="7601" y="855"/>
                  </a:cubicBezTo>
                  <a:lnTo>
                    <a:pt x="7126" y="380"/>
                  </a:lnTo>
                  <a:cubicBezTo>
                    <a:pt x="6873" y="127"/>
                    <a:pt x="6556" y="0"/>
                    <a:pt x="6239"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a:off x="1552876" y="3119712"/>
              <a:ext cx="161925" cy="160968"/>
            </a:xfrm>
            <a:custGeom>
              <a:avLst/>
              <a:gdLst/>
              <a:ahLst/>
              <a:cxnLst/>
              <a:rect l="l" t="t" r="r" b="b"/>
              <a:pathLst>
                <a:path w="5416" h="5384" extrusionOk="0">
                  <a:moveTo>
                    <a:pt x="2724" y="729"/>
                  </a:moveTo>
                  <a:cubicBezTo>
                    <a:pt x="3801" y="729"/>
                    <a:pt x="4656" y="1615"/>
                    <a:pt x="4656" y="2692"/>
                  </a:cubicBezTo>
                  <a:cubicBezTo>
                    <a:pt x="4656" y="3801"/>
                    <a:pt x="3801" y="4656"/>
                    <a:pt x="2724" y="4656"/>
                  </a:cubicBezTo>
                  <a:cubicBezTo>
                    <a:pt x="1615" y="4656"/>
                    <a:pt x="760" y="3769"/>
                    <a:pt x="760" y="2692"/>
                  </a:cubicBezTo>
                  <a:cubicBezTo>
                    <a:pt x="760" y="1615"/>
                    <a:pt x="1615" y="729"/>
                    <a:pt x="2724" y="729"/>
                  </a:cubicBezTo>
                  <a:close/>
                  <a:moveTo>
                    <a:pt x="2724" y="0"/>
                  </a:moveTo>
                  <a:cubicBezTo>
                    <a:pt x="1204" y="0"/>
                    <a:pt x="0" y="1204"/>
                    <a:pt x="0" y="2692"/>
                  </a:cubicBezTo>
                  <a:cubicBezTo>
                    <a:pt x="0" y="4181"/>
                    <a:pt x="1204" y="5384"/>
                    <a:pt x="2724" y="5384"/>
                  </a:cubicBezTo>
                  <a:cubicBezTo>
                    <a:pt x="4212" y="5384"/>
                    <a:pt x="5416" y="4181"/>
                    <a:pt x="5416" y="2692"/>
                  </a:cubicBezTo>
                  <a:cubicBezTo>
                    <a:pt x="5416" y="1204"/>
                    <a:pt x="4212" y="0"/>
                    <a:pt x="2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24"/>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a:off x="7239859" y="12022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a:off x="6752230" y="296157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a:off x="1605887" y="425027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4878316" y="440033"/>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a:off x="2305653" y="3025021"/>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a:off x="7636571" y="1477599"/>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p:nvPr/>
        </p:nvSpPr>
        <p:spPr>
          <a:xfrm>
            <a:off x="8120456" y="2383020"/>
            <a:ext cx="104193" cy="104193"/>
          </a:xfrm>
          <a:custGeom>
            <a:avLst/>
            <a:gdLst/>
            <a:ahLst/>
            <a:cxnLst/>
            <a:rect l="l" t="t" r="r" b="b"/>
            <a:pathLst>
              <a:path w="3485" h="3485" extrusionOk="0">
                <a:moveTo>
                  <a:pt x="1743" y="1"/>
                </a:moveTo>
                <a:cubicBezTo>
                  <a:pt x="1458" y="1"/>
                  <a:pt x="1236" y="223"/>
                  <a:pt x="1236" y="508"/>
                </a:cubicBezTo>
                <a:lnTo>
                  <a:pt x="1236" y="1236"/>
                </a:lnTo>
                <a:lnTo>
                  <a:pt x="508" y="1236"/>
                </a:lnTo>
                <a:cubicBezTo>
                  <a:pt x="223" y="1236"/>
                  <a:pt x="1" y="1458"/>
                  <a:pt x="1" y="1743"/>
                </a:cubicBezTo>
                <a:cubicBezTo>
                  <a:pt x="1" y="2028"/>
                  <a:pt x="223" y="2249"/>
                  <a:pt x="508" y="2249"/>
                </a:cubicBezTo>
                <a:lnTo>
                  <a:pt x="1236" y="2249"/>
                </a:lnTo>
                <a:lnTo>
                  <a:pt x="1236" y="2978"/>
                </a:lnTo>
                <a:cubicBezTo>
                  <a:pt x="1236" y="3263"/>
                  <a:pt x="1458" y="3484"/>
                  <a:pt x="1743" y="3484"/>
                </a:cubicBezTo>
                <a:cubicBezTo>
                  <a:pt x="2028"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1996"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p:nvPr/>
        </p:nvSpPr>
        <p:spPr>
          <a:xfrm>
            <a:off x="5262929" y="4363884"/>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a:off x="2410749" y="1140727"/>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24"/>
          <p:cNvGrpSpPr/>
          <p:nvPr/>
        </p:nvGrpSpPr>
        <p:grpSpPr>
          <a:xfrm>
            <a:off x="346550" y="2383021"/>
            <a:ext cx="519828" cy="479107"/>
            <a:chOff x="474375" y="2162421"/>
            <a:chExt cx="519828" cy="479107"/>
          </a:xfrm>
        </p:grpSpPr>
        <p:sp>
          <p:nvSpPr>
            <p:cNvPr id="157" name="Google Shape;157;p24"/>
            <p:cNvSpPr/>
            <p:nvPr/>
          </p:nvSpPr>
          <p:spPr>
            <a:xfrm>
              <a:off x="474375" y="2162421"/>
              <a:ext cx="519828" cy="479107"/>
            </a:xfrm>
            <a:custGeom>
              <a:avLst/>
              <a:gdLst/>
              <a:ahLst/>
              <a:cxnLst/>
              <a:rect l="l" t="t" r="r" b="b"/>
              <a:pathLst>
                <a:path w="17387" h="16025" extrusionOk="0">
                  <a:moveTo>
                    <a:pt x="2280" y="0"/>
                  </a:moveTo>
                  <a:cubicBezTo>
                    <a:pt x="1014" y="0"/>
                    <a:pt x="0" y="1013"/>
                    <a:pt x="0" y="2249"/>
                  </a:cubicBezTo>
                  <a:lnTo>
                    <a:pt x="0" y="11496"/>
                  </a:lnTo>
                  <a:cubicBezTo>
                    <a:pt x="0" y="12731"/>
                    <a:pt x="1014" y="13776"/>
                    <a:pt x="2280" y="13776"/>
                  </a:cubicBezTo>
                  <a:lnTo>
                    <a:pt x="6777" y="13776"/>
                  </a:lnTo>
                  <a:cubicBezTo>
                    <a:pt x="7031" y="13776"/>
                    <a:pt x="7221" y="13871"/>
                    <a:pt x="7347" y="14093"/>
                  </a:cubicBezTo>
                  <a:lnTo>
                    <a:pt x="8361" y="15834"/>
                  </a:lnTo>
                  <a:cubicBezTo>
                    <a:pt x="8440" y="15961"/>
                    <a:pt x="8575" y="16024"/>
                    <a:pt x="8709" y="16024"/>
                  </a:cubicBezTo>
                  <a:cubicBezTo>
                    <a:pt x="8844" y="16024"/>
                    <a:pt x="8978" y="15961"/>
                    <a:pt x="9057" y="15834"/>
                  </a:cubicBezTo>
                  <a:lnTo>
                    <a:pt x="10071" y="14093"/>
                  </a:lnTo>
                  <a:cubicBezTo>
                    <a:pt x="10166" y="13903"/>
                    <a:pt x="10388" y="13776"/>
                    <a:pt x="10609" y="13776"/>
                  </a:cubicBezTo>
                  <a:lnTo>
                    <a:pt x="15138" y="13776"/>
                  </a:lnTo>
                  <a:cubicBezTo>
                    <a:pt x="16373" y="13776"/>
                    <a:pt x="17386" y="12731"/>
                    <a:pt x="17386" y="11496"/>
                  </a:cubicBezTo>
                  <a:lnTo>
                    <a:pt x="17386" y="2249"/>
                  </a:lnTo>
                  <a:cubicBezTo>
                    <a:pt x="17386" y="1013"/>
                    <a:pt x="16373" y="0"/>
                    <a:pt x="1513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a:off x="612600" y="2282647"/>
              <a:ext cx="245279" cy="203602"/>
            </a:xfrm>
            <a:custGeom>
              <a:avLst/>
              <a:gdLst/>
              <a:ahLst/>
              <a:cxnLst/>
              <a:rect l="l" t="t" r="r" b="b"/>
              <a:pathLst>
                <a:path w="8204" h="6810" extrusionOk="0">
                  <a:moveTo>
                    <a:pt x="2503" y="1"/>
                  </a:moveTo>
                  <a:cubicBezTo>
                    <a:pt x="2123" y="1"/>
                    <a:pt x="1743" y="96"/>
                    <a:pt x="1426" y="318"/>
                  </a:cubicBezTo>
                  <a:cubicBezTo>
                    <a:pt x="381" y="983"/>
                    <a:pt x="1" y="2471"/>
                    <a:pt x="603" y="3643"/>
                  </a:cubicBezTo>
                  <a:cubicBezTo>
                    <a:pt x="1078" y="4561"/>
                    <a:pt x="2978" y="6081"/>
                    <a:pt x="3769" y="6683"/>
                  </a:cubicBezTo>
                  <a:cubicBezTo>
                    <a:pt x="3864" y="6778"/>
                    <a:pt x="3991" y="6810"/>
                    <a:pt x="4118" y="6810"/>
                  </a:cubicBezTo>
                  <a:cubicBezTo>
                    <a:pt x="4244" y="6810"/>
                    <a:pt x="4339" y="6778"/>
                    <a:pt x="4434" y="6683"/>
                  </a:cubicBezTo>
                  <a:cubicBezTo>
                    <a:pt x="5258" y="6081"/>
                    <a:pt x="7158" y="4561"/>
                    <a:pt x="7601" y="3643"/>
                  </a:cubicBezTo>
                  <a:cubicBezTo>
                    <a:pt x="8203" y="2471"/>
                    <a:pt x="7855" y="983"/>
                    <a:pt x="6810" y="318"/>
                  </a:cubicBezTo>
                  <a:cubicBezTo>
                    <a:pt x="6493" y="96"/>
                    <a:pt x="6113" y="1"/>
                    <a:pt x="5701" y="1"/>
                  </a:cubicBezTo>
                  <a:cubicBezTo>
                    <a:pt x="5100" y="1"/>
                    <a:pt x="4530" y="254"/>
                    <a:pt x="4118" y="761"/>
                  </a:cubicBezTo>
                  <a:cubicBezTo>
                    <a:pt x="3706" y="254"/>
                    <a:pt x="3136" y="1"/>
                    <a:pt x="2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24"/>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a:off x="7812748" y="2925378"/>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a:off x="480056" y="1332951"/>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5879187" y="4598178"/>
            <a:ext cx="341818" cy="285013"/>
          </a:xfrm>
          <a:custGeom>
            <a:avLst/>
            <a:gdLst/>
            <a:ahLst/>
            <a:cxnLst/>
            <a:rect l="l" t="t" r="r" b="b"/>
            <a:pathLst>
              <a:path w="11433" h="9533" extrusionOk="0">
                <a:moveTo>
                  <a:pt x="3484" y="0"/>
                </a:moveTo>
                <a:cubicBezTo>
                  <a:pt x="2946" y="0"/>
                  <a:pt x="2407" y="159"/>
                  <a:pt x="1932" y="475"/>
                </a:cubicBezTo>
                <a:cubicBezTo>
                  <a:pt x="507" y="1425"/>
                  <a:pt x="0" y="3484"/>
                  <a:pt x="824" y="5099"/>
                </a:cubicBezTo>
                <a:cubicBezTo>
                  <a:pt x="1489" y="6366"/>
                  <a:pt x="4149" y="8488"/>
                  <a:pt x="5257" y="9374"/>
                </a:cubicBezTo>
                <a:cubicBezTo>
                  <a:pt x="5384" y="9469"/>
                  <a:pt x="5543" y="9533"/>
                  <a:pt x="5701" y="9533"/>
                </a:cubicBezTo>
                <a:cubicBezTo>
                  <a:pt x="5891" y="9533"/>
                  <a:pt x="6049" y="9469"/>
                  <a:pt x="6176" y="9374"/>
                </a:cubicBezTo>
                <a:cubicBezTo>
                  <a:pt x="7284" y="8488"/>
                  <a:pt x="9945" y="6366"/>
                  <a:pt x="10578" y="5099"/>
                </a:cubicBezTo>
                <a:cubicBezTo>
                  <a:pt x="11433" y="3484"/>
                  <a:pt x="10926" y="1425"/>
                  <a:pt x="9469" y="475"/>
                </a:cubicBezTo>
                <a:cubicBezTo>
                  <a:pt x="9026" y="159"/>
                  <a:pt x="8488" y="0"/>
                  <a:pt x="7949" y="0"/>
                </a:cubicBezTo>
                <a:cubicBezTo>
                  <a:pt x="7094" y="0"/>
                  <a:pt x="6271" y="412"/>
                  <a:pt x="5701" y="1109"/>
                </a:cubicBezTo>
                <a:cubicBezTo>
                  <a:pt x="5131" y="412"/>
                  <a:pt x="4339" y="0"/>
                  <a:pt x="34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163"/>
        <p:cNvGrpSpPr/>
        <p:nvPr/>
      </p:nvGrpSpPr>
      <p:grpSpPr>
        <a:xfrm>
          <a:off x="0" y="0"/>
          <a:ext cx="0" cy="0"/>
          <a:chOff x="0" y="0"/>
          <a:chExt cx="0" cy="0"/>
        </a:xfrm>
      </p:grpSpPr>
      <p:sp>
        <p:nvSpPr>
          <p:cNvPr id="164" name="Google Shape;164;p25"/>
          <p:cNvSpPr/>
          <p:nvPr/>
        </p:nvSpPr>
        <p:spPr>
          <a:xfrm>
            <a:off x="2205825" y="2470975"/>
            <a:ext cx="106900" cy="125125"/>
          </a:xfrm>
          <a:custGeom>
            <a:avLst/>
            <a:gdLst/>
            <a:ahLst/>
            <a:cxnLst/>
            <a:rect l="l" t="t" r="r" b="b"/>
            <a:pathLst>
              <a:path w="4276" h="5005" extrusionOk="0">
                <a:moveTo>
                  <a:pt x="3864" y="1"/>
                </a:moveTo>
                <a:lnTo>
                  <a:pt x="1" y="3928"/>
                </a:lnTo>
                <a:lnTo>
                  <a:pt x="4276" y="5005"/>
                </a:lnTo>
                <a:lnTo>
                  <a:pt x="4276" y="5005"/>
                </a:lnTo>
                <a:lnTo>
                  <a:pt x="3864"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p:nvPr/>
        </p:nvSpPr>
        <p:spPr>
          <a:xfrm>
            <a:off x="5209625" y="1500075"/>
            <a:ext cx="159175" cy="137775"/>
          </a:xfrm>
          <a:custGeom>
            <a:avLst/>
            <a:gdLst/>
            <a:ahLst/>
            <a:cxnLst/>
            <a:rect l="l" t="t" r="r" b="b"/>
            <a:pathLst>
              <a:path w="6367" h="5511" extrusionOk="0">
                <a:moveTo>
                  <a:pt x="6366" y="0"/>
                </a:moveTo>
                <a:lnTo>
                  <a:pt x="1" y="697"/>
                </a:lnTo>
                <a:lnTo>
                  <a:pt x="3738" y="5511"/>
                </a:lnTo>
                <a:lnTo>
                  <a:pt x="636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1118058" y="1278536"/>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7239859" y="12022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2359316" y="763908"/>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a:off x="1484180" y="80245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a:off x="57074" y="2244352"/>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a:off x="7741882" y="1117658"/>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25"/>
          <p:cNvGrpSpPr/>
          <p:nvPr/>
        </p:nvGrpSpPr>
        <p:grpSpPr>
          <a:xfrm>
            <a:off x="7954753" y="4277649"/>
            <a:ext cx="724371" cy="661855"/>
            <a:chOff x="3430528" y="4206737"/>
            <a:chExt cx="724371" cy="661855"/>
          </a:xfrm>
        </p:grpSpPr>
        <p:sp>
          <p:nvSpPr>
            <p:cNvPr id="175" name="Google Shape;175;p25"/>
            <p:cNvSpPr/>
            <p:nvPr/>
          </p:nvSpPr>
          <p:spPr>
            <a:xfrm>
              <a:off x="3656836" y="4206737"/>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a:off x="3430528" y="4418814"/>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3534697" y="4611994"/>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3634112" y="4611994"/>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3734485" y="4611994"/>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5"/>
          <p:cNvSpPr/>
          <p:nvPr/>
        </p:nvSpPr>
        <p:spPr>
          <a:xfrm>
            <a:off x="8477454" y="1738669"/>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181"/>
        <p:cNvGrpSpPr/>
        <p:nvPr/>
      </p:nvGrpSpPr>
      <p:grpSpPr>
        <a:xfrm>
          <a:off x="0" y="0"/>
          <a:ext cx="0" cy="0"/>
          <a:chOff x="0" y="0"/>
          <a:chExt cx="0" cy="0"/>
        </a:xfrm>
      </p:grpSpPr>
      <p:grpSp>
        <p:nvGrpSpPr>
          <p:cNvPr id="182" name="Google Shape;182;p26"/>
          <p:cNvGrpSpPr/>
          <p:nvPr/>
        </p:nvGrpSpPr>
        <p:grpSpPr>
          <a:xfrm>
            <a:off x="4235052" y="4391855"/>
            <a:ext cx="611442" cy="558738"/>
            <a:chOff x="3430528" y="4206737"/>
            <a:chExt cx="724371" cy="661855"/>
          </a:xfrm>
        </p:grpSpPr>
        <p:sp>
          <p:nvSpPr>
            <p:cNvPr id="183" name="Google Shape;183;p26"/>
            <p:cNvSpPr/>
            <p:nvPr/>
          </p:nvSpPr>
          <p:spPr>
            <a:xfrm>
              <a:off x="3656836" y="4206737"/>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3430528" y="4418814"/>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3534697" y="4611994"/>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3634112" y="4611994"/>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3734485" y="4611994"/>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26"/>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4489175" y="398326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7239859" y="12022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6752230" y="296157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1605887" y="425027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6804572" y="3711875"/>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4878316" y="440033"/>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806706" y="394634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2305653" y="3025021"/>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6143071" y="1295536"/>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1995080" y="264927"/>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2559394" y="1973820"/>
            <a:ext cx="104193" cy="104193"/>
          </a:xfrm>
          <a:custGeom>
            <a:avLst/>
            <a:gdLst/>
            <a:ahLst/>
            <a:cxnLst/>
            <a:rect l="l" t="t" r="r" b="b"/>
            <a:pathLst>
              <a:path w="3485" h="3485" extrusionOk="0">
                <a:moveTo>
                  <a:pt x="1743" y="1"/>
                </a:moveTo>
                <a:cubicBezTo>
                  <a:pt x="1458" y="1"/>
                  <a:pt x="1236" y="223"/>
                  <a:pt x="1236" y="508"/>
                </a:cubicBezTo>
                <a:lnTo>
                  <a:pt x="1236" y="1236"/>
                </a:lnTo>
                <a:lnTo>
                  <a:pt x="508" y="1236"/>
                </a:lnTo>
                <a:cubicBezTo>
                  <a:pt x="223" y="1236"/>
                  <a:pt x="1" y="1458"/>
                  <a:pt x="1" y="1743"/>
                </a:cubicBezTo>
                <a:cubicBezTo>
                  <a:pt x="1" y="2028"/>
                  <a:pt x="223" y="2249"/>
                  <a:pt x="508" y="2249"/>
                </a:cubicBezTo>
                <a:lnTo>
                  <a:pt x="1236" y="2249"/>
                </a:lnTo>
                <a:lnTo>
                  <a:pt x="1236" y="2978"/>
                </a:lnTo>
                <a:cubicBezTo>
                  <a:pt x="1236" y="3263"/>
                  <a:pt x="1458" y="3484"/>
                  <a:pt x="1743" y="3484"/>
                </a:cubicBezTo>
                <a:cubicBezTo>
                  <a:pt x="2028"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1996"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4524420" y="2861128"/>
            <a:ext cx="104193" cy="104193"/>
          </a:xfrm>
          <a:custGeom>
            <a:avLst/>
            <a:gdLst/>
            <a:ahLst/>
            <a:cxnLst/>
            <a:rect l="l" t="t" r="r" b="b"/>
            <a:pathLst>
              <a:path w="3485" h="3485" extrusionOk="0">
                <a:moveTo>
                  <a:pt x="1743" y="1"/>
                </a:moveTo>
                <a:cubicBezTo>
                  <a:pt x="1458" y="1"/>
                  <a:pt x="1236" y="223"/>
                  <a:pt x="1236" y="508"/>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8" y="3485"/>
                  <a:pt x="1743" y="3485"/>
                </a:cubicBezTo>
                <a:cubicBezTo>
                  <a:pt x="2028" y="3485"/>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2028"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528762" y="2146306"/>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6060029" y="391982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2410749" y="1140727"/>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26"/>
          <p:cNvGrpSpPr/>
          <p:nvPr/>
        </p:nvGrpSpPr>
        <p:grpSpPr>
          <a:xfrm>
            <a:off x="57937" y="2162459"/>
            <a:ext cx="519828" cy="479107"/>
            <a:chOff x="474375" y="2162421"/>
            <a:chExt cx="519828" cy="479107"/>
          </a:xfrm>
        </p:grpSpPr>
        <p:sp>
          <p:nvSpPr>
            <p:cNvPr id="209" name="Google Shape;209;p26"/>
            <p:cNvSpPr/>
            <p:nvPr/>
          </p:nvSpPr>
          <p:spPr>
            <a:xfrm>
              <a:off x="474375" y="2162421"/>
              <a:ext cx="519828" cy="479107"/>
            </a:xfrm>
            <a:custGeom>
              <a:avLst/>
              <a:gdLst/>
              <a:ahLst/>
              <a:cxnLst/>
              <a:rect l="l" t="t" r="r" b="b"/>
              <a:pathLst>
                <a:path w="17387" h="16025" extrusionOk="0">
                  <a:moveTo>
                    <a:pt x="2280" y="0"/>
                  </a:moveTo>
                  <a:cubicBezTo>
                    <a:pt x="1014" y="0"/>
                    <a:pt x="0" y="1013"/>
                    <a:pt x="0" y="2249"/>
                  </a:cubicBezTo>
                  <a:lnTo>
                    <a:pt x="0" y="11496"/>
                  </a:lnTo>
                  <a:cubicBezTo>
                    <a:pt x="0" y="12731"/>
                    <a:pt x="1014" y="13776"/>
                    <a:pt x="2280" y="13776"/>
                  </a:cubicBezTo>
                  <a:lnTo>
                    <a:pt x="6777" y="13776"/>
                  </a:lnTo>
                  <a:cubicBezTo>
                    <a:pt x="7031" y="13776"/>
                    <a:pt x="7221" y="13871"/>
                    <a:pt x="7347" y="14093"/>
                  </a:cubicBezTo>
                  <a:lnTo>
                    <a:pt x="8361" y="15834"/>
                  </a:lnTo>
                  <a:cubicBezTo>
                    <a:pt x="8440" y="15961"/>
                    <a:pt x="8575" y="16024"/>
                    <a:pt x="8709" y="16024"/>
                  </a:cubicBezTo>
                  <a:cubicBezTo>
                    <a:pt x="8844" y="16024"/>
                    <a:pt x="8978" y="15961"/>
                    <a:pt x="9057" y="15834"/>
                  </a:cubicBezTo>
                  <a:lnTo>
                    <a:pt x="10071" y="14093"/>
                  </a:lnTo>
                  <a:cubicBezTo>
                    <a:pt x="10166" y="13903"/>
                    <a:pt x="10388" y="13776"/>
                    <a:pt x="10609" y="13776"/>
                  </a:cubicBezTo>
                  <a:lnTo>
                    <a:pt x="15138" y="13776"/>
                  </a:lnTo>
                  <a:cubicBezTo>
                    <a:pt x="16373" y="13776"/>
                    <a:pt x="17386" y="12731"/>
                    <a:pt x="17386" y="11496"/>
                  </a:cubicBezTo>
                  <a:lnTo>
                    <a:pt x="17386" y="2249"/>
                  </a:lnTo>
                  <a:cubicBezTo>
                    <a:pt x="17386" y="1013"/>
                    <a:pt x="16373" y="0"/>
                    <a:pt x="1513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612600" y="2282647"/>
              <a:ext cx="245279" cy="203602"/>
            </a:xfrm>
            <a:custGeom>
              <a:avLst/>
              <a:gdLst/>
              <a:ahLst/>
              <a:cxnLst/>
              <a:rect l="l" t="t" r="r" b="b"/>
              <a:pathLst>
                <a:path w="8204" h="6810" extrusionOk="0">
                  <a:moveTo>
                    <a:pt x="2503" y="1"/>
                  </a:moveTo>
                  <a:cubicBezTo>
                    <a:pt x="2123" y="1"/>
                    <a:pt x="1743" y="96"/>
                    <a:pt x="1426" y="318"/>
                  </a:cubicBezTo>
                  <a:cubicBezTo>
                    <a:pt x="381" y="983"/>
                    <a:pt x="1" y="2471"/>
                    <a:pt x="603" y="3643"/>
                  </a:cubicBezTo>
                  <a:cubicBezTo>
                    <a:pt x="1078" y="4561"/>
                    <a:pt x="2978" y="6081"/>
                    <a:pt x="3769" y="6683"/>
                  </a:cubicBezTo>
                  <a:cubicBezTo>
                    <a:pt x="3864" y="6778"/>
                    <a:pt x="3991" y="6810"/>
                    <a:pt x="4118" y="6810"/>
                  </a:cubicBezTo>
                  <a:cubicBezTo>
                    <a:pt x="4244" y="6810"/>
                    <a:pt x="4339" y="6778"/>
                    <a:pt x="4434" y="6683"/>
                  </a:cubicBezTo>
                  <a:cubicBezTo>
                    <a:pt x="5258" y="6081"/>
                    <a:pt x="7158" y="4561"/>
                    <a:pt x="7601" y="3643"/>
                  </a:cubicBezTo>
                  <a:cubicBezTo>
                    <a:pt x="8203" y="2471"/>
                    <a:pt x="7855" y="983"/>
                    <a:pt x="6810" y="318"/>
                  </a:cubicBezTo>
                  <a:cubicBezTo>
                    <a:pt x="6493" y="96"/>
                    <a:pt x="6113" y="1"/>
                    <a:pt x="5701" y="1"/>
                  </a:cubicBezTo>
                  <a:cubicBezTo>
                    <a:pt x="5100" y="1"/>
                    <a:pt x="4530" y="254"/>
                    <a:pt x="4118" y="761"/>
                  </a:cubicBezTo>
                  <a:cubicBezTo>
                    <a:pt x="3706" y="254"/>
                    <a:pt x="3136" y="1"/>
                    <a:pt x="2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26"/>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8905761" y="2899491"/>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531880" y="4560844"/>
            <a:ext cx="392016" cy="328574"/>
          </a:xfrm>
          <a:custGeom>
            <a:avLst/>
            <a:gdLst/>
            <a:ahLst/>
            <a:cxnLst/>
            <a:rect l="l" t="t" r="r" b="b"/>
            <a:pathLst>
              <a:path w="13112" h="10990" extrusionOk="0">
                <a:moveTo>
                  <a:pt x="8900" y="919"/>
                </a:moveTo>
                <a:cubicBezTo>
                  <a:pt x="9406" y="919"/>
                  <a:pt x="9850" y="1046"/>
                  <a:pt x="10293" y="1331"/>
                </a:cubicBezTo>
                <a:cubicBezTo>
                  <a:pt x="11623" y="2186"/>
                  <a:pt x="12067" y="4118"/>
                  <a:pt x="11307" y="5638"/>
                </a:cubicBezTo>
                <a:cubicBezTo>
                  <a:pt x="10863" y="6493"/>
                  <a:pt x="9153" y="8140"/>
                  <a:pt x="6778" y="9977"/>
                </a:cubicBezTo>
                <a:cubicBezTo>
                  <a:pt x="6715" y="10024"/>
                  <a:pt x="6635" y="10048"/>
                  <a:pt x="6556" y="10048"/>
                </a:cubicBezTo>
                <a:cubicBezTo>
                  <a:pt x="6477" y="10048"/>
                  <a:pt x="6398" y="10024"/>
                  <a:pt x="6335" y="9977"/>
                </a:cubicBezTo>
                <a:cubicBezTo>
                  <a:pt x="3928" y="8140"/>
                  <a:pt x="2249" y="6525"/>
                  <a:pt x="1806" y="5638"/>
                </a:cubicBezTo>
                <a:cubicBezTo>
                  <a:pt x="1014" y="4118"/>
                  <a:pt x="1489" y="2186"/>
                  <a:pt x="2819" y="1331"/>
                </a:cubicBezTo>
                <a:cubicBezTo>
                  <a:pt x="3231" y="1046"/>
                  <a:pt x="3706" y="919"/>
                  <a:pt x="4181" y="919"/>
                </a:cubicBezTo>
                <a:cubicBezTo>
                  <a:pt x="4941" y="919"/>
                  <a:pt x="5670" y="1268"/>
                  <a:pt x="6176" y="1901"/>
                </a:cubicBezTo>
                <a:lnTo>
                  <a:pt x="6556" y="2313"/>
                </a:lnTo>
                <a:lnTo>
                  <a:pt x="6905" y="1901"/>
                </a:lnTo>
                <a:cubicBezTo>
                  <a:pt x="7411" y="1268"/>
                  <a:pt x="8140" y="919"/>
                  <a:pt x="8900" y="919"/>
                </a:cubicBezTo>
                <a:close/>
                <a:moveTo>
                  <a:pt x="4181" y="1"/>
                </a:moveTo>
                <a:cubicBezTo>
                  <a:pt x="3516" y="1"/>
                  <a:pt x="2883" y="191"/>
                  <a:pt x="2313" y="539"/>
                </a:cubicBezTo>
                <a:cubicBezTo>
                  <a:pt x="602" y="1679"/>
                  <a:pt x="1" y="4149"/>
                  <a:pt x="982" y="6050"/>
                </a:cubicBezTo>
                <a:cubicBezTo>
                  <a:pt x="1679" y="7443"/>
                  <a:pt x="4276" y="9565"/>
                  <a:pt x="5765" y="10705"/>
                </a:cubicBezTo>
                <a:cubicBezTo>
                  <a:pt x="5986" y="10895"/>
                  <a:pt x="6271" y="10990"/>
                  <a:pt x="6556" y="10990"/>
                </a:cubicBezTo>
                <a:cubicBezTo>
                  <a:pt x="6841" y="10990"/>
                  <a:pt x="7095" y="10895"/>
                  <a:pt x="7316" y="10705"/>
                </a:cubicBezTo>
                <a:cubicBezTo>
                  <a:pt x="8805" y="9565"/>
                  <a:pt x="11402" y="7411"/>
                  <a:pt x="12130" y="6050"/>
                </a:cubicBezTo>
                <a:cubicBezTo>
                  <a:pt x="13112" y="4149"/>
                  <a:pt x="12510" y="1679"/>
                  <a:pt x="10800" y="539"/>
                </a:cubicBezTo>
                <a:cubicBezTo>
                  <a:pt x="10230" y="191"/>
                  <a:pt x="9565" y="1"/>
                  <a:pt x="8931" y="1"/>
                </a:cubicBezTo>
                <a:cubicBezTo>
                  <a:pt x="8045" y="1"/>
                  <a:pt x="7221" y="318"/>
                  <a:pt x="6556" y="919"/>
                </a:cubicBezTo>
                <a:cubicBezTo>
                  <a:pt x="5891" y="318"/>
                  <a:pt x="5068"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262056" y="1474238"/>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6375275" y="4391841"/>
            <a:ext cx="341818" cy="285013"/>
          </a:xfrm>
          <a:custGeom>
            <a:avLst/>
            <a:gdLst/>
            <a:ahLst/>
            <a:cxnLst/>
            <a:rect l="l" t="t" r="r" b="b"/>
            <a:pathLst>
              <a:path w="11433" h="9533" extrusionOk="0">
                <a:moveTo>
                  <a:pt x="3484" y="0"/>
                </a:moveTo>
                <a:cubicBezTo>
                  <a:pt x="2946" y="0"/>
                  <a:pt x="2407" y="159"/>
                  <a:pt x="1932" y="475"/>
                </a:cubicBezTo>
                <a:cubicBezTo>
                  <a:pt x="507" y="1425"/>
                  <a:pt x="0" y="3484"/>
                  <a:pt x="824" y="5099"/>
                </a:cubicBezTo>
                <a:cubicBezTo>
                  <a:pt x="1489" y="6366"/>
                  <a:pt x="4149" y="8488"/>
                  <a:pt x="5257" y="9374"/>
                </a:cubicBezTo>
                <a:cubicBezTo>
                  <a:pt x="5384" y="9469"/>
                  <a:pt x="5543" y="9533"/>
                  <a:pt x="5701" y="9533"/>
                </a:cubicBezTo>
                <a:cubicBezTo>
                  <a:pt x="5891" y="9533"/>
                  <a:pt x="6049" y="9469"/>
                  <a:pt x="6176" y="9374"/>
                </a:cubicBezTo>
                <a:cubicBezTo>
                  <a:pt x="7284" y="8488"/>
                  <a:pt x="9945" y="6366"/>
                  <a:pt x="10578" y="5099"/>
                </a:cubicBezTo>
                <a:cubicBezTo>
                  <a:pt x="11433" y="3484"/>
                  <a:pt x="10926" y="1425"/>
                  <a:pt x="9469" y="475"/>
                </a:cubicBezTo>
                <a:cubicBezTo>
                  <a:pt x="9026" y="159"/>
                  <a:pt x="8488" y="0"/>
                  <a:pt x="7949" y="0"/>
                </a:cubicBezTo>
                <a:cubicBezTo>
                  <a:pt x="7094" y="0"/>
                  <a:pt x="6271" y="412"/>
                  <a:pt x="5701" y="1109"/>
                </a:cubicBezTo>
                <a:cubicBezTo>
                  <a:pt x="5131" y="412"/>
                  <a:pt x="4339" y="0"/>
                  <a:pt x="34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CUSTOM_17">
    <p:spTree>
      <p:nvGrpSpPr>
        <p:cNvPr id="1" name="Shape 216"/>
        <p:cNvGrpSpPr/>
        <p:nvPr/>
      </p:nvGrpSpPr>
      <p:grpSpPr>
        <a:xfrm>
          <a:off x="0" y="0"/>
          <a:ext cx="0" cy="0"/>
          <a:chOff x="0" y="0"/>
          <a:chExt cx="0" cy="0"/>
        </a:xfrm>
      </p:grpSpPr>
      <p:grpSp>
        <p:nvGrpSpPr>
          <p:cNvPr id="217" name="Google Shape;217;p27"/>
          <p:cNvGrpSpPr/>
          <p:nvPr/>
        </p:nvGrpSpPr>
        <p:grpSpPr>
          <a:xfrm>
            <a:off x="2988377" y="4254980"/>
            <a:ext cx="611442" cy="558738"/>
            <a:chOff x="3430528" y="4206737"/>
            <a:chExt cx="724371" cy="661855"/>
          </a:xfrm>
        </p:grpSpPr>
        <p:sp>
          <p:nvSpPr>
            <p:cNvPr id="218" name="Google Shape;218;p27"/>
            <p:cNvSpPr/>
            <p:nvPr/>
          </p:nvSpPr>
          <p:spPr>
            <a:xfrm>
              <a:off x="3656836" y="4206737"/>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3430528" y="4418814"/>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3534697" y="4611994"/>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3634112" y="4611994"/>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3734485" y="4611994"/>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27"/>
          <p:cNvSpPr/>
          <p:nvPr/>
        </p:nvSpPr>
        <p:spPr>
          <a:xfrm>
            <a:off x="428633" y="262186"/>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4489175" y="398326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1605887" y="425027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8689091" y="127658"/>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806706" y="394634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8592642" y="1477601"/>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463917" y="4707651"/>
            <a:ext cx="342775" cy="286896"/>
          </a:xfrm>
          <a:custGeom>
            <a:avLst/>
            <a:gdLst/>
            <a:ahLst/>
            <a:cxnLst/>
            <a:rect l="l" t="t" r="r" b="b"/>
            <a:pathLst>
              <a:path w="11465" h="9596" extrusionOk="0">
                <a:moveTo>
                  <a:pt x="7791" y="824"/>
                </a:moveTo>
                <a:cubicBezTo>
                  <a:pt x="8203" y="824"/>
                  <a:pt x="8646" y="950"/>
                  <a:pt x="8995" y="1172"/>
                </a:cubicBezTo>
                <a:cubicBezTo>
                  <a:pt x="10166" y="1932"/>
                  <a:pt x="10578" y="3611"/>
                  <a:pt x="9881" y="4941"/>
                </a:cubicBezTo>
                <a:cubicBezTo>
                  <a:pt x="9501" y="5701"/>
                  <a:pt x="8013" y="7126"/>
                  <a:pt x="5923" y="8741"/>
                </a:cubicBezTo>
                <a:cubicBezTo>
                  <a:pt x="5875" y="8773"/>
                  <a:pt x="5812" y="8788"/>
                  <a:pt x="5745" y="8788"/>
                </a:cubicBezTo>
                <a:cubicBezTo>
                  <a:pt x="5677" y="8788"/>
                  <a:pt x="5606" y="8773"/>
                  <a:pt x="5543" y="8741"/>
                </a:cubicBezTo>
                <a:cubicBezTo>
                  <a:pt x="3453" y="7126"/>
                  <a:pt x="1996" y="5701"/>
                  <a:pt x="1584" y="4941"/>
                </a:cubicBezTo>
                <a:cubicBezTo>
                  <a:pt x="919" y="3611"/>
                  <a:pt x="1299" y="1932"/>
                  <a:pt x="2471" y="1172"/>
                </a:cubicBezTo>
                <a:cubicBezTo>
                  <a:pt x="2851" y="950"/>
                  <a:pt x="3263" y="824"/>
                  <a:pt x="3674" y="824"/>
                </a:cubicBezTo>
                <a:cubicBezTo>
                  <a:pt x="4339" y="824"/>
                  <a:pt x="4973" y="1109"/>
                  <a:pt x="5416" y="1679"/>
                </a:cubicBezTo>
                <a:lnTo>
                  <a:pt x="5733" y="2027"/>
                </a:lnTo>
                <a:lnTo>
                  <a:pt x="6049" y="1679"/>
                </a:lnTo>
                <a:cubicBezTo>
                  <a:pt x="6493" y="1109"/>
                  <a:pt x="7126" y="824"/>
                  <a:pt x="7791" y="824"/>
                </a:cubicBezTo>
                <a:close/>
                <a:moveTo>
                  <a:pt x="3674" y="0"/>
                </a:moveTo>
                <a:cubicBezTo>
                  <a:pt x="3104" y="0"/>
                  <a:pt x="2534" y="190"/>
                  <a:pt x="2059" y="507"/>
                </a:cubicBezTo>
                <a:cubicBezTo>
                  <a:pt x="539" y="1489"/>
                  <a:pt x="1" y="3642"/>
                  <a:pt x="887" y="5289"/>
                </a:cubicBezTo>
                <a:cubicBezTo>
                  <a:pt x="1489" y="6492"/>
                  <a:pt x="3769" y="8361"/>
                  <a:pt x="5068" y="9374"/>
                </a:cubicBezTo>
                <a:cubicBezTo>
                  <a:pt x="5258" y="9501"/>
                  <a:pt x="5479" y="9596"/>
                  <a:pt x="5733" y="9596"/>
                </a:cubicBezTo>
                <a:cubicBezTo>
                  <a:pt x="5986" y="9596"/>
                  <a:pt x="6239" y="9501"/>
                  <a:pt x="6429" y="9374"/>
                </a:cubicBezTo>
                <a:cubicBezTo>
                  <a:pt x="7728" y="8361"/>
                  <a:pt x="9976" y="6492"/>
                  <a:pt x="10610" y="5289"/>
                </a:cubicBezTo>
                <a:cubicBezTo>
                  <a:pt x="11465" y="3611"/>
                  <a:pt x="10958" y="1457"/>
                  <a:pt x="9438" y="507"/>
                </a:cubicBezTo>
                <a:cubicBezTo>
                  <a:pt x="8931" y="190"/>
                  <a:pt x="8393" y="0"/>
                  <a:pt x="7823" y="0"/>
                </a:cubicBezTo>
                <a:cubicBezTo>
                  <a:pt x="7063" y="0"/>
                  <a:pt x="6303" y="285"/>
                  <a:pt x="5733" y="824"/>
                </a:cubicBezTo>
                <a:cubicBezTo>
                  <a:pt x="5163" y="285"/>
                  <a:pt x="4434" y="0"/>
                  <a:pt x="367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2559399" y="981577"/>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27"/>
          <p:cNvGrpSpPr/>
          <p:nvPr/>
        </p:nvGrpSpPr>
        <p:grpSpPr>
          <a:xfrm>
            <a:off x="57937" y="2162459"/>
            <a:ext cx="519828" cy="479107"/>
            <a:chOff x="474375" y="2162421"/>
            <a:chExt cx="519828" cy="479107"/>
          </a:xfrm>
        </p:grpSpPr>
        <p:sp>
          <p:nvSpPr>
            <p:cNvPr id="239" name="Google Shape;239;p27"/>
            <p:cNvSpPr/>
            <p:nvPr/>
          </p:nvSpPr>
          <p:spPr>
            <a:xfrm>
              <a:off x="474375" y="2162421"/>
              <a:ext cx="519828" cy="479107"/>
            </a:xfrm>
            <a:custGeom>
              <a:avLst/>
              <a:gdLst/>
              <a:ahLst/>
              <a:cxnLst/>
              <a:rect l="l" t="t" r="r" b="b"/>
              <a:pathLst>
                <a:path w="17387" h="16025" extrusionOk="0">
                  <a:moveTo>
                    <a:pt x="2280" y="0"/>
                  </a:moveTo>
                  <a:cubicBezTo>
                    <a:pt x="1014" y="0"/>
                    <a:pt x="0" y="1013"/>
                    <a:pt x="0" y="2249"/>
                  </a:cubicBezTo>
                  <a:lnTo>
                    <a:pt x="0" y="11496"/>
                  </a:lnTo>
                  <a:cubicBezTo>
                    <a:pt x="0" y="12731"/>
                    <a:pt x="1014" y="13776"/>
                    <a:pt x="2280" y="13776"/>
                  </a:cubicBezTo>
                  <a:lnTo>
                    <a:pt x="6777" y="13776"/>
                  </a:lnTo>
                  <a:cubicBezTo>
                    <a:pt x="7031" y="13776"/>
                    <a:pt x="7221" y="13871"/>
                    <a:pt x="7347" y="14093"/>
                  </a:cubicBezTo>
                  <a:lnTo>
                    <a:pt x="8361" y="15834"/>
                  </a:lnTo>
                  <a:cubicBezTo>
                    <a:pt x="8440" y="15961"/>
                    <a:pt x="8575" y="16024"/>
                    <a:pt x="8709" y="16024"/>
                  </a:cubicBezTo>
                  <a:cubicBezTo>
                    <a:pt x="8844" y="16024"/>
                    <a:pt x="8978" y="15961"/>
                    <a:pt x="9057" y="15834"/>
                  </a:cubicBezTo>
                  <a:lnTo>
                    <a:pt x="10071" y="14093"/>
                  </a:lnTo>
                  <a:cubicBezTo>
                    <a:pt x="10166" y="13903"/>
                    <a:pt x="10388" y="13776"/>
                    <a:pt x="10609" y="13776"/>
                  </a:cubicBezTo>
                  <a:lnTo>
                    <a:pt x="15138" y="13776"/>
                  </a:lnTo>
                  <a:cubicBezTo>
                    <a:pt x="16373" y="13776"/>
                    <a:pt x="17386" y="12731"/>
                    <a:pt x="17386" y="11496"/>
                  </a:cubicBezTo>
                  <a:lnTo>
                    <a:pt x="17386" y="2249"/>
                  </a:lnTo>
                  <a:cubicBezTo>
                    <a:pt x="17386" y="1013"/>
                    <a:pt x="16373" y="0"/>
                    <a:pt x="1513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612600" y="2282647"/>
              <a:ext cx="245279" cy="203602"/>
            </a:xfrm>
            <a:custGeom>
              <a:avLst/>
              <a:gdLst/>
              <a:ahLst/>
              <a:cxnLst/>
              <a:rect l="l" t="t" r="r" b="b"/>
              <a:pathLst>
                <a:path w="8204" h="6810" extrusionOk="0">
                  <a:moveTo>
                    <a:pt x="2503" y="1"/>
                  </a:moveTo>
                  <a:cubicBezTo>
                    <a:pt x="2123" y="1"/>
                    <a:pt x="1743" y="96"/>
                    <a:pt x="1426" y="318"/>
                  </a:cubicBezTo>
                  <a:cubicBezTo>
                    <a:pt x="381" y="983"/>
                    <a:pt x="1" y="2471"/>
                    <a:pt x="603" y="3643"/>
                  </a:cubicBezTo>
                  <a:cubicBezTo>
                    <a:pt x="1078" y="4561"/>
                    <a:pt x="2978" y="6081"/>
                    <a:pt x="3769" y="6683"/>
                  </a:cubicBezTo>
                  <a:cubicBezTo>
                    <a:pt x="3864" y="6778"/>
                    <a:pt x="3991" y="6810"/>
                    <a:pt x="4118" y="6810"/>
                  </a:cubicBezTo>
                  <a:cubicBezTo>
                    <a:pt x="4244" y="6810"/>
                    <a:pt x="4339" y="6778"/>
                    <a:pt x="4434" y="6683"/>
                  </a:cubicBezTo>
                  <a:cubicBezTo>
                    <a:pt x="5258" y="6081"/>
                    <a:pt x="7158" y="4561"/>
                    <a:pt x="7601" y="3643"/>
                  </a:cubicBezTo>
                  <a:cubicBezTo>
                    <a:pt x="8203" y="2471"/>
                    <a:pt x="7855" y="983"/>
                    <a:pt x="6810" y="318"/>
                  </a:cubicBezTo>
                  <a:cubicBezTo>
                    <a:pt x="6493" y="96"/>
                    <a:pt x="6113" y="1"/>
                    <a:pt x="5701" y="1"/>
                  </a:cubicBezTo>
                  <a:cubicBezTo>
                    <a:pt x="5100" y="1"/>
                    <a:pt x="4530" y="254"/>
                    <a:pt x="4118" y="761"/>
                  </a:cubicBezTo>
                  <a:cubicBezTo>
                    <a:pt x="3706" y="254"/>
                    <a:pt x="3136" y="1"/>
                    <a:pt x="2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27"/>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8905761" y="2899491"/>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6164225" y="4768541"/>
            <a:ext cx="341818" cy="285013"/>
          </a:xfrm>
          <a:custGeom>
            <a:avLst/>
            <a:gdLst/>
            <a:ahLst/>
            <a:cxnLst/>
            <a:rect l="l" t="t" r="r" b="b"/>
            <a:pathLst>
              <a:path w="11433" h="9533" extrusionOk="0">
                <a:moveTo>
                  <a:pt x="3484" y="0"/>
                </a:moveTo>
                <a:cubicBezTo>
                  <a:pt x="2946" y="0"/>
                  <a:pt x="2407" y="159"/>
                  <a:pt x="1932" y="475"/>
                </a:cubicBezTo>
                <a:cubicBezTo>
                  <a:pt x="507" y="1425"/>
                  <a:pt x="0" y="3484"/>
                  <a:pt x="824" y="5099"/>
                </a:cubicBezTo>
                <a:cubicBezTo>
                  <a:pt x="1489" y="6366"/>
                  <a:pt x="4149" y="8488"/>
                  <a:pt x="5257" y="9374"/>
                </a:cubicBezTo>
                <a:cubicBezTo>
                  <a:pt x="5384" y="9469"/>
                  <a:pt x="5543" y="9533"/>
                  <a:pt x="5701" y="9533"/>
                </a:cubicBezTo>
                <a:cubicBezTo>
                  <a:pt x="5891" y="9533"/>
                  <a:pt x="6049" y="9469"/>
                  <a:pt x="6176" y="9374"/>
                </a:cubicBezTo>
                <a:cubicBezTo>
                  <a:pt x="7284" y="8488"/>
                  <a:pt x="9945" y="6366"/>
                  <a:pt x="10578" y="5099"/>
                </a:cubicBezTo>
                <a:cubicBezTo>
                  <a:pt x="11433" y="3484"/>
                  <a:pt x="10926" y="1425"/>
                  <a:pt x="9469" y="475"/>
                </a:cubicBezTo>
                <a:cubicBezTo>
                  <a:pt x="9026" y="159"/>
                  <a:pt x="8488" y="0"/>
                  <a:pt x="7949" y="0"/>
                </a:cubicBezTo>
                <a:cubicBezTo>
                  <a:pt x="7094" y="0"/>
                  <a:pt x="6271" y="412"/>
                  <a:pt x="5701" y="1109"/>
                </a:cubicBezTo>
                <a:cubicBezTo>
                  <a:pt x="5131" y="412"/>
                  <a:pt x="4339" y="0"/>
                  <a:pt x="34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1501708" y="200470"/>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5">
  <p:cSld name="CUSTOM_18">
    <p:spTree>
      <p:nvGrpSpPr>
        <p:cNvPr id="1" name="Shape 245"/>
        <p:cNvGrpSpPr/>
        <p:nvPr/>
      </p:nvGrpSpPr>
      <p:grpSpPr>
        <a:xfrm>
          <a:off x="0" y="0"/>
          <a:ext cx="0" cy="0"/>
          <a:chOff x="0" y="0"/>
          <a:chExt cx="0" cy="0"/>
        </a:xfrm>
      </p:grpSpPr>
      <p:grpSp>
        <p:nvGrpSpPr>
          <p:cNvPr id="246" name="Google Shape;246;p28"/>
          <p:cNvGrpSpPr/>
          <p:nvPr/>
        </p:nvGrpSpPr>
        <p:grpSpPr>
          <a:xfrm>
            <a:off x="7354809" y="4324034"/>
            <a:ext cx="416622" cy="415695"/>
            <a:chOff x="8081647" y="2947372"/>
            <a:chExt cx="416622" cy="415695"/>
          </a:xfrm>
        </p:grpSpPr>
        <p:sp>
          <p:nvSpPr>
            <p:cNvPr id="247" name="Google Shape;247;p28"/>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8"/>
          <p:cNvGrpSpPr/>
          <p:nvPr/>
        </p:nvGrpSpPr>
        <p:grpSpPr>
          <a:xfrm>
            <a:off x="509255" y="499689"/>
            <a:ext cx="617381" cy="564099"/>
            <a:chOff x="3978427" y="-570278"/>
            <a:chExt cx="724371" cy="661855"/>
          </a:xfrm>
        </p:grpSpPr>
        <p:sp>
          <p:nvSpPr>
            <p:cNvPr id="253" name="Google Shape;253;p28"/>
            <p:cNvSpPr/>
            <p:nvPr/>
          </p:nvSpPr>
          <p:spPr>
            <a:xfrm>
              <a:off x="4204736" y="-570278"/>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3978427" y="-358201"/>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4082597" y="-165021"/>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4182012" y="-165021"/>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4282385" y="-165021"/>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28"/>
          <p:cNvGrpSpPr/>
          <p:nvPr/>
        </p:nvGrpSpPr>
        <p:grpSpPr>
          <a:xfrm>
            <a:off x="8275311" y="492876"/>
            <a:ext cx="617353" cy="1117359"/>
            <a:chOff x="6702986" y="3501"/>
            <a:chExt cx="617353" cy="1117359"/>
          </a:xfrm>
        </p:grpSpPr>
        <p:sp>
          <p:nvSpPr>
            <p:cNvPr id="259" name="Google Shape;259;p28"/>
            <p:cNvSpPr/>
            <p:nvPr/>
          </p:nvSpPr>
          <p:spPr>
            <a:xfrm>
              <a:off x="6749390" y="3501"/>
              <a:ext cx="524552" cy="483861"/>
            </a:xfrm>
            <a:custGeom>
              <a:avLst/>
              <a:gdLst/>
              <a:ahLst/>
              <a:cxnLst/>
              <a:rect l="l" t="t" r="r" b="b"/>
              <a:pathLst>
                <a:path w="17545" h="16184" extrusionOk="0">
                  <a:moveTo>
                    <a:pt x="2280" y="1"/>
                  </a:moveTo>
                  <a:cubicBezTo>
                    <a:pt x="1013" y="1"/>
                    <a:pt x="0" y="1046"/>
                    <a:pt x="0" y="2313"/>
                  </a:cubicBezTo>
                  <a:lnTo>
                    <a:pt x="0" y="11623"/>
                  </a:lnTo>
                  <a:cubicBezTo>
                    <a:pt x="0" y="12890"/>
                    <a:pt x="1013" y="13904"/>
                    <a:pt x="2280" y="13904"/>
                  </a:cubicBezTo>
                  <a:lnTo>
                    <a:pt x="6841" y="13904"/>
                  </a:lnTo>
                  <a:cubicBezTo>
                    <a:pt x="7062" y="13904"/>
                    <a:pt x="7284" y="14030"/>
                    <a:pt x="7411" y="14252"/>
                  </a:cubicBezTo>
                  <a:lnTo>
                    <a:pt x="8424" y="15994"/>
                  </a:lnTo>
                  <a:cubicBezTo>
                    <a:pt x="8503" y="16120"/>
                    <a:pt x="8638" y="16184"/>
                    <a:pt x="8772" y="16184"/>
                  </a:cubicBezTo>
                  <a:cubicBezTo>
                    <a:pt x="8907" y="16184"/>
                    <a:pt x="9042" y="16120"/>
                    <a:pt x="9121" y="15994"/>
                  </a:cubicBezTo>
                  <a:lnTo>
                    <a:pt x="10134" y="14252"/>
                  </a:lnTo>
                  <a:cubicBezTo>
                    <a:pt x="10261" y="14030"/>
                    <a:pt x="10483" y="13904"/>
                    <a:pt x="10704" y="13904"/>
                  </a:cubicBezTo>
                  <a:lnTo>
                    <a:pt x="15265" y="13904"/>
                  </a:lnTo>
                  <a:cubicBezTo>
                    <a:pt x="16531" y="13904"/>
                    <a:pt x="17545" y="12890"/>
                    <a:pt x="17545" y="11623"/>
                  </a:cubicBezTo>
                  <a:lnTo>
                    <a:pt x="17545" y="2281"/>
                  </a:lnTo>
                  <a:cubicBezTo>
                    <a:pt x="17545" y="1014"/>
                    <a:pt x="16531" y="1"/>
                    <a:pt x="15265" y="1"/>
                  </a:cubicBezTo>
                  <a:close/>
                </a:path>
              </a:pathLst>
            </a:custGeom>
            <a:solidFill>
              <a:srgbClr val="003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6889528" y="124714"/>
              <a:ext cx="247133" cy="205486"/>
            </a:xfrm>
            <a:custGeom>
              <a:avLst/>
              <a:gdLst/>
              <a:ahLst/>
              <a:cxnLst/>
              <a:rect l="l" t="t" r="r" b="b"/>
              <a:pathLst>
                <a:path w="8266" h="6873" extrusionOk="0">
                  <a:moveTo>
                    <a:pt x="2502" y="1"/>
                  </a:moveTo>
                  <a:cubicBezTo>
                    <a:pt x="2122" y="1"/>
                    <a:pt x="1742" y="127"/>
                    <a:pt x="1394" y="349"/>
                  </a:cubicBezTo>
                  <a:cubicBezTo>
                    <a:pt x="348" y="1014"/>
                    <a:pt x="0" y="2502"/>
                    <a:pt x="602" y="3674"/>
                  </a:cubicBezTo>
                  <a:cubicBezTo>
                    <a:pt x="1077" y="4593"/>
                    <a:pt x="2977" y="6144"/>
                    <a:pt x="3769" y="6778"/>
                  </a:cubicBezTo>
                  <a:cubicBezTo>
                    <a:pt x="3895" y="6841"/>
                    <a:pt x="3990" y="6873"/>
                    <a:pt x="4117" y="6873"/>
                  </a:cubicBezTo>
                  <a:cubicBezTo>
                    <a:pt x="4244" y="6873"/>
                    <a:pt x="4370" y="6841"/>
                    <a:pt x="4465" y="6778"/>
                  </a:cubicBezTo>
                  <a:cubicBezTo>
                    <a:pt x="5257" y="6144"/>
                    <a:pt x="7189" y="4593"/>
                    <a:pt x="7664" y="3674"/>
                  </a:cubicBezTo>
                  <a:cubicBezTo>
                    <a:pt x="8266" y="2502"/>
                    <a:pt x="7917" y="1014"/>
                    <a:pt x="6841" y="349"/>
                  </a:cubicBezTo>
                  <a:cubicBezTo>
                    <a:pt x="6524" y="127"/>
                    <a:pt x="6144" y="1"/>
                    <a:pt x="5732" y="1"/>
                  </a:cubicBezTo>
                  <a:cubicBezTo>
                    <a:pt x="5130" y="1"/>
                    <a:pt x="4529" y="286"/>
                    <a:pt x="4117" y="792"/>
                  </a:cubicBezTo>
                  <a:cubicBezTo>
                    <a:pt x="3705" y="286"/>
                    <a:pt x="3135" y="1"/>
                    <a:pt x="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6702986" y="559571"/>
              <a:ext cx="617353" cy="561027"/>
            </a:xfrm>
            <a:custGeom>
              <a:avLst/>
              <a:gdLst/>
              <a:ahLst/>
              <a:cxnLst/>
              <a:rect l="l" t="t" r="r" b="b"/>
              <a:pathLst>
                <a:path w="20649" h="18765" extrusionOk="0">
                  <a:moveTo>
                    <a:pt x="10318" y="0"/>
                  </a:moveTo>
                  <a:cubicBezTo>
                    <a:pt x="6062" y="0"/>
                    <a:pt x="2210" y="2923"/>
                    <a:pt x="1204" y="7245"/>
                  </a:cubicBezTo>
                  <a:cubicBezTo>
                    <a:pt x="0" y="12312"/>
                    <a:pt x="3136" y="17347"/>
                    <a:pt x="8203" y="18519"/>
                  </a:cubicBezTo>
                  <a:cubicBezTo>
                    <a:pt x="8916" y="18685"/>
                    <a:pt x="9629" y="18764"/>
                    <a:pt x="10331" y="18764"/>
                  </a:cubicBezTo>
                  <a:cubicBezTo>
                    <a:pt x="14587" y="18764"/>
                    <a:pt x="18444" y="15842"/>
                    <a:pt x="19477" y="11520"/>
                  </a:cubicBezTo>
                  <a:cubicBezTo>
                    <a:pt x="20649" y="6485"/>
                    <a:pt x="17513" y="1418"/>
                    <a:pt x="12446" y="246"/>
                  </a:cubicBezTo>
                  <a:cubicBezTo>
                    <a:pt x="11733" y="80"/>
                    <a:pt x="11020" y="0"/>
                    <a:pt x="1031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6878167" y="643439"/>
              <a:ext cx="267015" cy="237835"/>
            </a:xfrm>
            <a:custGeom>
              <a:avLst/>
              <a:gdLst/>
              <a:ahLst/>
              <a:cxnLst/>
              <a:rect l="l" t="t" r="r" b="b"/>
              <a:pathLst>
                <a:path w="8931" h="7955" extrusionOk="0">
                  <a:moveTo>
                    <a:pt x="4470" y="0"/>
                  </a:moveTo>
                  <a:cubicBezTo>
                    <a:pt x="3302" y="0"/>
                    <a:pt x="2144" y="512"/>
                    <a:pt x="1362" y="1495"/>
                  </a:cubicBezTo>
                  <a:cubicBezTo>
                    <a:pt x="0" y="3205"/>
                    <a:pt x="285" y="5707"/>
                    <a:pt x="1995" y="7068"/>
                  </a:cubicBezTo>
                  <a:cubicBezTo>
                    <a:pt x="2729" y="7666"/>
                    <a:pt x="3608" y="7955"/>
                    <a:pt x="4481" y="7955"/>
                  </a:cubicBezTo>
                  <a:cubicBezTo>
                    <a:pt x="5642" y="7955"/>
                    <a:pt x="6791" y="7443"/>
                    <a:pt x="7569" y="6467"/>
                  </a:cubicBezTo>
                  <a:cubicBezTo>
                    <a:pt x="8931" y="4725"/>
                    <a:pt x="8646" y="2255"/>
                    <a:pt x="6936" y="861"/>
                  </a:cubicBezTo>
                  <a:cubicBezTo>
                    <a:pt x="6208" y="282"/>
                    <a:pt x="5336" y="0"/>
                    <a:pt x="4470" y="0"/>
                  </a:cubicBezTo>
                  <a:close/>
                </a:path>
              </a:pathLst>
            </a:custGeom>
            <a:solidFill>
              <a:srgbClr val="003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6869645" y="914418"/>
              <a:ext cx="285013" cy="206442"/>
            </a:xfrm>
            <a:custGeom>
              <a:avLst/>
              <a:gdLst/>
              <a:ahLst/>
              <a:cxnLst/>
              <a:rect l="l" t="t" r="r" b="b"/>
              <a:pathLst>
                <a:path w="9533" h="6905" extrusionOk="0">
                  <a:moveTo>
                    <a:pt x="4149" y="0"/>
                  </a:moveTo>
                  <a:cubicBezTo>
                    <a:pt x="1837" y="0"/>
                    <a:pt x="0" y="1869"/>
                    <a:pt x="0" y="4181"/>
                  </a:cubicBezTo>
                  <a:lnTo>
                    <a:pt x="0" y="5606"/>
                  </a:lnTo>
                  <a:cubicBezTo>
                    <a:pt x="1393" y="6429"/>
                    <a:pt x="3009" y="6904"/>
                    <a:pt x="4750" y="6904"/>
                  </a:cubicBezTo>
                  <a:cubicBezTo>
                    <a:pt x="6492" y="6904"/>
                    <a:pt x="8139" y="6429"/>
                    <a:pt x="9532" y="5606"/>
                  </a:cubicBezTo>
                  <a:lnTo>
                    <a:pt x="9532" y="4181"/>
                  </a:lnTo>
                  <a:cubicBezTo>
                    <a:pt x="9532" y="1869"/>
                    <a:pt x="7664" y="0"/>
                    <a:pt x="5384"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6914136" y="697587"/>
              <a:ext cx="196008" cy="216847"/>
            </a:xfrm>
            <a:custGeom>
              <a:avLst/>
              <a:gdLst/>
              <a:ahLst/>
              <a:cxnLst/>
              <a:rect l="l" t="t" r="r" b="b"/>
              <a:pathLst>
                <a:path w="6556" h="7253" extrusionOk="0">
                  <a:moveTo>
                    <a:pt x="5574" y="0"/>
                  </a:moveTo>
                  <a:cubicBezTo>
                    <a:pt x="4677" y="391"/>
                    <a:pt x="3868" y="521"/>
                    <a:pt x="3187" y="521"/>
                  </a:cubicBezTo>
                  <a:cubicBezTo>
                    <a:pt x="1827" y="521"/>
                    <a:pt x="982" y="0"/>
                    <a:pt x="982" y="0"/>
                  </a:cubicBezTo>
                  <a:lnTo>
                    <a:pt x="982" y="0"/>
                  </a:lnTo>
                  <a:cubicBezTo>
                    <a:pt x="1267" y="792"/>
                    <a:pt x="1331" y="2122"/>
                    <a:pt x="95" y="3959"/>
                  </a:cubicBezTo>
                  <a:lnTo>
                    <a:pt x="0" y="3959"/>
                  </a:lnTo>
                  <a:cubicBezTo>
                    <a:pt x="0" y="5764"/>
                    <a:pt x="1457" y="7252"/>
                    <a:pt x="3262" y="7252"/>
                  </a:cubicBezTo>
                  <a:cubicBezTo>
                    <a:pt x="5099" y="7252"/>
                    <a:pt x="6556" y="5764"/>
                    <a:pt x="6556" y="3959"/>
                  </a:cubicBezTo>
                  <a:lnTo>
                    <a:pt x="6461" y="3959"/>
                  </a:lnTo>
                  <a:cubicBezTo>
                    <a:pt x="5194" y="2122"/>
                    <a:pt x="5289" y="792"/>
                    <a:pt x="5574" y="0"/>
                  </a:cubicBezTo>
                  <a:close/>
                </a:path>
              </a:pathLst>
            </a:custGeom>
            <a:solidFill>
              <a:srgbClr val="F4B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6973785" y="861377"/>
              <a:ext cx="76717" cy="122191"/>
            </a:xfrm>
            <a:custGeom>
              <a:avLst/>
              <a:gdLst/>
              <a:ahLst/>
              <a:cxnLst/>
              <a:rect l="l" t="t" r="r" b="b"/>
              <a:pathLst>
                <a:path w="2566" h="4087" extrusionOk="0">
                  <a:moveTo>
                    <a:pt x="1" y="1"/>
                  </a:moveTo>
                  <a:lnTo>
                    <a:pt x="1" y="2820"/>
                  </a:lnTo>
                  <a:cubicBezTo>
                    <a:pt x="1" y="3516"/>
                    <a:pt x="571" y="4086"/>
                    <a:pt x="1267" y="4086"/>
                  </a:cubicBezTo>
                  <a:cubicBezTo>
                    <a:pt x="1996" y="4086"/>
                    <a:pt x="2566" y="3516"/>
                    <a:pt x="2566" y="2820"/>
                  </a:cubicBezTo>
                  <a:lnTo>
                    <a:pt x="2566" y="1"/>
                  </a:lnTo>
                  <a:close/>
                </a:path>
              </a:pathLst>
            </a:custGeom>
            <a:solidFill>
              <a:srgbClr val="F4B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6979466" y="847174"/>
              <a:ext cx="64429" cy="29389"/>
            </a:xfrm>
            <a:custGeom>
              <a:avLst/>
              <a:gdLst/>
              <a:ahLst/>
              <a:cxnLst/>
              <a:rect l="l" t="t" r="r" b="b"/>
              <a:pathLst>
                <a:path w="2155" h="983" extrusionOk="0">
                  <a:moveTo>
                    <a:pt x="1" y="1"/>
                  </a:moveTo>
                  <a:cubicBezTo>
                    <a:pt x="64" y="571"/>
                    <a:pt x="507" y="983"/>
                    <a:pt x="1077" y="983"/>
                  </a:cubicBezTo>
                  <a:cubicBezTo>
                    <a:pt x="1647" y="983"/>
                    <a:pt x="2122" y="571"/>
                    <a:pt x="2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6883847" y="780917"/>
              <a:ext cx="57762" cy="56835"/>
            </a:xfrm>
            <a:custGeom>
              <a:avLst/>
              <a:gdLst/>
              <a:ahLst/>
              <a:cxnLst/>
              <a:rect l="l" t="t" r="r" b="b"/>
              <a:pathLst>
                <a:path w="1932" h="1901" extrusionOk="0">
                  <a:moveTo>
                    <a:pt x="982" y="0"/>
                  </a:moveTo>
                  <a:cubicBezTo>
                    <a:pt x="443" y="0"/>
                    <a:pt x="0" y="412"/>
                    <a:pt x="0" y="950"/>
                  </a:cubicBezTo>
                  <a:cubicBezTo>
                    <a:pt x="0" y="1489"/>
                    <a:pt x="443" y="1900"/>
                    <a:pt x="982" y="1900"/>
                  </a:cubicBezTo>
                  <a:cubicBezTo>
                    <a:pt x="1489" y="1900"/>
                    <a:pt x="1932" y="1489"/>
                    <a:pt x="1932" y="950"/>
                  </a:cubicBezTo>
                  <a:cubicBezTo>
                    <a:pt x="1932" y="412"/>
                    <a:pt x="1489" y="0"/>
                    <a:pt x="982" y="0"/>
                  </a:cubicBezTo>
                  <a:close/>
                </a:path>
              </a:pathLst>
            </a:custGeom>
            <a:solidFill>
              <a:srgbClr val="F4B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7082678" y="780917"/>
              <a:ext cx="56835" cy="56835"/>
            </a:xfrm>
            <a:custGeom>
              <a:avLst/>
              <a:gdLst/>
              <a:ahLst/>
              <a:cxnLst/>
              <a:rect l="l" t="t" r="r" b="b"/>
              <a:pathLst>
                <a:path w="1901" h="1901" extrusionOk="0">
                  <a:moveTo>
                    <a:pt x="951" y="0"/>
                  </a:moveTo>
                  <a:cubicBezTo>
                    <a:pt x="412" y="0"/>
                    <a:pt x="1" y="412"/>
                    <a:pt x="1" y="950"/>
                  </a:cubicBezTo>
                  <a:cubicBezTo>
                    <a:pt x="1" y="1489"/>
                    <a:pt x="412" y="1900"/>
                    <a:pt x="951" y="1900"/>
                  </a:cubicBezTo>
                  <a:cubicBezTo>
                    <a:pt x="1489" y="1900"/>
                    <a:pt x="1901" y="1489"/>
                    <a:pt x="1901" y="950"/>
                  </a:cubicBezTo>
                  <a:cubicBezTo>
                    <a:pt x="1901" y="412"/>
                    <a:pt x="1489" y="0"/>
                    <a:pt x="951" y="0"/>
                  </a:cubicBezTo>
                  <a:close/>
                </a:path>
              </a:pathLst>
            </a:custGeom>
            <a:solidFill>
              <a:srgbClr val="F4B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28"/>
          <p:cNvGrpSpPr/>
          <p:nvPr/>
        </p:nvGrpSpPr>
        <p:grpSpPr>
          <a:xfrm>
            <a:off x="4914011" y="4548323"/>
            <a:ext cx="322893" cy="282173"/>
            <a:chOff x="1472386" y="3045861"/>
            <a:chExt cx="322893" cy="282173"/>
          </a:xfrm>
        </p:grpSpPr>
        <p:sp>
          <p:nvSpPr>
            <p:cNvPr id="270" name="Google Shape;270;p28"/>
            <p:cNvSpPr/>
            <p:nvPr/>
          </p:nvSpPr>
          <p:spPr>
            <a:xfrm>
              <a:off x="1472386" y="3045861"/>
              <a:ext cx="322893" cy="282173"/>
            </a:xfrm>
            <a:custGeom>
              <a:avLst/>
              <a:gdLst/>
              <a:ahLst/>
              <a:cxnLst/>
              <a:rect l="l" t="t" r="r" b="b"/>
              <a:pathLst>
                <a:path w="10800" h="9438" extrusionOk="0">
                  <a:moveTo>
                    <a:pt x="4592" y="0"/>
                  </a:moveTo>
                  <a:cubicBezTo>
                    <a:pt x="4244" y="0"/>
                    <a:pt x="3927" y="127"/>
                    <a:pt x="3674" y="380"/>
                  </a:cubicBezTo>
                  <a:lnTo>
                    <a:pt x="3199" y="855"/>
                  </a:lnTo>
                  <a:cubicBezTo>
                    <a:pt x="2882" y="1172"/>
                    <a:pt x="2439" y="1362"/>
                    <a:pt x="1995" y="1362"/>
                  </a:cubicBezTo>
                  <a:lnTo>
                    <a:pt x="1805" y="1362"/>
                  </a:lnTo>
                  <a:cubicBezTo>
                    <a:pt x="792" y="1362"/>
                    <a:pt x="0" y="2154"/>
                    <a:pt x="0" y="3135"/>
                  </a:cubicBezTo>
                  <a:lnTo>
                    <a:pt x="0" y="7632"/>
                  </a:lnTo>
                  <a:cubicBezTo>
                    <a:pt x="0" y="8646"/>
                    <a:pt x="792" y="9437"/>
                    <a:pt x="1805" y="9437"/>
                  </a:cubicBezTo>
                  <a:lnTo>
                    <a:pt x="8994" y="9437"/>
                  </a:lnTo>
                  <a:cubicBezTo>
                    <a:pt x="10008" y="9437"/>
                    <a:pt x="10799" y="8646"/>
                    <a:pt x="10799" y="7632"/>
                  </a:cubicBezTo>
                  <a:lnTo>
                    <a:pt x="10799" y="3135"/>
                  </a:lnTo>
                  <a:cubicBezTo>
                    <a:pt x="10799" y="2154"/>
                    <a:pt x="10008" y="1362"/>
                    <a:pt x="8994" y="1362"/>
                  </a:cubicBezTo>
                  <a:lnTo>
                    <a:pt x="8804" y="1362"/>
                  </a:lnTo>
                  <a:cubicBezTo>
                    <a:pt x="8361" y="1362"/>
                    <a:pt x="7918" y="1172"/>
                    <a:pt x="7601" y="855"/>
                  </a:cubicBezTo>
                  <a:lnTo>
                    <a:pt x="7126" y="380"/>
                  </a:lnTo>
                  <a:cubicBezTo>
                    <a:pt x="6873" y="127"/>
                    <a:pt x="6556" y="0"/>
                    <a:pt x="6239"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1552876" y="3119712"/>
              <a:ext cx="161925" cy="160968"/>
            </a:xfrm>
            <a:custGeom>
              <a:avLst/>
              <a:gdLst/>
              <a:ahLst/>
              <a:cxnLst/>
              <a:rect l="l" t="t" r="r" b="b"/>
              <a:pathLst>
                <a:path w="5416" h="5384" extrusionOk="0">
                  <a:moveTo>
                    <a:pt x="2724" y="729"/>
                  </a:moveTo>
                  <a:cubicBezTo>
                    <a:pt x="3801" y="729"/>
                    <a:pt x="4656" y="1615"/>
                    <a:pt x="4656" y="2692"/>
                  </a:cubicBezTo>
                  <a:cubicBezTo>
                    <a:pt x="4656" y="3801"/>
                    <a:pt x="3801" y="4656"/>
                    <a:pt x="2724" y="4656"/>
                  </a:cubicBezTo>
                  <a:cubicBezTo>
                    <a:pt x="1615" y="4656"/>
                    <a:pt x="760" y="3769"/>
                    <a:pt x="760" y="2692"/>
                  </a:cubicBezTo>
                  <a:cubicBezTo>
                    <a:pt x="760" y="1615"/>
                    <a:pt x="1615" y="729"/>
                    <a:pt x="2724" y="729"/>
                  </a:cubicBezTo>
                  <a:close/>
                  <a:moveTo>
                    <a:pt x="2724" y="0"/>
                  </a:moveTo>
                  <a:cubicBezTo>
                    <a:pt x="1204" y="0"/>
                    <a:pt x="0" y="1204"/>
                    <a:pt x="0" y="2692"/>
                  </a:cubicBezTo>
                  <a:cubicBezTo>
                    <a:pt x="0" y="4181"/>
                    <a:pt x="1204" y="5384"/>
                    <a:pt x="2724" y="5384"/>
                  </a:cubicBezTo>
                  <a:cubicBezTo>
                    <a:pt x="4212" y="5384"/>
                    <a:pt x="5416" y="4181"/>
                    <a:pt x="5416" y="2692"/>
                  </a:cubicBezTo>
                  <a:cubicBezTo>
                    <a:pt x="5416" y="1204"/>
                    <a:pt x="4212" y="0"/>
                    <a:pt x="2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8"/>
          <p:cNvSpPr/>
          <p:nvPr/>
        </p:nvSpPr>
        <p:spPr>
          <a:xfrm>
            <a:off x="4489175" y="398326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3847658" y="43897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8624730" y="2921799"/>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1401987" y="4673795"/>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6529697" y="4164587"/>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4878316" y="440033"/>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160256" y="399084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2305653" y="3025021"/>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1591685" y="247771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5492704" y="282387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6951217" y="990176"/>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2568386" y="4440140"/>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rot="4735091">
            <a:off x="5188780" y="1464435"/>
            <a:ext cx="159166" cy="137767"/>
          </a:xfrm>
          <a:custGeom>
            <a:avLst/>
            <a:gdLst/>
            <a:ahLst/>
            <a:cxnLst/>
            <a:rect l="l" t="t" r="r" b="b"/>
            <a:pathLst>
              <a:path w="6367" h="5511" extrusionOk="0">
                <a:moveTo>
                  <a:pt x="6366" y="0"/>
                </a:moveTo>
                <a:lnTo>
                  <a:pt x="1" y="697"/>
                </a:lnTo>
                <a:lnTo>
                  <a:pt x="3738" y="5511"/>
                </a:lnTo>
                <a:lnTo>
                  <a:pt x="636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081800" y="1022825"/>
            <a:ext cx="3348600" cy="412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5236900" y="2129438"/>
            <a:ext cx="3038400" cy="7107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sz="1300"/>
            </a:lvl1pPr>
            <a:lvl2pPr marL="914400" lvl="1" indent="-311150" algn="ctr">
              <a:spcBef>
                <a:spcPts val="1600"/>
              </a:spcBef>
              <a:spcAft>
                <a:spcPts val="0"/>
              </a:spcAft>
              <a:buSzPts val="1300"/>
              <a:buChar char="○"/>
              <a:defRPr sz="1300"/>
            </a:lvl2pPr>
            <a:lvl3pPr marL="1371600" lvl="2" indent="-311150" algn="ctr">
              <a:spcBef>
                <a:spcPts val="1600"/>
              </a:spcBef>
              <a:spcAft>
                <a:spcPts val="0"/>
              </a:spcAft>
              <a:buSzPts val="1300"/>
              <a:buChar char="■"/>
              <a:defRPr sz="1300"/>
            </a:lvl3pPr>
            <a:lvl4pPr marL="1828800" lvl="3" indent="-311150" algn="ctr">
              <a:spcBef>
                <a:spcPts val="1600"/>
              </a:spcBef>
              <a:spcAft>
                <a:spcPts val="0"/>
              </a:spcAft>
              <a:buSzPts val="1300"/>
              <a:buChar char="●"/>
              <a:defRPr sz="1300"/>
            </a:lvl4pPr>
            <a:lvl5pPr marL="2286000" lvl="4" indent="-311150" algn="ctr">
              <a:spcBef>
                <a:spcPts val="1600"/>
              </a:spcBef>
              <a:spcAft>
                <a:spcPts val="0"/>
              </a:spcAft>
              <a:buSzPts val="1300"/>
              <a:buChar char="○"/>
              <a:defRPr sz="1300"/>
            </a:lvl5pPr>
            <a:lvl6pPr marL="2743200" lvl="5" indent="-311150" algn="ctr">
              <a:spcBef>
                <a:spcPts val="1600"/>
              </a:spcBef>
              <a:spcAft>
                <a:spcPts val="0"/>
              </a:spcAft>
              <a:buSzPts val="1300"/>
              <a:buChar char="■"/>
              <a:defRPr sz="1300"/>
            </a:lvl6pPr>
            <a:lvl7pPr marL="3200400" lvl="6" indent="-311150" algn="ctr">
              <a:spcBef>
                <a:spcPts val="1600"/>
              </a:spcBef>
              <a:spcAft>
                <a:spcPts val="0"/>
              </a:spcAft>
              <a:buSzPts val="1300"/>
              <a:buChar char="●"/>
              <a:defRPr sz="1300"/>
            </a:lvl7pPr>
            <a:lvl8pPr marL="3657600" lvl="7" indent="-311150" algn="ctr">
              <a:spcBef>
                <a:spcPts val="1600"/>
              </a:spcBef>
              <a:spcAft>
                <a:spcPts val="0"/>
              </a:spcAft>
              <a:buSzPts val="1300"/>
              <a:buChar char="○"/>
              <a:defRPr sz="1300"/>
            </a:lvl8pPr>
            <a:lvl9pPr marL="4114800" lvl="8" indent="-311150" algn="ctr">
              <a:spcBef>
                <a:spcPts val="1600"/>
              </a:spcBef>
              <a:spcAft>
                <a:spcPts val="1600"/>
              </a:spcAft>
              <a:buSzPts val="1300"/>
              <a:buChar char="■"/>
              <a:defRPr sz="13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5"/>
          <p:cNvSpPr txBox="1">
            <a:spLocks noGrp="1"/>
          </p:cNvSpPr>
          <p:nvPr>
            <p:ph type="body" idx="2"/>
          </p:nvPr>
        </p:nvSpPr>
        <p:spPr>
          <a:xfrm>
            <a:off x="5236900" y="3409963"/>
            <a:ext cx="3038400" cy="7107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27" name="Google Shape;27;p5"/>
          <p:cNvSpPr txBox="1">
            <a:spLocks noGrp="1"/>
          </p:cNvSpPr>
          <p:nvPr>
            <p:ph type="subTitle" idx="3"/>
          </p:nvPr>
        </p:nvSpPr>
        <p:spPr>
          <a:xfrm>
            <a:off x="5236900" y="1828838"/>
            <a:ext cx="3038400" cy="3006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
        <p:nvSpPr>
          <p:cNvPr id="28" name="Google Shape;28;p5"/>
          <p:cNvSpPr txBox="1">
            <a:spLocks noGrp="1"/>
          </p:cNvSpPr>
          <p:nvPr>
            <p:ph type="subTitle" idx="4"/>
          </p:nvPr>
        </p:nvSpPr>
        <p:spPr>
          <a:xfrm>
            <a:off x="5236900" y="3109362"/>
            <a:ext cx="30384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6"/>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899000" y="1453263"/>
            <a:ext cx="3348600" cy="412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8"/>
          <p:cNvSpPr txBox="1">
            <a:spLocks noGrp="1"/>
          </p:cNvSpPr>
          <p:nvPr>
            <p:ph type="body" idx="1"/>
          </p:nvPr>
        </p:nvSpPr>
        <p:spPr>
          <a:xfrm>
            <a:off x="5209500" y="2186501"/>
            <a:ext cx="2808000" cy="1503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rgbClr val="F9A74E"/>
              </a:buClr>
              <a:buSzPts val="1800"/>
              <a:buFont typeface="Montserrat"/>
              <a:buChar char="●"/>
              <a:defRPr sz="1300">
                <a:latin typeface="Montserrat"/>
                <a:ea typeface="Montserrat"/>
                <a:cs typeface="Montserrat"/>
                <a:sym typeface="Montserrat"/>
              </a:defRPr>
            </a:lvl1pPr>
            <a:lvl2pPr marL="914400" lvl="1" indent="-317500" algn="ctr">
              <a:spcBef>
                <a:spcPts val="1600"/>
              </a:spcBef>
              <a:spcAft>
                <a:spcPts val="0"/>
              </a:spcAft>
              <a:buClr>
                <a:srgbClr val="313C42"/>
              </a:buClr>
              <a:buSzPts val="1400"/>
              <a:buFont typeface="Montserrat"/>
              <a:buChar char="○"/>
              <a:defRPr sz="1300"/>
            </a:lvl2pPr>
            <a:lvl3pPr marL="1371600" lvl="2" indent="-317500" algn="ctr">
              <a:spcBef>
                <a:spcPts val="1600"/>
              </a:spcBef>
              <a:spcAft>
                <a:spcPts val="0"/>
              </a:spcAft>
              <a:buClr>
                <a:srgbClr val="313C42"/>
              </a:buClr>
              <a:buSzPts val="1400"/>
              <a:buFont typeface="Montserrat"/>
              <a:buChar char="■"/>
              <a:defRPr sz="1300"/>
            </a:lvl3pPr>
            <a:lvl4pPr marL="1828800" lvl="3" indent="-317500" algn="ctr">
              <a:spcBef>
                <a:spcPts val="1600"/>
              </a:spcBef>
              <a:spcAft>
                <a:spcPts val="0"/>
              </a:spcAft>
              <a:buClr>
                <a:srgbClr val="313C42"/>
              </a:buClr>
              <a:buSzPts val="1400"/>
              <a:buFont typeface="Montserrat"/>
              <a:buChar char="●"/>
              <a:defRPr sz="1300"/>
            </a:lvl4pPr>
            <a:lvl5pPr marL="2286000" lvl="4" indent="-317500" algn="ctr">
              <a:spcBef>
                <a:spcPts val="1600"/>
              </a:spcBef>
              <a:spcAft>
                <a:spcPts val="0"/>
              </a:spcAft>
              <a:buClr>
                <a:srgbClr val="313C42"/>
              </a:buClr>
              <a:buSzPts val="1400"/>
              <a:buFont typeface="Montserrat"/>
              <a:buChar char="○"/>
              <a:defRPr sz="1300"/>
            </a:lvl5pPr>
            <a:lvl6pPr marL="2743200" lvl="5" indent="-317500" algn="ctr">
              <a:spcBef>
                <a:spcPts val="1600"/>
              </a:spcBef>
              <a:spcAft>
                <a:spcPts val="0"/>
              </a:spcAft>
              <a:buClr>
                <a:srgbClr val="313C42"/>
              </a:buClr>
              <a:buSzPts val="1400"/>
              <a:buFont typeface="Montserrat"/>
              <a:buChar char="■"/>
              <a:defRPr sz="1300"/>
            </a:lvl6pPr>
            <a:lvl7pPr marL="3200400" lvl="6" indent="-317500" algn="ctr">
              <a:spcBef>
                <a:spcPts val="1600"/>
              </a:spcBef>
              <a:spcAft>
                <a:spcPts val="0"/>
              </a:spcAft>
              <a:buClr>
                <a:srgbClr val="313C42"/>
              </a:buClr>
              <a:buSzPts val="1400"/>
              <a:buFont typeface="Montserrat"/>
              <a:buChar char="●"/>
              <a:defRPr sz="1300"/>
            </a:lvl7pPr>
            <a:lvl8pPr marL="3657600" lvl="7" indent="-317500" algn="ctr">
              <a:spcBef>
                <a:spcPts val="1600"/>
              </a:spcBef>
              <a:spcAft>
                <a:spcPts val="0"/>
              </a:spcAft>
              <a:buClr>
                <a:srgbClr val="313C42"/>
              </a:buClr>
              <a:buSzPts val="1400"/>
              <a:buFont typeface="Montserrat"/>
              <a:buChar char="○"/>
              <a:defRPr sz="1300"/>
            </a:lvl8pPr>
            <a:lvl9pPr marL="4114800" lvl="8" indent="-317500" algn="ctr">
              <a:spcBef>
                <a:spcPts val="1600"/>
              </a:spcBef>
              <a:spcAft>
                <a:spcPts val="1600"/>
              </a:spcAft>
              <a:buClr>
                <a:srgbClr val="313C42"/>
              </a:buClr>
              <a:buSzPts val="1400"/>
              <a:buFont typeface="Montserrat"/>
              <a:buChar char="■"/>
              <a:defRPr sz="1300"/>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4"/>
          <p:cNvSpPr txBox="1">
            <a:spLocks noGrp="1"/>
          </p:cNvSpPr>
          <p:nvPr>
            <p:ph type="body" idx="1"/>
          </p:nvPr>
        </p:nvSpPr>
        <p:spPr>
          <a:xfrm>
            <a:off x="896600" y="2366700"/>
            <a:ext cx="1300200" cy="7107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77" name="Google Shape;77;p14"/>
          <p:cNvSpPr txBox="1">
            <a:spLocks noGrp="1"/>
          </p:cNvSpPr>
          <p:nvPr>
            <p:ph type="subTitle" idx="2"/>
          </p:nvPr>
        </p:nvSpPr>
        <p:spPr>
          <a:xfrm>
            <a:off x="896608" y="2066100"/>
            <a:ext cx="13002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
        <p:nvSpPr>
          <p:cNvPr id="78" name="Google Shape;78;p14"/>
          <p:cNvSpPr txBox="1">
            <a:spLocks noGrp="1"/>
          </p:cNvSpPr>
          <p:nvPr>
            <p:ph type="body" idx="3"/>
          </p:nvPr>
        </p:nvSpPr>
        <p:spPr>
          <a:xfrm>
            <a:off x="6982371" y="2366700"/>
            <a:ext cx="1300200" cy="7107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79" name="Google Shape;79;p14"/>
          <p:cNvSpPr txBox="1">
            <a:spLocks noGrp="1"/>
          </p:cNvSpPr>
          <p:nvPr>
            <p:ph type="subTitle" idx="4"/>
          </p:nvPr>
        </p:nvSpPr>
        <p:spPr>
          <a:xfrm>
            <a:off x="6982371" y="2066100"/>
            <a:ext cx="13002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
        <p:nvSpPr>
          <p:cNvPr id="80" name="Google Shape;80;p14"/>
          <p:cNvSpPr txBox="1">
            <a:spLocks noGrp="1"/>
          </p:cNvSpPr>
          <p:nvPr>
            <p:ph type="body" idx="5"/>
          </p:nvPr>
        </p:nvSpPr>
        <p:spPr>
          <a:xfrm>
            <a:off x="4946096" y="2366700"/>
            <a:ext cx="1300200" cy="7107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81" name="Google Shape;81;p14"/>
          <p:cNvSpPr txBox="1">
            <a:spLocks noGrp="1"/>
          </p:cNvSpPr>
          <p:nvPr>
            <p:ph type="subTitle" idx="6"/>
          </p:nvPr>
        </p:nvSpPr>
        <p:spPr>
          <a:xfrm>
            <a:off x="4946096" y="2066100"/>
            <a:ext cx="13002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
        <p:nvSpPr>
          <p:cNvPr id="82" name="Google Shape;82;p14"/>
          <p:cNvSpPr txBox="1">
            <a:spLocks noGrp="1"/>
          </p:cNvSpPr>
          <p:nvPr>
            <p:ph type="body" idx="7"/>
          </p:nvPr>
        </p:nvSpPr>
        <p:spPr>
          <a:xfrm>
            <a:off x="2908283" y="2366700"/>
            <a:ext cx="1300200" cy="7107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83" name="Google Shape;83;p14"/>
          <p:cNvSpPr txBox="1">
            <a:spLocks noGrp="1"/>
          </p:cNvSpPr>
          <p:nvPr>
            <p:ph type="subTitle" idx="8"/>
          </p:nvPr>
        </p:nvSpPr>
        <p:spPr>
          <a:xfrm>
            <a:off x="2908283" y="2066100"/>
            <a:ext cx="13002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Quicksand SemiBold"/>
              <a:buNone/>
              <a:defRPr sz="1500">
                <a:latin typeface="Quicksand SemiBold"/>
                <a:ea typeface="Quicksand SemiBold"/>
                <a:cs typeface="Quicksand SemiBold"/>
                <a:sym typeface="Quicksand SemiBold"/>
              </a:defRPr>
            </a:lvl1pPr>
            <a:lvl2pPr lvl="1"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2pPr>
            <a:lvl3pPr lvl="2"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3pPr>
            <a:lvl4pPr lvl="3"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4pPr>
            <a:lvl5pPr lvl="4"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5pPr>
            <a:lvl6pPr lvl="5"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6pPr>
            <a:lvl7pPr lvl="6"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7pPr>
            <a:lvl8pPr lvl="7" algn="ctr" rtl="0">
              <a:spcBef>
                <a:spcPts val="1600"/>
              </a:spcBef>
              <a:spcAft>
                <a:spcPts val="0"/>
              </a:spcAft>
              <a:buSzPts val="1400"/>
              <a:buFont typeface="Quicksand SemiBold"/>
              <a:buNone/>
              <a:defRPr>
                <a:latin typeface="Quicksand SemiBold"/>
                <a:ea typeface="Quicksand SemiBold"/>
                <a:cs typeface="Quicksand SemiBold"/>
                <a:sym typeface="Quicksand SemiBold"/>
              </a:defRPr>
            </a:lvl8pPr>
            <a:lvl9pPr lvl="8" algn="ctr" rtl="0">
              <a:spcBef>
                <a:spcPts val="1600"/>
              </a:spcBef>
              <a:spcAft>
                <a:spcPts val="1600"/>
              </a:spcAft>
              <a:buSzPts val="1400"/>
              <a:buFont typeface="Quicksand SemiBold"/>
              <a:buNone/>
              <a:defRPr>
                <a:latin typeface="Quicksand SemiBold"/>
                <a:ea typeface="Quicksand SemiBold"/>
                <a:cs typeface="Quicksand SemiBold"/>
                <a:sym typeface="Quicksand SemiBol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6" name="Google Shape;86;p15"/>
          <p:cNvSpPr txBox="1">
            <a:spLocks noGrp="1"/>
          </p:cNvSpPr>
          <p:nvPr>
            <p:ph type="body" idx="1"/>
          </p:nvPr>
        </p:nvSpPr>
        <p:spPr>
          <a:xfrm>
            <a:off x="776375" y="1720800"/>
            <a:ext cx="2125800" cy="10365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87" name="Google Shape;87;p15"/>
          <p:cNvSpPr txBox="1">
            <a:spLocks noGrp="1"/>
          </p:cNvSpPr>
          <p:nvPr>
            <p:ph type="body" idx="2"/>
          </p:nvPr>
        </p:nvSpPr>
        <p:spPr>
          <a:xfrm>
            <a:off x="776375" y="3572113"/>
            <a:ext cx="2125800" cy="10365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88" name="Google Shape;88;p15"/>
          <p:cNvSpPr txBox="1">
            <a:spLocks noGrp="1"/>
          </p:cNvSpPr>
          <p:nvPr>
            <p:ph type="body" idx="3"/>
          </p:nvPr>
        </p:nvSpPr>
        <p:spPr>
          <a:xfrm>
            <a:off x="3509088" y="1720800"/>
            <a:ext cx="2125800" cy="10365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89" name="Google Shape;89;p15"/>
          <p:cNvSpPr txBox="1">
            <a:spLocks noGrp="1"/>
          </p:cNvSpPr>
          <p:nvPr>
            <p:ph type="body" idx="4"/>
          </p:nvPr>
        </p:nvSpPr>
        <p:spPr>
          <a:xfrm>
            <a:off x="3509088" y="3572113"/>
            <a:ext cx="2125800" cy="10365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90" name="Google Shape;90;p15"/>
          <p:cNvSpPr txBox="1">
            <a:spLocks noGrp="1"/>
          </p:cNvSpPr>
          <p:nvPr>
            <p:ph type="body" idx="5"/>
          </p:nvPr>
        </p:nvSpPr>
        <p:spPr>
          <a:xfrm>
            <a:off x="6257475" y="1720800"/>
            <a:ext cx="2125800" cy="10365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
        <p:nvSpPr>
          <p:cNvPr id="91" name="Google Shape;91;p15"/>
          <p:cNvSpPr txBox="1">
            <a:spLocks noGrp="1"/>
          </p:cNvSpPr>
          <p:nvPr>
            <p:ph type="body" idx="6"/>
          </p:nvPr>
        </p:nvSpPr>
        <p:spPr>
          <a:xfrm>
            <a:off x="6257475" y="3572113"/>
            <a:ext cx="2125800" cy="10365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sz="1300"/>
            </a:lvl1pPr>
            <a:lvl2pPr marL="914400" lvl="1" indent="-311150" algn="ctr" rtl="0">
              <a:spcBef>
                <a:spcPts val="1600"/>
              </a:spcBef>
              <a:spcAft>
                <a:spcPts val="0"/>
              </a:spcAft>
              <a:buSzPts val="1300"/>
              <a:buChar char="○"/>
              <a:defRPr sz="1300"/>
            </a:lvl2pPr>
            <a:lvl3pPr marL="1371600" lvl="2" indent="-311150" algn="ctr" rtl="0">
              <a:spcBef>
                <a:spcPts val="1600"/>
              </a:spcBef>
              <a:spcAft>
                <a:spcPts val="0"/>
              </a:spcAft>
              <a:buSzPts val="1300"/>
              <a:buChar char="■"/>
              <a:defRPr sz="1300"/>
            </a:lvl3pPr>
            <a:lvl4pPr marL="1828800" lvl="3" indent="-311150" algn="ctr" rtl="0">
              <a:spcBef>
                <a:spcPts val="1600"/>
              </a:spcBef>
              <a:spcAft>
                <a:spcPts val="0"/>
              </a:spcAft>
              <a:buSzPts val="1300"/>
              <a:buChar char="●"/>
              <a:defRPr sz="1300"/>
            </a:lvl4pPr>
            <a:lvl5pPr marL="2286000" lvl="4" indent="-311150" algn="ctr" rtl="0">
              <a:spcBef>
                <a:spcPts val="1600"/>
              </a:spcBef>
              <a:spcAft>
                <a:spcPts val="0"/>
              </a:spcAft>
              <a:buSzPts val="1300"/>
              <a:buChar char="○"/>
              <a:defRPr sz="1300"/>
            </a:lvl5pPr>
            <a:lvl6pPr marL="2743200" lvl="5" indent="-311150" algn="ctr" rtl="0">
              <a:spcBef>
                <a:spcPts val="1600"/>
              </a:spcBef>
              <a:spcAft>
                <a:spcPts val="0"/>
              </a:spcAft>
              <a:buSzPts val="1300"/>
              <a:buChar char="■"/>
              <a:defRPr sz="1300"/>
            </a:lvl6pPr>
            <a:lvl7pPr marL="3200400" lvl="6" indent="-311150" algn="ctr" rtl="0">
              <a:spcBef>
                <a:spcPts val="1600"/>
              </a:spcBef>
              <a:spcAft>
                <a:spcPts val="0"/>
              </a:spcAft>
              <a:buSzPts val="1300"/>
              <a:buChar char="●"/>
              <a:defRPr sz="1300"/>
            </a:lvl7pPr>
            <a:lvl8pPr marL="3657600" lvl="7" indent="-311150" algn="ctr" rtl="0">
              <a:spcBef>
                <a:spcPts val="1600"/>
              </a:spcBef>
              <a:spcAft>
                <a:spcPts val="0"/>
              </a:spcAft>
              <a:buSzPts val="1300"/>
              <a:buChar char="○"/>
              <a:defRPr sz="1300"/>
            </a:lvl8pPr>
            <a:lvl9pPr marL="4114800" lvl="8" indent="-311150" algn="ctr" rtl="0">
              <a:spcBef>
                <a:spcPts val="1600"/>
              </a:spcBef>
              <a:spcAft>
                <a:spcPts val="1600"/>
              </a:spcAft>
              <a:buSzPts val="1300"/>
              <a:buChar char="■"/>
              <a:defRPr sz="13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4">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1128450" y="1405175"/>
            <a:ext cx="49422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1pPr>
            <a:lvl2pPr lvl="1">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2pPr>
            <a:lvl3pPr lvl="2">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3pPr>
            <a:lvl4pPr lvl="3">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4pPr>
            <a:lvl5pPr lvl="4">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5pPr>
            <a:lvl6pPr lvl="5">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6pPr>
            <a:lvl7pPr lvl="6">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7pPr>
            <a:lvl8pPr lvl="7">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8pPr>
            <a:lvl9pPr lvl="8">
              <a:spcBef>
                <a:spcPts val="0"/>
              </a:spcBef>
              <a:spcAft>
                <a:spcPts val="0"/>
              </a:spcAft>
              <a:buClr>
                <a:srgbClr val="2A438C"/>
              </a:buClr>
              <a:buSzPts val="2800"/>
              <a:buFont typeface="Quicksand"/>
              <a:buNone/>
              <a:defRPr sz="2800" b="1">
                <a:solidFill>
                  <a:srgbClr val="2A438C"/>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2A438C"/>
              </a:buClr>
              <a:buSzPts val="1800"/>
              <a:buFont typeface="Raleway"/>
              <a:buChar char="●"/>
              <a:defRPr sz="1800">
                <a:solidFill>
                  <a:srgbClr val="2A438C"/>
                </a:solidFill>
                <a:latin typeface="Raleway"/>
                <a:ea typeface="Raleway"/>
                <a:cs typeface="Raleway"/>
                <a:sym typeface="Raleway"/>
              </a:defRPr>
            </a:lvl1pPr>
            <a:lvl2pPr marL="914400" lvl="1" indent="-317500">
              <a:lnSpc>
                <a:spcPct val="115000"/>
              </a:lnSpc>
              <a:spcBef>
                <a:spcPts val="1600"/>
              </a:spcBef>
              <a:spcAft>
                <a:spcPts val="0"/>
              </a:spcAft>
              <a:buClr>
                <a:srgbClr val="2A438C"/>
              </a:buClr>
              <a:buSzPts val="1400"/>
              <a:buFont typeface="Raleway"/>
              <a:buChar char="○"/>
              <a:defRPr>
                <a:solidFill>
                  <a:srgbClr val="2A438C"/>
                </a:solidFill>
                <a:latin typeface="Raleway"/>
                <a:ea typeface="Raleway"/>
                <a:cs typeface="Raleway"/>
                <a:sym typeface="Raleway"/>
              </a:defRPr>
            </a:lvl2pPr>
            <a:lvl3pPr marL="1371600" lvl="2" indent="-317500">
              <a:lnSpc>
                <a:spcPct val="115000"/>
              </a:lnSpc>
              <a:spcBef>
                <a:spcPts val="1600"/>
              </a:spcBef>
              <a:spcAft>
                <a:spcPts val="0"/>
              </a:spcAft>
              <a:buClr>
                <a:srgbClr val="2A438C"/>
              </a:buClr>
              <a:buSzPts val="1400"/>
              <a:buFont typeface="Raleway"/>
              <a:buChar char="■"/>
              <a:defRPr>
                <a:solidFill>
                  <a:srgbClr val="2A438C"/>
                </a:solidFill>
                <a:latin typeface="Raleway"/>
                <a:ea typeface="Raleway"/>
                <a:cs typeface="Raleway"/>
                <a:sym typeface="Raleway"/>
              </a:defRPr>
            </a:lvl3pPr>
            <a:lvl4pPr marL="1828800" lvl="3" indent="-317500">
              <a:lnSpc>
                <a:spcPct val="115000"/>
              </a:lnSpc>
              <a:spcBef>
                <a:spcPts val="1600"/>
              </a:spcBef>
              <a:spcAft>
                <a:spcPts val="0"/>
              </a:spcAft>
              <a:buClr>
                <a:srgbClr val="2A438C"/>
              </a:buClr>
              <a:buSzPts val="1400"/>
              <a:buFont typeface="Raleway"/>
              <a:buChar char="●"/>
              <a:defRPr>
                <a:solidFill>
                  <a:srgbClr val="2A438C"/>
                </a:solidFill>
                <a:latin typeface="Raleway"/>
                <a:ea typeface="Raleway"/>
                <a:cs typeface="Raleway"/>
                <a:sym typeface="Raleway"/>
              </a:defRPr>
            </a:lvl4pPr>
            <a:lvl5pPr marL="2286000" lvl="4" indent="-317500">
              <a:lnSpc>
                <a:spcPct val="115000"/>
              </a:lnSpc>
              <a:spcBef>
                <a:spcPts val="1600"/>
              </a:spcBef>
              <a:spcAft>
                <a:spcPts val="0"/>
              </a:spcAft>
              <a:buClr>
                <a:srgbClr val="2A438C"/>
              </a:buClr>
              <a:buSzPts val="1400"/>
              <a:buFont typeface="Raleway"/>
              <a:buChar char="○"/>
              <a:defRPr>
                <a:solidFill>
                  <a:srgbClr val="2A438C"/>
                </a:solidFill>
                <a:latin typeface="Raleway"/>
                <a:ea typeface="Raleway"/>
                <a:cs typeface="Raleway"/>
                <a:sym typeface="Raleway"/>
              </a:defRPr>
            </a:lvl5pPr>
            <a:lvl6pPr marL="2743200" lvl="5" indent="-317500">
              <a:lnSpc>
                <a:spcPct val="115000"/>
              </a:lnSpc>
              <a:spcBef>
                <a:spcPts val="1600"/>
              </a:spcBef>
              <a:spcAft>
                <a:spcPts val="0"/>
              </a:spcAft>
              <a:buClr>
                <a:srgbClr val="2A438C"/>
              </a:buClr>
              <a:buSzPts val="1400"/>
              <a:buFont typeface="Raleway"/>
              <a:buChar char="■"/>
              <a:defRPr>
                <a:solidFill>
                  <a:srgbClr val="2A438C"/>
                </a:solidFill>
                <a:latin typeface="Raleway"/>
                <a:ea typeface="Raleway"/>
                <a:cs typeface="Raleway"/>
                <a:sym typeface="Raleway"/>
              </a:defRPr>
            </a:lvl6pPr>
            <a:lvl7pPr marL="3200400" lvl="6" indent="-317500">
              <a:lnSpc>
                <a:spcPct val="115000"/>
              </a:lnSpc>
              <a:spcBef>
                <a:spcPts val="1600"/>
              </a:spcBef>
              <a:spcAft>
                <a:spcPts val="0"/>
              </a:spcAft>
              <a:buClr>
                <a:srgbClr val="2A438C"/>
              </a:buClr>
              <a:buSzPts val="1400"/>
              <a:buFont typeface="Raleway"/>
              <a:buChar char="●"/>
              <a:defRPr>
                <a:solidFill>
                  <a:srgbClr val="2A438C"/>
                </a:solidFill>
                <a:latin typeface="Raleway"/>
                <a:ea typeface="Raleway"/>
                <a:cs typeface="Raleway"/>
                <a:sym typeface="Raleway"/>
              </a:defRPr>
            </a:lvl7pPr>
            <a:lvl8pPr marL="3657600" lvl="7" indent="-317500">
              <a:lnSpc>
                <a:spcPct val="115000"/>
              </a:lnSpc>
              <a:spcBef>
                <a:spcPts val="1600"/>
              </a:spcBef>
              <a:spcAft>
                <a:spcPts val="0"/>
              </a:spcAft>
              <a:buClr>
                <a:srgbClr val="2A438C"/>
              </a:buClr>
              <a:buSzPts val="1400"/>
              <a:buFont typeface="Raleway"/>
              <a:buChar char="○"/>
              <a:defRPr>
                <a:solidFill>
                  <a:srgbClr val="2A438C"/>
                </a:solidFill>
                <a:latin typeface="Raleway"/>
                <a:ea typeface="Raleway"/>
                <a:cs typeface="Raleway"/>
                <a:sym typeface="Raleway"/>
              </a:defRPr>
            </a:lvl8pPr>
            <a:lvl9pPr marL="4114800" lvl="8" indent="-317500">
              <a:lnSpc>
                <a:spcPct val="115000"/>
              </a:lnSpc>
              <a:spcBef>
                <a:spcPts val="1600"/>
              </a:spcBef>
              <a:spcAft>
                <a:spcPts val="1600"/>
              </a:spcAft>
              <a:buClr>
                <a:srgbClr val="2A438C"/>
              </a:buClr>
              <a:buSzPts val="1400"/>
              <a:buFont typeface="Raleway"/>
              <a:buChar char="■"/>
              <a:defRPr>
                <a:solidFill>
                  <a:srgbClr val="2A438C"/>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7" r:id="rId5"/>
    <p:sldLayoutId id="2147483658" r:id="rId6"/>
    <p:sldLayoutId id="2147483660" r:id="rId7"/>
    <p:sldLayoutId id="2147483661" r:id="rId8"/>
    <p:sldLayoutId id="2147483662" r:id="rId9"/>
    <p:sldLayoutId id="2147483663" r:id="rId10"/>
    <p:sldLayoutId id="2147483664" r:id="rId11"/>
    <p:sldLayoutId id="2147483665" r:id="rId12"/>
    <p:sldLayoutId id="2147483666" r:id="rId13"/>
    <p:sldLayoutId id="2147483669" r:id="rId14"/>
    <p:sldLayoutId id="2147483670" r:id="rId15"/>
    <p:sldLayoutId id="2147483671" r:id="rId16"/>
    <p:sldLayoutId id="2147483672" r:id="rId17"/>
    <p:sldLayoutId id="2147483673" r:id="rId18"/>
    <p:sldLayoutId id="214748367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COPSYC.2021.12.006"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8" name="Google Shape;298;p31"/>
          <p:cNvGrpSpPr/>
          <p:nvPr/>
        </p:nvGrpSpPr>
        <p:grpSpPr>
          <a:xfrm>
            <a:off x="6245245" y="4089221"/>
            <a:ext cx="430827" cy="429779"/>
            <a:chOff x="5571945" y="4102396"/>
            <a:chExt cx="430827" cy="429779"/>
          </a:xfrm>
        </p:grpSpPr>
        <p:sp>
          <p:nvSpPr>
            <p:cNvPr id="299" name="Google Shape;299;p31"/>
            <p:cNvSpPr/>
            <p:nvPr/>
          </p:nvSpPr>
          <p:spPr>
            <a:xfrm>
              <a:off x="5571945" y="4102396"/>
              <a:ext cx="430827" cy="429779"/>
            </a:xfrm>
            <a:custGeom>
              <a:avLst/>
              <a:gdLst/>
              <a:ahLst/>
              <a:cxnLst/>
              <a:rect l="l" t="t" r="r" b="b"/>
              <a:pathLst>
                <a:path w="13144" h="13112" extrusionOk="0">
                  <a:moveTo>
                    <a:pt x="6588" y="0"/>
                  </a:moveTo>
                  <a:cubicBezTo>
                    <a:pt x="2946" y="0"/>
                    <a:pt x="1" y="2945"/>
                    <a:pt x="1" y="6556"/>
                  </a:cubicBezTo>
                  <a:cubicBezTo>
                    <a:pt x="1" y="10198"/>
                    <a:pt x="2946" y="13111"/>
                    <a:pt x="6588" y="13111"/>
                  </a:cubicBezTo>
                  <a:cubicBezTo>
                    <a:pt x="10198" y="13111"/>
                    <a:pt x="13143" y="10198"/>
                    <a:pt x="13143" y="6556"/>
                  </a:cubicBezTo>
                  <a:cubicBezTo>
                    <a:pt x="13143" y="2945"/>
                    <a:pt x="10198" y="0"/>
                    <a:pt x="6588"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5855339" y="4305485"/>
              <a:ext cx="74765" cy="67358"/>
            </a:xfrm>
            <a:custGeom>
              <a:avLst/>
              <a:gdLst/>
              <a:ahLst/>
              <a:cxnLst/>
              <a:rect l="l" t="t" r="r" b="b"/>
              <a:pathLst>
                <a:path w="2281" h="2055" extrusionOk="0">
                  <a:moveTo>
                    <a:pt x="1219" y="0"/>
                  </a:moveTo>
                  <a:cubicBezTo>
                    <a:pt x="854" y="0"/>
                    <a:pt x="489" y="210"/>
                    <a:pt x="285" y="550"/>
                  </a:cubicBezTo>
                  <a:cubicBezTo>
                    <a:pt x="0" y="1056"/>
                    <a:pt x="159" y="1690"/>
                    <a:pt x="634" y="1943"/>
                  </a:cubicBezTo>
                  <a:cubicBezTo>
                    <a:pt x="775" y="2019"/>
                    <a:pt x="931" y="2055"/>
                    <a:pt x="1087" y="2055"/>
                  </a:cubicBezTo>
                  <a:cubicBezTo>
                    <a:pt x="1453" y="2055"/>
                    <a:pt x="1818" y="1855"/>
                    <a:pt x="1995" y="1500"/>
                  </a:cubicBezTo>
                  <a:cubicBezTo>
                    <a:pt x="2281" y="993"/>
                    <a:pt x="2122" y="391"/>
                    <a:pt x="1647" y="106"/>
                  </a:cubicBezTo>
                  <a:cubicBezTo>
                    <a:pt x="1511" y="34"/>
                    <a:pt x="1365" y="0"/>
                    <a:pt x="121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5674702" y="4206891"/>
              <a:ext cx="73749" cy="67358"/>
            </a:xfrm>
            <a:custGeom>
              <a:avLst/>
              <a:gdLst/>
              <a:ahLst/>
              <a:cxnLst/>
              <a:rect l="l" t="t" r="r" b="b"/>
              <a:pathLst>
                <a:path w="2250" h="2055" extrusionOk="0">
                  <a:moveTo>
                    <a:pt x="1193" y="0"/>
                  </a:moveTo>
                  <a:cubicBezTo>
                    <a:pt x="826" y="0"/>
                    <a:pt x="459" y="217"/>
                    <a:pt x="254" y="581"/>
                  </a:cubicBezTo>
                  <a:cubicBezTo>
                    <a:pt x="1" y="1056"/>
                    <a:pt x="159" y="1689"/>
                    <a:pt x="634" y="1943"/>
                  </a:cubicBezTo>
                  <a:cubicBezTo>
                    <a:pt x="776" y="2018"/>
                    <a:pt x="929" y="2054"/>
                    <a:pt x="1081" y="2054"/>
                  </a:cubicBezTo>
                  <a:cubicBezTo>
                    <a:pt x="1437" y="2054"/>
                    <a:pt x="1787" y="1855"/>
                    <a:pt x="1964" y="1499"/>
                  </a:cubicBezTo>
                  <a:cubicBezTo>
                    <a:pt x="2249" y="992"/>
                    <a:pt x="2091" y="391"/>
                    <a:pt x="1616" y="106"/>
                  </a:cubicBezTo>
                  <a:cubicBezTo>
                    <a:pt x="1482" y="34"/>
                    <a:pt x="1337" y="0"/>
                    <a:pt x="1193"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5691911" y="4319153"/>
              <a:ext cx="148580" cy="86631"/>
            </a:xfrm>
            <a:custGeom>
              <a:avLst/>
              <a:gdLst/>
              <a:ahLst/>
              <a:cxnLst/>
              <a:rect l="l" t="t" r="r" b="b"/>
              <a:pathLst>
                <a:path w="4533" h="2643" extrusionOk="0">
                  <a:moveTo>
                    <a:pt x="356" y="1"/>
                  </a:moveTo>
                  <a:cubicBezTo>
                    <a:pt x="181" y="1"/>
                    <a:pt x="1" y="142"/>
                    <a:pt x="78" y="354"/>
                  </a:cubicBezTo>
                  <a:cubicBezTo>
                    <a:pt x="496" y="1756"/>
                    <a:pt x="1696" y="2642"/>
                    <a:pt x="3043" y="2642"/>
                  </a:cubicBezTo>
                  <a:cubicBezTo>
                    <a:pt x="3430" y="2642"/>
                    <a:pt x="3830" y="2569"/>
                    <a:pt x="4226" y="2413"/>
                  </a:cubicBezTo>
                  <a:cubicBezTo>
                    <a:pt x="4533" y="2301"/>
                    <a:pt x="4447" y="1847"/>
                    <a:pt x="4185" y="1847"/>
                  </a:cubicBezTo>
                  <a:cubicBezTo>
                    <a:pt x="4149" y="1847"/>
                    <a:pt x="4110" y="1855"/>
                    <a:pt x="4068" y="1874"/>
                  </a:cubicBezTo>
                  <a:cubicBezTo>
                    <a:pt x="3726" y="2005"/>
                    <a:pt x="3382" y="2068"/>
                    <a:pt x="3050" y="2068"/>
                  </a:cubicBezTo>
                  <a:cubicBezTo>
                    <a:pt x="1938" y="2068"/>
                    <a:pt x="957" y="1367"/>
                    <a:pt x="616" y="196"/>
                  </a:cubicBezTo>
                  <a:cubicBezTo>
                    <a:pt x="579" y="60"/>
                    <a:pt x="469" y="1"/>
                    <a:pt x="356"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a:off x="1284877" y="888660"/>
            <a:ext cx="456754" cy="456754"/>
            <a:chOff x="1284877" y="888660"/>
            <a:chExt cx="456754" cy="456754"/>
          </a:xfrm>
        </p:grpSpPr>
        <p:sp>
          <p:nvSpPr>
            <p:cNvPr id="304" name="Google Shape;304;p31"/>
            <p:cNvSpPr/>
            <p:nvPr/>
          </p:nvSpPr>
          <p:spPr>
            <a:xfrm>
              <a:off x="1284877" y="888660"/>
              <a:ext cx="456754" cy="456754"/>
            </a:xfrm>
            <a:custGeom>
              <a:avLst/>
              <a:gdLst/>
              <a:ahLst/>
              <a:cxnLst/>
              <a:rect l="l" t="t" r="r" b="b"/>
              <a:pathLst>
                <a:path w="13935" h="13935" extrusionOk="0">
                  <a:moveTo>
                    <a:pt x="6968" y="0"/>
                  </a:moveTo>
                  <a:cubicBezTo>
                    <a:pt x="3104" y="0"/>
                    <a:pt x="0" y="3136"/>
                    <a:pt x="0" y="6967"/>
                  </a:cubicBezTo>
                  <a:cubicBezTo>
                    <a:pt x="0" y="10831"/>
                    <a:pt x="3104" y="13935"/>
                    <a:pt x="6968" y="13935"/>
                  </a:cubicBezTo>
                  <a:cubicBezTo>
                    <a:pt x="10800" y="13935"/>
                    <a:pt x="13935" y="10831"/>
                    <a:pt x="13935" y="6967"/>
                  </a:cubicBezTo>
                  <a:cubicBezTo>
                    <a:pt x="13935" y="3136"/>
                    <a:pt x="10800" y="0"/>
                    <a:pt x="6968"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1566174" y="1014526"/>
              <a:ext cx="77879" cy="71783"/>
            </a:xfrm>
            <a:custGeom>
              <a:avLst/>
              <a:gdLst/>
              <a:ahLst/>
              <a:cxnLst/>
              <a:rect l="l" t="t" r="r" b="b"/>
              <a:pathLst>
                <a:path w="2376" h="2190" extrusionOk="0">
                  <a:moveTo>
                    <a:pt x="1146" y="0"/>
                  </a:moveTo>
                  <a:cubicBezTo>
                    <a:pt x="1039" y="0"/>
                    <a:pt x="930" y="18"/>
                    <a:pt x="824" y="56"/>
                  </a:cubicBezTo>
                  <a:cubicBezTo>
                    <a:pt x="286" y="246"/>
                    <a:pt x="1" y="879"/>
                    <a:pt x="222" y="1449"/>
                  </a:cubicBezTo>
                  <a:cubicBezTo>
                    <a:pt x="377" y="1914"/>
                    <a:pt x="806" y="2189"/>
                    <a:pt x="1251" y="2189"/>
                  </a:cubicBezTo>
                  <a:cubicBezTo>
                    <a:pt x="1352" y="2189"/>
                    <a:pt x="1453" y="2175"/>
                    <a:pt x="1553" y="2146"/>
                  </a:cubicBezTo>
                  <a:cubicBezTo>
                    <a:pt x="2091" y="1956"/>
                    <a:pt x="2376" y="1322"/>
                    <a:pt x="2154" y="752"/>
                  </a:cubicBezTo>
                  <a:cubicBezTo>
                    <a:pt x="2002" y="295"/>
                    <a:pt x="1584" y="0"/>
                    <a:pt x="1146"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1359610" y="1086538"/>
              <a:ext cx="77879" cy="71783"/>
            </a:xfrm>
            <a:custGeom>
              <a:avLst/>
              <a:gdLst/>
              <a:ahLst/>
              <a:cxnLst/>
              <a:rect l="l" t="t" r="r" b="b"/>
              <a:pathLst>
                <a:path w="2376" h="2190" extrusionOk="0">
                  <a:moveTo>
                    <a:pt x="1126" y="0"/>
                  </a:moveTo>
                  <a:cubicBezTo>
                    <a:pt x="1025" y="0"/>
                    <a:pt x="923" y="14"/>
                    <a:pt x="824" y="44"/>
                  </a:cubicBezTo>
                  <a:cubicBezTo>
                    <a:pt x="286" y="234"/>
                    <a:pt x="1" y="867"/>
                    <a:pt x="222" y="1437"/>
                  </a:cubicBezTo>
                  <a:cubicBezTo>
                    <a:pt x="375" y="1895"/>
                    <a:pt x="793" y="2189"/>
                    <a:pt x="1230" y="2189"/>
                  </a:cubicBezTo>
                  <a:cubicBezTo>
                    <a:pt x="1338" y="2189"/>
                    <a:pt x="1446" y="2171"/>
                    <a:pt x="1552" y="2134"/>
                  </a:cubicBezTo>
                  <a:cubicBezTo>
                    <a:pt x="2091" y="1944"/>
                    <a:pt x="2376" y="1310"/>
                    <a:pt x="2154" y="740"/>
                  </a:cubicBezTo>
                  <a:cubicBezTo>
                    <a:pt x="1999" y="276"/>
                    <a:pt x="1571" y="0"/>
                    <a:pt x="1126"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1435392" y="1114891"/>
              <a:ext cx="188962" cy="118425"/>
            </a:xfrm>
            <a:custGeom>
              <a:avLst/>
              <a:gdLst/>
              <a:ahLst/>
              <a:cxnLst/>
              <a:rect l="l" t="t" r="r" b="b"/>
              <a:pathLst>
                <a:path w="5765" h="3613" extrusionOk="0">
                  <a:moveTo>
                    <a:pt x="4991" y="0"/>
                  </a:moveTo>
                  <a:cubicBezTo>
                    <a:pt x="4508" y="0"/>
                    <a:pt x="3878" y="506"/>
                    <a:pt x="2756" y="889"/>
                  </a:cubicBezTo>
                  <a:cubicBezTo>
                    <a:pt x="1267" y="1427"/>
                    <a:pt x="285" y="1301"/>
                    <a:pt x="64" y="1934"/>
                  </a:cubicBezTo>
                  <a:cubicBezTo>
                    <a:pt x="0" y="2156"/>
                    <a:pt x="64" y="2346"/>
                    <a:pt x="64" y="2409"/>
                  </a:cubicBezTo>
                  <a:cubicBezTo>
                    <a:pt x="285" y="3042"/>
                    <a:pt x="887" y="3454"/>
                    <a:pt x="1647" y="3612"/>
                  </a:cubicBezTo>
                  <a:cubicBezTo>
                    <a:pt x="2059" y="2789"/>
                    <a:pt x="2882" y="2156"/>
                    <a:pt x="3801" y="1997"/>
                  </a:cubicBezTo>
                  <a:cubicBezTo>
                    <a:pt x="3977" y="1964"/>
                    <a:pt x="4158" y="1950"/>
                    <a:pt x="4340" y="1950"/>
                  </a:cubicBezTo>
                  <a:cubicBezTo>
                    <a:pt x="4679" y="1950"/>
                    <a:pt x="5022" y="1999"/>
                    <a:pt x="5353" y="2061"/>
                  </a:cubicBezTo>
                  <a:cubicBezTo>
                    <a:pt x="5669" y="1554"/>
                    <a:pt x="5764" y="984"/>
                    <a:pt x="5606" y="477"/>
                  </a:cubicBezTo>
                  <a:cubicBezTo>
                    <a:pt x="5574" y="414"/>
                    <a:pt x="5511" y="224"/>
                    <a:pt x="5321" y="97"/>
                  </a:cubicBezTo>
                  <a:cubicBezTo>
                    <a:pt x="5216" y="29"/>
                    <a:pt x="5108" y="0"/>
                    <a:pt x="4991"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1489376" y="1178807"/>
              <a:ext cx="121473" cy="56869"/>
            </a:xfrm>
            <a:custGeom>
              <a:avLst/>
              <a:gdLst/>
              <a:ahLst/>
              <a:cxnLst/>
              <a:rect l="l" t="t" r="r" b="b"/>
              <a:pathLst>
                <a:path w="3706" h="1735" extrusionOk="0">
                  <a:moveTo>
                    <a:pt x="2693" y="0"/>
                  </a:moveTo>
                  <a:cubicBezTo>
                    <a:pt x="2511" y="0"/>
                    <a:pt x="2330" y="14"/>
                    <a:pt x="2154" y="47"/>
                  </a:cubicBezTo>
                  <a:cubicBezTo>
                    <a:pt x="1235" y="206"/>
                    <a:pt x="412" y="839"/>
                    <a:pt x="0" y="1662"/>
                  </a:cubicBezTo>
                  <a:cubicBezTo>
                    <a:pt x="212" y="1710"/>
                    <a:pt x="438" y="1735"/>
                    <a:pt x="671" y="1735"/>
                  </a:cubicBezTo>
                  <a:cubicBezTo>
                    <a:pt x="1065" y="1735"/>
                    <a:pt x="1483" y="1663"/>
                    <a:pt x="1900" y="1504"/>
                  </a:cubicBezTo>
                  <a:cubicBezTo>
                    <a:pt x="2724" y="1219"/>
                    <a:pt x="3357" y="712"/>
                    <a:pt x="3706" y="111"/>
                  </a:cubicBezTo>
                  <a:cubicBezTo>
                    <a:pt x="3375" y="49"/>
                    <a:pt x="3032" y="0"/>
                    <a:pt x="2693" y="0"/>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31"/>
          <p:cNvGrpSpPr/>
          <p:nvPr/>
        </p:nvGrpSpPr>
        <p:grpSpPr>
          <a:xfrm>
            <a:off x="5026986" y="136089"/>
            <a:ext cx="456754" cy="456754"/>
            <a:chOff x="5026986" y="136089"/>
            <a:chExt cx="456754" cy="456754"/>
          </a:xfrm>
        </p:grpSpPr>
        <p:sp>
          <p:nvSpPr>
            <p:cNvPr id="310" name="Google Shape;310;p31"/>
            <p:cNvSpPr/>
            <p:nvPr/>
          </p:nvSpPr>
          <p:spPr>
            <a:xfrm>
              <a:off x="5026986" y="136089"/>
              <a:ext cx="456754" cy="456754"/>
            </a:xfrm>
            <a:custGeom>
              <a:avLst/>
              <a:gdLst/>
              <a:ahLst/>
              <a:cxnLst/>
              <a:rect l="l" t="t" r="r" b="b"/>
              <a:pathLst>
                <a:path w="13935" h="13935" extrusionOk="0">
                  <a:moveTo>
                    <a:pt x="6968" y="0"/>
                  </a:moveTo>
                  <a:cubicBezTo>
                    <a:pt x="3104" y="0"/>
                    <a:pt x="0" y="3136"/>
                    <a:pt x="0" y="6968"/>
                  </a:cubicBezTo>
                  <a:cubicBezTo>
                    <a:pt x="0" y="10831"/>
                    <a:pt x="3104" y="13935"/>
                    <a:pt x="6968" y="13935"/>
                  </a:cubicBezTo>
                  <a:cubicBezTo>
                    <a:pt x="10800" y="13935"/>
                    <a:pt x="13935" y="10831"/>
                    <a:pt x="13935" y="6968"/>
                  </a:cubicBezTo>
                  <a:cubicBezTo>
                    <a:pt x="13935" y="3136"/>
                    <a:pt x="10800" y="0"/>
                    <a:pt x="6968"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5168159" y="375102"/>
              <a:ext cx="193092" cy="100463"/>
            </a:xfrm>
            <a:custGeom>
              <a:avLst/>
              <a:gdLst/>
              <a:ahLst/>
              <a:cxnLst/>
              <a:rect l="l" t="t" r="r" b="b"/>
              <a:pathLst>
                <a:path w="5891" h="3065" extrusionOk="0">
                  <a:moveTo>
                    <a:pt x="5146" y="1"/>
                  </a:moveTo>
                  <a:cubicBezTo>
                    <a:pt x="4675" y="1"/>
                    <a:pt x="4001" y="351"/>
                    <a:pt x="2946" y="562"/>
                  </a:cubicBezTo>
                  <a:cubicBezTo>
                    <a:pt x="1362" y="847"/>
                    <a:pt x="412" y="562"/>
                    <a:pt x="95" y="1164"/>
                  </a:cubicBezTo>
                  <a:cubicBezTo>
                    <a:pt x="0" y="1354"/>
                    <a:pt x="32" y="1544"/>
                    <a:pt x="32" y="1639"/>
                  </a:cubicBezTo>
                  <a:cubicBezTo>
                    <a:pt x="159" y="2304"/>
                    <a:pt x="697" y="2811"/>
                    <a:pt x="1394" y="3064"/>
                  </a:cubicBezTo>
                  <a:cubicBezTo>
                    <a:pt x="1932" y="2304"/>
                    <a:pt x="2851" y="1829"/>
                    <a:pt x="3769" y="1797"/>
                  </a:cubicBezTo>
                  <a:cubicBezTo>
                    <a:pt x="4307" y="1797"/>
                    <a:pt x="4814" y="1924"/>
                    <a:pt x="5321" y="2114"/>
                  </a:cubicBezTo>
                  <a:cubicBezTo>
                    <a:pt x="5701" y="1671"/>
                    <a:pt x="5891" y="1101"/>
                    <a:pt x="5796" y="562"/>
                  </a:cubicBezTo>
                  <a:cubicBezTo>
                    <a:pt x="5764" y="499"/>
                    <a:pt x="5733" y="309"/>
                    <a:pt x="5574" y="151"/>
                  </a:cubicBezTo>
                  <a:cubicBezTo>
                    <a:pt x="5451" y="44"/>
                    <a:pt x="5311" y="1"/>
                    <a:pt x="5146"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5213818" y="434004"/>
              <a:ext cx="128750" cy="48838"/>
            </a:xfrm>
            <a:custGeom>
              <a:avLst/>
              <a:gdLst/>
              <a:ahLst/>
              <a:cxnLst/>
              <a:rect l="l" t="t" r="r" b="b"/>
              <a:pathLst>
                <a:path w="3928" h="1490" extrusionOk="0">
                  <a:moveTo>
                    <a:pt x="2376" y="0"/>
                  </a:moveTo>
                  <a:cubicBezTo>
                    <a:pt x="1458" y="32"/>
                    <a:pt x="539" y="539"/>
                    <a:pt x="1" y="1267"/>
                  </a:cubicBezTo>
                  <a:cubicBezTo>
                    <a:pt x="354" y="1413"/>
                    <a:pt x="763" y="1490"/>
                    <a:pt x="1199" y="1490"/>
                  </a:cubicBezTo>
                  <a:cubicBezTo>
                    <a:pt x="1427" y="1490"/>
                    <a:pt x="1662" y="1469"/>
                    <a:pt x="1901" y="1425"/>
                  </a:cubicBezTo>
                  <a:cubicBezTo>
                    <a:pt x="2756" y="1267"/>
                    <a:pt x="3484" y="855"/>
                    <a:pt x="3928" y="317"/>
                  </a:cubicBezTo>
                  <a:cubicBezTo>
                    <a:pt x="3421" y="127"/>
                    <a:pt x="2914" y="0"/>
                    <a:pt x="2376" y="0"/>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5048783" y="260447"/>
              <a:ext cx="157824" cy="138288"/>
            </a:xfrm>
            <a:custGeom>
              <a:avLst/>
              <a:gdLst/>
              <a:ahLst/>
              <a:cxnLst/>
              <a:rect l="l" t="t" r="r" b="b"/>
              <a:pathLst>
                <a:path w="4815" h="4219" extrusionOk="0">
                  <a:moveTo>
                    <a:pt x="3631" y="1"/>
                  </a:moveTo>
                  <a:cubicBezTo>
                    <a:pt x="3593" y="1"/>
                    <a:pt x="3554" y="3"/>
                    <a:pt x="3516" y="7"/>
                  </a:cubicBezTo>
                  <a:cubicBezTo>
                    <a:pt x="2946" y="102"/>
                    <a:pt x="2471" y="577"/>
                    <a:pt x="2407" y="1115"/>
                  </a:cubicBezTo>
                  <a:cubicBezTo>
                    <a:pt x="2202" y="730"/>
                    <a:pt x="1746" y="469"/>
                    <a:pt x="1294" y="469"/>
                  </a:cubicBezTo>
                  <a:cubicBezTo>
                    <a:pt x="1189" y="469"/>
                    <a:pt x="1084" y="483"/>
                    <a:pt x="982" y="513"/>
                  </a:cubicBezTo>
                  <a:cubicBezTo>
                    <a:pt x="380" y="672"/>
                    <a:pt x="0" y="1305"/>
                    <a:pt x="159" y="1875"/>
                  </a:cubicBezTo>
                  <a:cubicBezTo>
                    <a:pt x="285" y="2287"/>
                    <a:pt x="666" y="2572"/>
                    <a:pt x="1046" y="2825"/>
                  </a:cubicBezTo>
                  <a:cubicBezTo>
                    <a:pt x="1679" y="3269"/>
                    <a:pt x="2312" y="3712"/>
                    <a:pt x="2946" y="4155"/>
                  </a:cubicBezTo>
                  <a:cubicBezTo>
                    <a:pt x="2977" y="4187"/>
                    <a:pt x="3009" y="4187"/>
                    <a:pt x="3009" y="4219"/>
                  </a:cubicBezTo>
                  <a:cubicBezTo>
                    <a:pt x="3041" y="4187"/>
                    <a:pt x="3041" y="4155"/>
                    <a:pt x="3072" y="4124"/>
                  </a:cubicBezTo>
                  <a:cubicBezTo>
                    <a:pt x="3484" y="3490"/>
                    <a:pt x="3896" y="2825"/>
                    <a:pt x="4339" y="2192"/>
                  </a:cubicBezTo>
                  <a:cubicBezTo>
                    <a:pt x="4561" y="1812"/>
                    <a:pt x="4814" y="1400"/>
                    <a:pt x="4782" y="957"/>
                  </a:cubicBezTo>
                  <a:cubicBezTo>
                    <a:pt x="4723" y="423"/>
                    <a:pt x="4192" y="1"/>
                    <a:pt x="3631"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272981" y="225965"/>
              <a:ext cx="158873" cy="137469"/>
            </a:xfrm>
            <a:custGeom>
              <a:avLst/>
              <a:gdLst/>
              <a:ahLst/>
              <a:cxnLst/>
              <a:rect l="l" t="t" r="r" b="b"/>
              <a:pathLst>
                <a:path w="4847" h="4194" extrusionOk="0">
                  <a:moveTo>
                    <a:pt x="3682" y="1"/>
                  </a:moveTo>
                  <a:cubicBezTo>
                    <a:pt x="3627" y="1"/>
                    <a:pt x="3571" y="5"/>
                    <a:pt x="3516" y="14"/>
                  </a:cubicBezTo>
                  <a:cubicBezTo>
                    <a:pt x="2946" y="77"/>
                    <a:pt x="2471" y="552"/>
                    <a:pt x="2439" y="1090"/>
                  </a:cubicBezTo>
                  <a:cubicBezTo>
                    <a:pt x="2208" y="705"/>
                    <a:pt x="1769" y="445"/>
                    <a:pt x="1307" y="445"/>
                  </a:cubicBezTo>
                  <a:cubicBezTo>
                    <a:pt x="1199" y="445"/>
                    <a:pt x="1090" y="459"/>
                    <a:pt x="983" y="489"/>
                  </a:cubicBezTo>
                  <a:cubicBezTo>
                    <a:pt x="413" y="647"/>
                    <a:pt x="1" y="1312"/>
                    <a:pt x="159" y="1850"/>
                  </a:cubicBezTo>
                  <a:cubicBezTo>
                    <a:pt x="286" y="2262"/>
                    <a:pt x="698" y="2547"/>
                    <a:pt x="1046" y="2800"/>
                  </a:cubicBezTo>
                  <a:cubicBezTo>
                    <a:pt x="1679" y="3244"/>
                    <a:pt x="2344" y="3687"/>
                    <a:pt x="2978" y="4131"/>
                  </a:cubicBezTo>
                  <a:cubicBezTo>
                    <a:pt x="2978" y="4162"/>
                    <a:pt x="3010" y="4162"/>
                    <a:pt x="3041" y="4194"/>
                  </a:cubicBezTo>
                  <a:cubicBezTo>
                    <a:pt x="3041" y="4162"/>
                    <a:pt x="3073" y="4131"/>
                    <a:pt x="3073" y="4131"/>
                  </a:cubicBezTo>
                  <a:cubicBezTo>
                    <a:pt x="3485" y="3465"/>
                    <a:pt x="3928" y="2800"/>
                    <a:pt x="4340" y="2167"/>
                  </a:cubicBezTo>
                  <a:cubicBezTo>
                    <a:pt x="4593" y="1787"/>
                    <a:pt x="4846" y="1375"/>
                    <a:pt x="4783" y="932"/>
                  </a:cubicBezTo>
                  <a:cubicBezTo>
                    <a:pt x="4754" y="414"/>
                    <a:pt x="4229" y="1"/>
                    <a:pt x="3682"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1"/>
          <p:cNvGrpSpPr/>
          <p:nvPr/>
        </p:nvGrpSpPr>
        <p:grpSpPr>
          <a:xfrm>
            <a:off x="7786065" y="1649601"/>
            <a:ext cx="892761" cy="211808"/>
            <a:chOff x="7786065" y="1739826"/>
            <a:chExt cx="892761" cy="211808"/>
          </a:xfrm>
        </p:grpSpPr>
        <p:sp>
          <p:nvSpPr>
            <p:cNvPr id="316" name="Google Shape;316;p31"/>
            <p:cNvSpPr/>
            <p:nvPr/>
          </p:nvSpPr>
          <p:spPr>
            <a:xfrm>
              <a:off x="7786065" y="1739826"/>
              <a:ext cx="892761" cy="211808"/>
            </a:xfrm>
            <a:custGeom>
              <a:avLst/>
              <a:gdLst/>
              <a:ahLst/>
              <a:cxnLst/>
              <a:rect l="l" t="t" r="r" b="b"/>
              <a:pathLst>
                <a:path w="27237" h="6462" extrusionOk="0">
                  <a:moveTo>
                    <a:pt x="3231" y="1"/>
                  </a:moveTo>
                  <a:cubicBezTo>
                    <a:pt x="1458" y="1"/>
                    <a:pt x="1" y="1458"/>
                    <a:pt x="1" y="3231"/>
                  </a:cubicBezTo>
                  <a:cubicBezTo>
                    <a:pt x="1" y="5004"/>
                    <a:pt x="1458" y="6461"/>
                    <a:pt x="3231" y="6461"/>
                  </a:cubicBezTo>
                  <a:lnTo>
                    <a:pt x="24038" y="6461"/>
                  </a:lnTo>
                  <a:cubicBezTo>
                    <a:pt x="25811" y="6461"/>
                    <a:pt x="27236" y="5004"/>
                    <a:pt x="27236" y="3231"/>
                  </a:cubicBezTo>
                  <a:cubicBezTo>
                    <a:pt x="27236" y="1458"/>
                    <a:pt x="25811" y="1"/>
                    <a:pt x="2403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7837985" y="1787190"/>
              <a:ext cx="123538" cy="116721"/>
            </a:xfrm>
            <a:custGeom>
              <a:avLst/>
              <a:gdLst/>
              <a:ahLst/>
              <a:cxnLst/>
              <a:rect l="l" t="t" r="r" b="b"/>
              <a:pathLst>
                <a:path w="3769" h="3561" extrusionOk="0">
                  <a:moveTo>
                    <a:pt x="1917" y="0"/>
                  </a:moveTo>
                  <a:cubicBezTo>
                    <a:pt x="1853" y="0"/>
                    <a:pt x="1787" y="33"/>
                    <a:pt x="1742" y="108"/>
                  </a:cubicBezTo>
                  <a:lnTo>
                    <a:pt x="1299" y="963"/>
                  </a:lnTo>
                  <a:cubicBezTo>
                    <a:pt x="1267" y="994"/>
                    <a:pt x="1235" y="1026"/>
                    <a:pt x="1172" y="1058"/>
                  </a:cubicBezTo>
                  <a:lnTo>
                    <a:pt x="222" y="1153"/>
                  </a:lnTo>
                  <a:cubicBezTo>
                    <a:pt x="64" y="1184"/>
                    <a:pt x="0" y="1374"/>
                    <a:pt x="95" y="1469"/>
                  </a:cubicBezTo>
                  <a:lnTo>
                    <a:pt x="760" y="2166"/>
                  </a:lnTo>
                  <a:cubicBezTo>
                    <a:pt x="792" y="2229"/>
                    <a:pt x="824" y="2293"/>
                    <a:pt x="824" y="2324"/>
                  </a:cubicBezTo>
                  <a:lnTo>
                    <a:pt x="634" y="3274"/>
                  </a:lnTo>
                  <a:cubicBezTo>
                    <a:pt x="608" y="3404"/>
                    <a:pt x="709" y="3513"/>
                    <a:pt x="817" y="3513"/>
                  </a:cubicBezTo>
                  <a:cubicBezTo>
                    <a:pt x="840" y="3513"/>
                    <a:pt x="864" y="3508"/>
                    <a:pt x="887" y="3496"/>
                  </a:cubicBezTo>
                  <a:lnTo>
                    <a:pt x="1742" y="3053"/>
                  </a:lnTo>
                  <a:cubicBezTo>
                    <a:pt x="1774" y="3037"/>
                    <a:pt x="1805" y="3029"/>
                    <a:pt x="1837" y="3029"/>
                  </a:cubicBezTo>
                  <a:cubicBezTo>
                    <a:pt x="1869" y="3029"/>
                    <a:pt x="1900" y="3037"/>
                    <a:pt x="1932" y="3053"/>
                  </a:cubicBezTo>
                  <a:lnTo>
                    <a:pt x="2755" y="3528"/>
                  </a:lnTo>
                  <a:cubicBezTo>
                    <a:pt x="2786" y="3550"/>
                    <a:pt x="2818" y="3561"/>
                    <a:pt x="2849" y="3561"/>
                  </a:cubicBezTo>
                  <a:cubicBezTo>
                    <a:pt x="2949" y="3561"/>
                    <a:pt x="3040" y="3458"/>
                    <a:pt x="3040" y="3338"/>
                  </a:cubicBezTo>
                  <a:lnTo>
                    <a:pt x="2882" y="2388"/>
                  </a:lnTo>
                  <a:cubicBezTo>
                    <a:pt x="2882" y="2324"/>
                    <a:pt x="2914" y="2261"/>
                    <a:pt x="2945" y="2229"/>
                  </a:cubicBezTo>
                  <a:lnTo>
                    <a:pt x="3674" y="1564"/>
                  </a:lnTo>
                  <a:cubicBezTo>
                    <a:pt x="3769" y="1469"/>
                    <a:pt x="3706" y="1279"/>
                    <a:pt x="3579" y="1248"/>
                  </a:cubicBezTo>
                  <a:lnTo>
                    <a:pt x="2629" y="1089"/>
                  </a:lnTo>
                  <a:cubicBezTo>
                    <a:pt x="2565" y="1089"/>
                    <a:pt x="2502" y="1026"/>
                    <a:pt x="2470" y="994"/>
                  </a:cubicBezTo>
                  <a:lnTo>
                    <a:pt x="2090" y="108"/>
                  </a:lnTo>
                  <a:cubicBezTo>
                    <a:pt x="2057" y="41"/>
                    <a:pt x="1988" y="0"/>
                    <a:pt x="191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8010296" y="1787190"/>
              <a:ext cx="124587" cy="116721"/>
            </a:xfrm>
            <a:custGeom>
              <a:avLst/>
              <a:gdLst/>
              <a:ahLst/>
              <a:cxnLst/>
              <a:rect l="l" t="t" r="r" b="b"/>
              <a:pathLst>
                <a:path w="3801" h="3561" extrusionOk="0">
                  <a:moveTo>
                    <a:pt x="1922" y="0"/>
                  </a:moveTo>
                  <a:cubicBezTo>
                    <a:pt x="1862" y="0"/>
                    <a:pt x="1804" y="33"/>
                    <a:pt x="1774" y="108"/>
                  </a:cubicBezTo>
                  <a:lnTo>
                    <a:pt x="1330" y="963"/>
                  </a:lnTo>
                  <a:cubicBezTo>
                    <a:pt x="1299" y="994"/>
                    <a:pt x="1235" y="1026"/>
                    <a:pt x="1172" y="1058"/>
                  </a:cubicBezTo>
                  <a:lnTo>
                    <a:pt x="222" y="1153"/>
                  </a:lnTo>
                  <a:cubicBezTo>
                    <a:pt x="95" y="1184"/>
                    <a:pt x="0" y="1374"/>
                    <a:pt x="127" y="1469"/>
                  </a:cubicBezTo>
                  <a:lnTo>
                    <a:pt x="792" y="2166"/>
                  </a:lnTo>
                  <a:cubicBezTo>
                    <a:pt x="824" y="2229"/>
                    <a:pt x="855" y="2293"/>
                    <a:pt x="824" y="2324"/>
                  </a:cubicBezTo>
                  <a:lnTo>
                    <a:pt x="634" y="3274"/>
                  </a:lnTo>
                  <a:cubicBezTo>
                    <a:pt x="608" y="3404"/>
                    <a:pt x="709" y="3513"/>
                    <a:pt x="834" y="3513"/>
                  </a:cubicBezTo>
                  <a:cubicBezTo>
                    <a:pt x="862" y="3513"/>
                    <a:pt x="890" y="3508"/>
                    <a:pt x="919" y="3496"/>
                  </a:cubicBezTo>
                  <a:lnTo>
                    <a:pt x="1774" y="3053"/>
                  </a:lnTo>
                  <a:cubicBezTo>
                    <a:pt x="1805" y="3037"/>
                    <a:pt x="1837" y="3029"/>
                    <a:pt x="1865" y="3029"/>
                  </a:cubicBezTo>
                  <a:cubicBezTo>
                    <a:pt x="1893" y="3029"/>
                    <a:pt x="1916" y="3037"/>
                    <a:pt x="1932" y="3053"/>
                  </a:cubicBezTo>
                  <a:lnTo>
                    <a:pt x="2787" y="3528"/>
                  </a:lnTo>
                  <a:cubicBezTo>
                    <a:pt x="2817" y="3550"/>
                    <a:pt x="2849" y="3561"/>
                    <a:pt x="2880" y="3561"/>
                  </a:cubicBezTo>
                  <a:cubicBezTo>
                    <a:pt x="2979" y="3561"/>
                    <a:pt x="3065" y="3458"/>
                    <a:pt x="3041" y="3338"/>
                  </a:cubicBezTo>
                  <a:lnTo>
                    <a:pt x="2914" y="2388"/>
                  </a:lnTo>
                  <a:cubicBezTo>
                    <a:pt x="2914" y="2324"/>
                    <a:pt x="2946" y="2261"/>
                    <a:pt x="2977" y="2229"/>
                  </a:cubicBezTo>
                  <a:lnTo>
                    <a:pt x="3674" y="1564"/>
                  </a:lnTo>
                  <a:cubicBezTo>
                    <a:pt x="3801" y="1469"/>
                    <a:pt x="3737" y="1279"/>
                    <a:pt x="3579" y="1248"/>
                  </a:cubicBezTo>
                  <a:lnTo>
                    <a:pt x="2629" y="1089"/>
                  </a:lnTo>
                  <a:cubicBezTo>
                    <a:pt x="2566" y="1089"/>
                    <a:pt x="2534" y="1026"/>
                    <a:pt x="2502" y="994"/>
                  </a:cubicBezTo>
                  <a:lnTo>
                    <a:pt x="2090" y="108"/>
                  </a:lnTo>
                  <a:cubicBezTo>
                    <a:pt x="2057" y="41"/>
                    <a:pt x="1988" y="0"/>
                    <a:pt x="1922"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8175331" y="1787190"/>
              <a:ext cx="124587" cy="116721"/>
            </a:xfrm>
            <a:custGeom>
              <a:avLst/>
              <a:gdLst/>
              <a:ahLst/>
              <a:cxnLst/>
              <a:rect l="l" t="t" r="r" b="b"/>
              <a:pathLst>
                <a:path w="3801" h="3561" extrusionOk="0">
                  <a:moveTo>
                    <a:pt x="1922" y="0"/>
                  </a:moveTo>
                  <a:cubicBezTo>
                    <a:pt x="1862" y="0"/>
                    <a:pt x="1804" y="33"/>
                    <a:pt x="1774" y="108"/>
                  </a:cubicBezTo>
                  <a:lnTo>
                    <a:pt x="1331" y="963"/>
                  </a:lnTo>
                  <a:cubicBezTo>
                    <a:pt x="1299" y="994"/>
                    <a:pt x="1236" y="1026"/>
                    <a:pt x="1172" y="1058"/>
                  </a:cubicBezTo>
                  <a:lnTo>
                    <a:pt x="222" y="1153"/>
                  </a:lnTo>
                  <a:cubicBezTo>
                    <a:pt x="96" y="1184"/>
                    <a:pt x="1" y="1374"/>
                    <a:pt x="127" y="1469"/>
                  </a:cubicBezTo>
                  <a:lnTo>
                    <a:pt x="792" y="2166"/>
                  </a:lnTo>
                  <a:cubicBezTo>
                    <a:pt x="824" y="2229"/>
                    <a:pt x="856" y="2293"/>
                    <a:pt x="824" y="2324"/>
                  </a:cubicBezTo>
                  <a:lnTo>
                    <a:pt x="634" y="3274"/>
                  </a:lnTo>
                  <a:cubicBezTo>
                    <a:pt x="608" y="3404"/>
                    <a:pt x="710" y="3513"/>
                    <a:pt x="835" y="3513"/>
                  </a:cubicBezTo>
                  <a:cubicBezTo>
                    <a:pt x="862" y="3513"/>
                    <a:pt x="891" y="3508"/>
                    <a:pt x="919" y="3496"/>
                  </a:cubicBezTo>
                  <a:lnTo>
                    <a:pt x="1774" y="3053"/>
                  </a:lnTo>
                  <a:cubicBezTo>
                    <a:pt x="1806" y="3037"/>
                    <a:pt x="1838" y="3029"/>
                    <a:pt x="1865" y="3029"/>
                  </a:cubicBezTo>
                  <a:cubicBezTo>
                    <a:pt x="1893" y="3029"/>
                    <a:pt x="1917" y="3037"/>
                    <a:pt x="1933" y="3053"/>
                  </a:cubicBezTo>
                  <a:lnTo>
                    <a:pt x="2788" y="3528"/>
                  </a:lnTo>
                  <a:cubicBezTo>
                    <a:pt x="2818" y="3550"/>
                    <a:pt x="2850" y="3561"/>
                    <a:pt x="2881" y="3561"/>
                  </a:cubicBezTo>
                  <a:cubicBezTo>
                    <a:pt x="2979" y="3561"/>
                    <a:pt x="3065" y="3458"/>
                    <a:pt x="3041" y="3338"/>
                  </a:cubicBezTo>
                  <a:lnTo>
                    <a:pt x="2914" y="2388"/>
                  </a:lnTo>
                  <a:cubicBezTo>
                    <a:pt x="2914" y="2324"/>
                    <a:pt x="2946" y="2261"/>
                    <a:pt x="2978" y="2229"/>
                  </a:cubicBezTo>
                  <a:lnTo>
                    <a:pt x="3674" y="1564"/>
                  </a:lnTo>
                  <a:cubicBezTo>
                    <a:pt x="3801" y="1469"/>
                    <a:pt x="3738" y="1279"/>
                    <a:pt x="3579" y="1248"/>
                  </a:cubicBezTo>
                  <a:lnTo>
                    <a:pt x="2629" y="1089"/>
                  </a:lnTo>
                  <a:cubicBezTo>
                    <a:pt x="2566" y="1089"/>
                    <a:pt x="2534" y="1026"/>
                    <a:pt x="2503" y="994"/>
                  </a:cubicBezTo>
                  <a:lnTo>
                    <a:pt x="2091" y="108"/>
                  </a:lnTo>
                  <a:cubicBezTo>
                    <a:pt x="2057" y="41"/>
                    <a:pt x="1989" y="0"/>
                    <a:pt x="1922"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8341414" y="1787190"/>
              <a:ext cx="123571" cy="116721"/>
            </a:xfrm>
            <a:custGeom>
              <a:avLst/>
              <a:gdLst/>
              <a:ahLst/>
              <a:cxnLst/>
              <a:rect l="l" t="t" r="r" b="b"/>
              <a:pathLst>
                <a:path w="3770" h="3561" extrusionOk="0">
                  <a:moveTo>
                    <a:pt x="1922" y="0"/>
                  </a:moveTo>
                  <a:cubicBezTo>
                    <a:pt x="1862" y="0"/>
                    <a:pt x="1804" y="33"/>
                    <a:pt x="1774" y="108"/>
                  </a:cubicBezTo>
                  <a:lnTo>
                    <a:pt x="1299" y="963"/>
                  </a:lnTo>
                  <a:cubicBezTo>
                    <a:pt x="1299" y="994"/>
                    <a:pt x="1236" y="1026"/>
                    <a:pt x="1173" y="1058"/>
                  </a:cubicBezTo>
                  <a:lnTo>
                    <a:pt x="222" y="1153"/>
                  </a:lnTo>
                  <a:cubicBezTo>
                    <a:pt x="64" y="1184"/>
                    <a:pt x="1" y="1374"/>
                    <a:pt x="96" y="1469"/>
                  </a:cubicBezTo>
                  <a:lnTo>
                    <a:pt x="761" y="2166"/>
                  </a:lnTo>
                  <a:cubicBezTo>
                    <a:pt x="824" y="2229"/>
                    <a:pt x="824" y="2293"/>
                    <a:pt x="824" y="2324"/>
                  </a:cubicBezTo>
                  <a:lnTo>
                    <a:pt x="634" y="3274"/>
                  </a:lnTo>
                  <a:cubicBezTo>
                    <a:pt x="608" y="3404"/>
                    <a:pt x="710" y="3513"/>
                    <a:pt x="817" y="3513"/>
                  </a:cubicBezTo>
                  <a:cubicBezTo>
                    <a:pt x="841" y="3513"/>
                    <a:pt x="865" y="3508"/>
                    <a:pt x="887" y="3496"/>
                  </a:cubicBezTo>
                  <a:lnTo>
                    <a:pt x="1743" y="3053"/>
                  </a:lnTo>
                  <a:cubicBezTo>
                    <a:pt x="1774" y="3037"/>
                    <a:pt x="1806" y="3029"/>
                    <a:pt x="1838" y="3029"/>
                  </a:cubicBezTo>
                  <a:cubicBezTo>
                    <a:pt x="1869" y="3029"/>
                    <a:pt x="1901" y="3037"/>
                    <a:pt x="1933" y="3053"/>
                  </a:cubicBezTo>
                  <a:lnTo>
                    <a:pt x="2756" y="3528"/>
                  </a:lnTo>
                  <a:cubicBezTo>
                    <a:pt x="2794" y="3550"/>
                    <a:pt x="2832" y="3561"/>
                    <a:pt x="2867" y="3561"/>
                  </a:cubicBezTo>
                  <a:cubicBezTo>
                    <a:pt x="2979" y="3561"/>
                    <a:pt x="3065" y="3458"/>
                    <a:pt x="3041" y="3338"/>
                  </a:cubicBezTo>
                  <a:lnTo>
                    <a:pt x="2914" y="2388"/>
                  </a:lnTo>
                  <a:cubicBezTo>
                    <a:pt x="2883" y="2324"/>
                    <a:pt x="2914" y="2261"/>
                    <a:pt x="2978" y="2229"/>
                  </a:cubicBezTo>
                  <a:lnTo>
                    <a:pt x="3674" y="1564"/>
                  </a:lnTo>
                  <a:cubicBezTo>
                    <a:pt x="3769" y="1469"/>
                    <a:pt x="3738" y="1279"/>
                    <a:pt x="3579" y="1248"/>
                  </a:cubicBezTo>
                  <a:lnTo>
                    <a:pt x="2629" y="1089"/>
                  </a:lnTo>
                  <a:cubicBezTo>
                    <a:pt x="2566" y="1089"/>
                    <a:pt x="2503" y="1026"/>
                    <a:pt x="2503" y="994"/>
                  </a:cubicBezTo>
                  <a:lnTo>
                    <a:pt x="2091" y="108"/>
                  </a:lnTo>
                  <a:cubicBezTo>
                    <a:pt x="2058" y="41"/>
                    <a:pt x="1989" y="0"/>
                    <a:pt x="1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8503368" y="1787190"/>
              <a:ext cx="123538" cy="116721"/>
            </a:xfrm>
            <a:custGeom>
              <a:avLst/>
              <a:gdLst/>
              <a:ahLst/>
              <a:cxnLst/>
              <a:rect l="l" t="t" r="r" b="b"/>
              <a:pathLst>
                <a:path w="3769" h="3561" extrusionOk="0">
                  <a:moveTo>
                    <a:pt x="1921" y="0"/>
                  </a:moveTo>
                  <a:cubicBezTo>
                    <a:pt x="1862" y="0"/>
                    <a:pt x="1804" y="33"/>
                    <a:pt x="1774" y="108"/>
                  </a:cubicBezTo>
                  <a:lnTo>
                    <a:pt x="1330" y="963"/>
                  </a:lnTo>
                  <a:cubicBezTo>
                    <a:pt x="1299" y="994"/>
                    <a:pt x="1235" y="1026"/>
                    <a:pt x="1172" y="1058"/>
                  </a:cubicBezTo>
                  <a:lnTo>
                    <a:pt x="222" y="1153"/>
                  </a:lnTo>
                  <a:cubicBezTo>
                    <a:pt x="63" y="1184"/>
                    <a:pt x="0" y="1374"/>
                    <a:pt x="127" y="1469"/>
                  </a:cubicBezTo>
                  <a:lnTo>
                    <a:pt x="792" y="2166"/>
                  </a:lnTo>
                  <a:cubicBezTo>
                    <a:pt x="824" y="2229"/>
                    <a:pt x="824" y="2293"/>
                    <a:pt x="824" y="2324"/>
                  </a:cubicBezTo>
                  <a:lnTo>
                    <a:pt x="634" y="3274"/>
                  </a:lnTo>
                  <a:cubicBezTo>
                    <a:pt x="608" y="3404"/>
                    <a:pt x="709" y="3513"/>
                    <a:pt x="817" y="3513"/>
                  </a:cubicBezTo>
                  <a:cubicBezTo>
                    <a:pt x="840" y="3513"/>
                    <a:pt x="864" y="3508"/>
                    <a:pt x="887" y="3496"/>
                  </a:cubicBezTo>
                  <a:lnTo>
                    <a:pt x="1774" y="3053"/>
                  </a:lnTo>
                  <a:cubicBezTo>
                    <a:pt x="1789" y="3037"/>
                    <a:pt x="1813" y="3029"/>
                    <a:pt x="1841" y="3029"/>
                  </a:cubicBezTo>
                  <a:cubicBezTo>
                    <a:pt x="1869" y="3029"/>
                    <a:pt x="1900" y="3037"/>
                    <a:pt x="1932" y="3053"/>
                  </a:cubicBezTo>
                  <a:lnTo>
                    <a:pt x="2755" y="3528"/>
                  </a:lnTo>
                  <a:cubicBezTo>
                    <a:pt x="2793" y="3550"/>
                    <a:pt x="2831" y="3561"/>
                    <a:pt x="2866" y="3561"/>
                  </a:cubicBezTo>
                  <a:cubicBezTo>
                    <a:pt x="2978" y="3561"/>
                    <a:pt x="3064" y="3458"/>
                    <a:pt x="3040" y="3338"/>
                  </a:cubicBezTo>
                  <a:lnTo>
                    <a:pt x="2914" y="2388"/>
                  </a:lnTo>
                  <a:cubicBezTo>
                    <a:pt x="2914" y="2324"/>
                    <a:pt x="2914" y="2261"/>
                    <a:pt x="2977" y="2229"/>
                  </a:cubicBezTo>
                  <a:lnTo>
                    <a:pt x="3674" y="1564"/>
                  </a:lnTo>
                  <a:cubicBezTo>
                    <a:pt x="3769" y="1469"/>
                    <a:pt x="3737" y="1279"/>
                    <a:pt x="3579" y="1248"/>
                  </a:cubicBezTo>
                  <a:lnTo>
                    <a:pt x="2629" y="1089"/>
                  </a:lnTo>
                  <a:cubicBezTo>
                    <a:pt x="2565" y="1089"/>
                    <a:pt x="2534" y="1026"/>
                    <a:pt x="2502" y="994"/>
                  </a:cubicBezTo>
                  <a:lnTo>
                    <a:pt x="2090" y="108"/>
                  </a:lnTo>
                  <a:cubicBezTo>
                    <a:pt x="2057" y="41"/>
                    <a:pt x="1988" y="0"/>
                    <a:pt x="1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31"/>
          <p:cNvGrpSpPr/>
          <p:nvPr/>
        </p:nvGrpSpPr>
        <p:grpSpPr>
          <a:xfrm>
            <a:off x="5273007" y="4231749"/>
            <a:ext cx="625952" cy="556038"/>
            <a:chOff x="2878257" y="4141499"/>
            <a:chExt cx="625952" cy="556038"/>
          </a:xfrm>
        </p:grpSpPr>
        <p:sp>
          <p:nvSpPr>
            <p:cNvPr id="323" name="Google Shape;323;p31"/>
            <p:cNvSpPr/>
            <p:nvPr/>
          </p:nvSpPr>
          <p:spPr>
            <a:xfrm>
              <a:off x="2878257" y="4141499"/>
              <a:ext cx="625952" cy="556038"/>
            </a:xfrm>
            <a:custGeom>
              <a:avLst/>
              <a:gdLst/>
              <a:ahLst/>
              <a:cxnLst/>
              <a:rect l="l" t="t" r="r" b="b"/>
              <a:pathLst>
                <a:path w="19097" h="16964" extrusionOk="0">
                  <a:moveTo>
                    <a:pt x="9506" y="0"/>
                  </a:moveTo>
                  <a:cubicBezTo>
                    <a:pt x="5914" y="0"/>
                    <a:pt x="2596" y="2275"/>
                    <a:pt x="1426" y="5838"/>
                  </a:cubicBezTo>
                  <a:cubicBezTo>
                    <a:pt x="0" y="10303"/>
                    <a:pt x="2439" y="15085"/>
                    <a:pt x="6936" y="16542"/>
                  </a:cubicBezTo>
                  <a:cubicBezTo>
                    <a:pt x="7812" y="16828"/>
                    <a:pt x="8702" y="16963"/>
                    <a:pt x="9577" y="16963"/>
                  </a:cubicBezTo>
                  <a:cubicBezTo>
                    <a:pt x="13161" y="16963"/>
                    <a:pt x="16501" y="14684"/>
                    <a:pt x="17672" y="11095"/>
                  </a:cubicBezTo>
                  <a:cubicBezTo>
                    <a:pt x="19097" y="6661"/>
                    <a:pt x="16627" y="1879"/>
                    <a:pt x="12161" y="422"/>
                  </a:cubicBezTo>
                  <a:cubicBezTo>
                    <a:pt x="11278" y="136"/>
                    <a:pt x="10384" y="0"/>
                    <a:pt x="950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2947811" y="4256024"/>
              <a:ext cx="437022" cy="418339"/>
            </a:xfrm>
            <a:custGeom>
              <a:avLst/>
              <a:gdLst/>
              <a:ahLst/>
              <a:cxnLst/>
              <a:rect l="l" t="t" r="r" b="b"/>
              <a:pathLst>
                <a:path w="13333" h="12763" extrusionOk="0">
                  <a:moveTo>
                    <a:pt x="12351" y="602"/>
                  </a:moveTo>
                  <a:lnTo>
                    <a:pt x="6017" y="5764"/>
                  </a:lnTo>
                  <a:lnTo>
                    <a:pt x="887" y="3579"/>
                  </a:lnTo>
                  <a:lnTo>
                    <a:pt x="12351" y="602"/>
                  </a:lnTo>
                  <a:close/>
                  <a:moveTo>
                    <a:pt x="12668" y="855"/>
                  </a:moveTo>
                  <a:lnTo>
                    <a:pt x="7696" y="11876"/>
                  </a:lnTo>
                  <a:lnTo>
                    <a:pt x="6334" y="6017"/>
                  </a:lnTo>
                  <a:lnTo>
                    <a:pt x="12668" y="855"/>
                  </a:lnTo>
                  <a:close/>
                  <a:moveTo>
                    <a:pt x="13333" y="0"/>
                  </a:moveTo>
                  <a:lnTo>
                    <a:pt x="13333" y="0"/>
                  </a:lnTo>
                  <a:cubicBezTo>
                    <a:pt x="8994" y="1109"/>
                    <a:pt x="4656" y="2217"/>
                    <a:pt x="285" y="3325"/>
                  </a:cubicBezTo>
                  <a:lnTo>
                    <a:pt x="0" y="3420"/>
                  </a:lnTo>
                  <a:lnTo>
                    <a:pt x="64" y="3674"/>
                  </a:lnTo>
                  <a:lnTo>
                    <a:pt x="254" y="3769"/>
                  </a:lnTo>
                  <a:lnTo>
                    <a:pt x="5954" y="6144"/>
                  </a:lnTo>
                  <a:lnTo>
                    <a:pt x="7411" y="12478"/>
                  </a:lnTo>
                  <a:lnTo>
                    <a:pt x="7442" y="12604"/>
                  </a:lnTo>
                  <a:lnTo>
                    <a:pt x="7569" y="12668"/>
                  </a:lnTo>
                  <a:lnTo>
                    <a:pt x="7728" y="12763"/>
                  </a:lnTo>
                  <a:lnTo>
                    <a:pt x="7791" y="12636"/>
                  </a:lnTo>
                  <a:lnTo>
                    <a:pt x="7823" y="12541"/>
                  </a:lnTo>
                  <a:cubicBezTo>
                    <a:pt x="9659" y="8361"/>
                    <a:pt x="11496" y="4180"/>
                    <a:pt x="13333"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1"/>
          <p:cNvGrpSpPr/>
          <p:nvPr/>
        </p:nvGrpSpPr>
        <p:grpSpPr>
          <a:xfrm>
            <a:off x="8235557" y="683113"/>
            <a:ext cx="456754" cy="457803"/>
            <a:chOff x="8235557" y="683113"/>
            <a:chExt cx="456754" cy="457803"/>
          </a:xfrm>
        </p:grpSpPr>
        <p:sp>
          <p:nvSpPr>
            <p:cNvPr id="326" name="Google Shape;326;p31"/>
            <p:cNvSpPr/>
            <p:nvPr/>
          </p:nvSpPr>
          <p:spPr>
            <a:xfrm>
              <a:off x="8235557" y="683113"/>
              <a:ext cx="456754" cy="457803"/>
            </a:xfrm>
            <a:custGeom>
              <a:avLst/>
              <a:gdLst/>
              <a:ahLst/>
              <a:cxnLst/>
              <a:rect l="l" t="t" r="r" b="b"/>
              <a:pathLst>
                <a:path w="13935" h="13967" extrusionOk="0">
                  <a:moveTo>
                    <a:pt x="6968" y="1"/>
                  </a:moveTo>
                  <a:cubicBezTo>
                    <a:pt x="3136" y="1"/>
                    <a:pt x="1" y="3136"/>
                    <a:pt x="1" y="7000"/>
                  </a:cubicBezTo>
                  <a:cubicBezTo>
                    <a:pt x="1" y="10832"/>
                    <a:pt x="3136" y="13967"/>
                    <a:pt x="6968" y="13967"/>
                  </a:cubicBezTo>
                  <a:cubicBezTo>
                    <a:pt x="10831" y="13967"/>
                    <a:pt x="13935" y="10832"/>
                    <a:pt x="13935" y="7000"/>
                  </a:cubicBezTo>
                  <a:cubicBezTo>
                    <a:pt x="13935" y="3136"/>
                    <a:pt x="10831" y="1"/>
                    <a:pt x="6968"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8276037" y="740768"/>
              <a:ext cx="376843" cy="343180"/>
            </a:xfrm>
            <a:custGeom>
              <a:avLst/>
              <a:gdLst/>
              <a:ahLst/>
              <a:cxnLst/>
              <a:rect l="l" t="t" r="r" b="b"/>
              <a:pathLst>
                <a:path w="11497" h="10470" extrusionOk="0">
                  <a:moveTo>
                    <a:pt x="5732" y="426"/>
                  </a:moveTo>
                  <a:cubicBezTo>
                    <a:pt x="6098" y="426"/>
                    <a:pt x="6469" y="468"/>
                    <a:pt x="6841" y="554"/>
                  </a:cubicBezTo>
                  <a:cubicBezTo>
                    <a:pt x="9406" y="1155"/>
                    <a:pt x="11021" y="3752"/>
                    <a:pt x="10420" y="6317"/>
                  </a:cubicBezTo>
                  <a:cubicBezTo>
                    <a:pt x="9903" y="8547"/>
                    <a:pt x="7915" y="10053"/>
                    <a:pt x="5719" y="10053"/>
                  </a:cubicBezTo>
                  <a:cubicBezTo>
                    <a:pt x="5358" y="10053"/>
                    <a:pt x="4991" y="10013"/>
                    <a:pt x="4624" y="9928"/>
                  </a:cubicBezTo>
                  <a:cubicBezTo>
                    <a:pt x="2059" y="9294"/>
                    <a:pt x="444" y="6729"/>
                    <a:pt x="1046" y="4132"/>
                  </a:cubicBezTo>
                  <a:cubicBezTo>
                    <a:pt x="1561" y="1907"/>
                    <a:pt x="3542" y="426"/>
                    <a:pt x="5732" y="426"/>
                  </a:cubicBezTo>
                  <a:close/>
                  <a:moveTo>
                    <a:pt x="5726" y="0"/>
                  </a:moveTo>
                  <a:cubicBezTo>
                    <a:pt x="3351" y="0"/>
                    <a:pt x="1203" y="1624"/>
                    <a:pt x="634" y="4037"/>
                  </a:cubicBezTo>
                  <a:cubicBezTo>
                    <a:pt x="1" y="6856"/>
                    <a:pt x="1742" y="9674"/>
                    <a:pt x="4561" y="10339"/>
                  </a:cubicBezTo>
                  <a:cubicBezTo>
                    <a:pt x="4947" y="10427"/>
                    <a:pt x="5334" y="10469"/>
                    <a:pt x="5716" y="10469"/>
                  </a:cubicBezTo>
                  <a:cubicBezTo>
                    <a:pt x="8088" y="10469"/>
                    <a:pt x="10259" y="8840"/>
                    <a:pt x="10831" y="6412"/>
                  </a:cubicBezTo>
                  <a:cubicBezTo>
                    <a:pt x="11497" y="3626"/>
                    <a:pt x="9755" y="807"/>
                    <a:pt x="6936" y="142"/>
                  </a:cubicBezTo>
                  <a:cubicBezTo>
                    <a:pt x="6531" y="46"/>
                    <a:pt x="6125" y="0"/>
                    <a:pt x="5726"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8375385" y="805569"/>
              <a:ext cx="191322" cy="192338"/>
            </a:xfrm>
            <a:custGeom>
              <a:avLst/>
              <a:gdLst/>
              <a:ahLst/>
              <a:cxnLst/>
              <a:rect l="l" t="t" r="r" b="b"/>
              <a:pathLst>
                <a:path w="5837" h="5868" extrusionOk="0">
                  <a:moveTo>
                    <a:pt x="1892" y="0"/>
                  </a:moveTo>
                  <a:cubicBezTo>
                    <a:pt x="1542" y="0"/>
                    <a:pt x="1201" y="252"/>
                    <a:pt x="1118" y="667"/>
                  </a:cubicBezTo>
                  <a:lnTo>
                    <a:pt x="612" y="2757"/>
                  </a:lnTo>
                  <a:lnTo>
                    <a:pt x="137" y="4879"/>
                  </a:lnTo>
                  <a:cubicBezTo>
                    <a:pt x="0" y="5397"/>
                    <a:pt x="380" y="5868"/>
                    <a:pt x="872" y="5868"/>
                  </a:cubicBezTo>
                  <a:cubicBezTo>
                    <a:pt x="952" y="5868"/>
                    <a:pt x="1034" y="5855"/>
                    <a:pt x="1118" y="5829"/>
                  </a:cubicBezTo>
                  <a:lnTo>
                    <a:pt x="3082" y="5195"/>
                  </a:lnTo>
                  <a:lnTo>
                    <a:pt x="5077" y="4530"/>
                  </a:lnTo>
                  <a:cubicBezTo>
                    <a:pt x="5647" y="4340"/>
                    <a:pt x="5837" y="3580"/>
                    <a:pt x="5394" y="3137"/>
                  </a:cubicBezTo>
                  <a:lnTo>
                    <a:pt x="3905" y="1680"/>
                  </a:lnTo>
                  <a:lnTo>
                    <a:pt x="2417" y="223"/>
                  </a:lnTo>
                  <a:cubicBezTo>
                    <a:pt x="2264" y="70"/>
                    <a:pt x="2077" y="0"/>
                    <a:pt x="1892"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31"/>
          <p:cNvGrpSpPr/>
          <p:nvPr/>
        </p:nvGrpSpPr>
        <p:grpSpPr>
          <a:xfrm>
            <a:off x="2574115" y="144349"/>
            <a:ext cx="633229" cy="556496"/>
            <a:chOff x="2574115" y="144349"/>
            <a:chExt cx="633229" cy="556496"/>
          </a:xfrm>
        </p:grpSpPr>
        <p:sp>
          <p:nvSpPr>
            <p:cNvPr id="330" name="Google Shape;330;p31"/>
            <p:cNvSpPr/>
            <p:nvPr/>
          </p:nvSpPr>
          <p:spPr>
            <a:xfrm>
              <a:off x="2574115" y="144349"/>
              <a:ext cx="633229" cy="556496"/>
            </a:xfrm>
            <a:custGeom>
              <a:avLst/>
              <a:gdLst/>
              <a:ahLst/>
              <a:cxnLst/>
              <a:rect l="l" t="t" r="r" b="b"/>
              <a:pathLst>
                <a:path w="19319" h="16978" extrusionOk="0">
                  <a:moveTo>
                    <a:pt x="9601" y="1"/>
                  </a:moveTo>
                  <a:cubicBezTo>
                    <a:pt x="6961" y="1"/>
                    <a:pt x="4369" y="1222"/>
                    <a:pt x="2724" y="3517"/>
                  </a:cubicBezTo>
                  <a:cubicBezTo>
                    <a:pt x="0" y="7317"/>
                    <a:pt x="887" y="12638"/>
                    <a:pt x="4719" y="15361"/>
                  </a:cubicBezTo>
                  <a:cubicBezTo>
                    <a:pt x="6224" y="16452"/>
                    <a:pt x="7968" y="16977"/>
                    <a:pt x="9696" y="16977"/>
                  </a:cubicBezTo>
                  <a:cubicBezTo>
                    <a:pt x="12331" y="16977"/>
                    <a:pt x="14931" y="15756"/>
                    <a:pt x="16595" y="13461"/>
                  </a:cubicBezTo>
                  <a:cubicBezTo>
                    <a:pt x="19319" y="9661"/>
                    <a:pt x="18432" y="4372"/>
                    <a:pt x="14600" y="1617"/>
                  </a:cubicBezTo>
                  <a:cubicBezTo>
                    <a:pt x="13082" y="526"/>
                    <a:pt x="11331" y="1"/>
                    <a:pt x="960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2669596" y="252351"/>
              <a:ext cx="438104" cy="333216"/>
            </a:xfrm>
            <a:custGeom>
              <a:avLst/>
              <a:gdLst/>
              <a:ahLst/>
              <a:cxnLst/>
              <a:rect l="l" t="t" r="r" b="b"/>
              <a:pathLst>
                <a:path w="13366" h="10166" extrusionOk="0">
                  <a:moveTo>
                    <a:pt x="11243" y="570"/>
                  </a:moveTo>
                  <a:lnTo>
                    <a:pt x="6905" y="5986"/>
                  </a:lnTo>
                  <a:lnTo>
                    <a:pt x="888" y="2534"/>
                  </a:lnTo>
                  <a:lnTo>
                    <a:pt x="11243" y="570"/>
                  </a:lnTo>
                  <a:close/>
                  <a:moveTo>
                    <a:pt x="11592" y="855"/>
                  </a:moveTo>
                  <a:lnTo>
                    <a:pt x="12827" y="7474"/>
                  </a:lnTo>
                  <a:lnTo>
                    <a:pt x="8457" y="4719"/>
                  </a:lnTo>
                  <a:lnTo>
                    <a:pt x="11592" y="855"/>
                  </a:lnTo>
                  <a:close/>
                  <a:moveTo>
                    <a:pt x="571" y="2850"/>
                  </a:moveTo>
                  <a:lnTo>
                    <a:pt x="4815" y="5289"/>
                  </a:lnTo>
                  <a:lnTo>
                    <a:pt x="1806" y="9343"/>
                  </a:lnTo>
                  <a:lnTo>
                    <a:pt x="571" y="2850"/>
                  </a:lnTo>
                  <a:close/>
                  <a:moveTo>
                    <a:pt x="8172" y="5067"/>
                  </a:moveTo>
                  <a:lnTo>
                    <a:pt x="12352" y="7696"/>
                  </a:lnTo>
                  <a:lnTo>
                    <a:pt x="2154" y="9628"/>
                  </a:lnTo>
                  <a:lnTo>
                    <a:pt x="5195" y="5511"/>
                  </a:lnTo>
                  <a:lnTo>
                    <a:pt x="6936" y="6492"/>
                  </a:lnTo>
                  <a:lnTo>
                    <a:pt x="6968" y="6429"/>
                  </a:lnTo>
                  <a:lnTo>
                    <a:pt x="7063" y="6461"/>
                  </a:lnTo>
                  <a:lnTo>
                    <a:pt x="8172" y="5067"/>
                  </a:lnTo>
                  <a:close/>
                  <a:moveTo>
                    <a:pt x="11877" y="0"/>
                  </a:moveTo>
                  <a:lnTo>
                    <a:pt x="33" y="2249"/>
                  </a:lnTo>
                  <a:lnTo>
                    <a:pt x="1" y="2280"/>
                  </a:lnTo>
                  <a:lnTo>
                    <a:pt x="1489" y="10166"/>
                  </a:lnTo>
                  <a:lnTo>
                    <a:pt x="13365" y="7918"/>
                  </a:lnTo>
                  <a:lnTo>
                    <a:pt x="11877"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1"/>
          <p:cNvSpPr/>
          <p:nvPr/>
        </p:nvSpPr>
        <p:spPr>
          <a:xfrm>
            <a:off x="71421" y="1801874"/>
            <a:ext cx="132880" cy="130520"/>
          </a:xfrm>
          <a:custGeom>
            <a:avLst/>
            <a:gdLst/>
            <a:ahLst/>
            <a:cxnLst/>
            <a:rect l="l" t="t" r="r" b="b"/>
            <a:pathLst>
              <a:path w="4054" h="3982" extrusionOk="0">
                <a:moveTo>
                  <a:pt x="2421" y="0"/>
                </a:moveTo>
                <a:cubicBezTo>
                  <a:pt x="2078" y="0"/>
                  <a:pt x="1712" y="167"/>
                  <a:pt x="1489" y="451"/>
                </a:cubicBezTo>
                <a:cubicBezTo>
                  <a:pt x="1204" y="863"/>
                  <a:pt x="1235" y="1496"/>
                  <a:pt x="1584" y="1876"/>
                </a:cubicBezTo>
                <a:cubicBezTo>
                  <a:pt x="1496" y="1854"/>
                  <a:pt x="1407" y="1844"/>
                  <a:pt x="1317" y="1844"/>
                </a:cubicBezTo>
                <a:cubicBezTo>
                  <a:pt x="889" y="1844"/>
                  <a:pt x="463" y="2085"/>
                  <a:pt x="254" y="2478"/>
                </a:cubicBezTo>
                <a:cubicBezTo>
                  <a:pt x="0" y="2985"/>
                  <a:pt x="190" y="3650"/>
                  <a:pt x="665" y="3872"/>
                </a:cubicBezTo>
                <a:cubicBezTo>
                  <a:pt x="826" y="3952"/>
                  <a:pt x="992" y="3981"/>
                  <a:pt x="1162" y="3981"/>
                </a:cubicBezTo>
                <a:cubicBezTo>
                  <a:pt x="1393" y="3981"/>
                  <a:pt x="1631" y="3926"/>
                  <a:pt x="1869" y="3872"/>
                </a:cubicBezTo>
                <a:cubicBezTo>
                  <a:pt x="2565" y="3713"/>
                  <a:pt x="3294" y="3587"/>
                  <a:pt x="3991" y="3428"/>
                </a:cubicBezTo>
                <a:cubicBezTo>
                  <a:pt x="3991" y="3428"/>
                  <a:pt x="4022" y="3397"/>
                  <a:pt x="4054" y="3397"/>
                </a:cubicBezTo>
                <a:cubicBezTo>
                  <a:pt x="4054" y="3365"/>
                  <a:pt x="4054" y="3365"/>
                  <a:pt x="4022" y="3333"/>
                </a:cubicBezTo>
                <a:cubicBezTo>
                  <a:pt x="3864" y="2636"/>
                  <a:pt x="3674" y="1940"/>
                  <a:pt x="3484" y="1243"/>
                </a:cubicBezTo>
                <a:cubicBezTo>
                  <a:pt x="3389" y="831"/>
                  <a:pt x="3262" y="420"/>
                  <a:pt x="2945" y="166"/>
                </a:cubicBezTo>
                <a:cubicBezTo>
                  <a:pt x="2798" y="53"/>
                  <a:pt x="2613" y="0"/>
                  <a:pt x="2421"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1741617" y="2917230"/>
            <a:ext cx="211808" cy="190896"/>
          </a:xfrm>
          <a:custGeom>
            <a:avLst/>
            <a:gdLst/>
            <a:ahLst/>
            <a:cxnLst/>
            <a:rect l="l" t="t" r="r" b="b"/>
            <a:pathLst>
              <a:path w="6462" h="5824" extrusionOk="0">
                <a:moveTo>
                  <a:pt x="4850" y="1"/>
                </a:moveTo>
                <a:cubicBezTo>
                  <a:pt x="4677" y="1"/>
                  <a:pt x="4504" y="30"/>
                  <a:pt x="4339" y="92"/>
                </a:cubicBezTo>
                <a:cubicBezTo>
                  <a:pt x="3579" y="345"/>
                  <a:pt x="3104" y="1168"/>
                  <a:pt x="3199" y="1897"/>
                </a:cubicBezTo>
                <a:cubicBezTo>
                  <a:pt x="2865" y="1521"/>
                  <a:pt x="2366" y="1310"/>
                  <a:pt x="1865" y="1310"/>
                </a:cubicBezTo>
                <a:cubicBezTo>
                  <a:pt x="1606" y="1310"/>
                  <a:pt x="1346" y="1366"/>
                  <a:pt x="1109" y="1485"/>
                </a:cubicBezTo>
                <a:cubicBezTo>
                  <a:pt x="349" y="1865"/>
                  <a:pt x="1" y="2847"/>
                  <a:pt x="381" y="3512"/>
                </a:cubicBezTo>
                <a:cubicBezTo>
                  <a:pt x="666" y="4050"/>
                  <a:pt x="1299" y="4303"/>
                  <a:pt x="1837" y="4557"/>
                </a:cubicBezTo>
                <a:cubicBezTo>
                  <a:pt x="2819" y="4969"/>
                  <a:pt x="3801" y="5380"/>
                  <a:pt x="4783" y="5792"/>
                </a:cubicBezTo>
                <a:cubicBezTo>
                  <a:pt x="4814" y="5792"/>
                  <a:pt x="4846" y="5792"/>
                  <a:pt x="4878" y="5824"/>
                </a:cubicBezTo>
                <a:cubicBezTo>
                  <a:pt x="4878" y="5792"/>
                  <a:pt x="4909" y="5760"/>
                  <a:pt x="4909" y="5729"/>
                </a:cubicBezTo>
                <a:cubicBezTo>
                  <a:pt x="5289" y="4715"/>
                  <a:pt x="5669" y="3733"/>
                  <a:pt x="6049" y="2752"/>
                </a:cubicBezTo>
                <a:cubicBezTo>
                  <a:pt x="6271" y="2182"/>
                  <a:pt x="6461" y="1548"/>
                  <a:pt x="6303" y="978"/>
                </a:cubicBezTo>
                <a:cubicBezTo>
                  <a:pt x="6104" y="383"/>
                  <a:pt x="5478" y="1"/>
                  <a:pt x="4850"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634991" y="387427"/>
            <a:ext cx="212824" cy="190896"/>
          </a:xfrm>
          <a:custGeom>
            <a:avLst/>
            <a:gdLst/>
            <a:ahLst/>
            <a:cxnLst/>
            <a:rect l="l" t="t" r="r" b="b"/>
            <a:pathLst>
              <a:path w="6493" h="5824" extrusionOk="0">
                <a:moveTo>
                  <a:pt x="4869" y="0"/>
                </a:moveTo>
                <a:cubicBezTo>
                  <a:pt x="4691" y="0"/>
                  <a:pt x="4511" y="29"/>
                  <a:pt x="4339" y="91"/>
                </a:cubicBezTo>
                <a:cubicBezTo>
                  <a:pt x="3579" y="345"/>
                  <a:pt x="3104" y="1136"/>
                  <a:pt x="3199" y="1865"/>
                </a:cubicBezTo>
                <a:cubicBezTo>
                  <a:pt x="2866" y="1511"/>
                  <a:pt x="2370" y="1294"/>
                  <a:pt x="1871" y="1294"/>
                </a:cubicBezTo>
                <a:cubicBezTo>
                  <a:pt x="1610" y="1294"/>
                  <a:pt x="1348" y="1354"/>
                  <a:pt x="1109" y="1485"/>
                </a:cubicBezTo>
                <a:cubicBezTo>
                  <a:pt x="380" y="1865"/>
                  <a:pt x="0" y="2846"/>
                  <a:pt x="380" y="3511"/>
                </a:cubicBezTo>
                <a:cubicBezTo>
                  <a:pt x="697" y="4050"/>
                  <a:pt x="1299" y="4303"/>
                  <a:pt x="1869" y="4557"/>
                </a:cubicBezTo>
                <a:cubicBezTo>
                  <a:pt x="2819" y="4937"/>
                  <a:pt x="3800" y="5348"/>
                  <a:pt x="4782" y="5760"/>
                </a:cubicBezTo>
                <a:cubicBezTo>
                  <a:pt x="4814" y="5792"/>
                  <a:pt x="4846" y="5792"/>
                  <a:pt x="4877" y="5823"/>
                </a:cubicBezTo>
                <a:cubicBezTo>
                  <a:pt x="4909" y="5760"/>
                  <a:pt x="4909" y="5728"/>
                  <a:pt x="4909" y="5697"/>
                </a:cubicBezTo>
                <a:cubicBezTo>
                  <a:pt x="5289" y="4715"/>
                  <a:pt x="5669" y="3733"/>
                  <a:pt x="6049" y="2720"/>
                </a:cubicBezTo>
                <a:cubicBezTo>
                  <a:pt x="6271" y="2150"/>
                  <a:pt x="6492" y="1516"/>
                  <a:pt x="6302" y="946"/>
                </a:cubicBezTo>
                <a:cubicBezTo>
                  <a:pt x="6129" y="376"/>
                  <a:pt x="5509" y="0"/>
                  <a:pt x="4869"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4501727" y="4369926"/>
            <a:ext cx="155759" cy="149072"/>
          </a:xfrm>
          <a:custGeom>
            <a:avLst/>
            <a:gdLst/>
            <a:ahLst/>
            <a:cxnLst/>
            <a:rect l="l" t="t" r="r" b="b"/>
            <a:pathLst>
              <a:path w="4752" h="4548" extrusionOk="0">
                <a:moveTo>
                  <a:pt x="3362" y="1"/>
                </a:moveTo>
                <a:cubicBezTo>
                  <a:pt x="3033" y="1"/>
                  <a:pt x="2693" y="120"/>
                  <a:pt x="2439" y="357"/>
                </a:cubicBezTo>
                <a:cubicBezTo>
                  <a:pt x="1964" y="800"/>
                  <a:pt x="1838" y="1561"/>
                  <a:pt x="2154" y="2099"/>
                </a:cubicBezTo>
                <a:cubicBezTo>
                  <a:pt x="1975" y="2004"/>
                  <a:pt x="1771" y="1958"/>
                  <a:pt x="1563" y="1958"/>
                </a:cubicBezTo>
                <a:cubicBezTo>
                  <a:pt x="1148" y="1958"/>
                  <a:pt x="719" y="2141"/>
                  <a:pt x="444" y="2479"/>
                </a:cubicBezTo>
                <a:cubicBezTo>
                  <a:pt x="1" y="3017"/>
                  <a:pt x="64" y="3872"/>
                  <a:pt x="571" y="4252"/>
                </a:cubicBezTo>
                <a:cubicBezTo>
                  <a:pt x="877" y="4482"/>
                  <a:pt x="1307" y="4547"/>
                  <a:pt x="1728" y="4547"/>
                </a:cubicBezTo>
                <a:cubicBezTo>
                  <a:pt x="1829" y="4547"/>
                  <a:pt x="1930" y="4544"/>
                  <a:pt x="2028" y="4537"/>
                </a:cubicBezTo>
                <a:lnTo>
                  <a:pt x="4656" y="4506"/>
                </a:lnTo>
                <a:lnTo>
                  <a:pt x="4751" y="4506"/>
                </a:lnTo>
                <a:cubicBezTo>
                  <a:pt x="4751" y="4474"/>
                  <a:pt x="4751" y="4442"/>
                  <a:pt x="4751" y="4411"/>
                </a:cubicBezTo>
                <a:lnTo>
                  <a:pt x="4625" y="1782"/>
                </a:lnTo>
                <a:cubicBezTo>
                  <a:pt x="4593" y="1276"/>
                  <a:pt x="4530" y="737"/>
                  <a:pt x="4213" y="357"/>
                </a:cubicBezTo>
                <a:cubicBezTo>
                  <a:pt x="4007" y="120"/>
                  <a:pt x="3690" y="1"/>
                  <a:pt x="3362"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31"/>
          <p:cNvGrpSpPr/>
          <p:nvPr/>
        </p:nvGrpSpPr>
        <p:grpSpPr>
          <a:xfrm>
            <a:off x="1916010" y="3949619"/>
            <a:ext cx="529078" cy="438751"/>
            <a:chOff x="507395" y="1992967"/>
            <a:chExt cx="658139" cy="545778"/>
          </a:xfrm>
        </p:grpSpPr>
        <p:sp>
          <p:nvSpPr>
            <p:cNvPr id="337" name="Google Shape;337;p31"/>
            <p:cNvSpPr/>
            <p:nvPr/>
          </p:nvSpPr>
          <p:spPr>
            <a:xfrm>
              <a:off x="507395" y="1992967"/>
              <a:ext cx="658139" cy="545778"/>
            </a:xfrm>
            <a:custGeom>
              <a:avLst/>
              <a:gdLst/>
              <a:ahLst/>
              <a:cxnLst/>
              <a:rect l="l" t="t" r="r" b="b"/>
              <a:pathLst>
                <a:path w="20079" h="16651" extrusionOk="0">
                  <a:moveTo>
                    <a:pt x="14685" y="1"/>
                  </a:moveTo>
                  <a:cubicBezTo>
                    <a:pt x="14351" y="1"/>
                    <a:pt x="14011" y="63"/>
                    <a:pt x="13681" y="195"/>
                  </a:cubicBezTo>
                  <a:lnTo>
                    <a:pt x="2154" y="4629"/>
                  </a:lnTo>
                  <a:cubicBezTo>
                    <a:pt x="697" y="5167"/>
                    <a:pt x="0" y="6814"/>
                    <a:pt x="539" y="8239"/>
                  </a:cubicBezTo>
                  <a:lnTo>
                    <a:pt x="2787" y="14066"/>
                  </a:lnTo>
                  <a:cubicBezTo>
                    <a:pt x="3201" y="15186"/>
                    <a:pt x="4270" y="15875"/>
                    <a:pt x="5390" y="15875"/>
                  </a:cubicBezTo>
                  <a:cubicBezTo>
                    <a:pt x="5726" y="15875"/>
                    <a:pt x="6068" y="15813"/>
                    <a:pt x="6397" y="15681"/>
                  </a:cubicBezTo>
                  <a:lnTo>
                    <a:pt x="9976" y="14319"/>
                  </a:lnTo>
                  <a:lnTo>
                    <a:pt x="12668" y="16504"/>
                  </a:lnTo>
                  <a:cubicBezTo>
                    <a:pt x="12807" y="16604"/>
                    <a:pt x="12966" y="16650"/>
                    <a:pt x="13119" y="16650"/>
                  </a:cubicBezTo>
                  <a:cubicBezTo>
                    <a:pt x="13453" y="16650"/>
                    <a:pt x="13765" y="16430"/>
                    <a:pt x="13808" y="16061"/>
                  </a:cubicBezTo>
                  <a:lnTo>
                    <a:pt x="14346" y="12641"/>
                  </a:lnTo>
                  <a:lnTo>
                    <a:pt x="17925" y="11247"/>
                  </a:lnTo>
                  <a:cubicBezTo>
                    <a:pt x="19382" y="10709"/>
                    <a:pt x="20078" y="9062"/>
                    <a:pt x="19540" y="7637"/>
                  </a:cubicBezTo>
                  <a:lnTo>
                    <a:pt x="17292" y="1810"/>
                  </a:lnTo>
                  <a:cubicBezTo>
                    <a:pt x="16853" y="690"/>
                    <a:pt x="15798" y="1"/>
                    <a:pt x="1468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690097" y="2130043"/>
              <a:ext cx="255370" cy="230557"/>
            </a:xfrm>
            <a:custGeom>
              <a:avLst/>
              <a:gdLst/>
              <a:ahLst/>
              <a:cxnLst/>
              <a:rect l="l" t="t" r="r" b="b"/>
              <a:pathLst>
                <a:path w="7791" h="7034" extrusionOk="0">
                  <a:moveTo>
                    <a:pt x="5782" y="0"/>
                  </a:moveTo>
                  <a:cubicBezTo>
                    <a:pt x="5572" y="0"/>
                    <a:pt x="5362" y="32"/>
                    <a:pt x="5162" y="98"/>
                  </a:cubicBezTo>
                  <a:cubicBezTo>
                    <a:pt x="4275" y="447"/>
                    <a:pt x="3705" y="1397"/>
                    <a:pt x="3832" y="2283"/>
                  </a:cubicBezTo>
                  <a:cubicBezTo>
                    <a:pt x="3443" y="1854"/>
                    <a:pt x="2844" y="1609"/>
                    <a:pt x="2246" y="1609"/>
                  </a:cubicBezTo>
                  <a:cubicBezTo>
                    <a:pt x="1918" y="1609"/>
                    <a:pt x="1590" y="1683"/>
                    <a:pt x="1298" y="1840"/>
                  </a:cubicBezTo>
                  <a:cubicBezTo>
                    <a:pt x="412" y="2315"/>
                    <a:pt x="0" y="3487"/>
                    <a:pt x="475" y="4310"/>
                  </a:cubicBezTo>
                  <a:cubicBezTo>
                    <a:pt x="823" y="4944"/>
                    <a:pt x="1583" y="5260"/>
                    <a:pt x="2249" y="5545"/>
                  </a:cubicBezTo>
                  <a:cubicBezTo>
                    <a:pt x="3452" y="6020"/>
                    <a:pt x="4624" y="6495"/>
                    <a:pt x="5795" y="6970"/>
                  </a:cubicBezTo>
                  <a:cubicBezTo>
                    <a:pt x="5859" y="7002"/>
                    <a:pt x="5890" y="7002"/>
                    <a:pt x="5922" y="7034"/>
                  </a:cubicBezTo>
                  <a:cubicBezTo>
                    <a:pt x="5954" y="6970"/>
                    <a:pt x="5954" y="6939"/>
                    <a:pt x="5985" y="6907"/>
                  </a:cubicBezTo>
                  <a:cubicBezTo>
                    <a:pt x="6429" y="5704"/>
                    <a:pt x="6841" y="4500"/>
                    <a:pt x="7284" y="3297"/>
                  </a:cubicBezTo>
                  <a:cubicBezTo>
                    <a:pt x="7537" y="2600"/>
                    <a:pt x="7791" y="1840"/>
                    <a:pt x="7569" y="1143"/>
                  </a:cubicBezTo>
                  <a:cubicBezTo>
                    <a:pt x="7344" y="443"/>
                    <a:pt x="6566" y="0"/>
                    <a:pt x="578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31"/>
          <p:cNvSpPr/>
          <p:nvPr/>
        </p:nvSpPr>
        <p:spPr>
          <a:xfrm>
            <a:off x="1380069" y="3239703"/>
            <a:ext cx="108444" cy="108902"/>
          </a:xfrm>
          <a:custGeom>
            <a:avLst/>
            <a:gdLst/>
            <a:ahLst/>
            <a:cxnLst/>
            <a:rect l="l" t="t" r="r" b="b"/>
            <a:pathLst>
              <a:path w="3327" h="3326" extrusionOk="0">
                <a:moveTo>
                  <a:pt x="1679" y="0"/>
                </a:moveTo>
                <a:cubicBezTo>
                  <a:pt x="761" y="0"/>
                  <a:pt x="1" y="760"/>
                  <a:pt x="1" y="1647"/>
                </a:cubicBezTo>
                <a:cubicBezTo>
                  <a:pt x="1" y="2565"/>
                  <a:pt x="761" y="3325"/>
                  <a:pt x="1679" y="3325"/>
                </a:cubicBezTo>
                <a:cubicBezTo>
                  <a:pt x="2566" y="3325"/>
                  <a:pt x="3326" y="2565"/>
                  <a:pt x="3326" y="1647"/>
                </a:cubicBezTo>
                <a:cubicBezTo>
                  <a:pt x="3326" y="760"/>
                  <a:pt x="2566" y="0"/>
                  <a:pt x="1679"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1422408" y="3356855"/>
            <a:ext cx="68156" cy="68465"/>
          </a:xfrm>
          <a:custGeom>
            <a:avLst/>
            <a:gdLst/>
            <a:ahLst/>
            <a:cxnLst/>
            <a:rect l="l" t="t" r="r" b="b"/>
            <a:pathLst>
              <a:path w="2091" h="2091" extrusionOk="0">
                <a:moveTo>
                  <a:pt x="1045" y="1"/>
                </a:moveTo>
                <a:cubicBezTo>
                  <a:pt x="475" y="1"/>
                  <a:pt x="0" y="476"/>
                  <a:pt x="0" y="1046"/>
                </a:cubicBezTo>
                <a:cubicBezTo>
                  <a:pt x="0" y="1616"/>
                  <a:pt x="475" y="2091"/>
                  <a:pt x="1045" y="2091"/>
                </a:cubicBezTo>
                <a:cubicBezTo>
                  <a:pt x="1616" y="2091"/>
                  <a:pt x="2091" y="1616"/>
                  <a:pt x="2091" y="1046"/>
                </a:cubicBezTo>
                <a:cubicBezTo>
                  <a:pt x="2091" y="476"/>
                  <a:pt x="1616" y="1"/>
                  <a:pt x="1045"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31"/>
          <p:cNvGrpSpPr/>
          <p:nvPr/>
        </p:nvGrpSpPr>
        <p:grpSpPr>
          <a:xfrm>
            <a:off x="249875" y="1494712"/>
            <a:ext cx="1443763" cy="3644628"/>
            <a:chOff x="671175" y="2303750"/>
            <a:chExt cx="997625" cy="2518400"/>
          </a:xfrm>
        </p:grpSpPr>
        <p:sp>
          <p:nvSpPr>
            <p:cNvPr id="342" name="Google Shape;342;p31"/>
            <p:cNvSpPr/>
            <p:nvPr/>
          </p:nvSpPr>
          <p:spPr>
            <a:xfrm>
              <a:off x="697325" y="2612950"/>
              <a:ext cx="90275" cy="180825"/>
            </a:xfrm>
            <a:custGeom>
              <a:avLst/>
              <a:gdLst/>
              <a:ahLst/>
              <a:cxnLst/>
              <a:rect l="l" t="t" r="r" b="b"/>
              <a:pathLst>
                <a:path w="3611" h="7233" extrusionOk="0">
                  <a:moveTo>
                    <a:pt x="2320" y="0"/>
                  </a:moveTo>
                  <a:cubicBezTo>
                    <a:pt x="1797" y="0"/>
                    <a:pt x="93" y="870"/>
                    <a:pt x="63" y="1405"/>
                  </a:cubicBezTo>
                  <a:cubicBezTo>
                    <a:pt x="0" y="2007"/>
                    <a:pt x="1077" y="4192"/>
                    <a:pt x="1235" y="4382"/>
                  </a:cubicBezTo>
                  <a:lnTo>
                    <a:pt x="950" y="7232"/>
                  </a:lnTo>
                  <a:lnTo>
                    <a:pt x="950" y="7232"/>
                  </a:lnTo>
                  <a:lnTo>
                    <a:pt x="2755" y="7137"/>
                  </a:lnTo>
                  <a:lnTo>
                    <a:pt x="2882" y="4445"/>
                  </a:lnTo>
                  <a:cubicBezTo>
                    <a:pt x="2882" y="4445"/>
                    <a:pt x="3610" y="3749"/>
                    <a:pt x="3610" y="3274"/>
                  </a:cubicBezTo>
                  <a:cubicBezTo>
                    <a:pt x="3610" y="2799"/>
                    <a:pt x="2755" y="138"/>
                    <a:pt x="2407" y="12"/>
                  </a:cubicBezTo>
                  <a:cubicBezTo>
                    <a:pt x="2384" y="4"/>
                    <a:pt x="2354" y="0"/>
                    <a:pt x="2320" y="0"/>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1445500" y="2535650"/>
              <a:ext cx="100575" cy="163100"/>
            </a:xfrm>
            <a:custGeom>
              <a:avLst/>
              <a:gdLst/>
              <a:ahLst/>
              <a:cxnLst/>
              <a:rect l="l" t="t" r="r" b="b"/>
              <a:pathLst>
                <a:path w="4023" h="6524" extrusionOk="0">
                  <a:moveTo>
                    <a:pt x="1615" y="0"/>
                  </a:moveTo>
                  <a:cubicBezTo>
                    <a:pt x="1394" y="0"/>
                    <a:pt x="0" y="2534"/>
                    <a:pt x="254" y="2882"/>
                  </a:cubicBezTo>
                  <a:cubicBezTo>
                    <a:pt x="507" y="3230"/>
                    <a:pt x="1330" y="3832"/>
                    <a:pt x="1330" y="3832"/>
                  </a:cubicBezTo>
                  <a:lnTo>
                    <a:pt x="2281" y="6524"/>
                  </a:lnTo>
                  <a:lnTo>
                    <a:pt x="4022" y="5701"/>
                  </a:lnTo>
                  <a:lnTo>
                    <a:pt x="2629" y="3389"/>
                  </a:lnTo>
                  <a:cubicBezTo>
                    <a:pt x="2629" y="3389"/>
                    <a:pt x="3737" y="1330"/>
                    <a:pt x="3516" y="1077"/>
                  </a:cubicBezTo>
                  <a:cubicBezTo>
                    <a:pt x="3326" y="823"/>
                    <a:pt x="1837" y="0"/>
                    <a:pt x="1615" y="0"/>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1357625" y="2652825"/>
              <a:ext cx="311175" cy="301850"/>
            </a:xfrm>
            <a:custGeom>
              <a:avLst/>
              <a:gdLst/>
              <a:ahLst/>
              <a:cxnLst/>
              <a:rect l="l" t="t" r="r" b="b"/>
              <a:pathLst>
                <a:path w="12447" h="12074" extrusionOk="0">
                  <a:moveTo>
                    <a:pt x="7284" y="0"/>
                  </a:moveTo>
                  <a:lnTo>
                    <a:pt x="5162" y="697"/>
                  </a:lnTo>
                  <a:lnTo>
                    <a:pt x="7822" y="8076"/>
                  </a:lnTo>
                  <a:cubicBezTo>
                    <a:pt x="7822" y="8076"/>
                    <a:pt x="1647" y="1520"/>
                    <a:pt x="380" y="1394"/>
                  </a:cubicBezTo>
                  <a:lnTo>
                    <a:pt x="0" y="7379"/>
                  </a:lnTo>
                  <a:cubicBezTo>
                    <a:pt x="0" y="7379"/>
                    <a:pt x="6850" y="12074"/>
                    <a:pt x="9935" y="12074"/>
                  </a:cubicBezTo>
                  <a:cubicBezTo>
                    <a:pt x="10608" y="12074"/>
                    <a:pt x="11102" y="11850"/>
                    <a:pt x="11306" y="11306"/>
                  </a:cubicBezTo>
                  <a:cubicBezTo>
                    <a:pt x="12446" y="8266"/>
                    <a:pt x="7284" y="0"/>
                    <a:pt x="7284"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838250" y="4492775"/>
              <a:ext cx="167850" cy="159175"/>
            </a:xfrm>
            <a:custGeom>
              <a:avLst/>
              <a:gdLst/>
              <a:ahLst/>
              <a:cxnLst/>
              <a:rect l="l" t="t" r="r" b="b"/>
              <a:pathLst>
                <a:path w="6714" h="6367" extrusionOk="0">
                  <a:moveTo>
                    <a:pt x="4656" y="1"/>
                  </a:moveTo>
                  <a:lnTo>
                    <a:pt x="2439" y="2154"/>
                  </a:lnTo>
                  <a:lnTo>
                    <a:pt x="0" y="4498"/>
                  </a:lnTo>
                  <a:lnTo>
                    <a:pt x="1425" y="6366"/>
                  </a:lnTo>
                  <a:lnTo>
                    <a:pt x="3927" y="4308"/>
                  </a:lnTo>
                  <a:lnTo>
                    <a:pt x="6714" y="1964"/>
                  </a:lnTo>
                  <a:lnTo>
                    <a:pt x="4656" y="1"/>
                  </a:ln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741650" y="4590775"/>
              <a:ext cx="164425" cy="209050"/>
            </a:xfrm>
            <a:custGeom>
              <a:avLst/>
              <a:gdLst/>
              <a:ahLst/>
              <a:cxnLst/>
              <a:rect l="l" t="t" r="r" b="b"/>
              <a:pathLst>
                <a:path w="6577" h="8362" extrusionOk="0">
                  <a:moveTo>
                    <a:pt x="3821" y="1"/>
                  </a:moveTo>
                  <a:cubicBezTo>
                    <a:pt x="3813" y="1"/>
                    <a:pt x="3806" y="3"/>
                    <a:pt x="3801" y="8"/>
                  </a:cubicBezTo>
                  <a:cubicBezTo>
                    <a:pt x="1616" y="1591"/>
                    <a:pt x="1" y="1623"/>
                    <a:pt x="919" y="2826"/>
                  </a:cubicBezTo>
                  <a:cubicBezTo>
                    <a:pt x="1837" y="4029"/>
                    <a:pt x="2819" y="5328"/>
                    <a:pt x="4118" y="7038"/>
                  </a:cubicBezTo>
                  <a:cubicBezTo>
                    <a:pt x="4784" y="7900"/>
                    <a:pt x="5526" y="8361"/>
                    <a:pt x="5979" y="8361"/>
                  </a:cubicBezTo>
                  <a:cubicBezTo>
                    <a:pt x="6408" y="8361"/>
                    <a:pt x="6576" y="7948"/>
                    <a:pt x="6176" y="7070"/>
                  </a:cubicBezTo>
                  <a:cubicBezTo>
                    <a:pt x="5384" y="5296"/>
                    <a:pt x="5764" y="2509"/>
                    <a:pt x="5764" y="2509"/>
                  </a:cubicBezTo>
                  <a:cubicBezTo>
                    <a:pt x="5764" y="2509"/>
                    <a:pt x="4092" y="1"/>
                    <a:pt x="382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882575" y="4661350"/>
              <a:ext cx="39625" cy="42850"/>
            </a:xfrm>
            <a:custGeom>
              <a:avLst/>
              <a:gdLst/>
              <a:ahLst/>
              <a:cxnLst/>
              <a:rect l="l" t="t" r="r" b="b"/>
              <a:pathLst>
                <a:path w="1585" h="1714" extrusionOk="0">
                  <a:moveTo>
                    <a:pt x="833" y="196"/>
                  </a:moveTo>
                  <a:cubicBezTo>
                    <a:pt x="972" y="196"/>
                    <a:pt x="1104" y="214"/>
                    <a:pt x="1204" y="256"/>
                  </a:cubicBezTo>
                  <a:cubicBezTo>
                    <a:pt x="1267" y="320"/>
                    <a:pt x="1331" y="383"/>
                    <a:pt x="1362" y="478"/>
                  </a:cubicBezTo>
                  <a:cubicBezTo>
                    <a:pt x="1362" y="573"/>
                    <a:pt x="1362" y="605"/>
                    <a:pt x="1331" y="636"/>
                  </a:cubicBezTo>
                  <a:cubicBezTo>
                    <a:pt x="1318" y="645"/>
                    <a:pt x="1299" y="649"/>
                    <a:pt x="1275" y="649"/>
                  </a:cubicBezTo>
                  <a:cubicBezTo>
                    <a:pt x="1112" y="649"/>
                    <a:pt x="707" y="476"/>
                    <a:pt x="349" y="256"/>
                  </a:cubicBezTo>
                  <a:cubicBezTo>
                    <a:pt x="488" y="222"/>
                    <a:pt x="665" y="196"/>
                    <a:pt x="833" y="196"/>
                  </a:cubicBezTo>
                  <a:close/>
                  <a:moveTo>
                    <a:pt x="254" y="446"/>
                  </a:moveTo>
                  <a:lnTo>
                    <a:pt x="254" y="446"/>
                  </a:lnTo>
                  <a:cubicBezTo>
                    <a:pt x="539" y="700"/>
                    <a:pt x="919" y="1048"/>
                    <a:pt x="951" y="1301"/>
                  </a:cubicBezTo>
                  <a:cubicBezTo>
                    <a:pt x="951" y="1365"/>
                    <a:pt x="951" y="1397"/>
                    <a:pt x="919" y="1460"/>
                  </a:cubicBezTo>
                  <a:cubicBezTo>
                    <a:pt x="856" y="1492"/>
                    <a:pt x="824" y="1523"/>
                    <a:pt x="792" y="1523"/>
                  </a:cubicBezTo>
                  <a:cubicBezTo>
                    <a:pt x="602" y="1492"/>
                    <a:pt x="381" y="953"/>
                    <a:pt x="254" y="446"/>
                  </a:cubicBezTo>
                  <a:close/>
                  <a:moveTo>
                    <a:pt x="815" y="1"/>
                  </a:moveTo>
                  <a:cubicBezTo>
                    <a:pt x="452" y="1"/>
                    <a:pt x="85" y="108"/>
                    <a:pt x="64" y="130"/>
                  </a:cubicBezTo>
                  <a:cubicBezTo>
                    <a:pt x="64" y="130"/>
                    <a:pt x="32" y="130"/>
                    <a:pt x="32" y="161"/>
                  </a:cubicBezTo>
                  <a:cubicBezTo>
                    <a:pt x="32" y="161"/>
                    <a:pt x="32" y="161"/>
                    <a:pt x="32" y="193"/>
                  </a:cubicBezTo>
                  <a:cubicBezTo>
                    <a:pt x="1" y="193"/>
                    <a:pt x="1" y="225"/>
                    <a:pt x="32" y="225"/>
                  </a:cubicBezTo>
                  <a:cubicBezTo>
                    <a:pt x="64" y="446"/>
                    <a:pt x="317" y="1618"/>
                    <a:pt x="729" y="1713"/>
                  </a:cubicBezTo>
                  <a:lnTo>
                    <a:pt x="792" y="1713"/>
                  </a:lnTo>
                  <a:cubicBezTo>
                    <a:pt x="887" y="1713"/>
                    <a:pt x="982" y="1682"/>
                    <a:pt x="1077" y="1555"/>
                  </a:cubicBezTo>
                  <a:cubicBezTo>
                    <a:pt x="1141" y="1492"/>
                    <a:pt x="1141" y="1397"/>
                    <a:pt x="1141" y="1301"/>
                  </a:cubicBezTo>
                  <a:cubicBezTo>
                    <a:pt x="1109" y="1111"/>
                    <a:pt x="982" y="890"/>
                    <a:pt x="792" y="700"/>
                  </a:cubicBezTo>
                  <a:lnTo>
                    <a:pt x="792" y="700"/>
                  </a:lnTo>
                  <a:cubicBezTo>
                    <a:pt x="961" y="784"/>
                    <a:pt x="1130" y="841"/>
                    <a:pt x="1262" y="841"/>
                  </a:cubicBezTo>
                  <a:cubicBezTo>
                    <a:pt x="1327" y="841"/>
                    <a:pt x="1384" y="826"/>
                    <a:pt x="1426" y="795"/>
                  </a:cubicBezTo>
                  <a:cubicBezTo>
                    <a:pt x="1521" y="731"/>
                    <a:pt x="1584" y="636"/>
                    <a:pt x="1521" y="446"/>
                  </a:cubicBezTo>
                  <a:cubicBezTo>
                    <a:pt x="1489" y="288"/>
                    <a:pt x="1426" y="193"/>
                    <a:pt x="1299" y="98"/>
                  </a:cubicBezTo>
                  <a:cubicBezTo>
                    <a:pt x="1165" y="26"/>
                    <a:pt x="990" y="1"/>
                    <a:pt x="81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899200" y="4492775"/>
              <a:ext cx="106900" cy="107700"/>
            </a:xfrm>
            <a:custGeom>
              <a:avLst/>
              <a:gdLst/>
              <a:ahLst/>
              <a:cxnLst/>
              <a:rect l="l" t="t" r="r" b="b"/>
              <a:pathLst>
                <a:path w="4276" h="4308" extrusionOk="0">
                  <a:moveTo>
                    <a:pt x="2218" y="1"/>
                  </a:moveTo>
                  <a:lnTo>
                    <a:pt x="1" y="2154"/>
                  </a:lnTo>
                  <a:lnTo>
                    <a:pt x="1489" y="4308"/>
                  </a:lnTo>
                  <a:lnTo>
                    <a:pt x="4276" y="1964"/>
                  </a:lnTo>
                  <a:lnTo>
                    <a:pt x="2218" y="1"/>
                  </a:lnTo>
                  <a:close/>
                </a:path>
              </a:pathLst>
            </a:custGeom>
            <a:solidFill>
              <a:srgbClr val="E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1155725" y="4556900"/>
              <a:ext cx="77625" cy="169450"/>
            </a:xfrm>
            <a:custGeom>
              <a:avLst/>
              <a:gdLst/>
              <a:ahLst/>
              <a:cxnLst/>
              <a:rect l="l" t="t" r="r" b="b"/>
              <a:pathLst>
                <a:path w="3105" h="6778" extrusionOk="0">
                  <a:moveTo>
                    <a:pt x="2819" y="1"/>
                  </a:moveTo>
                  <a:lnTo>
                    <a:pt x="0" y="476"/>
                  </a:lnTo>
                  <a:lnTo>
                    <a:pt x="349" y="3484"/>
                  </a:lnTo>
                  <a:lnTo>
                    <a:pt x="761" y="6778"/>
                  </a:lnTo>
                  <a:lnTo>
                    <a:pt x="3104" y="6778"/>
                  </a:lnTo>
                  <a:lnTo>
                    <a:pt x="2977" y="3579"/>
                  </a:lnTo>
                  <a:lnTo>
                    <a:pt x="2819" y="1"/>
                  </a:ln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1136725" y="4719075"/>
              <a:ext cx="250200" cy="103075"/>
            </a:xfrm>
            <a:custGeom>
              <a:avLst/>
              <a:gdLst/>
              <a:ahLst/>
              <a:cxnLst/>
              <a:rect l="l" t="t" r="r" b="b"/>
              <a:pathLst>
                <a:path w="10008" h="4123" extrusionOk="0">
                  <a:moveTo>
                    <a:pt x="2140" y="1"/>
                  </a:moveTo>
                  <a:cubicBezTo>
                    <a:pt x="1526" y="1"/>
                    <a:pt x="1014" y="31"/>
                    <a:pt x="1014" y="133"/>
                  </a:cubicBezTo>
                  <a:cubicBezTo>
                    <a:pt x="950" y="2824"/>
                    <a:pt x="0" y="4123"/>
                    <a:pt x="1521" y="4123"/>
                  </a:cubicBezTo>
                  <a:lnTo>
                    <a:pt x="6809" y="4123"/>
                  </a:lnTo>
                  <a:cubicBezTo>
                    <a:pt x="8931" y="4123"/>
                    <a:pt x="10008" y="2983"/>
                    <a:pt x="8076" y="2539"/>
                  </a:cubicBezTo>
                  <a:cubicBezTo>
                    <a:pt x="6176" y="2096"/>
                    <a:pt x="4212" y="69"/>
                    <a:pt x="4212" y="69"/>
                  </a:cubicBezTo>
                  <a:cubicBezTo>
                    <a:pt x="4212" y="69"/>
                    <a:pt x="3061" y="1"/>
                    <a:pt x="214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1249150" y="4703775"/>
              <a:ext cx="45950" cy="38425"/>
            </a:xfrm>
            <a:custGeom>
              <a:avLst/>
              <a:gdLst/>
              <a:ahLst/>
              <a:cxnLst/>
              <a:rect l="l" t="t" r="r" b="b"/>
              <a:pathLst>
                <a:path w="1838" h="1537" extrusionOk="0">
                  <a:moveTo>
                    <a:pt x="919" y="175"/>
                  </a:moveTo>
                  <a:cubicBezTo>
                    <a:pt x="982" y="175"/>
                    <a:pt x="1014" y="206"/>
                    <a:pt x="1077" y="206"/>
                  </a:cubicBezTo>
                  <a:cubicBezTo>
                    <a:pt x="1140" y="238"/>
                    <a:pt x="1172" y="301"/>
                    <a:pt x="1172" y="301"/>
                  </a:cubicBezTo>
                  <a:cubicBezTo>
                    <a:pt x="1172" y="460"/>
                    <a:pt x="729" y="681"/>
                    <a:pt x="285" y="871"/>
                  </a:cubicBezTo>
                  <a:cubicBezTo>
                    <a:pt x="380" y="618"/>
                    <a:pt x="570" y="301"/>
                    <a:pt x="792" y="206"/>
                  </a:cubicBezTo>
                  <a:cubicBezTo>
                    <a:pt x="855" y="206"/>
                    <a:pt x="887" y="175"/>
                    <a:pt x="919" y="175"/>
                  </a:cubicBezTo>
                  <a:close/>
                  <a:moveTo>
                    <a:pt x="1114" y="959"/>
                  </a:moveTo>
                  <a:cubicBezTo>
                    <a:pt x="1266" y="959"/>
                    <a:pt x="1400" y="979"/>
                    <a:pt x="1489" y="1030"/>
                  </a:cubicBezTo>
                  <a:cubicBezTo>
                    <a:pt x="1552" y="1061"/>
                    <a:pt x="1552" y="1093"/>
                    <a:pt x="1584" y="1156"/>
                  </a:cubicBezTo>
                  <a:cubicBezTo>
                    <a:pt x="1584" y="1220"/>
                    <a:pt x="1584" y="1283"/>
                    <a:pt x="1552" y="1315"/>
                  </a:cubicBezTo>
                  <a:cubicBezTo>
                    <a:pt x="1526" y="1334"/>
                    <a:pt x="1481" y="1343"/>
                    <a:pt x="1422" y="1343"/>
                  </a:cubicBezTo>
                  <a:cubicBezTo>
                    <a:pt x="1196" y="1343"/>
                    <a:pt x="764" y="1212"/>
                    <a:pt x="412" y="1061"/>
                  </a:cubicBezTo>
                  <a:cubicBezTo>
                    <a:pt x="621" y="1004"/>
                    <a:pt x="887" y="959"/>
                    <a:pt x="1114" y="959"/>
                  </a:cubicBezTo>
                  <a:close/>
                  <a:moveTo>
                    <a:pt x="950" y="0"/>
                  </a:moveTo>
                  <a:cubicBezTo>
                    <a:pt x="879" y="0"/>
                    <a:pt x="808" y="16"/>
                    <a:pt x="729" y="48"/>
                  </a:cubicBezTo>
                  <a:cubicBezTo>
                    <a:pt x="317" y="206"/>
                    <a:pt x="32" y="966"/>
                    <a:pt x="32" y="998"/>
                  </a:cubicBezTo>
                  <a:cubicBezTo>
                    <a:pt x="0" y="1030"/>
                    <a:pt x="0" y="1030"/>
                    <a:pt x="0" y="1061"/>
                  </a:cubicBezTo>
                  <a:lnTo>
                    <a:pt x="32" y="1061"/>
                  </a:lnTo>
                  <a:cubicBezTo>
                    <a:pt x="32" y="1093"/>
                    <a:pt x="32" y="1093"/>
                    <a:pt x="32" y="1093"/>
                  </a:cubicBezTo>
                  <a:cubicBezTo>
                    <a:pt x="32" y="1093"/>
                    <a:pt x="64" y="1125"/>
                    <a:pt x="64" y="1125"/>
                  </a:cubicBezTo>
                  <a:cubicBezTo>
                    <a:pt x="222" y="1188"/>
                    <a:pt x="950" y="1536"/>
                    <a:pt x="1394" y="1536"/>
                  </a:cubicBezTo>
                  <a:cubicBezTo>
                    <a:pt x="1521" y="1536"/>
                    <a:pt x="1616" y="1505"/>
                    <a:pt x="1679" y="1441"/>
                  </a:cubicBezTo>
                  <a:cubicBezTo>
                    <a:pt x="1774" y="1378"/>
                    <a:pt x="1837" y="1283"/>
                    <a:pt x="1774" y="1093"/>
                  </a:cubicBezTo>
                  <a:cubicBezTo>
                    <a:pt x="1742" y="998"/>
                    <a:pt x="1679" y="935"/>
                    <a:pt x="1584" y="871"/>
                  </a:cubicBezTo>
                  <a:cubicBezTo>
                    <a:pt x="1426" y="776"/>
                    <a:pt x="1172" y="776"/>
                    <a:pt x="919" y="776"/>
                  </a:cubicBezTo>
                  <a:cubicBezTo>
                    <a:pt x="1172" y="650"/>
                    <a:pt x="1362" y="491"/>
                    <a:pt x="1362" y="333"/>
                  </a:cubicBezTo>
                  <a:cubicBezTo>
                    <a:pt x="1394" y="238"/>
                    <a:pt x="1331" y="143"/>
                    <a:pt x="1172" y="48"/>
                  </a:cubicBezTo>
                  <a:cubicBezTo>
                    <a:pt x="1093" y="16"/>
                    <a:pt x="1022" y="0"/>
                    <a:pt x="95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1155725" y="4557700"/>
              <a:ext cx="74450" cy="91075"/>
            </a:xfrm>
            <a:custGeom>
              <a:avLst/>
              <a:gdLst/>
              <a:ahLst/>
              <a:cxnLst/>
              <a:rect l="l" t="t" r="r" b="b"/>
              <a:pathLst>
                <a:path w="2978" h="3643" extrusionOk="0">
                  <a:moveTo>
                    <a:pt x="2819" y="0"/>
                  </a:moveTo>
                  <a:lnTo>
                    <a:pt x="0" y="475"/>
                  </a:lnTo>
                  <a:lnTo>
                    <a:pt x="349" y="3516"/>
                  </a:lnTo>
                  <a:lnTo>
                    <a:pt x="2977" y="3642"/>
                  </a:lnTo>
                  <a:lnTo>
                    <a:pt x="2819" y="0"/>
                  </a:lnTo>
                  <a:close/>
                </a:path>
              </a:pathLst>
            </a:custGeom>
            <a:solidFill>
              <a:srgbClr val="E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926925" y="3305200"/>
              <a:ext cx="683275" cy="1259650"/>
            </a:xfrm>
            <a:custGeom>
              <a:avLst/>
              <a:gdLst/>
              <a:ahLst/>
              <a:cxnLst/>
              <a:rect l="l" t="t" r="r" b="b"/>
              <a:pathLst>
                <a:path w="27331" h="50386" extrusionOk="0">
                  <a:moveTo>
                    <a:pt x="18178" y="0"/>
                  </a:moveTo>
                  <a:cubicBezTo>
                    <a:pt x="10546" y="1299"/>
                    <a:pt x="11243" y="7316"/>
                    <a:pt x="11243" y="7316"/>
                  </a:cubicBezTo>
                  <a:cubicBezTo>
                    <a:pt x="11243" y="7316"/>
                    <a:pt x="18463" y="22200"/>
                    <a:pt x="18463" y="25462"/>
                  </a:cubicBezTo>
                  <a:cubicBezTo>
                    <a:pt x="18463" y="28724"/>
                    <a:pt x="0" y="47694"/>
                    <a:pt x="0" y="47694"/>
                  </a:cubicBezTo>
                  <a:lnTo>
                    <a:pt x="2534" y="50385"/>
                  </a:lnTo>
                  <a:cubicBezTo>
                    <a:pt x="2534" y="50385"/>
                    <a:pt x="27330" y="30972"/>
                    <a:pt x="26254" y="23752"/>
                  </a:cubicBezTo>
                  <a:cubicBezTo>
                    <a:pt x="25145" y="16500"/>
                    <a:pt x="18178" y="0"/>
                    <a:pt x="18178"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926925" y="3305200"/>
              <a:ext cx="671400" cy="1259650"/>
            </a:xfrm>
            <a:custGeom>
              <a:avLst/>
              <a:gdLst/>
              <a:ahLst/>
              <a:cxnLst/>
              <a:rect l="l" t="t" r="r" b="b"/>
              <a:pathLst>
                <a:path w="26856" h="50386" extrusionOk="0">
                  <a:moveTo>
                    <a:pt x="18146" y="0"/>
                  </a:moveTo>
                  <a:cubicBezTo>
                    <a:pt x="13459" y="792"/>
                    <a:pt x="11939" y="3389"/>
                    <a:pt x="11464" y="5257"/>
                  </a:cubicBezTo>
                  <a:cubicBezTo>
                    <a:pt x="11148" y="6429"/>
                    <a:pt x="11243" y="7284"/>
                    <a:pt x="11243" y="7284"/>
                  </a:cubicBezTo>
                  <a:cubicBezTo>
                    <a:pt x="11243" y="7284"/>
                    <a:pt x="12858" y="10641"/>
                    <a:pt x="14568" y="14505"/>
                  </a:cubicBezTo>
                  <a:cubicBezTo>
                    <a:pt x="16436" y="18780"/>
                    <a:pt x="18463" y="23752"/>
                    <a:pt x="18463" y="25462"/>
                  </a:cubicBezTo>
                  <a:cubicBezTo>
                    <a:pt x="18463" y="26570"/>
                    <a:pt x="16341" y="29452"/>
                    <a:pt x="13554" y="32809"/>
                  </a:cubicBezTo>
                  <a:cubicBezTo>
                    <a:pt x="11148" y="35723"/>
                    <a:pt x="8234" y="38953"/>
                    <a:pt x="5732" y="41645"/>
                  </a:cubicBezTo>
                  <a:cubicBezTo>
                    <a:pt x="2534" y="45097"/>
                    <a:pt x="0" y="47694"/>
                    <a:pt x="0" y="47694"/>
                  </a:cubicBezTo>
                  <a:lnTo>
                    <a:pt x="2534" y="50385"/>
                  </a:lnTo>
                  <a:cubicBezTo>
                    <a:pt x="2534" y="50385"/>
                    <a:pt x="3990" y="49245"/>
                    <a:pt x="6207" y="47409"/>
                  </a:cubicBezTo>
                  <a:cubicBezTo>
                    <a:pt x="8107" y="45793"/>
                    <a:pt x="10578" y="43703"/>
                    <a:pt x="13111" y="41360"/>
                  </a:cubicBezTo>
                  <a:cubicBezTo>
                    <a:pt x="19698" y="35311"/>
                    <a:pt x="26855" y="27711"/>
                    <a:pt x="26254" y="23752"/>
                  </a:cubicBezTo>
                  <a:cubicBezTo>
                    <a:pt x="25145" y="16500"/>
                    <a:pt x="18146" y="0"/>
                    <a:pt x="18146"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1066250" y="4125425"/>
              <a:ext cx="199550" cy="365000"/>
            </a:xfrm>
            <a:custGeom>
              <a:avLst/>
              <a:gdLst/>
              <a:ahLst/>
              <a:cxnLst/>
              <a:rect l="l" t="t" r="r" b="b"/>
              <a:pathLst>
                <a:path w="7982" h="14600" extrusionOk="0">
                  <a:moveTo>
                    <a:pt x="7981" y="0"/>
                  </a:moveTo>
                  <a:lnTo>
                    <a:pt x="7981" y="0"/>
                  </a:lnTo>
                  <a:cubicBezTo>
                    <a:pt x="5575" y="2914"/>
                    <a:pt x="2661" y="6144"/>
                    <a:pt x="159" y="8836"/>
                  </a:cubicBezTo>
                  <a:cubicBezTo>
                    <a:pt x="1" y="11179"/>
                    <a:pt x="349" y="13301"/>
                    <a:pt x="634" y="14600"/>
                  </a:cubicBezTo>
                  <a:cubicBezTo>
                    <a:pt x="2534" y="12984"/>
                    <a:pt x="5005" y="10894"/>
                    <a:pt x="7538" y="8551"/>
                  </a:cubicBezTo>
                  <a:lnTo>
                    <a:pt x="7981" y="0"/>
                  </a:ln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1205600" y="3428700"/>
              <a:ext cx="85525" cy="239125"/>
            </a:xfrm>
            <a:custGeom>
              <a:avLst/>
              <a:gdLst/>
              <a:ahLst/>
              <a:cxnLst/>
              <a:rect l="l" t="t" r="r" b="b"/>
              <a:pathLst>
                <a:path w="3421" h="9565" extrusionOk="0">
                  <a:moveTo>
                    <a:pt x="1109" y="1"/>
                  </a:moveTo>
                  <a:cubicBezTo>
                    <a:pt x="1109" y="1"/>
                    <a:pt x="761" y="32"/>
                    <a:pt x="317" y="317"/>
                  </a:cubicBezTo>
                  <a:cubicBezTo>
                    <a:pt x="1" y="1489"/>
                    <a:pt x="96" y="2344"/>
                    <a:pt x="96" y="2344"/>
                  </a:cubicBezTo>
                  <a:cubicBezTo>
                    <a:pt x="96" y="2344"/>
                    <a:pt x="1711" y="5701"/>
                    <a:pt x="3421" y="9565"/>
                  </a:cubicBezTo>
                  <a:cubicBezTo>
                    <a:pt x="3168" y="3231"/>
                    <a:pt x="1109" y="1"/>
                    <a:pt x="1109" y="1"/>
                  </a:cubicBez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948300" y="2304025"/>
              <a:ext cx="383200" cy="379000"/>
            </a:xfrm>
            <a:custGeom>
              <a:avLst/>
              <a:gdLst/>
              <a:ahLst/>
              <a:cxnLst/>
              <a:rect l="l" t="t" r="r" b="b"/>
              <a:pathLst>
                <a:path w="15328" h="15160" extrusionOk="0">
                  <a:moveTo>
                    <a:pt x="9342" y="0"/>
                  </a:moveTo>
                  <a:cubicBezTo>
                    <a:pt x="6446" y="0"/>
                    <a:pt x="4719" y="2140"/>
                    <a:pt x="4719" y="2140"/>
                  </a:cubicBezTo>
                  <a:cubicBezTo>
                    <a:pt x="4719" y="2140"/>
                    <a:pt x="5257" y="4008"/>
                    <a:pt x="3800" y="4926"/>
                  </a:cubicBezTo>
                  <a:cubicBezTo>
                    <a:pt x="2344" y="5845"/>
                    <a:pt x="0" y="12242"/>
                    <a:pt x="3040" y="14269"/>
                  </a:cubicBezTo>
                  <a:cubicBezTo>
                    <a:pt x="3966" y="14886"/>
                    <a:pt x="5340" y="15159"/>
                    <a:pt x="6824" y="15159"/>
                  </a:cubicBezTo>
                  <a:cubicBezTo>
                    <a:pt x="10215" y="15159"/>
                    <a:pt x="14178" y="13730"/>
                    <a:pt x="14663" y="11704"/>
                  </a:cubicBezTo>
                  <a:cubicBezTo>
                    <a:pt x="15328" y="8790"/>
                    <a:pt x="13174" y="7112"/>
                    <a:pt x="13174" y="7112"/>
                  </a:cubicBezTo>
                  <a:cubicBezTo>
                    <a:pt x="13174" y="7112"/>
                    <a:pt x="13808" y="683"/>
                    <a:pt x="10324" y="81"/>
                  </a:cubicBezTo>
                  <a:cubicBezTo>
                    <a:pt x="9983" y="25"/>
                    <a:pt x="9656" y="0"/>
                    <a:pt x="9342"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910300" y="3149500"/>
              <a:ext cx="479000" cy="1454925"/>
            </a:xfrm>
            <a:custGeom>
              <a:avLst/>
              <a:gdLst/>
              <a:ahLst/>
              <a:cxnLst/>
              <a:rect l="l" t="t" r="r" b="b"/>
              <a:pathLst>
                <a:path w="19160" h="58197" extrusionOk="0">
                  <a:moveTo>
                    <a:pt x="11289" y="0"/>
                  </a:moveTo>
                  <a:cubicBezTo>
                    <a:pt x="9133" y="0"/>
                    <a:pt x="7139" y="405"/>
                    <a:pt x="6524" y="1763"/>
                  </a:cubicBezTo>
                  <a:cubicBezTo>
                    <a:pt x="6524" y="1795"/>
                    <a:pt x="6492" y="1795"/>
                    <a:pt x="6492" y="1826"/>
                  </a:cubicBezTo>
                  <a:lnTo>
                    <a:pt x="6461" y="1826"/>
                  </a:lnTo>
                  <a:cubicBezTo>
                    <a:pt x="6461" y="1826"/>
                    <a:pt x="0" y="13100"/>
                    <a:pt x="9437" y="58197"/>
                  </a:cubicBezTo>
                  <a:lnTo>
                    <a:pt x="13396" y="58197"/>
                  </a:lnTo>
                  <a:lnTo>
                    <a:pt x="13396" y="34414"/>
                  </a:lnTo>
                  <a:lnTo>
                    <a:pt x="12984" y="11169"/>
                  </a:lnTo>
                  <a:lnTo>
                    <a:pt x="19160" y="9363"/>
                  </a:lnTo>
                  <a:cubicBezTo>
                    <a:pt x="19160" y="9363"/>
                    <a:pt x="18716" y="3695"/>
                    <a:pt x="17988" y="876"/>
                  </a:cubicBezTo>
                  <a:cubicBezTo>
                    <a:pt x="17988" y="876"/>
                    <a:pt x="14463" y="0"/>
                    <a:pt x="1128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910300" y="3149500"/>
              <a:ext cx="486925" cy="1454925"/>
            </a:xfrm>
            <a:custGeom>
              <a:avLst/>
              <a:gdLst/>
              <a:ahLst/>
              <a:cxnLst/>
              <a:rect l="l" t="t" r="r" b="b"/>
              <a:pathLst>
                <a:path w="19477" h="58197" extrusionOk="0">
                  <a:moveTo>
                    <a:pt x="11289" y="0"/>
                  </a:moveTo>
                  <a:cubicBezTo>
                    <a:pt x="9133" y="0"/>
                    <a:pt x="7139" y="405"/>
                    <a:pt x="6524" y="1763"/>
                  </a:cubicBezTo>
                  <a:cubicBezTo>
                    <a:pt x="6524" y="1795"/>
                    <a:pt x="6492" y="1795"/>
                    <a:pt x="6492" y="1826"/>
                  </a:cubicBezTo>
                  <a:lnTo>
                    <a:pt x="6461" y="1826"/>
                  </a:lnTo>
                  <a:cubicBezTo>
                    <a:pt x="6461" y="1826"/>
                    <a:pt x="0" y="13100"/>
                    <a:pt x="9437" y="58197"/>
                  </a:cubicBezTo>
                  <a:lnTo>
                    <a:pt x="13396" y="58197"/>
                  </a:lnTo>
                  <a:lnTo>
                    <a:pt x="13396" y="34414"/>
                  </a:lnTo>
                  <a:lnTo>
                    <a:pt x="12984" y="11169"/>
                  </a:lnTo>
                  <a:lnTo>
                    <a:pt x="19477" y="10124"/>
                  </a:lnTo>
                  <a:cubicBezTo>
                    <a:pt x="19477" y="10124"/>
                    <a:pt x="18716" y="3695"/>
                    <a:pt x="17988" y="876"/>
                  </a:cubicBezTo>
                  <a:cubicBezTo>
                    <a:pt x="17988" y="876"/>
                    <a:pt x="14463" y="0"/>
                    <a:pt x="11289"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1070225" y="3121525"/>
              <a:ext cx="289000" cy="72050"/>
            </a:xfrm>
            <a:custGeom>
              <a:avLst/>
              <a:gdLst/>
              <a:ahLst/>
              <a:cxnLst/>
              <a:rect l="l" t="t" r="r" b="b"/>
              <a:pathLst>
                <a:path w="11560" h="2882" extrusionOk="0">
                  <a:moveTo>
                    <a:pt x="11559" y="0"/>
                  </a:moveTo>
                  <a:lnTo>
                    <a:pt x="0" y="1203"/>
                  </a:lnTo>
                  <a:lnTo>
                    <a:pt x="0" y="2882"/>
                  </a:lnTo>
                  <a:lnTo>
                    <a:pt x="11559" y="1995"/>
                  </a:lnTo>
                  <a:lnTo>
                    <a:pt x="11559"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1153350" y="3133400"/>
              <a:ext cx="17450" cy="73650"/>
            </a:xfrm>
            <a:custGeom>
              <a:avLst/>
              <a:gdLst/>
              <a:ahLst/>
              <a:cxnLst/>
              <a:rect l="l" t="t" r="r" b="b"/>
              <a:pathLst>
                <a:path w="698" h="2946" extrusionOk="0">
                  <a:moveTo>
                    <a:pt x="570" y="0"/>
                  </a:moveTo>
                  <a:lnTo>
                    <a:pt x="0" y="32"/>
                  </a:lnTo>
                  <a:lnTo>
                    <a:pt x="127" y="2945"/>
                  </a:lnTo>
                  <a:lnTo>
                    <a:pt x="697" y="2914"/>
                  </a:lnTo>
                  <a:lnTo>
                    <a:pt x="570"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1229350" y="3131800"/>
              <a:ext cx="67325" cy="53875"/>
            </a:xfrm>
            <a:custGeom>
              <a:avLst/>
              <a:gdLst/>
              <a:ahLst/>
              <a:cxnLst/>
              <a:rect l="l" t="t" r="r" b="b"/>
              <a:pathLst>
                <a:path w="2693" h="2155" extrusionOk="0">
                  <a:moveTo>
                    <a:pt x="2503" y="1"/>
                  </a:moveTo>
                  <a:lnTo>
                    <a:pt x="1" y="222"/>
                  </a:lnTo>
                  <a:lnTo>
                    <a:pt x="159" y="2154"/>
                  </a:lnTo>
                  <a:lnTo>
                    <a:pt x="2693" y="1901"/>
                  </a:lnTo>
                  <a:lnTo>
                    <a:pt x="25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1329100" y="3114400"/>
              <a:ext cx="18250" cy="73650"/>
            </a:xfrm>
            <a:custGeom>
              <a:avLst/>
              <a:gdLst/>
              <a:ahLst/>
              <a:cxnLst/>
              <a:rect l="l" t="t" r="r" b="b"/>
              <a:pathLst>
                <a:path w="730" h="2946" extrusionOk="0">
                  <a:moveTo>
                    <a:pt x="571" y="0"/>
                  </a:moveTo>
                  <a:lnTo>
                    <a:pt x="1" y="32"/>
                  </a:lnTo>
                  <a:lnTo>
                    <a:pt x="159" y="2945"/>
                  </a:lnTo>
                  <a:lnTo>
                    <a:pt x="729" y="2914"/>
                  </a:lnTo>
                  <a:lnTo>
                    <a:pt x="571"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1153350" y="3133400"/>
              <a:ext cx="17450" cy="73650"/>
            </a:xfrm>
            <a:custGeom>
              <a:avLst/>
              <a:gdLst/>
              <a:ahLst/>
              <a:cxnLst/>
              <a:rect l="l" t="t" r="r" b="b"/>
              <a:pathLst>
                <a:path w="698" h="2946" extrusionOk="0">
                  <a:moveTo>
                    <a:pt x="570" y="0"/>
                  </a:moveTo>
                  <a:lnTo>
                    <a:pt x="0" y="32"/>
                  </a:lnTo>
                  <a:lnTo>
                    <a:pt x="127" y="2945"/>
                  </a:lnTo>
                  <a:lnTo>
                    <a:pt x="697" y="2914"/>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1329100" y="3114400"/>
              <a:ext cx="18250" cy="73650"/>
            </a:xfrm>
            <a:custGeom>
              <a:avLst/>
              <a:gdLst/>
              <a:ahLst/>
              <a:cxnLst/>
              <a:rect l="l" t="t" r="r" b="b"/>
              <a:pathLst>
                <a:path w="730" h="2946" extrusionOk="0">
                  <a:moveTo>
                    <a:pt x="571" y="0"/>
                  </a:moveTo>
                  <a:lnTo>
                    <a:pt x="1" y="32"/>
                  </a:lnTo>
                  <a:lnTo>
                    <a:pt x="159" y="2945"/>
                  </a:lnTo>
                  <a:lnTo>
                    <a:pt x="729" y="2914"/>
                  </a:lnTo>
                  <a:lnTo>
                    <a:pt x="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976800" y="2688450"/>
              <a:ext cx="395100" cy="463175"/>
            </a:xfrm>
            <a:custGeom>
              <a:avLst/>
              <a:gdLst/>
              <a:ahLst/>
              <a:cxnLst/>
              <a:rect l="l" t="t" r="r" b="b"/>
              <a:pathLst>
                <a:path w="15804" h="18527" extrusionOk="0">
                  <a:moveTo>
                    <a:pt x="9944" y="0"/>
                  </a:moveTo>
                  <a:cubicBezTo>
                    <a:pt x="8234" y="64"/>
                    <a:pt x="6492" y="254"/>
                    <a:pt x="4782" y="570"/>
                  </a:cubicBezTo>
                  <a:cubicBezTo>
                    <a:pt x="3167" y="824"/>
                    <a:pt x="1552" y="1204"/>
                    <a:pt x="0" y="1710"/>
                  </a:cubicBezTo>
                  <a:cubicBezTo>
                    <a:pt x="254" y="2470"/>
                    <a:pt x="507" y="3167"/>
                    <a:pt x="729" y="3832"/>
                  </a:cubicBezTo>
                  <a:cubicBezTo>
                    <a:pt x="3262" y="11464"/>
                    <a:pt x="3516" y="14251"/>
                    <a:pt x="3801" y="18526"/>
                  </a:cubicBezTo>
                  <a:lnTo>
                    <a:pt x="15328" y="17545"/>
                  </a:lnTo>
                  <a:cubicBezTo>
                    <a:pt x="15803" y="9406"/>
                    <a:pt x="15581" y="4941"/>
                    <a:pt x="15360" y="2724"/>
                  </a:cubicBezTo>
                  <a:cubicBezTo>
                    <a:pt x="15138" y="349"/>
                    <a:pt x="14790" y="254"/>
                    <a:pt x="14790" y="254"/>
                  </a:cubicBezTo>
                  <a:cubicBezTo>
                    <a:pt x="14790" y="254"/>
                    <a:pt x="12193" y="0"/>
                    <a:pt x="994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1109800" y="2596600"/>
              <a:ext cx="127500" cy="156000"/>
            </a:xfrm>
            <a:custGeom>
              <a:avLst/>
              <a:gdLst/>
              <a:ahLst/>
              <a:cxnLst/>
              <a:rect l="l" t="t" r="r" b="b"/>
              <a:pathLst>
                <a:path w="5100" h="6240" extrusionOk="0">
                  <a:moveTo>
                    <a:pt x="286" y="1"/>
                  </a:moveTo>
                  <a:cubicBezTo>
                    <a:pt x="286" y="1"/>
                    <a:pt x="1806" y="2946"/>
                    <a:pt x="1" y="4656"/>
                  </a:cubicBezTo>
                  <a:cubicBezTo>
                    <a:pt x="1" y="4656"/>
                    <a:pt x="824" y="5859"/>
                    <a:pt x="3674" y="6239"/>
                  </a:cubicBezTo>
                  <a:cubicBezTo>
                    <a:pt x="3674" y="6239"/>
                    <a:pt x="5099" y="5289"/>
                    <a:pt x="4498" y="4181"/>
                  </a:cubicBezTo>
                  <a:cubicBezTo>
                    <a:pt x="4498" y="4181"/>
                    <a:pt x="3548" y="4149"/>
                    <a:pt x="3579" y="2091"/>
                  </a:cubicBezTo>
                  <a:cubicBezTo>
                    <a:pt x="3579" y="1679"/>
                    <a:pt x="3611" y="1204"/>
                    <a:pt x="3706" y="634"/>
                  </a:cubicBezTo>
                  <a:lnTo>
                    <a:pt x="286" y="1"/>
                  </a:ln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116925" y="2596600"/>
              <a:ext cx="85525" cy="52275"/>
            </a:xfrm>
            <a:custGeom>
              <a:avLst/>
              <a:gdLst/>
              <a:ahLst/>
              <a:cxnLst/>
              <a:rect l="l" t="t" r="r" b="b"/>
              <a:pathLst>
                <a:path w="3421" h="2091" extrusionOk="0">
                  <a:moveTo>
                    <a:pt x="1" y="1"/>
                  </a:moveTo>
                  <a:cubicBezTo>
                    <a:pt x="1" y="1"/>
                    <a:pt x="1647" y="1679"/>
                    <a:pt x="3294" y="2091"/>
                  </a:cubicBezTo>
                  <a:cubicBezTo>
                    <a:pt x="3294" y="1679"/>
                    <a:pt x="3326" y="1204"/>
                    <a:pt x="3421" y="634"/>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006700" y="2371500"/>
              <a:ext cx="276525" cy="258400"/>
            </a:xfrm>
            <a:custGeom>
              <a:avLst/>
              <a:gdLst/>
              <a:ahLst/>
              <a:cxnLst/>
              <a:rect l="l" t="t" r="r" b="b"/>
              <a:pathLst>
                <a:path w="11061" h="10336" extrusionOk="0">
                  <a:moveTo>
                    <a:pt x="6139" y="1"/>
                  </a:moveTo>
                  <a:cubicBezTo>
                    <a:pt x="5732" y="1"/>
                    <a:pt x="5284" y="56"/>
                    <a:pt x="4790" y="169"/>
                  </a:cubicBezTo>
                  <a:cubicBezTo>
                    <a:pt x="1" y="1303"/>
                    <a:pt x="1857" y="10335"/>
                    <a:pt x="6958" y="10335"/>
                  </a:cubicBezTo>
                  <a:cubicBezTo>
                    <a:pt x="6985" y="10335"/>
                    <a:pt x="7011" y="10335"/>
                    <a:pt x="7038" y="10335"/>
                  </a:cubicBezTo>
                  <a:cubicBezTo>
                    <a:pt x="10870" y="10271"/>
                    <a:pt x="11060" y="7421"/>
                    <a:pt x="9920" y="3748"/>
                  </a:cubicBezTo>
                  <a:cubicBezTo>
                    <a:pt x="9157" y="1328"/>
                    <a:pt x="8133" y="1"/>
                    <a:pt x="6139"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1206400" y="2472300"/>
              <a:ext cx="28525" cy="38025"/>
            </a:xfrm>
            <a:custGeom>
              <a:avLst/>
              <a:gdLst/>
              <a:ahLst/>
              <a:cxnLst/>
              <a:rect l="l" t="t" r="r" b="b"/>
              <a:pathLst>
                <a:path w="1141" h="1521" extrusionOk="0">
                  <a:moveTo>
                    <a:pt x="0" y="1"/>
                  </a:moveTo>
                  <a:lnTo>
                    <a:pt x="444" y="1521"/>
                  </a:lnTo>
                  <a:cubicBezTo>
                    <a:pt x="982" y="1457"/>
                    <a:pt x="1140" y="1014"/>
                    <a:pt x="1140" y="1014"/>
                  </a:cubicBezTo>
                  <a:cubicBezTo>
                    <a:pt x="602" y="666"/>
                    <a:pt x="0" y="1"/>
                    <a:pt x="0" y="1"/>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1144650" y="2468250"/>
              <a:ext cx="17425" cy="21600"/>
            </a:xfrm>
            <a:custGeom>
              <a:avLst/>
              <a:gdLst/>
              <a:ahLst/>
              <a:cxnLst/>
              <a:rect l="l" t="t" r="r" b="b"/>
              <a:pathLst>
                <a:path w="697" h="864" extrusionOk="0">
                  <a:moveTo>
                    <a:pt x="295" y="0"/>
                  </a:moveTo>
                  <a:cubicBezTo>
                    <a:pt x="281" y="0"/>
                    <a:pt x="267" y="2"/>
                    <a:pt x="253" y="4"/>
                  </a:cubicBezTo>
                  <a:cubicBezTo>
                    <a:pt x="95" y="36"/>
                    <a:pt x="0" y="258"/>
                    <a:pt x="63" y="511"/>
                  </a:cubicBezTo>
                  <a:cubicBezTo>
                    <a:pt x="121" y="714"/>
                    <a:pt x="285" y="863"/>
                    <a:pt x="434" y="863"/>
                  </a:cubicBezTo>
                  <a:cubicBezTo>
                    <a:pt x="448" y="863"/>
                    <a:pt x="462" y="862"/>
                    <a:pt x="475" y="859"/>
                  </a:cubicBezTo>
                  <a:cubicBezTo>
                    <a:pt x="633" y="828"/>
                    <a:pt x="697" y="606"/>
                    <a:pt x="633" y="353"/>
                  </a:cubicBezTo>
                  <a:cubicBezTo>
                    <a:pt x="605" y="150"/>
                    <a:pt x="443" y="0"/>
                    <a:pt x="29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1149400" y="2460425"/>
              <a:ext cx="11900" cy="9500"/>
            </a:xfrm>
            <a:custGeom>
              <a:avLst/>
              <a:gdLst/>
              <a:ahLst/>
              <a:cxnLst/>
              <a:rect l="l" t="t" r="r" b="b"/>
              <a:pathLst>
                <a:path w="476" h="380" extrusionOk="0">
                  <a:moveTo>
                    <a:pt x="475" y="1"/>
                  </a:moveTo>
                  <a:lnTo>
                    <a:pt x="0" y="349"/>
                  </a:lnTo>
                  <a:cubicBezTo>
                    <a:pt x="43" y="370"/>
                    <a:pt x="83" y="380"/>
                    <a:pt x="120" y="380"/>
                  </a:cubicBezTo>
                  <a:cubicBezTo>
                    <a:pt x="357" y="380"/>
                    <a:pt x="475" y="1"/>
                    <a:pt x="47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1218275" y="2447650"/>
              <a:ext cx="17450" cy="21600"/>
            </a:xfrm>
            <a:custGeom>
              <a:avLst/>
              <a:gdLst/>
              <a:ahLst/>
              <a:cxnLst/>
              <a:rect l="l" t="t" r="r" b="b"/>
              <a:pathLst>
                <a:path w="698" h="864" extrusionOk="0">
                  <a:moveTo>
                    <a:pt x="263" y="1"/>
                  </a:moveTo>
                  <a:cubicBezTo>
                    <a:pt x="249" y="1"/>
                    <a:pt x="236" y="2"/>
                    <a:pt x="222" y="5"/>
                  </a:cubicBezTo>
                  <a:cubicBezTo>
                    <a:pt x="64" y="37"/>
                    <a:pt x="0" y="258"/>
                    <a:pt x="64" y="512"/>
                  </a:cubicBezTo>
                  <a:cubicBezTo>
                    <a:pt x="122" y="714"/>
                    <a:pt x="285" y="864"/>
                    <a:pt x="434" y="864"/>
                  </a:cubicBezTo>
                  <a:cubicBezTo>
                    <a:pt x="448" y="864"/>
                    <a:pt x="462" y="863"/>
                    <a:pt x="475" y="860"/>
                  </a:cubicBezTo>
                  <a:cubicBezTo>
                    <a:pt x="634" y="828"/>
                    <a:pt x="697" y="607"/>
                    <a:pt x="634" y="353"/>
                  </a:cubicBezTo>
                  <a:cubicBezTo>
                    <a:pt x="576" y="151"/>
                    <a:pt x="412" y="1"/>
                    <a:pt x="26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1222225" y="2439850"/>
              <a:ext cx="11900" cy="9500"/>
            </a:xfrm>
            <a:custGeom>
              <a:avLst/>
              <a:gdLst/>
              <a:ahLst/>
              <a:cxnLst/>
              <a:rect l="l" t="t" r="r" b="b"/>
              <a:pathLst>
                <a:path w="476" h="380" extrusionOk="0">
                  <a:moveTo>
                    <a:pt x="476" y="0"/>
                  </a:moveTo>
                  <a:lnTo>
                    <a:pt x="1" y="349"/>
                  </a:lnTo>
                  <a:cubicBezTo>
                    <a:pt x="48" y="370"/>
                    <a:pt x="91" y="379"/>
                    <a:pt x="130" y="379"/>
                  </a:cubicBezTo>
                  <a:cubicBezTo>
                    <a:pt x="381" y="379"/>
                    <a:pt x="476" y="0"/>
                    <a:pt x="476"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1115350" y="2423800"/>
              <a:ext cx="36450" cy="25575"/>
            </a:xfrm>
            <a:custGeom>
              <a:avLst/>
              <a:gdLst/>
              <a:ahLst/>
              <a:cxnLst/>
              <a:rect l="l" t="t" r="r" b="b"/>
              <a:pathLst>
                <a:path w="1458" h="1023" extrusionOk="0">
                  <a:moveTo>
                    <a:pt x="1346" y="1"/>
                  </a:moveTo>
                  <a:cubicBezTo>
                    <a:pt x="1331" y="1"/>
                    <a:pt x="1316" y="3"/>
                    <a:pt x="1299" y="9"/>
                  </a:cubicBezTo>
                  <a:cubicBezTo>
                    <a:pt x="1267" y="9"/>
                    <a:pt x="380" y="104"/>
                    <a:pt x="32" y="801"/>
                  </a:cubicBezTo>
                  <a:cubicBezTo>
                    <a:pt x="0" y="896"/>
                    <a:pt x="32" y="959"/>
                    <a:pt x="95" y="991"/>
                  </a:cubicBezTo>
                  <a:cubicBezTo>
                    <a:pt x="127" y="1022"/>
                    <a:pt x="159" y="1022"/>
                    <a:pt x="159" y="1022"/>
                  </a:cubicBezTo>
                  <a:cubicBezTo>
                    <a:pt x="222" y="1022"/>
                    <a:pt x="254" y="991"/>
                    <a:pt x="285" y="927"/>
                  </a:cubicBezTo>
                  <a:cubicBezTo>
                    <a:pt x="570" y="357"/>
                    <a:pt x="1330" y="294"/>
                    <a:pt x="1330" y="294"/>
                  </a:cubicBezTo>
                  <a:cubicBezTo>
                    <a:pt x="1425" y="262"/>
                    <a:pt x="1457" y="199"/>
                    <a:pt x="1457" y="135"/>
                  </a:cubicBezTo>
                  <a:cubicBezTo>
                    <a:pt x="1457" y="57"/>
                    <a:pt x="1414" y="1"/>
                    <a:pt x="134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1196100" y="2404425"/>
              <a:ext cx="38825" cy="10900"/>
            </a:xfrm>
            <a:custGeom>
              <a:avLst/>
              <a:gdLst/>
              <a:ahLst/>
              <a:cxnLst/>
              <a:rect l="l" t="t" r="r" b="b"/>
              <a:pathLst>
                <a:path w="1553" h="436" extrusionOk="0">
                  <a:moveTo>
                    <a:pt x="779" y="1"/>
                  </a:moveTo>
                  <a:cubicBezTo>
                    <a:pt x="355" y="1"/>
                    <a:pt x="96" y="160"/>
                    <a:pt x="96" y="182"/>
                  </a:cubicBezTo>
                  <a:cubicBezTo>
                    <a:pt x="32" y="214"/>
                    <a:pt x="1" y="309"/>
                    <a:pt x="32" y="372"/>
                  </a:cubicBezTo>
                  <a:cubicBezTo>
                    <a:pt x="64" y="404"/>
                    <a:pt x="127" y="435"/>
                    <a:pt x="159" y="435"/>
                  </a:cubicBezTo>
                  <a:cubicBezTo>
                    <a:pt x="191" y="435"/>
                    <a:pt x="222" y="435"/>
                    <a:pt x="254" y="404"/>
                  </a:cubicBezTo>
                  <a:cubicBezTo>
                    <a:pt x="254" y="404"/>
                    <a:pt x="437" y="291"/>
                    <a:pt x="756" y="291"/>
                  </a:cubicBezTo>
                  <a:cubicBezTo>
                    <a:pt x="915" y="291"/>
                    <a:pt x="1109" y="319"/>
                    <a:pt x="1331" y="404"/>
                  </a:cubicBezTo>
                  <a:cubicBezTo>
                    <a:pt x="1394" y="404"/>
                    <a:pt x="1489" y="372"/>
                    <a:pt x="1521" y="309"/>
                  </a:cubicBezTo>
                  <a:cubicBezTo>
                    <a:pt x="1552" y="245"/>
                    <a:pt x="1489" y="150"/>
                    <a:pt x="1426" y="119"/>
                  </a:cubicBezTo>
                  <a:cubicBezTo>
                    <a:pt x="1184" y="32"/>
                    <a:pt x="965" y="1"/>
                    <a:pt x="779"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1162850" y="2538800"/>
              <a:ext cx="50700" cy="30950"/>
            </a:xfrm>
            <a:custGeom>
              <a:avLst/>
              <a:gdLst/>
              <a:ahLst/>
              <a:cxnLst/>
              <a:rect l="l" t="t" r="r" b="b"/>
              <a:pathLst>
                <a:path w="2028" h="1238" extrusionOk="0">
                  <a:moveTo>
                    <a:pt x="0" y="1"/>
                  </a:moveTo>
                  <a:cubicBezTo>
                    <a:pt x="0" y="1"/>
                    <a:pt x="0" y="127"/>
                    <a:pt x="32" y="317"/>
                  </a:cubicBezTo>
                  <a:cubicBezTo>
                    <a:pt x="32" y="476"/>
                    <a:pt x="95" y="634"/>
                    <a:pt x="222" y="792"/>
                  </a:cubicBezTo>
                  <a:cubicBezTo>
                    <a:pt x="404" y="1026"/>
                    <a:pt x="733" y="1238"/>
                    <a:pt x="1316" y="1238"/>
                  </a:cubicBezTo>
                  <a:cubicBezTo>
                    <a:pt x="1445" y="1238"/>
                    <a:pt x="1587" y="1227"/>
                    <a:pt x="1742" y="1204"/>
                  </a:cubicBezTo>
                  <a:cubicBezTo>
                    <a:pt x="1806" y="1204"/>
                    <a:pt x="1869" y="1204"/>
                    <a:pt x="1932" y="1173"/>
                  </a:cubicBezTo>
                  <a:cubicBezTo>
                    <a:pt x="1932" y="1173"/>
                    <a:pt x="1964" y="476"/>
                    <a:pt x="2027" y="96"/>
                  </a:cubicBezTo>
                  <a:lnTo>
                    <a:pt x="2027" y="96"/>
                  </a:lnTo>
                  <a:cubicBezTo>
                    <a:pt x="2027" y="96"/>
                    <a:pt x="1932" y="127"/>
                    <a:pt x="1742" y="127"/>
                  </a:cubicBezTo>
                  <a:cubicBezTo>
                    <a:pt x="1551" y="141"/>
                    <a:pt x="1295" y="161"/>
                    <a:pt x="1024" y="161"/>
                  </a:cubicBezTo>
                  <a:cubicBezTo>
                    <a:pt x="668" y="161"/>
                    <a:pt x="288" y="127"/>
                    <a:pt x="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1162850" y="2538800"/>
              <a:ext cx="43575" cy="12975"/>
            </a:xfrm>
            <a:custGeom>
              <a:avLst/>
              <a:gdLst/>
              <a:ahLst/>
              <a:cxnLst/>
              <a:rect l="l" t="t" r="r" b="b"/>
              <a:pathLst>
                <a:path w="1743" h="519" extrusionOk="0">
                  <a:moveTo>
                    <a:pt x="0" y="1"/>
                  </a:moveTo>
                  <a:cubicBezTo>
                    <a:pt x="0" y="1"/>
                    <a:pt x="0" y="127"/>
                    <a:pt x="32" y="317"/>
                  </a:cubicBezTo>
                  <a:cubicBezTo>
                    <a:pt x="207" y="454"/>
                    <a:pt x="490" y="518"/>
                    <a:pt x="874" y="518"/>
                  </a:cubicBezTo>
                  <a:cubicBezTo>
                    <a:pt x="1114" y="518"/>
                    <a:pt x="1393" y="493"/>
                    <a:pt x="1711" y="444"/>
                  </a:cubicBezTo>
                  <a:lnTo>
                    <a:pt x="1742" y="127"/>
                  </a:lnTo>
                  <a:lnTo>
                    <a:pt x="1742" y="127"/>
                  </a:lnTo>
                  <a:cubicBezTo>
                    <a:pt x="1560" y="153"/>
                    <a:pt x="1320" y="174"/>
                    <a:pt x="1064" y="174"/>
                  </a:cubicBezTo>
                  <a:cubicBezTo>
                    <a:pt x="697" y="174"/>
                    <a:pt x="299" y="1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1168400" y="2558125"/>
              <a:ext cx="38025" cy="11625"/>
            </a:xfrm>
            <a:custGeom>
              <a:avLst/>
              <a:gdLst/>
              <a:ahLst/>
              <a:cxnLst/>
              <a:rect l="l" t="t" r="r" b="b"/>
              <a:pathLst>
                <a:path w="1521" h="465" extrusionOk="0">
                  <a:moveTo>
                    <a:pt x="344" y="1"/>
                  </a:moveTo>
                  <a:cubicBezTo>
                    <a:pt x="222" y="1"/>
                    <a:pt x="104" y="8"/>
                    <a:pt x="0" y="19"/>
                  </a:cubicBezTo>
                  <a:cubicBezTo>
                    <a:pt x="182" y="253"/>
                    <a:pt x="511" y="465"/>
                    <a:pt x="1094" y="465"/>
                  </a:cubicBezTo>
                  <a:cubicBezTo>
                    <a:pt x="1223" y="465"/>
                    <a:pt x="1365" y="454"/>
                    <a:pt x="1520" y="431"/>
                  </a:cubicBezTo>
                  <a:cubicBezTo>
                    <a:pt x="1394" y="305"/>
                    <a:pt x="1235" y="146"/>
                    <a:pt x="982" y="83"/>
                  </a:cubicBezTo>
                  <a:cubicBezTo>
                    <a:pt x="781" y="23"/>
                    <a:pt x="555" y="1"/>
                    <a:pt x="344" y="1"/>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984700" y="2346175"/>
              <a:ext cx="266850" cy="251250"/>
            </a:xfrm>
            <a:custGeom>
              <a:avLst/>
              <a:gdLst/>
              <a:ahLst/>
              <a:cxnLst/>
              <a:rect l="l" t="t" r="r" b="b"/>
              <a:pathLst>
                <a:path w="10674" h="10050" extrusionOk="0">
                  <a:moveTo>
                    <a:pt x="6252" y="0"/>
                  </a:moveTo>
                  <a:cubicBezTo>
                    <a:pt x="5869" y="0"/>
                    <a:pt x="5455" y="43"/>
                    <a:pt x="5005" y="137"/>
                  </a:cubicBezTo>
                  <a:cubicBezTo>
                    <a:pt x="1" y="1214"/>
                    <a:pt x="1743" y="8497"/>
                    <a:pt x="4815" y="10049"/>
                  </a:cubicBezTo>
                  <a:cubicBezTo>
                    <a:pt x="4815" y="10049"/>
                    <a:pt x="3168" y="8497"/>
                    <a:pt x="3675" y="6819"/>
                  </a:cubicBezTo>
                  <a:cubicBezTo>
                    <a:pt x="3675" y="6819"/>
                    <a:pt x="4466" y="4127"/>
                    <a:pt x="3801" y="2322"/>
                  </a:cubicBezTo>
                  <a:cubicBezTo>
                    <a:pt x="3801" y="2322"/>
                    <a:pt x="5445" y="1150"/>
                    <a:pt x="7181" y="1150"/>
                  </a:cubicBezTo>
                  <a:cubicBezTo>
                    <a:pt x="8532" y="1150"/>
                    <a:pt x="9939" y="1859"/>
                    <a:pt x="10673" y="4381"/>
                  </a:cubicBezTo>
                  <a:cubicBezTo>
                    <a:pt x="10673" y="4381"/>
                    <a:pt x="10123" y="0"/>
                    <a:pt x="6252"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1029050" y="2506225"/>
              <a:ext cx="69700" cy="56450"/>
            </a:xfrm>
            <a:custGeom>
              <a:avLst/>
              <a:gdLst/>
              <a:ahLst/>
              <a:cxnLst/>
              <a:rect l="l" t="t" r="r" b="b"/>
              <a:pathLst>
                <a:path w="2788" h="2258" extrusionOk="0">
                  <a:moveTo>
                    <a:pt x="1266" y="0"/>
                  </a:moveTo>
                  <a:cubicBezTo>
                    <a:pt x="1135" y="0"/>
                    <a:pt x="998" y="21"/>
                    <a:pt x="855" y="69"/>
                  </a:cubicBezTo>
                  <a:cubicBezTo>
                    <a:pt x="21" y="378"/>
                    <a:pt x="1" y="2257"/>
                    <a:pt x="2182" y="2257"/>
                  </a:cubicBezTo>
                  <a:cubicBezTo>
                    <a:pt x="2235" y="2257"/>
                    <a:pt x="2289" y="2256"/>
                    <a:pt x="2344" y="2254"/>
                  </a:cubicBezTo>
                  <a:cubicBezTo>
                    <a:pt x="2661" y="2254"/>
                    <a:pt x="2787" y="1874"/>
                    <a:pt x="2502" y="924"/>
                  </a:cubicBezTo>
                  <a:cubicBezTo>
                    <a:pt x="2397" y="528"/>
                    <a:pt x="1917" y="0"/>
                    <a:pt x="1266" y="0"/>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976800" y="2688450"/>
              <a:ext cx="384000" cy="106950"/>
            </a:xfrm>
            <a:custGeom>
              <a:avLst/>
              <a:gdLst/>
              <a:ahLst/>
              <a:cxnLst/>
              <a:rect l="l" t="t" r="r" b="b"/>
              <a:pathLst>
                <a:path w="15360" h="4278" extrusionOk="0">
                  <a:moveTo>
                    <a:pt x="9944" y="0"/>
                  </a:moveTo>
                  <a:cubicBezTo>
                    <a:pt x="8234" y="64"/>
                    <a:pt x="6492" y="254"/>
                    <a:pt x="4782" y="570"/>
                  </a:cubicBezTo>
                  <a:cubicBezTo>
                    <a:pt x="3167" y="824"/>
                    <a:pt x="1552" y="1204"/>
                    <a:pt x="0" y="1710"/>
                  </a:cubicBezTo>
                  <a:cubicBezTo>
                    <a:pt x="254" y="2470"/>
                    <a:pt x="507" y="3167"/>
                    <a:pt x="729" y="3832"/>
                  </a:cubicBezTo>
                  <a:cubicBezTo>
                    <a:pt x="2342" y="4055"/>
                    <a:pt x="4528" y="4277"/>
                    <a:pt x="6839" y="4277"/>
                  </a:cubicBezTo>
                  <a:cubicBezTo>
                    <a:pt x="9790" y="4277"/>
                    <a:pt x="12944" y="3914"/>
                    <a:pt x="15360" y="2724"/>
                  </a:cubicBezTo>
                  <a:cubicBezTo>
                    <a:pt x="15138" y="317"/>
                    <a:pt x="14790" y="254"/>
                    <a:pt x="14790" y="254"/>
                  </a:cubicBezTo>
                  <a:cubicBezTo>
                    <a:pt x="14790" y="254"/>
                    <a:pt x="12193" y="0"/>
                    <a:pt x="9944" y="0"/>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960950" y="2701900"/>
              <a:ext cx="158375" cy="809950"/>
            </a:xfrm>
            <a:custGeom>
              <a:avLst/>
              <a:gdLst/>
              <a:ahLst/>
              <a:cxnLst/>
              <a:rect l="l" t="t" r="r" b="b"/>
              <a:pathLst>
                <a:path w="6335" h="32398" extrusionOk="0">
                  <a:moveTo>
                    <a:pt x="3041" y="1"/>
                  </a:moveTo>
                  <a:lnTo>
                    <a:pt x="1" y="1426"/>
                  </a:lnTo>
                  <a:cubicBezTo>
                    <a:pt x="2629" y="16152"/>
                    <a:pt x="1" y="31448"/>
                    <a:pt x="1" y="31448"/>
                  </a:cubicBezTo>
                  <a:lnTo>
                    <a:pt x="3484" y="32398"/>
                  </a:lnTo>
                  <a:cubicBezTo>
                    <a:pt x="3484" y="32398"/>
                    <a:pt x="6335" y="12573"/>
                    <a:pt x="6240" y="8266"/>
                  </a:cubicBezTo>
                  <a:cubicBezTo>
                    <a:pt x="6145" y="3959"/>
                    <a:pt x="3041" y="1"/>
                    <a:pt x="3041"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1277650" y="2690825"/>
              <a:ext cx="126700" cy="670600"/>
            </a:xfrm>
            <a:custGeom>
              <a:avLst/>
              <a:gdLst/>
              <a:ahLst/>
              <a:cxnLst/>
              <a:rect l="l" t="t" r="r" b="b"/>
              <a:pathLst>
                <a:path w="5068" h="26824" extrusionOk="0">
                  <a:moveTo>
                    <a:pt x="0" y="0"/>
                  </a:moveTo>
                  <a:lnTo>
                    <a:pt x="0" y="32"/>
                  </a:lnTo>
                  <a:cubicBezTo>
                    <a:pt x="0" y="32"/>
                    <a:pt x="1267" y="4117"/>
                    <a:pt x="1109" y="7094"/>
                  </a:cubicBezTo>
                  <a:cubicBezTo>
                    <a:pt x="919" y="10039"/>
                    <a:pt x="4117" y="24575"/>
                    <a:pt x="4117" y="24575"/>
                  </a:cubicBezTo>
                  <a:lnTo>
                    <a:pt x="5068" y="26824"/>
                  </a:lnTo>
                  <a:lnTo>
                    <a:pt x="4149" y="17798"/>
                  </a:lnTo>
                  <a:cubicBezTo>
                    <a:pt x="4149" y="17798"/>
                    <a:pt x="4688" y="4561"/>
                    <a:pt x="3579"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943550" y="2343175"/>
              <a:ext cx="209825" cy="336575"/>
            </a:xfrm>
            <a:custGeom>
              <a:avLst/>
              <a:gdLst/>
              <a:ahLst/>
              <a:cxnLst/>
              <a:rect l="l" t="t" r="r" b="b"/>
              <a:pathLst>
                <a:path w="8393" h="13463" extrusionOk="0">
                  <a:moveTo>
                    <a:pt x="5134" y="0"/>
                  </a:moveTo>
                  <a:cubicBezTo>
                    <a:pt x="4827" y="0"/>
                    <a:pt x="4496" y="74"/>
                    <a:pt x="4149" y="257"/>
                  </a:cubicBezTo>
                  <a:cubicBezTo>
                    <a:pt x="982" y="1935"/>
                    <a:pt x="2154" y="4089"/>
                    <a:pt x="2154" y="4089"/>
                  </a:cubicBezTo>
                  <a:cubicBezTo>
                    <a:pt x="2154" y="4089"/>
                    <a:pt x="0" y="7952"/>
                    <a:pt x="760" y="10549"/>
                  </a:cubicBezTo>
                  <a:cubicBezTo>
                    <a:pt x="1520" y="13083"/>
                    <a:pt x="5416" y="13463"/>
                    <a:pt x="5416" y="13463"/>
                  </a:cubicBezTo>
                  <a:cubicBezTo>
                    <a:pt x="1552" y="12924"/>
                    <a:pt x="1172" y="8617"/>
                    <a:pt x="5131" y="6622"/>
                  </a:cubicBezTo>
                  <a:cubicBezTo>
                    <a:pt x="8392" y="4976"/>
                    <a:pt x="7316" y="1302"/>
                    <a:pt x="7316" y="1302"/>
                  </a:cubicBezTo>
                  <a:cubicBezTo>
                    <a:pt x="7316" y="1302"/>
                    <a:pt x="6427" y="0"/>
                    <a:pt x="513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1133550" y="4571950"/>
              <a:ext cx="123550" cy="62575"/>
            </a:xfrm>
            <a:custGeom>
              <a:avLst/>
              <a:gdLst/>
              <a:ahLst/>
              <a:cxnLst/>
              <a:rect l="l" t="t" r="r" b="b"/>
              <a:pathLst>
                <a:path w="4942" h="2503" extrusionOk="0">
                  <a:moveTo>
                    <a:pt x="4941" y="0"/>
                  </a:moveTo>
                  <a:lnTo>
                    <a:pt x="1" y="729"/>
                  </a:lnTo>
                  <a:lnTo>
                    <a:pt x="444" y="2502"/>
                  </a:lnTo>
                  <a:lnTo>
                    <a:pt x="4529" y="1964"/>
                  </a:lnTo>
                  <a:lnTo>
                    <a:pt x="4941" y="0"/>
                  </a:ln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903950" y="4475350"/>
              <a:ext cx="106125" cy="113250"/>
            </a:xfrm>
            <a:custGeom>
              <a:avLst/>
              <a:gdLst/>
              <a:ahLst/>
              <a:cxnLst/>
              <a:rect l="l" t="t" r="r" b="b"/>
              <a:pathLst>
                <a:path w="4245" h="4530" extrusionOk="0">
                  <a:moveTo>
                    <a:pt x="919" y="1"/>
                  </a:moveTo>
                  <a:lnTo>
                    <a:pt x="1" y="1838"/>
                  </a:lnTo>
                  <a:lnTo>
                    <a:pt x="2566" y="4530"/>
                  </a:lnTo>
                  <a:lnTo>
                    <a:pt x="4244" y="3579"/>
                  </a:lnTo>
                  <a:lnTo>
                    <a:pt x="919" y="1"/>
                  </a:ln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1328325" y="2461825"/>
              <a:ext cx="105325" cy="105675"/>
            </a:xfrm>
            <a:custGeom>
              <a:avLst/>
              <a:gdLst/>
              <a:ahLst/>
              <a:cxnLst/>
              <a:rect l="l" t="t" r="r" b="b"/>
              <a:pathLst>
                <a:path w="4213" h="4227" extrusionOk="0">
                  <a:moveTo>
                    <a:pt x="1689" y="1"/>
                  </a:moveTo>
                  <a:cubicBezTo>
                    <a:pt x="1451" y="1"/>
                    <a:pt x="1222" y="54"/>
                    <a:pt x="1014" y="166"/>
                  </a:cubicBezTo>
                  <a:cubicBezTo>
                    <a:pt x="190" y="641"/>
                    <a:pt x="0" y="1876"/>
                    <a:pt x="570" y="2953"/>
                  </a:cubicBezTo>
                  <a:cubicBezTo>
                    <a:pt x="1020" y="3758"/>
                    <a:pt x="1789" y="4227"/>
                    <a:pt x="2492" y="4227"/>
                  </a:cubicBezTo>
                  <a:cubicBezTo>
                    <a:pt x="2729" y="4227"/>
                    <a:pt x="2959" y="4173"/>
                    <a:pt x="3167" y="4062"/>
                  </a:cubicBezTo>
                  <a:cubicBezTo>
                    <a:pt x="4022" y="3586"/>
                    <a:pt x="4212" y="2351"/>
                    <a:pt x="3611" y="1275"/>
                  </a:cubicBezTo>
                  <a:cubicBezTo>
                    <a:pt x="3161" y="470"/>
                    <a:pt x="2392" y="1"/>
                    <a:pt x="1689"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1449450" y="2305250"/>
              <a:ext cx="192425" cy="206675"/>
            </a:xfrm>
            <a:custGeom>
              <a:avLst/>
              <a:gdLst/>
              <a:ahLst/>
              <a:cxnLst/>
              <a:rect l="l" t="t" r="r" b="b"/>
              <a:pathLst>
                <a:path w="7697" h="8267" extrusionOk="0">
                  <a:moveTo>
                    <a:pt x="3484" y="0"/>
                  </a:moveTo>
                  <a:cubicBezTo>
                    <a:pt x="3484" y="0"/>
                    <a:pt x="2059" y="3072"/>
                    <a:pt x="1" y="4244"/>
                  </a:cubicBezTo>
                  <a:lnTo>
                    <a:pt x="1046" y="6113"/>
                  </a:lnTo>
                  <a:lnTo>
                    <a:pt x="1204" y="6398"/>
                  </a:lnTo>
                  <a:lnTo>
                    <a:pt x="2249" y="8266"/>
                  </a:lnTo>
                  <a:cubicBezTo>
                    <a:pt x="3484" y="7582"/>
                    <a:pt x="5198" y="7445"/>
                    <a:pt x="6372" y="7445"/>
                  </a:cubicBezTo>
                  <a:cubicBezTo>
                    <a:pt x="7154" y="7445"/>
                    <a:pt x="7696" y="7506"/>
                    <a:pt x="7696" y="7506"/>
                  </a:cubicBezTo>
                  <a:lnTo>
                    <a:pt x="5543" y="3801"/>
                  </a:lnTo>
                  <a:lnTo>
                    <a:pt x="3484"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1328325" y="2461825"/>
              <a:ext cx="105325" cy="105675"/>
            </a:xfrm>
            <a:custGeom>
              <a:avLst/>
              <a:gdLst/>
              <a:ahLst/>
              <a:cxnLst/>
              <a:rect l="l" t="t" r="r" b="b"/>
              <a:pathLst>
                <a:path w="4213" h="4227" extrusionOk="0">
                  <a:moveTo>
                    <a:pt x="1689" y="1"/>
                  </a:moveTo>
                  <a:cubicBezTo>
                    <a:pt x="1451" y="1"/>
                    <a:pt x="1222" y="54"/>
                    <a:pt x="1014" y="166"/>
                  </a:cubicBezTo>
                  <a:cubicBezTo>
                    <a:pt x="190" y="641"/>
                    <a:pt x="0" y="1876"/>
                    <a:pt x="570" y="2953"/>
                  </a:cubicBezTo>
                  <a:cubicBezTo>
                    <a:pt x="1020" y="3758"/>
                    <a:pt x="1789" y="4227"/>
                    <a:pt x="2492" y="4227"/>
                  </a:cubicBezTo>
                  <a:cubicBezTo>
                    <a:pt x="2729" y="4227"/>
                    <a:pt x="2959" y="4173"/>
                    <a:pt x="3167" y="4062"/>
                  </a:cubicBezTo>
                  <a:cubicBezTo>
                    <a:pt x="4022" y="3586"/>
                    <a:pt x="4212" y="2351"/>
                    <a:pt x="3611" y="1275"/>
                  </a:cubicBezTo>
                  <a:cubicBezTo>
                    <a:pt x="3161" y="470"/>
                    <a:pt x="2392" y="1"/>
                    <a:pt x="168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1449450" y="2305250"/>
              <a:ext cx="192425" cy="206675"/>
            </a:xfrm>
            <a:custGeom>
              <a:avLst/>
              <a:gdLst/>
              <a:ahLst/>
              <a:cxnLst/>
              <a:rect l="l" t="t" r="r" b="b"/>
              <a:pathLst>
                <a:path w="7697" h="8267" extrusionOk="0">
                  <a:moveTo>
                    <a:pt x="3484" y="0"/>
                  </a:moveTo>
                  <a:cubicBezTo>
                    <a:pt x="3484" y="0"/>
                    <a:pt x="2059" y="3072"/>
                    <a:pt x="1" y="4244"/>
                  </a:cubicBezTo>
                  <a:lnTo>
                    <a:pt x="1046" y="6113"/>
                  </a:lnTo>
                  <a:lnTo>
                    <a:pt x="1204" y="6398"/>
                  </a:lnTo>
                  <a:lnTo>
                    <a:pt x="2249" y="8266"/>
                  </a:lnTo>
                  <a:cubicBezTo>
                    <a:pt x="3484" y="7582"/>
                    <a:pt x="5198" y="7445"/>
                    <a:pt x="6372" y="7445"/>
                  </a:cubicBezTo>
                  <a:cubicBezTo>
                    <a:pt x="7154" y="7445"/>
                    <a:pt x="7696" y="7506"/>
                    <a:pt x="7696" y="7506"/>
                  </a:cubicBezTo>
                  <a:lnTo>
                    <a:pt x="5543" y="3801"/>
                  </a:lnTo>
                  <a:lnTo>
                    <a:pt x="34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1414625" y="2518975"/>
              <a:ext cx="111650" cy="103800"/>
            </a:xfrm>
            <a:custGeom>
              <a:avLst/>
              <a:gdLst/>
              <a:ahLst/>
              <a:cxnLst/>
              <a:rect l="l" t="t" r="r" b="b"/>
              <a:pathLst>
                <a:path w="4466" h="4152" extrusionOk="0">
                  <a:moveTo>
                    <a:pt x="919" y="0"/>
                  </a:moveTo>
                  <a:cubicBezTo>
                    <a:pt x="302" y="0"/>
                    <a:pt x="0" y="1205"/>
                    <a:pt x="0" y="1205"/>
                  </a:cubicBezTo>
                  <a:cubicBezTo>
                    <a:pt x="0" y="1205"/>
                    <a:pt x="1489" y="3327"/>
                    <a:pt x="2882" y="4119"/>
                  </a:cubicBezTo>
                  <a:cubicBezTo>
                    <a:pt x="2916" y="4141"/>
                    <a:pt x="2953" y="4152"/>
                    <a:pt x="2991" y="4152"/>
                  </a:cubicBezTo>
                  <a:cubicBezTo>
                    <a:pt x="3059" y="4152"/>
                    <a:pt x="3126" y="4117"/>
                    <a:pt x="3167" y="4056"/>
                  </a:cubicBezTo>
                  <a:lnTo>
                    <a:pt x="4371" y="2599"/>
                  </a:lnTo>
                  <a:cubicBezTo>
                    <a:pt x="4466" y="2472"/>
                    <a:pt x="4402" y="2314"/>
                    <a:pt x="4276" y="2251"/>
                  </a:cubicBezTo>
                  <a:cubicBezTo>
                    <a:pt x="3674" y="1966"/>
                    <a:pt x="2312" y="1300"/>
                    <a:pt x="1552" y="382"/>
                  </a:cubicBezTo>
                  <a:cubicBezTo>
                    <a:pt x="1313" y="107"/>
                    <a:pt x="1102" y="0"/>
                    <a:pt x="91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1414625" y="2518975"/>
              <a:ext cx="111650" cy="103800"/>
            </a:xfrm>
            <a:custGeom>
              <a:avLst/>
              <a:gdLst/>
              <a:ahLst/>
              <a:cxnLst/>
              <a:rect l="l" t="t" r="r" b="b"/>
              <a:pathLst>
                <a:path w="4466" h="4152" extrusionOk="0">
                  <a:moveTo>
                    <a:pt x="919" y="0"/>
                  </a:moveTo>
                  <a:cubicBezTo>
                    <a:pt x="302" y="0"/>
                    <a:pt x="0" y="1205"/>
                    <a:pt x="0" y="1205"/>
                  </a:cubicBezTo>
                  <a:cubicBezTo>
                    <a:pt x="0" y="1205"/>
                    <a:pt x="1489" y="3327"/>
                    <a:pt x="2882" y="4119"/>
                  </a:cubicBezTo>
                  <a:cubicBezTo>
                    <a:pt x="2916" y="4141"/>
                    <a:pt x="2953" y="4152"/>
                    <a:pt x="2991" y="4152"/>
                  </a:cubicBezTo>
                  <a:cubicBezTo>
                    <a:pt x="3059" y="4152"/>
                    <a:pt x="3126" y="4117"/>
                    <a:pt x="3167" y="4056"/>
                  </a:cubicBezTo>
                  <a:lnTo>
                    <a:pt x="4371" y="2599"/>
                  </a:lnTo>
                  <a:cubicBezTo>
                    <a:pt x="4466" y="2472"/>
                    <a:pt x="4402" y="2314"/>
                    <a:pt x="4276" y="2251"/>
                  </a:cubicBezTo>
                  <a:cubicBezTo>
                    <a:pt x="3674" y="1966"/>
                    <a:pt x="2312" y="1300"/>
                    <a:pt x="1552" y="382"/>
                  </a:cubicBezTo>
                  <a:cubicBezTo>
                    <a:pt x="1313" y="107"/>
                    <a:pt x="1102" y="0"/>
                    <a:pt x="919"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1522300" y="2303750"/>
              <a:ext cx="130650" cy="193025"/>
            </a:xfrm>
            <a:custGeom>
              <a:avLst/>
              <a:gdLst/>
              <a:ahLst/>
              <a:cxnLst/>
              <a:rect l="l" t="t" r="r" b="b"/>
              <a:pathLst>
                <a:path w="5226" h="7721" extrusionOk="0">
                  <a:moveTo>
                    <a:pt x="595" y="1"/>
                  </a:moveTo>
                  <a:cubicBezTo>
                    <a:pt x="551" y="1"/>
                    <a:pt x="511" y="10"/>
                    <a:pt x="475" y="29"/>
                  </a:cubicBezTo>
                  <a:cubicBezTo>
                    <a:pt x="0" y="282"/>
                    <a:pt x="570" y="2214"/>
                    <a:pt x="1742" y="4336"/>
                  </a:cubicBezTo>
                  <a:cubicBezTo>
                    <a:pt x="2856" y="6300"/>
                    <a:pt x="4078" y="7721"/>
                    <a:pt x="4631" y="7721"/>
                  </a:cubicBezTo>
                  <a:cubicBezTo>
                    <a:pt x="4675" y="7721"/>
                    <a:pt x="4715" y="7712"/>
                    <a:pt x="4751" y="7693"/>
                  </a:cubicBezTo>
                  <a:cubicBezTo>
                    <a:pt x="5226" y="7408"/>
                    <a:pt x="4656" y="5508"/>
                    <a:pt x="3452" y="3386"/>
                  </a:cubicBezTo>
                  <a:cubicBezTo>
                    <a:pt x="2368" y="1422"/>
                    <a:pt x="1148" y="1"/>
                    <a:pt x="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1533375" y="2311925"/>
              <a:ext cx="112450" cy="168825"/>
            </a:xfrm>
            <a:custGeom>
              <a:avLst/>
              <a:gdLst/>
              <a:ahLst/>
              <a:cxnLst/>
              <a:rect l="l" t="t" r="r" b="b"/>
              <a:pathLst>
                <a:path w="4498" h="6753" extrusionOk="0">
                  <a:moveTo>
                    <a:pt x="431" y="0"/>
                  </a:moveTo>
                  <a:cubicBezTo>
                    <a:pt x="401" y="0"/>
                    <a:pt x="373" y="6"/>
                    <a:pt x="349" y="18"/>
                  </a:cubicBezTo>
                  <a:cubicBezTo>
                    <a:pt x="1" y="208"/>
                    <a:pt x="444" y="1697"/>
                    <a:pt x="1362" y="3407"/>
                  </a:cubicBezTo>
                  <a:cubicBezTo>
                    <a:pt x="1426" y="3534"/>
                    <a:pt x="1489" y="3629"/>
                    <a:pt x="1552" y="3755"/>
                  </a:cubicBezTo>
                  <a:cubicBezTo>
                    <a:pt x="1616" y="3850"/>
                    <a:pt x="1679" y="3945"/>
                    <a:pt x="1711" y="4072"/>
                  </a:cubicBezTo>
                  <a:cubicBezTo>
                    <a:pt x="2652" y="5631"/>
                    <a:pt x="3620" y="6752"/>
                    <a:pt x="4033" y="6752"/>
                  </a:cubicBezTo>
                  <a:cubicBezTo>
                    <a:pt x="4064" y="6752"/>
                    <a:pt x="4093" y="6746"/>
                    <a:pt x="4118" y="6732"/>
                  </a:cubicBezTo>
                  <a:cubicBezTo>
                    <a:pt x="4498" y="6511"/>
                    <a:pt x="3959" y="4864"/>
                    <a:pt x="2914" y="2995"/>
                  </a:cubicBezTo>
                  <a:cubicBezTo>
                    <a:pt x="1936" y="1276"/>
                    <a:pt x="874" y="0"/>
                    <a:pt x="431"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1342575" y="2401050"/>
              <a:ext cx="175000" cy="171825"/>
            </a:xfrm>
            <a:custGeom>
              <a:avLst/>
              <a:gdLst/>
              <a:ahLst/>
              <a:cxnLst/>
              <a:rect l="l" t="t" r="r" b="b"/>
              <a:pathLst>
                <a:path w="7000" h="6873" extrusionOk="0">
                  <a:moveTo>
                    <a:pt x="4624" y="0"/>
                  </a:moveTo>
                  <a:lnTo>
                    <a:pt x="0" y="2597"/>
                  </a:lnTo>
                  <a:cubicBezTo>
                    <a:pt x="0" y="2597"/>
                    <a:pt x="0" y="3072"/>
                    <a:pt x="982" y="4877"/>
                  </a:cubicBezTo>
                  <a:cubicBezTo>
                    <a:pt x="1900" y="6524"/>
                    <a:pt x="2407" y="6873"/>
                    <a:pt x="2407" y="6873"/>
                  </a:cubicBezTo>
                  <a:lnTo>
                    <a:pt x="6999" y="4307"/>
                  </a:lnTo>
                  <a:cubicBezTo>
                    <a:pt x="6999" y="4307"/>
                    <a:pt x="6524" y="3991"/>
                    <a:pt x="5606" y="2312"/>
                  </a:cubicBezTo>
                  <a:cubicBezTo>
                    <a:pt x="4687" y="665"/>
                    <a:pt x="4624" y="0"/>
                    <a:pt x="4624"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1567425" y="2392925"/>
              <a:ext cx="20600" cy="20825"/>
            </a:xfrm>
            <a:custGeom>
              <a:avLst/>
              <a:gdLst/>
              <a:ahLst/>
              <a:cxnLst/>
              <a:rect l="l" t="t" r="r" b="b"/>
              <a:pathLst>
                <a:path w="824" h="833" extrusionOk="0">
                  <a:moveTo>
                    <a:pt x="526" y="0"/>
                  </a:moveTo>
                  <a:cubicBezTo>
                    <a:pt x="509" y="0"/>
                    <a:pt x="492" y="3"/>
                    <a:pt x="475" y="9"/>
                  </a:cubicBezTo>
                  <a:lnTo>
                    <a:pt x="0" y="167"/>
                  </a:lnTo>
                  <a:cubicBezTo>
                    <a:pt x="64" y="294"/>
                    <a:pt x="127" y="389"/>
                    <a:pt x="190" y="515"/>
                  </a:cubicBezTo>
                  <a:cubicBezTo>
                    <a:pt x="254" y="610"/>
                    <a:pt x="317" y="705"/>
                    <a:pt x="349" y="832"/>
                  </a:cubicBezTo>
                  <a:lnTo>
                    <a:pt x="729" y="484"/>
                  </a:lnTo>
                  <a:cubicBezTo>
                    <a:pt x="824" y="420"/>
                    <a:pt x="824" y="294"/>
                    <a:pt x="760" y="199"/>
                  </a:cubicBezTo>
                  <a:lnTo>
                    <a:pt x="729" y="135"/>
                  </a:lnTo>
                  <a:cubicBezTo>
                    <a:pt x="677" y="57"/>
                    <a:pt x="603"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1567425" y="2392925"/>
              <a:ext cx="20600" cy="20825"/>
            </a:xfrm>
            <a:custGeom>
              <a:avLst/>
              <a:gdLst/>
              <a:ahLst/>
              <a:cxnLst/>
              <a:rect l="l" t="t" r="r" b="b"/>
              <a:pathLst>
                <a:path w="824" h="833" extrusionOk="0">
                  <a:moveTo>
                    <a:pt x="526" y="0"/>
                  </a:moveTo>
                  <a:cubicBezTo>
                    <a:pt x="509" y="0"/>
                    <a:pt x="492" y="3"/>
                    <a:pt x="475" y="9"/>
                  </a:cubicBezTo>
                  <a:lnTo>
                    <a:pt x="0" y="167"/>
                  </a:lnTo>
                  <a:cubicBezTo>
                    <a:pt x="64" y="294"/>
                    <a:pt x="127" y="389"/>
                    <a:pt x="190" y="515"/>
                  </a:cubicBezTo>
                  <a:cubicBezTo>
                    <a:pt x="254" y="610"/>
                    <a:pt x="317" y="705"/>
                    <a:pt x="349" y="832"/>
                  </a:cubicBezTo>
                  <a:lnTo>
                    <a:pt x="729" y="484"/>
                  </a:lnTo>
                  <a:cubicBezTo>
                    <a:pt x="824" y="420"/>
                    <a:pt x="824" y="294"/>
                    <a:pt x="760" y="199"/>
                  </a:cubicBezTo>
                  <a:lnTo>
                    <a:pt x="729" y="135"/>
                  </a:lnTo>
                  <a:cubicBezTo>
                    <a:pt x="677" y="57"/>
                    <a:pt x="603"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671175" y="2737525"/>
              <a:ext cx="323050" cy="386725"/>
            </a:xfrm>
            <a:custGeom>
              <a:avLst/>
              <a:gdLst/>
              <a:ahLst/>
              <a:cxnLst/>
              <a:rect l="l" t="t" r="r" b="b"/>
              <a:pathLst>
                <a:path w="12922" h="15469" extrusionOk="0">
                  <a:moveTo>
                    <a:pt x="11592" y="1"/>
                  </a:moveTo>
                  <a:cubicBezTo>
                    <a:pt x="10008" y="697"/>
                    <a:pt x="4276" y="10926"/>
                    <a:pt x="4276" y="10926"/>
                  </a:cubicBezTo>
                  <a:lnTo>
                    <a:pt x="4150" y="1267"/>
                  </a:lnTo>
                  <a:lnTo>
                    <a:pt x="1553" y="919"/>
                  </a:lnTo>
                  <a:lnTo>
                    <a:pt x="1553" y="919"/>
                  </a:lnTo>
                  <a:cubicBezTo>
                    <a:pt x="1553" y="919"/>
                    <a:pt x="1" y="14632"/>
                    <a:pt x="3358" y="15423"/>
                  </a:cubicBezTo>
                  <a:cubicBezTo>
                    <a:pt x="3490" y="15454"/>
                    <a:pt x="3626" y="15469"/>
                    <a:pt x="3765" y="15469"/>
                  </a:cubicBezTo>
                  <a:cubicBezTo>
                    <a:pt x="7217" y="15469"/>
                    <a:pt x="12922" y="6429"/>
                    <a:pt x="12922" y="6429"/>
                  </a:cubicBezTo>
                  <a:lnTo>
                    <a:pt x="11592"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1114550" y="2362525"/>
              <a:ext cx="42775" cy="101875"/>
            </a:xfrm>
            <a:custGeom>
              <a:avLst/>
              <a:gdLst/>
              <a:ahLst/>
              <a:cxnLst/>
              <a:rect l="l" t="t" r="r" b="b"/>
              <a:pathLst>
                <a:path w="1711" h="4075" extrusionOk="0">
                  <a:moveTo>
                    <a:pt x="108" y="0"/>
                  </a:moveTo>
                  <a:cubicBezTo>
                    <a:pt x="80" y="0"/>
                    <a:pt x="51" y="16"/>
                    <a:pt x="32" y="53"/>
                  </a:cubicBezTo>
                  <a:cubicBezTo>
                    <a:pt x="1" y="85"/>
                    <a:pt x="1" y="148"/>
                    <a:pt x="64" y="180"/>
                  </a:cubicBezTo>
                  <a:cubicBezTo>
                    <a:pt x="96" y="211"/>
                    <a:pt x="1457" y="1256"/>
                    <a:pt x="381" y="3948"/>
                  </a:cubicBezTo>
                  <a:cubicBezTo>
                    <a:pt x="381" y="3980"/>
                    <a:pt x="412" y="4043"/>
                    <a:pt x="444" y="4075"/>
                  </a:cubicBezTo>
                  <a:lnTo>
                    <a:pt x="476" y="4075"/>
                  </a:lnTo>
                  <a:cubicBezTo>
                    <a:pt x="539" y="4075"/>
                    <a:pt x="571" y="4043"/>
                    <a:pt x="571" y="4012"/>
                  </a:cubicBezTo>
                  <a:cubicBezTo>
                    <a:pt x="1711" y="1161"/>
                    <a:pt x="222" y="53"/>
                    <a:pt x="159" y="21"/>
                  </a:cubicBezTo>
                  <a:cubicBezTo>
                    <a:pt x="146" y="8"/>
                    <a:pt x="127" y="0"/>
                    <a:pt x="108"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1267350" y="2473375"/>
              <a:ext cx="66525" cy="156500"/>
            </a:xfrm>
            <a:custGeom>
              <a:avLst/>
              <a:gdLst/>
              <a:ahLst/>
              <a:cxnLst/>
              <a:rect l="l" t="t" r="r" b="b"/>
              <a:pathLst>
                <a:path w="2661" h="6260" extrusionOk="0">
                  <a:moveTo>
                    <a:pt x="94" y="0"/>
                  </a:moveTo>
                  <a:cubicBezTo>
                    <a:pt x="70" y="0"/>
                    <a:pt x="51" y="15"/>
                    <a:pt x="32" y="53"/>
                  </a:cubicBezTo>
                  <a:cubicBezTo>
                    <a:pt x="1" y="84"/>
                    <a:pt x="1" y="148"/>
                    <a:pt x="32" y="179"/>
                  </a:cubicBezTo>
                  <a:cubicBezTo>
                    <a:pt x="64" y="211"/>
                    <a:pt x="1964" y="1446"/>
                    <a:pt x="2281" y="3314"/>
                  </a:cubicBezTo>
                  <a:cubicBezTo>
                    <a:pt x="2439" y="4233"/>
                    <a:pt x="2154" y="5183"/>
                    <a:pt x="1458" y="6101"/>
                  </a:cubicBezTo>
                  <a:cubicBezTo>
                    <a:pt x="1426" y="6133"/>
                    <a:pt x="1426" y="6196"/>
                    <a:pt x="1489" y="6228"/>
                  </a:cubicBezTo>
                  <a:cubicBezTo>
                    <a:pt x="1489" y="6260"/>
                    <a:pt x="1521" y="6260"/>
                    <a:pt x="1521" y="6260"/>
                  </a:cubicBezTo>
                  <a:cubicBezTo>
                    <a:pt x="1553" y="6260"/>
                    <a:pt x="1584" y="6228"/>
                    <a:pt x="1616" y="6228"/>
                  </a:cubicBezTo>
                  <a:cubicBezTo>
                    <a:pt x="2376" y="5246"/>
                    <a:pt x="2661" y="4265"/>
                    <a:pt x="2471" y="3283"/>
                  </a:cubicBezTo>
                  <a:cubicBezTo>
                    <a:pt x="2154" y="1351"/>
                    <a:pt x="254" y="84"/>
                    <a:pt x="159" y="21"/>
                  </a:cubicBezTo>
                  <a:cubicBezTo>
                    <a:pt x="133" y="8"/>
                    <a:pt x="112" y="0"/>
                    <a:pt x="9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31"/>
          <p:cNvGrpSpPr/>
          <p:nvPr/>
        </p:nvGrpSpPr>
        <p:grpSpPr>
          <a:xfrm>
            <a:off x="7081193" y="2025984"/>
            <a:ext cx="1949327" cy="3116718"/>
            <a:chOff x="5651100" y="2703550"/>
            <a:chExt cx="1308800" cy="2092600"/>
          </a:xfrm>
        </p:grpSpPr>
        <p:sp>
          <p:nvSpPr>
            <p:cNvPr id="403" name="Google Shape;403;p31"/>
            <p:cNvSpPr/>
            <p:nvPr/>
          </p:nvSpPr>
          <p:spPr>
            <a:xfrm>
              <a:off x="6033550" y="3929075"/>
              <a:ext cx="917650" cy="127500"/>
            </a:xfrm>
            <a:custGeom>
              <a:avLst/>
              <a:gdLst/>
              <a:ahLst/>
              <a:cxnLst/>
              <a:rect l="l" t="t" r="r" b="b"/>
              <a:pathLst>
                <a:path w="36706" h="5100" extrusionOk="0">
                  <a:moveTo>
                    <a:pt x="5733" y="0"/>
                  </a:moveTo>
                  <a:cubicBezTo>
                    <a:pt x="3294" y="0"/>
                    <a:pt x="761" y="1995"/>
                    <a:pt x="96" y="4434"/>
                  </a:cubicBezTo>
                  <a:lnTo>
                    <a:pt x="64" y="4466"/>
                  </a:lnTo>
                  <a:cubicBezTo>
                    <a:pt x="1" y="4782"/>
                    <a:pt x="222" y="5099"/>
                    <a:pt x="539" y="5099"/>
                  </a:cubicBezTo>
                  <a:lnTo>
                    <a:pt x="34995" y="5099"/>
                  </a:lnTo>
                  <a:cubicBezTo>
                    <a:pt x="35217" y="5099"/>
                    <a:pt x="35407" y="4941"/>
                    <a:pt x="35470" y="4719"/>
                  </a:cubicBezTo>
                  <a:lnTo>
                    <a:pt x="36642" y="634"/>
                  </a:lnTo>
                  <a:cubicBezTo>
                    <a:pt x="36705" y="317"/>
                    <a:pt x="36483" y="0"/>
                    <a:pt x="36167"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6796775" y="4056550"/>
              <a:ext cx="163125" cy="739475"/>
            </a:xfrm>
            <a:custGeom>
              <a:avLst/>
              <a:gdLst/>
              <a:ahLst/>
              <a:cxnLst/>
              <a:rect l="l" t="t" r="r" b="b"/>
              <a:pathLst>
                <a:path w="6525" h="29579" extrusionOk="0">
                  <a:moveTo>
                    <a:pt x="1" y="0"/>
                  </a:moveTo>
                  <a:lnTo>
                    <a:pt x="5163" y="29579"/>
                  </a:lnTo>
                  <a:lnTo>
                    <a:pt x="6524" y="29579"/>
                  </a:lnTo>
                  <a:lnTo>
                    <a:pt x="1394"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6796775" y="4056550"/>
              <a:ext cx="163125" cy="739475"/>
            </a:xfrm>
            <a:custGeom>
              <a:avLst/>
              <a:gdLst/>
              <a:ahLst/>
              <a:cxnLst/>
              <a:rect l="l" t="t" r="r" b="b"/>
              <a:pathLst>
                <a:path w="6525" h="29579" extrusionOk="0">
                  <a:moveTo>
                    <a:pt x="1" y="0"/>
                  </a:moveTo>
                  <a:lnTo>
                    <a:pt x="5163" y="29579"/>
                  </a:lnTo>
                  <a:lnTo>
                    <a:pt x="6524" y="29579"/>
                  </a:lnTo>
                  <a:lnTo>
                    <a:pt x="1394"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6668525" y="4056550"/>
              <a:ext cx="98200" cy="739475"/>
            </a:xfrm>
            <a:custGeom>
              <a:avLst/>
              <a:gdLst/>
              <a:ahLst/>
              <a:cxnLst/>
              <a:rect l="l" t="t" r="r" b="b"/>
              <a:pathLst>
                <a:path w="3928" h="29579" extrusionOk="0">
                  <a:moveTo>
                    <a:pt x="0" y="0"/>
                  </a:moveTo>
                  <a:lnTo>
                    <a:pt x="2565" y="29579"/>
                  </a:lnTo>
                  <a:lnTo>
                    <a:pt x="3927" y="29579"/>
                  </a:lnTo>
                  <a:lnTo>
                    <a:pt x="1362"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6668525" y="4056550"/>
              <a:ext cx="98200" cy="739475"/>
            </a:xfrm>
            <a:custGeom>
              <a:avLst/>
              <a:gdLst/>
              <a:ahLst/>
              <a:cxnLst/>
              <a:rect l="l" t="t" r="r" b="b"/>
              <a:pathLst>
                <a:path w="3928" h="29579" extrusionOk="0">
                  <a:moveTo>
                    <a:pt x="0" y="0"/>
                  </a:moveTo>
                  <a:lnTo>
                    <a:pt x="2565" y="29579"/>
                  </a:lnTo>
                  <a:lnTo>
                    <a:pt x="3927" y="29579"/>
                  </a:lnTo>
                  <a:lnTo>
                    <a:pt x="1362"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6013750" y="4056550"/>
              <a:ext cx="162350" cy="739475"/>
            </a:xfrm>
            <a:custGeom>
              <a:avLst/>
              <a:gdLst/>
              <a:ahLst/>
              <a:cxnLst/>
              <a:rect l="l" t="t" r="r" b="b"/>
              <a:pathLst>
                <a:path w="6494" h="29579" extrusionOk="0">
                  <a:moveTo>
                    <a:pt x="5131" y="0"/>
                  </a:moveTo>
                  <a:lnTo>
                    <a:pt x="1" y="29579"/>
                  </a:lnTo>
                  <a:lnTo>
                    <a:pt x="1363" y="29579"/>
                  </a:lnTo>
                  <a:lnTo>
                    <a:pt x="6493"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6013750" y="4056550"/>
              <a:ext cx="162350" cy="739475"/>
            </a:xfrm>
            <a:custGeom>
              <a:avLst/>
              <a:gdLst/>
              <a:ahLst/>
              <a:cxnLst/>
              <a:rect l="l" t="t" r="r" b="b"/>
              <a:pathLst>
                <a:path w="6494" h="29579" extrusionOk="0">
                  <a:moveTo>
                    <a:pt x="5131" y="0"/>
                  </a:moveTo>
                  <a:lnTo>
                    <a:pt x="1" y="29579"/>
                  </a:lnTo>
                  <a:lnTo>
                    <a:pt x="1363" y="29579"/>
                  </a:lnTo>
                  <a:lnTo>
                    <a:pt x="6493"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6206150" y="4056550"/>
              <a:ext cx="99000" cy="739475"/>
            </a:xfrm>
            <a:custGeom>
              <a:avLst/>
              <a:gdLst/>
              <a:ahLst/>
              <a:cxnLst/>
              <a:rect l="l" t="t" r="r" b="b"/>
              <a:pathLst>
                <a:path w="3960" h="29579" extrusionOk="0">
                  <a:moveTo>
                    <a:pt x="2566" y="0"/>
                  </a:moveTo>
                  <a:lnTo>
                    <a:pt x="0" y="29579"/>
                  </a:lnTo>
                  <a:lnTo>
                    <a:pt x="1362" y="29579"/>
                  </a:lnTo>
                  <a:lnTo>
                    <a:pt x="3959"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6206150" y="4056550"/>
              <a:ext cx="99000" cy="739475"/>
            </a:xfrm>
            <a:custGeom>
              <a:avLst/>
              <a:gdLst/>
              <a:ahLst/>
              <a:cxnLst/>
              <a:rect l="l" t="t" r="r" b="b"/>
              <a:pathLst>
                <a:path w="3960" h="29579" extrusionOk="0">
                  <a:moveTo>
                    <a:pt x="2566" y="0"/>
                  </a:moveTo>
                  <a:lnTo>
                    <a:pt x="0" y="29579"/>
                  </a:lnTo>
                  <a:lnTo>
                    <a:pt x="1362" y="29579"/>
                  </a:lnTo>
                  <a:lnTo>
                    <a:pt x="3959"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6566375" y="2717675"/>
              <a:ext cx="164725" cy="161050"/>
            </a:xfrm>
            <a:custGeom>
              <a:avLst/>
              <a:gdLst/>
              <a:ahLst/>
              <a:cxnLst/>
              <a:rect l="l" t="t" r="r" b="b"/>
              <a:pathLst>
                <a:path w="6589" h="6442" extrusionOk="0">
                  <a:moveTo>
                    <a:pt x="3196" y="1"/>
                  </a:moveTo>
                  <a:cubicBezTo>
                    <a:pt x="3050" y="1"/>
                    <a:pt x="2903" y="12"/>
                    <a:pt x="2756" y="35"/>
                  </a:cubicBezTo>
                  <a:cubicBezTo>
                    <a:pt x="1109" y="320"/>
                    <a:pt x="1" y="1966"/>
                    <a:pt x="286" y="3708"/>
                  </a:cubicBezTo>
                  <a:cubicBezTo>
                    <a:pt x="543" y="5307"/>
                    <a:pt x="1854" y="6442"/>
                    <a:pt x="3340" y="6442"/>
                  </a:cubicBezTo>
                  <a:cubicBezTo>
                    <a:pt x="3502" y="6442"/>
                    <a:pt x="3667" y="6428"/>
                    <a:pt x="3833" y="6400"/>
                  </a:cubicBezTo>
                  <a:cubicBezTo>
                    <a:pt x="5480" y="6147"/>
                    <a:pt x="6588" y="4500"/>
                    <a:pt x="6303" y="2726"/>
                  </a:cubicBezTo>
                  <a:cubicBezTo>
                    <a:pt x="6015" y="1141"/>
                    <a:pt x="4676" y="1"/>
                    <a:pt x="3196"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6596475" y="2866575"/>
              <a:ext cx="122725" cy="27650"/>
            </a:xfrm>
            <a:custGeom>
              <a:avLst/>
              <a:gdLst/>
              <a:ahLst/>
              <a:cxnLst/>
              <a:rect l="l" t="t" r="r" b="b"/>
              <a:pathLst>
                <a:path w="4909" h="1106" extrusionOk="0">
                  <a:moveTo>
                    <a:pt x="1869" y="1"/>
                  </a:moveTo>
                  <a:lnTo>
                    <a:pt x="0" y="507"/>
                  </a:lnTo>
                  <a:cubicBezTo>
                    <a:pt x="0" y="507"/>
                    <a:pt x="848" y="1106"/>
                    <a:pt x="2160" y="1106"/>
                  </a:cubicBezTo>
                  <a:cubicBezTo>
                    <a:pt x="2940" y="1106"/>
                    <a:pt x="3883" y="895"/>
                    <a:pt x="4909" y="222"/>
                  </a:cubicBezTo>
                  <a:lnTo>
                    <a:pt x="4909" y="222"/>
                  </a:lnTo>
                  <a:cubicBezTo>
                    <a:pt x="4567" y="314"/>
                    <a:pt x="4214" y="348"/>
                    <a:pt x="3875" y="348"/>
                  </a:cubicBezTo>
                  <a:cubicBezTo>
                    <a:pt x="2802" y="348"/>
                    <a:pt x="1869" y="1"/>
                    <a:pt x="1869"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6514925" y="2753425"/>
              <a:ext cx="136200" cy="140850"/>
            </a:xfrm>
            <a:custGeom>
              <a:avLst/>
              <a:gdLst/>
              <a:ahLst/>
              <a:cxnLst/>
              <a:rect l="l" t="t" r="r" b="b"/>
              <a:pathLst>
                <a:path w="5448" h="5634" extrusionOk="0">
                  <a:moveTo>
                    <a:pt x="2638" y="1"/>
                  </a:moveTo>
                  <a:cubicBezTo>
                    <a:pt x="2519" y="1"/>
                    <a:pt x="2400" y="10"/>
                    <a:pt x="2281" y="30"/>
                  </a:cubicBezTo>
                  <a:cubicBezTo>
                    <a:pt x="919" y="283"/>
                    <a:pt x="0" y="1708"/>
                    <a:pt x="254" y="3228"/>
                  </a:cubicBezTo>
                  <a:cubicBezTo>
                    <a:pt x="484" y="4641"/>
                    <a:pt x="1607" y="5633"/>
                    <a:pt x="2833" y="5633"/>
                  </a:cubicBezTo>
                  <a:cubicBezTo>
                    <a:pt x="2954" y="5633"/>
                    <a:pt x="3077" y="5623"/>
                    <a:pt x="3199" y="5603"/>
                  </a:cubicBezTo>
                  <a:cubicBezTo>
                    <a:pt x="4561" y="5382"/>
                    <a:pt x="5447" y="3957"/>
                    <a:pt x="5194" y="2405"/>
                  </a:cubicBezTo>
                  <a:cubicBezTo>
                    <a:pt x="4963" y="1018"/>
                    <a:pt x="3863" y="1"/>
                    <a:pt x="263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6496700" y="2775525"/>
              <a:ext cx="177375" cy="243875"/>
            </a:xfrm>
            <a:custGeom>
              <a:avLst/>
              <a:gdLst/>
              <a:ahLst/>
              <a:cxnLst/>
              <a:rect l="l" t="t" r="r" b="b"/>
              <a:pathLst>
                <a:path w="7095" h="9755" extrusionOk="0">
                  <a:moveTo>
                    <a:pt x="4181" y="1"/>
                  </a:moveTo>
                  <a:cubicBezTo>
                    <a:pt x="3073" y="1"/>
                    <a:pt x="1" y="1014"/>
                    <a:pt x="1" y="1014"/>
                  </a:cubicBezTo>
                  <a:lnTo>
                    <a:pt x="1078" y="9755"/>
                  </a:lnTo>
                  <a:cubicBezTo>
                    <a:pt x="3801" y="9026"/>
                    <a:pt x="7095" y="4498"/>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6267900" y="2758900"/>
              <a:ext cx="200325" cy="252600"/>
            </a:xfrm>
            <a:custGeom>
              <a:avLst/>
              <a:gdLst/>
              <a:ahLst/>
              <a:cxnLst/>
              <a:rect l="l" t="t" r="r" b="b"/>
              <a:pathLst>
                <a:path w="8013" h="10104" extrusionOk="0">
                  <a:moveTo>
                    <a:pt x="3136" y="1"/>
                  </a:moveTo>
                  <a:lnTo>
                    <a:pt x="3136" y="1"/>
                  </a:lnTo>
                  <a:cubicBezTo>
                    <a:pt x="1014" y="1869"/>
                    <a:pt x="1" y="6905"/>
                    <a:pt x="4751" y="10103"/>
                  </a:cubicBezTo>
                  <a:cubicBezTo>
                    <a:pt x="5733" y="9596"/>
                    <a:pt x="8013" y="7316"/>
                    <a:pt x="8013" y="7316"/>
                  </a:cubicBezTo>
                  <a:lnTo>
                    <a:pt x="3136"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6073925" y="3277475"/>
              <a:ext cx="287425" cy="414150"/>
            </a:xfrm>
            <a:custGeom>
              <a:avLst/>
              <a:gdLst/>
              <a:ahLst/>
              <a:cxnLst/>
              <a:rect l="l" t="t" r="r" b="b"/>
              <a:pathLst>
                <a:path w="11497" h="16566" extrusionOk="0">
                  <a:moveTo>
                    <a:pt x="7918" y="1"/>
                  </a:moveTo>
                  <a:cubicBezTo>
                    <a:pt x="7886" y="381"/>
                    <a:pt x="7855" y="856"/>
                    <a:pt x="7823" y="1268"/>
                  </a:cubicBezTo>
                  <a:cubicBezTo>
                    <a:pt x="7760" y="1679"/>
                    <a:pt x="7728" y="2123"/>
                    <a:pt x="7696" y="2534"/>
                  </a:cubicBezTo>
                  <a:cubicBezTo>
                    <a:pt x="7601" y="3389"/>
                    <a:pt x="7475" y="4276"/>
                    <a:pt x="7348" y="5131"/>
                  </a:cubicBezTo>
                  <a:cubicBezTo>
                    <a:pt x="7126" y="6841"/>
                    <a:pt x="6810" y="8551"/>
                    <a:pt x="6430" y="10230"/>
                  </a:cubicBezTo>
                  <a:lnTo>
                    <a:pt x="6145" y="11497"/>
                  </a:lnTo>
                  <a:lnTo>
                    <a:pt x="5828" y="12763"/>
                  </a:lnTo>
                  <a:lnTo>
                    <a:pt x="5796" y="12858"/>
                  </a:lnTo>
                  <a:cubicBezTo>
                    <a:pt x="5796" y="12890"/>
                    <a:pt x="5796" y="12922"/>
                    <a:pt x="5764" y="12922"/>
                  </a:cubicBezTo>
                  <a:cubicBezTo>
                    <a:pt x="5764" y="12985"/>
                    <a:pt x="5764" y="13017"/>
                    <a:pt x="5733" y="13048"/>
                  </a:cubicBezTo>
                  <a:cubicBezTo>
                    <a:pt x="5701" y="13143"/>
                    <a:pt x="5669" y="13207"/>
                    <a:pt x="5638" y="13270"/>
                  </a:cubicBezTo>
                  <a:cubicBezTo>
                    <a:pt x="5543" y="13397"/>
                    <a:pt x="5416" y="13523"/>
                    <a:pt x="5163" y="13618"/>
                  </a:cubicBezTo>
                  <a:cubicBezTo>
                    <a:pt x="4803" y="13786"/>
                    <a:pt x="4262" y="13863"/>
                    <a:pt x="3690" y="13863"/>
                  </a:cubicBezTo>
                  <a:cubicBezTo>
                    <a:pt x="3507" y="13863"/>
                    <a:pt x="3320" y="13856"/>
                    <a:pt x="3136" y="13840"/>
                  </a:cubicBezTo>
                  <a:cubicBezTo>
                    <a:pt x="2724" y="13840"/>
                    <a:pt x="2313" y="13777"/>
                    <a:pt x="1901" y="13745"/>
                  </a:cubicBezTo>
                  <a:cubicBezTo>
                    <a:pt x="1521" y="13682"/>
                    <a:pt x="1077" y="13587"/>
                    <a:pt x="697" y="13523"/>
                  </a:cubicBezTo>
                  <a:lnTo>
                    <a:pt x="1" y="15170"/>
                  </a:lnTo>
                  <a:cubicBezTo>
                    <a:pt x="444" y="15424"/>
                    <a:pt x="856" y="15614"/>
                    <a:pt x="1331" y="15804"/>
                  </a:cubicBezTo>
                  <a:cubicBezTo>
                    <a:pt x="1774" y="15994"/>
                    <a:pt x="2218" y="16152"/>
                    <a:pt x="2724" y="16279"/>
                  </a:cubicBezTo>
                  <a:cubicBezTo>
                    <a:pt x="3336" y="16442"/>
                    <a:pt x="3999" y="16565"/>
                    <a:pt x="4724" y="16565"/>
                  </a:cubicBezTo>
                  <a:cubicBezTo>
                    <a:pt x="5125" y="16565"/>
                    <a:pt x="5546" y="16527"/>
                    <a:pt x="5986" y="16437"/>
                  </a:cubicBezTo>
                  <a:cubicBezTo>
                    <a:pt x="6588" y="16279"/>
                    <a:pt x="7253" y="15962"/>
                    <a:pt x="7823" y="15455"/>
                  </a:cubicBezTo>
                  <a:cubicBezTo>
                    <a:pt x="8361" y="14980"/>
                    <a:pt x="8741" y="14252"/>
                    <a:pt x="8931" y="13682"/>
                  </a:cubicBezTo>
                  <a:lnTo>
                    <a:pt x="9343" y="12383"/>
                  </a:lnTo>
                  <a:lnTo>
                    <a:pt x="9723" y="11053"/>
                  </a:lnTo>
                  <a:cubicBezTo>
                    <a:pt x="10230" y="9280"/>
                    <a:pt x="10610" y="7475"/>
                    <a:pt x="10895" y="5670"/>
                  </a:cubicBezTo>
                  <a:cubicBezTo>
                    <a:pt x="11053" y="4751"/>
                    <a:pt x="11180" y="3864"/>
                    <a:pt x="11275" y="2946"/>
                  </a:cubicBezTo>
                  <a:cubicBezTo>
                    <a:pt x="11338" y="2471"/>
                    <a:pt x="11370" y="2028"/>
                    <a:pt x="11402" y="1553"/>
                  </a:cubicBezTo>
                  <a:cubicBezTo>
                    <a:pt x="11465" y="1078"/>
                    <a:pt x="11465" y="666"/>
                    <a:pt x="11497" y="128"/>
                  </a:cubicBezTo>
                  <a:lnTo>
                    <a:pt x="7918"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6233075" y="3185225"/>
              <a:ext cx="196375" cy="241125"/>
            </a:xfrm>
            <a:custGeom>
              <a:avLst/>
              <a:gdLst/>
              <a:ahLst/>
              <a:cxnLst/>
              <a:rect l="l" t="t" r="r" b="b"/>
              <a:pathLst>
                <a:path w="7855" h="9645" extrusionOk="0">
                  <a:moveTo>
                    <a:pt x="4102" y="1"/>
                  </a:moveTo>
                  <a:cubicBezTo>
                    <a:pt x="3651" y="1"/>
                    <a:pt x="3155" y="152"/>
                    <a:pt x="2597" y="492"/>
                  </a:cubicBezTo>
                  <a:cubicBezTo>
                    <a:pt x="1299" y="1252"/>
                    <a:pt x="0" y="6826"/>
                    <a:pt x="0" y="6826"/>
                  </a:cubicBezTo>
                  <a:lnTo>
                    <a:pt x="5511" y="9645"/>
                  </a:lnTo>
                  <a:cubicBezTo>
                    <a:pt x="5511" y="9645"/>
                    <a:pt x="7854" y="3628"/>
                    <a:pt x="6777" y="2012"/>
                  </a:cubicBezTo>
                  <a:cubicBezTo>
                    <a:pt x="5978" y="835"/>
                    <a:pt x="5162" y="1"/>
                    <a:pt x="4102"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6264725" y="3253975"/>
              <a:ext cx="144125" cy="172375"/>
            </a:xfrm>
            <a:custGeom>
              <a:avLst/>
              <a:gdLst/>
              <a:ahLst/>
              <a:cxnLst/>
              <a:rect l="l" t="t" r="r" b="b"/>
              <a:pathLst>
                <a:path w="5765" h="6895" extrusionOk="0">
                  <a:moveTo>
                    <a:pt x="3149" y="0"/>
                  </a:moveTo>
                  <a:cubicBezTo>
                    <a:pt x="1939" y="0"/>
                    <a:pt x="742" y="564"/>
                    <a:pt x="254" y="1923"/>
                  </a:cubicBezTo>
                  <a:cubicBezTo>
                    <a:pt x="33" y="2524"/>
                    <a:pt x="1" y="3664"/>
                    <a:pt x="286" y="4868"/>
                  </a:cubicBezTo>
                  <a:lnTo>
                    <a:pt x="4245" y="6895"/>
                  </a:lnTo>
                  <a:cubicBezTo>
                    <a:pt x="4245" y="6895"/>
                    <a:pt x="5606" y="3379"/>
                    <a:pt x="5765" y="1004"/>
                  </a:cubicBezTo>
                  <a:cubicBezTo>
                    <a:pt x="5138" y="377"/>
                    <a:pt x="4139" y="0"/>
                    <a:pt x="3149"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6020100" y="3563300"/>
              <a:ext cx="88700" cy="94750"/>
            </a:xfrm>
            <a:custGeom>
              <a:avLst/>
              <a:gdLst/>
              <a:ahLst/>
              <a:cxnLst/>
              <a:rect l="l" t="t" r="r" b="b"/>
              <a:pathLst>
                <a:path w="3548" h="3790" extrusionOk="0">
                  <a:moveTo>
                    <a:pt x="0" y="0"/>
                  </a:moveTo>
                  <a:lnTo>
                    <a:pt x="539" y="3136"/>
                  </a:lnTo>
                  <a:cubicBezTo>
                    <a:pt x="539" y="3136"/>
                    <a:pt x="1612" y="3790"/>
                    <a:pt x="2402" y="3790"/>
                  </a:cubicBezTo>
                  <a:cubicBezTo>
                    <a:pt x="2481" y="3790"/>
                    <a:pt x="2557" y="3783"/>
                    <a:pt x="2629" y="3769"/>
                  </a:cubicBezTo>
                  <a:lnTo>
                    <a:pt x="3547" y="2312"/>
                  </a:lnTo>
                  <a:lnTo>
                    <a:pt x="0"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6271850" y="3138100"/>
              <a:ext cx="464000" cy="568525"/>
            </a:xfrm>
            <a:custGeom>
              <a:avLst/>
              <a:gdLst/>
              <a:ahLst/>
              <a:cxnLst/>
              <a:rect l="l" t="t" r="r" b="b"/>
              <a:pathLst>
                <a:path w="18560" h="22741" extrusionOk="0">
                  <a:moveTo>
                    <a:pt x="12744" y="1"/>
                  </a:moveTo>
                  <a:cubicBezTo>
                    <a:pt x="12645" y="1"/>
                    <a:pt x="12546" y="1"/>
                    <a:pt x="12447" y="2"/>
                  </a:cubicBezTo>
                  <a:cubicBezTo>
                    <a:pt x="10040" y="34"/>
                    <a:pt x="8077" y="65"/>
                    <a:pt x="5986" y="382"/>
                  </a:cubicBezTo>
                  <a:cubicBezTo>
                    <a:pt x="5036" y="540"/>
                    <a:pt x="4086" y="699"/>
                    <a:pt x="3200" y="889"/>
                  </a:cubicBezTo>
                  <a:cubicBezTo>
                    <a:pt x="1299" y="1301"/>
                    <a:pt x="1" y="3042"/>
                    <a:pt x="128" y="4942"/>
                  </a:cubicBezTo>
                  <a:cubicBezTo>
                    <a:pt x="349" y="8046"/>
                    <a:pt x="1014" y="13588"/>
                    <a:pt x="3010" y="22740"/>
                  </a:cubicBezTo>
                  <a:lnTo>
                    <a:pt x="17292" y="21885"/>
                  </a:lnTo>
                  <a:cubicBezTo>
                    <a:pt x="16691" y="16090"/>
                    <a:pt x="16501" y="12511"/>
                    <a:pt x="18559" y="445"/>
                  </a:cubicBezTo>
                  <a:cubicBezTo>
                    <a:pt x="18559" y="445"/>
                    <a:pt x="15712" y="1"/>
                    <a:pt x="1274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6446825" y="3137175"/>
              <a:ext cx="142850" cy="138575"/>
            </a:xfrm>
            <a:custGeom>
              <a:avLst/>
              <a:gdLst/>
              <a:ahLst/>
              <a:cxnLst/>
              <a:rect l="l" t="t" r="r" b="b"/>
              <a:pathLst>
                <a:path w="5714" h="5543" extrusionOk="0">
                  <a:moveTo>
                    <a:pt x="5121" y="1"/>
                  </a:moveTo>
                  <a:cubicBezTo>
                    <a:pt x="3283" y="1"/>
                    <a:pt x="1" y="3143"/>
                    <a:pt x="1" y="3143"/>
                  </a:cubicBezTo>
                  <a:cubicBezTo>
                    <a:pt x="1" y="3143"/>
                    <a:pt x="1394" y="4916"/>
                    <a:pt x="3294" y="5486"/>
                  </a:cubicBezTo>
                  <a:cubicBezTo>
                    <a:pt x="3423" y="5525"/>
                    <a:pt x="3545" y="5543"/>
                    <a:pt x="3660" y="5543"/>
                  </a:cubicBezTo>
                  <a:cubicBezTo>
                    <a:pt x="5263" y="5543"/>
                    <a:pt x="5714" y="2047"/>
                    <a:pt x="5448" y="39"/>
                  </a:cubicBezTo>
                  <a:cubicBezTo>
                    <a:pt x="5345" y="13"/>
                    <a:pt x="5236" y="1"/>
                    <a:pt x="5121"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6446825" y="3137175"/>
              <a:ext cx="142800" cy="134050"/>
            </a:xfrm>
            <a:custGeom>
              <a:avLst/>
              <a:gdLst/>
              <a:ahLst/>
              <a:cxnLst/>
              <a:rect l="l" t="t" r="r" b="b"/>
              <a:pathLst>
                <a:path w="5712" h="5362" extrusionOk="0">
                  <a:moveTo>
                    <a:pt x="5121" y="1"/>
                  </a:moveTo>
                  <a:cubicBezTo>
                    <a:pt x="3283" y="1"/>
                    <a:pt x="1" y="3143"/>
                    <a:pt x="1" y="3143"/>
                  </a:cubicBezTo>
                  <a:cubicBezTo>
                    <a:pt x="1" y="3143"/>
                    <a:pt x="1584" y="4726"/>
                    <a:pt x="3484" y="5296"/>
                  </a:cubicBezTo>
                  <a:cubicBezTo>
                    <a:pt x="3624" y="5340"/>
                    <a:pt x="3755" y="5361"/>
                    <a:pt x="3879" y="5361"/>
                  </a:cubicBezTo>
                  <a:cubicBezTo>
                    <a:pt x="5432" y="5361"/>
                    <a:pt x="5712" y="2034"/>
                    <a:pt x="5448" y="39"/>
                  </a:cubicBezTo>
                  <a:cubicBezTo>
                    <a:pt x="5345" y="13"/>
                    <a:pt x="5236" y="1"/>
                    <a:pt x="5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6341075" y="3146575"/>
              <a:ext cx="122375" cy="124750"/>
            </a:xfrm>
            <a:custGeom>
              <a:avLst/>
              <a:gdLst/>
              <a:ahLst/>
              <a:cxnLst/>
              <a:rect l="l" t="t" r="r" b="b"/>
              <a:pathLst>
                <a:path w="4895" h="4990" extrusionOk="0">
                  <a:moveTo>
                    <a:pt x="3534" y="1"/>
                  </a:moveTo>
                  <a:cubicBezTo>
                    <a:pt x="3439" y="1"/>
                    <a:pt x="3333" y="14"/>
                    <a:pt x="3217" y="43"/>
                  </a:cubicBezTo>
                  <a:cubicBezTo>
                    <a:pt x="1829" y="781"/>
                    <a:pt x="1" y="4989"/>
                    <a:pt x="1275" y="4989"/>
                  </a:cubicBezTo>
                  <a:cubicBezTo>
                    <a:pt x="1368" y="4989"/>
                    <a:pt x="1476" y="4967"/>
                    <a:pt x="1602" y="4920"/>
                  </a:cubicBezTo>
                  <a:cubicBezTo>
                    <a:pt x="3471" y="4255"/>
                    <a:pt x="4231" y="2767"/>
                    <a:pt x="4231" y="2767"/>
                  </a:cubicBezTo>
                  <a:cubicBezTo>
                    <a:pt x="4231" y="2767"/>
                    <a:pt x="4895" y="1"/>
                    <a:pt x="3534"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6337550" y="3146575"/>
              <a:ext cx="125900" cy="118725"/>
            </a:xfrm>
            <a:custGeom>
              <a:avLst/>
              <a:gdLst/>
              <a:ahLst/>
              <a:cxnLst/>
              <a:rect l="l" t="t" r="r" b="b"/>
              <a:pathLst>
                <a:path w="5036" h="4749" extrusionOk="0">
                  <a:moveTo>
                    <a:pt x="3675" y="1"/>
                  </a:moveTo>
                  <a:cubicBezTo>
                    <a:pt x="3580" y="1"/>
                    <a:pt x="3474" y="14"/>
                    <a:pt x="3358" y="43"/>
                  </a:cubicBezTo>
                  <a:cubicBezTo>
                    <a:pt x="1959" y="787"/>
                    <a:pt x="1" y="4749"/>
                    <a:pt x="1348" y="4749"/>
                  </a:cubicBezTo>
                  <a:cubicBezTo>
                    <a:pt x="1434" y="4749"/>
                    <a:pt x="1534" y="4733"/>
                    <a:pt x="1648" y="4698"/>
                  </a:cubicBezTo>
                  <a:cubicBezTo>
                    <a:pt x="3548" y="4128"/>
                    <a:pt x="4372" y="2767"/>
                    <a:pt x="4372" y="2767"/>
                  </a:cubicBezTo>
                  <a:cubicBezTo>
                    <a:pt x="4372" y="2767"/>
                    <a:pt x="5036" y="1"/>
                    <a:pt x="3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6334400" y="3661475"/>
              <a:ext cx="386400" cy="60975"/>
            </a:xfrm>
            <a:custGeom>
              <a:avLst/>
              <a:gdLst/>
              <a:ahLst/>
              <a:cxnLst/>
              <a:rect l="l" t="t" r="r" b="b"/>
              <a:pathLst>
                <a:path w="15456" h="2439" extrusionOk="0">
                  <a:moveTo>
                    <a:pt x="14695" y="0"/>
                  </a:moveTo>
                  <a:lnTo>
                    <a:pt x="254" y="855"/>
                  </a:lnTo>
                  <a:cubicBezTo>
                    <a:pt x="128" y="855"/>
                    <a:pt x="1" y="950"/>
                    <a:pt x="32" y="1045"/>
                  </a:cubicBezTo>
                  <a:lnTo>
                    <a:pt x="223" y="2312"/>
                  </a:lnTo>
                  <a:cubicBezTo>
                    <a:pt x="254" y="2407"/>
                    <a:pt x="349" y="2439"/>
                    <a:pt x="476" y="2439"/>
                  </a:cubicBezTo>
                  <a:lnTo>
                    <a:pt x="15170" y="1584"/>
                  </a:lnTo>
                  <a:cubicBezTo>
                    <a:pt x="15329" y="1552"/>
                    <a:pt x="15455" y="1457"/>
                    <a:pt x="15392" y="1362"/>
                  </a:cubicBezTo>
                  <a:lnTo>
                    <a:pt x="14949" y="95"/>
                  </a:lnTo>
                  <a:cubicBezTo>
                    <a:pt x="14917" y="32"/>
                    <a:pt x="14822" y="0"/>
                    <a:pt x="14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6649525" y="3661475"/>
              <a:ext cx="24550" cy="45950"/>
            </a:xfrm>
            <a:custGeom>
              <a:avLst/>
              <a:gdLst/>
              <a:ahLst/>
              <a:cxnLst/>
              <a:rect l="l" t="t" r="r" b="b"/>
              <a:pathLst>
                <a:path w="982" h="1838" extrusionOk="0">
                  <a:moveTo>
                    <a:pt x="539" y="0"/>
                  </a:moveTo>
                  <a:lnTo>
                    <a:pt x="158" y="32"/>
                  </a:lnTo>
                  <a:cubicBezTo>
                    <a:pt x="63" y="32"/>
                    <a:pt x="0" y="64"/>
                    <a:pt x="32" y="127"/>
                  </a:cubicBezTo>
                  <a:lnTo>
                    <a:pt x="285" y="1774"/>
                  </a:lnTo>
                  <a:cubicBezTo>
                    <a:pt x="317" y="1805"/>
                    <a:pt x="380" y="1837"/>
                    <a:pt x="443" y="1837"/>
                  </a:cubicBezTo>
                  <a:lnTo>
                    <a:pt x="855" y="1805"/>
                  </a:lnTo>
                  <a:cubicBezTo>
                    <a:pt x="919" y="1805"/>
                    <a:pt x="982" y="1774"/>
                    <a:pt x="982" y="1710"/>
                  </a:cubicBezTo>
                  <a:lnTo>
                    <a:pt x="697" y="64"/>
                  </a:lnTo>
                  <a:cubicBezTo>
                    <a:pt x="665" y="32"/>
                    <a:pt x="602" y="0"/>
                    <a:pt x="53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6362900" y="3678100"/>
              <a:ext cx="24575" cy="46150"/>
            </a:xfrm>
            <a:custGeom>
              <a:avLst/>
              <a:gdLst/>
              <a:ahLst/>
              <a:cxnLst/>
              <a:rect l="l" t="t" r="r" b="b"/>
              <a:pathLst>
                <a:path w="983" h="1846" extrusionOk="0">
                  <a:moveTo>
                    <a:pt x="539" y="0"/>
                  </a:moveTo>
                  <a:lnTo>
                    <a:pt x="128" y="32"/>
                  </a:lnTo>
                  <a:cubicBezTo>
                    <a:pt x="64" y="32"/>
                    <a:pt x="1" y="64"/>
                    <a:pt x="1" y="127"/>
                  </a:cubicBezTo>
                  <a:lnTo>
                    <a:pt x="286" y="1774"/>
                  </a:lnTo>
                  <a:cubicBezTo>
                    <a:pt x="286" y="1799"/>
                    <a:pt x="348" y="1846"/>
                    <a:pt x="405" y="1846"/>
                  </a:cubicBezTo>
                  <a:cubicBezTo>
                    <a:pt x="419" y="1846"/>
                    <a:pt x="432" y="1843"/>
                    <a:pt x="444" y="1837"/>
                  </a:cubicBezTo>
                  <a:lnTo>
                    <a:pt x="824" y="1837"/>
                  </a:lnTo>
                  <a:cubicBezTo>
                    <a:pt x="919" y="1837"/>
                    <a:pt x="983" y="1774"/>
                    <a:pt x="951" y="1742"/>
                  </a:cubicBezTo>
                  <a:lnTo>
                    <a:pt x="666" y="95"/>
                  </a:lnTo>
                  <a:cubicBezTo>
                    <a:pt x="666" y="32"/>
                    <a:pt x="603" y="0"/>
                    <a:pt x="53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6505425" y="3669375"/>
              <a:ext cx="24575" cy="46750"/>
            </a:xfrm>
            <a:custGeom>
              <a:avLst/>
              <a:gdLst/>
              <a:ahLst/>
              <a:cxnLst/>
              <a:rect l="l" t="t" r="r" b="b"/>
              <a:pathLst>
                <a:path w="983" h="1870" extrusionOk="0">
                  <a:moveTo>
                    <a:pt x="539" y="1"/>
                  </a:moveTo>
                  <a:lnTo>
                    <a:pt x="159" y="33"/>
                  </a:lnTo>
                  <a:cubicBezTo>
                    <a:pt x="64" y="33"/>
                    <a:pt x="0" y="96"/>
                    <a:pt x="32" y="128"/>
                  </a:cubicBezTo>
                  <a:lnTo>
                    <a:pt x="317" y="1774"/>
                  </a:lnTo>
                  <a:cubicBezTo>
                    <a:pt x="317" y="1838"/>
                    <a:pt x="380" y="1869"/>
                    <a:pt x="444" y="1869"/>
                  </a:cubicBezTo>
                  <a:lnTo>
                    <a:pt x="855" y="1838"/>
                  </a:lnTo>
                  <a:cubicBezTo>
                    <a:pt x="919" y="1838"/>
                    <a:pt x="982" y="1774"/>
                    <a:pt x="982" y="1743"/>
                  </a:cubicBezTo>
                  <a:lnTo>
                    <a:pt x="697" y="96"/>
                  </a:lnTo>
                  <a:cubicBezTo>
                    <a:pt x="697" y="33"/>
                    <a:pt x="602" y="1"/>
                    <a:pt x="539"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6643175" y="3195925"/>
              <a:ext cx="84750" cy="209050"/>
            </a:xfrm>
            <a:custGeom>
              <a:avLst/>
              <a:gdLst/>
              <a:ahLst/>
              <a:cxnLst/>
              <a:rect l="l" t="t" r="r" b="b"/>
              <a:pathLst>
                <a:path w="3390" h="8362" extrusionOk="0">
                  <a:moveTo>
                    <a:pt x="3389" y="1"/>
                  </a:moveTo>
                  <a:lnTo>
                    <a:pt x="3389" y="1"/>
                  </a:lnTo>
                  <a:cubicBezTo>
                    <a:pt x="2249" y="508"/>
                    <a:pt x="1109" y="1679"/>
                    <a:pt x="634" y="2851"/>
                  </a:cubicBezTo>
                  <a:cubicBezTo>
                    <a:pt x="1" y="4466"/>
                    <a:pt x="1838" y="7633"/>
                    <a:pt x="2281" y="8362"/>
                  </a:cubicBezTo>
                  <a:cubicBezTo>
                    <a:pt x="2471" y="6113"/>
                    <a:pt x="2851" y="3421"/>
                    <a:pt x="3389"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6385075" y="2976625"/>
              <a:ext cx="197950" cy="292975"/>
            </a:xfrm>
            <a:custGeom>
              <a:avLst/>
              <a:gdLst/>
              <a:ahLst/>
              <a:cxnLst/>
              <a:rect l="l" t="t" r="r" b="b"/>
              <a:pathLst>
                <a:path w="7918" h="11719" extrusionOk="0">
                  <a:moveTo>
                    <a:pt x="6905" y="1"/>
                  </a:moveTo>
                  <a:lnTo>
                    <a:pt x="3136" y="3611"/>
                  </a:lnTo>
                  <a:cubicBezTo>
                    <a:pt x="3643" y="5226"/>
                    <a:pt x="3738" y="6144"/>
                    <a:pt x="1457" y="6841"/>
                  </a:cubicBezTo>
                  <a:cubicBezTo>
                    <a:pt x="1457" y="6841"/>
                    <a:pt x="1" y="8456"/>
                    <a:pt x="2471" y="11718"/>
                  </a:cubicBezTo>
                  <a:cubicBezTo>
                    <a:pt x="5036" y="8171"/>
                    <a:pt x="7918" y="6461"/>
                    <a:pt x="7918" y="6461"/>
                  </a:cubicBezTo>
                  <a:cubicBezTo>
                    <a:pt x="6398" y="5163"/>
                    <a:pt x="6619" y="2091"/>
                    <a:pt x="6905"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6463450" y="3013050"/>
              <a:ext cx="67325" cy="82350"/>
            </a:xfrm>
            <a:custGeom>
              <a:avLst/>
              <a:gdLst/>
              <a:ahLst/>
              <a:cxnLst/>
              <a:rect l="l" t="t" r="r" b="b"/>
              <a:pathLst>
                <a:path w="2693" h="3294" extrusionOk="0">
                  <a:moveTo>
                    <a:pt x="2218" y="0"/>
                  </a:moveTo>
                  <a:lnTo>
                    <a:pt x="1" y="2154"/>
                  </a:lnTo>
                  <a:cubicBezTo>
                    <a:pt x="96" y="2534"/>
                    <a:pt x="223" y="2914"/>
                    <a:pt x="254" y="3294"/>
                  </a:cubicBezTo>
                  <a:cubicBezTo>
                    <a:pt x="1141" y="3104"/>
                    <a:pt x="2503" y="2281"/>
                    <a:pt x="2629" y="1299"/>
                  </a:cubicBezTo>
                  <a:cubicBezTo>
                    <a:pt x="2693" y="824"/>
                    <a:pt x="2313" y="222"/>
                    <a:pt x="2218" y="0"/>
                  </a:cubicBezTo>
                  <a:close/>
                </a:path>
              </a:pathLst>
            </a:custGeom>
            <a:solidFill>
              <a:srgbClr val="E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6294025" y="2751400"/>
              <a:ext cx="283475" cy="336600"/>
            </a:xfrm>
            <a:custGeom>
              <a:avLst/>
              <a:gdLst/>
              <a:ahLst/>
              <a:cxnLst/>
              <a:rect l="l" t="t" r="r" b="b"/>
              <a:pathLst>
                <a:path w="11339" h="13464" extrusionOk="0">
                  <a:moveTo>
                    <a:pt x="5765" y="1"/>
                  </a:moveTo>
                  <a:cubicBezTo>
                    <a:pt x="4849" y="1"/>
                    <a:pt x="3906" y="273"/>
                    <a:pt x="3041" y="871"/>
                  </a:cubicBezTo>
                  <a:cubicBezTo>
                    <a:pt x="1" y="2961"/>
                    <a:pt x="666" y="8123"/>
                    <a:pt x="2091" y="11005"/>
                  </a:cubicBezTo>
                  <a:cubicBezTo>
                    <a:pt x="2892" y="12640"/>
                    <a:pt x="4400" y="13463"/>
                    <a:pt x="5952" y="13463"/>
                  </a:cubicBezTo>
                  <a:cubicBezTo>
                    <a:pt x="7466" y="13463"/>
                    <a:pt x="9023" y="12679"/>
                    <a:pt x="10008" y="11100"/>
                  </a:cubicBezTo>
                  <a:cubicBezTo>
                    <a:pt x="11338" y="8978"/>
                    <a:pt x="11022" y="7521"/>
                    <a:pt x="10483" y="4069"/>
                  </a:cubicBezTo>
                  <a:cubicBezTo>
                    <a:pt x="10079" y="1621"/>
                    <a:pt x="8001" y="1"/>
                    <a:pt x="5765"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6241225" y="2703550"/>
              <a:ext cx="382200" cy="222425"/>
            </a:xfrm>
            <a:custGeom>
              <a:avLst/>
              <a:gdLst/>
              <a:ahLst/>
              <a:cxnLst/>
              <a:rect l="l" t="t" r="r" b="b"/>
              <a:pathLst>
                <a:path w="15288" h="8897" extrusionOk="0">
                  <a:moveTo>
                    <a:pt x="6121" y="1"/>
                  </a:moveTo>
                  <a:cubicBezTo>
                    <a:pt x="2924" y="1"/>
                    <a:pt x="0" y="1096"/>
                    <a:pt x="814" y="2880"/>
                  </a:cubicBezTo>
                  <a:cubicBezTo>
                    <a:pt x="2398" y="6395"/>
                    <a:pt x="5153" y="6490"/>
                    <a:pt x="5153" y="6490"/>
                  </a:cubicBezTo>
                  <a:cubicBezTo>
                    <a:pt x="5153" y="6490"/>
                    <a:pt x="4076" y="5952"/>
                    <a:pt x="4076" y="5255"/>
                  </a:cubicBezTo>
                  <a:cubicBezTo>
                    <a:pt x="4620" y="5087"/>
                    <a:pt x="5139" y="5027"/>
                    <a:pt x="5629" y="5027"/>
                  </a:cubicBezTo>
                  <a:cubicBezTo>
                    <a:pt x="6829" y="5027"/>
                    <a:pt x="7857" y="5385"/>
                    <a:pt x="8669" y="5385"/>
                  </a:cubicBezTo>
                  <a:cubicBezTo>
                    <a:pt x="9087" y="5385"/>
                    <a:pt x="9448" y="5290"/>
                    <a:pt x="9745" y="5002"/>
                  </a:cubicBezTo>
                  <a:lnTo>
                    <a:pt x="9745" y="5002"/>
                  </a:lnTo>
                  <a:cubicBezTo>
                    <a:pt x="9238" y="6997"/>
                    <a:pt x="12437" y="8897"/>
                    <a:pt x="12437" y="8897"/>
                  </a:cubicBezTo>
                  <a:cubicBezTo>
                    <a:pt x="12437" y="8897"/>
                    <a:pt x="13799" y="7788"/>
                    <a:pt x="14527" y="6078"/>
                  </a:cubicBezTo>
                  <a:cubicBezTo>
                    <a:pt x="15287" y="4337"/>
                    <a:pt x="14685" y="1518"/>
                    <a:pt x="11645" y="1423"/>
                  </a:cubicBezTo>
                  <a:cubicBezTo>
                    <a:pt x="10282" y="440"/>
                    <a:pt x="8147" y="1"/>
                    <a:pt x="612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6407250" y="2895575"/>
              <a:ext cx="19825" cy="24950"/>
            </a:xfrm>
            <a:custGeom>
              <a:avLst/>
              <a:gdLst/>
              <a:ahLst/>
              <a:cxnLst/>
              <a:rect l="l" t="t" r="r" b="b"/>
              <a:pathLst>
                <a:path w="793" h="998" extrusionOk="0">
                  <a:moveTo>
                    <a:pt x="359" y="0"/>
                  </a:moveTo>
                  <a:cubicBezTo>
                    <a:pt x="335" y="0"/>
                    <a:pt x="310" y="4"/>
                    <a:pt x="285" y="12"/>
                  </a:cubicBezTo>
                  <a:cubicBezTo>
                    <a:pt x="95" y="44"/>
                    <a:pt x="0" y="297"/>
                    <a:pt x="64" y="582"/>
                  </a:cubicBezTo>
                  <a:cubicBezTo>
                    <a:pt x="122" y="817"/>
                    <a:pt x="290" y="998"/>
                    <a:pt x="465" y="998"/>
                  </a:cubicBezTo>
                  <a:cubicBezTo>
                    <a:pt x="479" y="998"/>
                    <a:pt x="493" y="997"/>
                    <a:pt x="507" y="994"/>
                  </a:cubicBezTo>
                  <a:cubicBezTo>
                    <a:pt x="697" y="963"/>
                    <a:pt x="792" y="709"/>
                    <a:pt x="729" y="424"/>
                  </a:cubicBezTo>
                  <a:cubicBezTo>
                    <a:pt x="674" y="176"/>
                    <a:pt x="523" y="0"/>
                    <a:pt x="35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6328875" y="2912975"/>
              <a:ext cx="19800" cy="24975"/>
            </a:xfrm>
            <a:custGeom>
              <a:avLst/>
              <a:gdLst/>
              <a:ahLst/>
              <a:cxnLst/>
              <a:rect l="l" t="t" r="r" b="b"/>
              <a:pathLst>
                <a:path w="792" h="999" extrusionOk="0">
                  <a:moveTo>
                    <a:pt x="359" y="1"/>
                  </a:moveTo>
                  <a:cubicBezTo>
                    <a:pt x="335" y="1"/>
                    <a:pt x="310" y="5"/>
                    <a:pt x="285" y="13"/>
                  </a:cubicBezTo>
                  <a:cubicBezTo>
                    <a:pt x="127" y="45"/>
                    <a:pt x="0" y="298"/>
                    <a:pt x="63" y="583"/>
                  </a:cubicBezTo>
                  <a:cubicBezTo>
                    <a:pt x="121" y="844"/>
                    <a:pt x="312" y="999"/>
                    <a:pt x="465" y="999"/>
                  </a:cubicBezTo>
                  <a:cubicBezTo>
                    <a:pt x="480" y="999"/>
                    <a:pt x="493" y="998"/>
                    <a:pt x="507" y="995"/>
                  </a:cubicBezTo>
                  <a:cubicBezTo>
                    <a:pt x="697" y="963"/>
                    <a:pt x="792" y="710"/>
                    <a:pt x="729" y="425"/>
                  </a:cubicBezTo>
                  <a:cubicBezTo>
                    <a:pt x="673" y="177"/>
                    <a:pt x="523" y="1"/>
                    <a:pt x="359"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6320150" y="2911700"/>
              <a:ext cx="18250" cy="5475"/>
            </a:xfrm>
            <a:custGeom>
              <a:avLst/>
              <a:gdLst/>
              <a:ahLst/>
              <a:cxnLst/>
              <a:rect l="l" t="t" r="r" b="b"/>
              <a:pathLst>
                <a:path w="730" h="219" extrusionOk="0">
                  <a:moveTo>
                    <a:pt x="1" y="1"/>
                  </a:moveTo>
                  <a:cubicBezTo>
                    <a:pt x="1" y="1"/>
                    <a:pt x="234" y="218"/>
                    <a:pt x="460" y="218"/>
                  </a:cubicBezTo>
                  <a:cubicBezTo>
                    <a:pt x="557" y="218"/>
                    <a:pt x="653" y="178"/>
                    <a:pt x="729" y="64"/>
                  </a:cubicBezTo>
                  <a:lnTo>
                    <a:pt x="1"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6358950" y="2930700"/>
              <a:ext cx="26150" cy="52525"/>
            </a:xfrm>
            <a:custGeom>
              <a:avLst/>
              <a:gdLst/>
              <a:ahLst/>
              <a:cxnLst/>
              <a:rect l="l" t="t" r="r" b="b"/>
              <a:pathLst>
                <a:path w="1046" h="2101" extrusionOk="0">
                  <a:moveTo>
                    <a:pt x="602" y="1"/>
                  </a:moveTo>
                  <a:cubicBezTo>
                    <a:pt x="602" y="1"/>
                    <a:pt x="412" y="1299"/>
                    <a:pt x="1" y="1996"/>
                  </a:cubicBezTo>
                  <a:cubicBezTo>
                    <a:pt x="137" y="2074"/>
                    <a:pt x="288" y="2101"/>
                    <a:pt x="433" y="2101"/>
                  </a:cubicBezTo>
                  <a:cubicBezTo>
                    <a:pt x="757" y="2101"/>
                    <a:pt x="1046" y="1964"/>
                    <a:pt x="1046" y="1964"/>
                  </a:cubicBezTo>
                  <a:lnTo>
                    <a:pt x="602" y="1"/>
                  </a:lnTo>
                  <a:close/>
                </a:path>
              </a:pathLst>
            </a:custGeom>
            <a:solidFill>
              <a:srgbClr val="E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6415950" y="2964425"/>
              <a:ext cx="45950" cy="37075"/>
            </a:xfrm>
            <a:custGeom>
              <a:avLst/>
              <a:gdLst/>
              <a:ahLst/>
              <a:cxnLst/>
              <a:rect l="l" t="t" r="r" b="b"/>
              <a:pathLst>
                <a:path w="1838" h="1483" extrusionOk="0">
                  <a:moveTo>
                    <a:pt x="1741" y="1"/>
                  </a:moveTo>
                  <a:cubicBezTo>
                    <a:pt x="1711" y="1"/>
                    <a:pt x="1679" y="23"/>
                    <a:pt x="1679" y="45"/>
                  </a:cubicBezTo>
                  <a:cubicBezTo>
                    <a:pt x="1679" y="77"/>
                    <a:pt x="1299" y="1027"/>
                    <a:pt x="64" y="1312"/>
                  </a:cubicBezTo>
                  <a:cubicBezTo>
                    <a:pt x="32" y="1312"/>
                    <a:pt x="1" y="1375"/>
                    <a:pt x="32" y="1407"/>
                  </a:cubicBezTo>
                  <a:cubicBezTo>
                    <a:pt x="32" y="1453"/>
                    <a:pt x="49" y="1483"/>
                    <a:pt x="83" y="1483"/>
                  </a:cubicBezTo>
                  <a:cubicBezTo>
                    <a:pt x="96" y="1483"/>
                    <a:pt x="110" y="1479"/>
                    <a:pt x="127" y="1470"/>
                  </a:cubicBezTo>
                  <a:cubicBezTo>
                    <a:pt x="254" y="1439"/>
                    <a:pt x="381" y="1407"/>
                    <a:pt x="507" y="1344"/>
                  </a:cubicBezTo>
                  <a:cubicBezTo>
                    <a:pt x="1489" y="964"/>
                    <a:pt x="1806" y="140"/>
                    <a:pt x="1838" y="109"/>
                  </a:cubicBezTo>
                  <a:cubicBezTo>
                    <a:pt x="1838" y="77"/>
                    <a:pt x="1838" y="14"/>
                    <a:pt x="1774" y="14"/>
                  </a:cubicBezTo>
                  <a:cubicBezTo>
                    <a:pt x="1765" y="4"/>
                    <a:pt x="1753" y="1"/>
                    <a:pt x="174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1"/>
            <p:cNvSpPr/>
            <p:nvPr/>
          </p:nvSpPr>
          <p:spPr>
            <a:xfrm>
              <a:off x="6526000" y="2884850"/>
              <a:ext cx="66200" cy="81525"/>
            </a:xfrm>
            <a:custGeom>
              <a:avLst/>
              <a:gdLst/>
              <a:ahLst/>
              <a:cxnLst/>
              <a:rect l="l" t="t" r="r" b="b"/>
              <a:pathLst>
                <a:path w="2648" h="3261" extrusionOk="0">
                  <a:moveTo>
                    <a:pt x="1457" y="0"/>
                  </a:moveTo>
                  <a:cubicBezTo>
                    <a:pt x="1376" y="0"/>
                    <a:pt x="1291" y="10"/>
                    <a:pt x="1204" y="30"/>
                  </a:cubicBezTo>
                  <a:cubicBezTo>
                    <a:pt x="349" y="220"/>
                    <a:pt x="1" y="1392"/>
                    <a:pt x="64" y="2152"/>
                  </a:cubicBezTo>
                  <a:cubicBezTo>
                    <a:pt x="111" y="2784"/>
                    <a:pt x="487" y="3261"/>
                    <a:pt x="975" y="3261"/>
                  </a:cubicBezTo>
                  <a:cubicBezTo>
                    <a:pt x="1146" y="3261"/>
                    <a:pt x="1331" y="3202"/>
                    <a:pt x="1521" y="3070"/>
                  </a:cubicBezTo>
                  <a:cubicBezTo>
                    <a:pt x="1996" y="2722"/>
                    <a:pt x="2408" y="2120"/>
                    <a:pt x="2534" y="1392"/>
                  </a:cubicBezTo>
                  <a:cubicBezTo>
                    <a:pt x="2648" y="683"/>
                    <a:pt x="2153" y="0"/>
                    <a:pt x="1457"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p:nvPr/>
          </p:nvSpPr>
          <p:spPr>
            <a:xfrm>
              <a:off x="6393000" y="2841250"/>
              <a:ext cx="48325" cy="27725"/>
            </a:xfrm>
            <a:custGeom>
              <a:avLst/>
              <a:gdLst/>
              <a:ahLst/>
              <a:cxnLst/>
              <a:rect l="l" t="t" r="r" b="b"/>
              <a:pathLst>
                <a:path w="1933" h="1109" extrusionOk="0">
                  <a:moveTo>
                    <a:pt x="190" y="0"/>
                  </a:moveTo>
                  <a:cubicBezTo>
                    <a:pt x="95" y="0"/>
                    <a:pt x="32" y="64"/>
                    <a:pt x="0" y="159"/>
                  </a:cubicBezTo>
                  <a:cubicBezTo>
                    <a:pt x="0" y="254"/>
                    <a:pt x="95" y="317"/>
                    <a:pt x="159" y="349"/>
                  </a:cubicBezTo>
                  <a:cubicBezTo>
                    <a:pt x="190" y="349"/>
                    <a:pt x="1172" y="380"/>
                    <a:pt x="1584" y="1045"/>
                  </a:cubicBezTo>
                  <a:cubicBezTo>
                    <a:pt x="1647" y="1109"/>
                    <a:pt x="1710" y="1109"/>
                    <a:pt x="1774" y="1109"/>
                  </a:cubicBezTo>
                  <a:cubicBezTo>
                    <a:pt x="1805" y="1109"/>
                    <a:pt x="1805" y="1077"/>
                    <a:pt x="1837" y="1077"/>
                  </a:cubicBezTo>
                  <a:cubicBezTo>
                    <a:pt x="1900" y="1045"/>
                    <a:pt x="1932" y="919"/>
                    <a:pt x="1869" y="855"/>
                  </a:cubicBezTo>
                  <a:cubicBezTo>
                    <a:pt x="1362" y="64"/>
                    <a:pt x="254" y="0"/>
                    <a:pt x="19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6296400" y="2876050"/>
              <a:ext cx="39625" cy="23525"/>
            </a:xfrm>
            <a:custGeom>
              <a:avLst/>
              <a:gdLst/>
              <a:ahLst/>
              <a:cxnLst/>
              <a:rect l="l" t="t" r="r" b="b"/>
              <a:pathLst>
                <a:path w="1585" h="941" extrusionOk="0">
                  <a:moveTo>
                    <a:pt x="1367" y="0"/>
                  </a:moveTo>
                  <a:cubicBezTo>
                    <a:pt x="1173" y="0"/>
                    <a:pt x="550" y="46"/>
                    <a:pt x="64" y="667"/>
                  </a:cubicBezTo>
                  <a:cubicBezTo>
                    <a:pt x="1" y="730"/>
                    <a:pt x="1" y="857"/>
                    <a:pt x="96" y="888"/>
                  </a:cubicBezTo>
                  <a:cubicBezTo>
                    <a:pt x="114" y="926"/>
                    <a:pt x="144" y="941"/>
                    <a:pt x="178" y="941"/>
                  </a:cubicBezTo>
                  <a:cubicBezTo>
                    <a:pt x="202" y="941"/>
                    <a:pt x="228" y="933"/>
                    <a:pt x="254" y="920"/>
                  </a:cubicBezTo>
                  <a:cubicBezTo>
                    <a:pt x="286" y="920"/>
                    <a:pt x="286" y="888"/>
                    <a:pt x="317" y="857"/>
                  </a:cubicBezTo>
                  <a:cubicBezTo>
                    <a:pt x="716" y="344"/>
                    <a:pt x="1244" y="318"/>
                    <a:pt x="1368" y="318"/>
                  </a:cubicBezTo>
                  <a:cubicBezTo>
                    <a:pt x="1382" y="318"/>
                    <a:pt x="1391" y="318"/>
                    <a:pt x="1394" y="318"/>
                  </a:cubicBezTo>
                  <a:cubicBezTo>
                    <a:pt x="1407" y="323"/>
                    <a:pt x="1420" y="325"/>
                    <a:pt x="1431" y="325"/>
                  </a:cubicBezTo>
                  <a:cubicBezTo>
                    <a:pt x="1506" y="325"/>
                    <a:pt x="1557" y="246"/>
                    <a:pt x="1584" y="192"/>
                  </a:cubicBezTo>
                  <a:cubicBezTo>
                    <a:pt x="1584" y="97"/>
                    <a:pt x="1521" y="2"/>
                    <a:pt x="1426" y="2"/>
                  </a:cubicBezTo>
                  <a:cubicBezTo>
                    <a:pt x="1421" y="2"/>
                    <a:pt x="1400" y="0"/>
                    <a:pt x="136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1"/>
            <p:cNvSpPr/>
            <p:nvPr/>
          </p:nvSpPr>
          <p:spPr>
            <a:xfrm>
              <a:off x="5824525" y="4486450"/>
              <a:ext cx="152850" cy="232000"/>
            </a:xfrm>
            <a:custGeom>
              <a:avLst/>
              <a:gdLst/>
              <a:ahLst/>
              <a:cxnLst/>
              <a:rect l="l" t="t" r="r" b="b"/>
              <a:pathLst>
                <a:path w="6114" h="9280" extrusionOk="0">
                  <a:moveTo>
                    <a:pt x="3010" y="0"/>
                  </a:moveTo>
                  <a:lnTo>
                    <a:pt x="1" y="7886"/>
                  </a:lnTo>
                  <a:lnTo>
                    <a:pt x="3105" y="9279"/>
                  </a:lnTo>
                  <a:lnTo>
                    <a:pt x="6113" y="1362"/>
                  </a:lnTo>
                  <a:lnTo>
                    <a:pt x="3010"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1"/>
            <p:cNvSpPr/>
            <p:nvPr/>
          </p:nvSpPr>
          <p:spPr>
            <a:xfrm>
              <a:off x="5651100" y="4666550"/>
              <a:ext cx="269250" cy="129600"/>
            </a:xfrm>
            <a:custGeom>
              <a:avLst/>
              <a:gdLst/>
              <a:ahLst/>
              <a:cxnLst/>
              <a:rect l="l" t="t" r="r" b="b"/>
              <a:pathLst>
                <a:path w="10770" h="5184" extrusionOk="0">
                  <a:moveTo>
                    <a:pt x="6510" y="1"/>
                  </a:moveTo>
                  <a:cubicBezTo>
                    <a:pt x="6407" y="1"/>
                    <a:pt x="6305" y="17"/>
                    <a:pt x="6210" y="48"/>
                  </a:cubicBezTo>
                  <a:cubicBezTo>
                    <a:pt x="5285" y="408"/>
                    <a:pt x="4235" y="934"/>
                    <a:pt x="2384" y="934"/>
                  </a:cubicBezTo>
                  <a:cubicBezTo>
                    <a:pt x="1953" y="934"/>
                    <a:pt x="1479" y="906"/>
                    <a:pt x="952" y="840"/>
                  </a:cubicBezTo>
                  <a:cubicBezTo>
                    <a:pt x="939" y="839"/>
                    <a:pt x="925" y="838"/>
                    <a:pt x="912" y="838"/>
                  </a:cubicBezTo>
                  <a:cubicBezTo>
                    <a:pt x="305" y="838"/>
                    <a:pt x="0" y="2212"/>
                    <a:pt x="1333" y="2645"/>
                  </a:cubicBezTo>
                  <a:cubicBezTo>
                    <a:pt x="2726" y="3120"/>
                    <a:pt x="4879" y="3500"/>
                    <a:pt x="5893" y="3849"/>
                  </a:cubicBezTo>
                  <a:cubicBezTo>
                    <a:pt x="7540" y="4387"/>
                    <a:pt x="8141" y="4672"/>
                    <a:pt x="9440" y="5147"/>
                  </a:cubicBezTo>
                  <a:cubicBezTo>
                    <a:pt x="9502" y="5172"/>
                    <a:pt x="9565" y="5183"/>
                    <a:pt x="9627" y="5183"/>
                  </a:cubicBezTo>
                  <a:cubicBezTo>
                    <a:pt x="9882" y="5183"/>
                    <a:pt x="10117" y="4990"/>
                    <a:pt x="10168" y="4735"/>
                  </a:cubicBezTo>
                  <a:lnTo>
                    <a:pt x="10770" y="1632"/>
                  </a:lnTo>
                  <a:cubicBezTo>
                    <a:pt x="10770" y="1505"/>
                    <a:pt x="10707" y="1347"/>
                    <a:pt x="10580" y="1315"/>
                  </a:cubicBezTo>
                  <a:lnTo>
                    <a:pt x="6811" y="48"/>
                  </a:lnTo>
                  <a:cubicBezTo>
                    <a:pt x="6716" y="17"/>
                    <a:pt x="6613" y="1"/>
                    <a:pt x="6510"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5854625" y="4486450"/>
              <a:ext cx="122750" cy="141725"/>
            </a:xfrm>
            <a:custGeom>
              <a:avLst/>
              <a:gdLst/>
              <a:ahLst/>
              <a:cxnLst/>
              <a:rect l="l" t="t" r="r" b="b"/>
              <a:pathLst>
                <a:path w="4910" h="5669" extrusionOk="0">
                  <a:moveTo>
                    <a:pt x="1806" y="0"/>
                  </a:moveTo>
                  <a:lnTo>
                    <a:pt x="0" y="4719"/>
                  </a:lnTo>
                  <a:lnTo>
                    <a:pt x="3262" y="5669"/>
                  </a:lnTo>
                  <a:lnTo>
                    <a:pt x="4909" y="1362"/>
                  </a:lnTo>
                  <a:lnTo>
                    <a:pt x="1806" y="0"/>
                  </a:lnTo>
                  <a:close/>
                </a:path>
              </a:pathLst>
            </a:custGeom>
            <a:solidFill>
              <a:srgbClr val="E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5853825" y="3685225"/>
              <a:ext cx="890425" cy="911300"/>
            </a:xfrm>
            <a:custGeom>
              <a:avLst/>
              <a:gdLst/>
              <a:ahLst/>
              <a:cxnLst/>
              <a:rect l="l" t="t" r="r" b="b"/>
              <a:pathLst>
                <a:path w="35617" h="36452" extrusionOk="0">
                  <a:moveTo>
                    <a:pt x="34013" y="0"/>
                  </a:moveTo>
                  <a:lnTo>
                    <a:pt x="26571" y="444"/>
                  </a:lnTo>
                  <a:cubicBezTo>
                    <a:pt x="26571" y="444"/>
                    <a:pt x="7411" y="1805"/>
                    <a:pt x="6651" y="8329"/>
                  </a:cubicBezTo>
                  <a:cubicBezTo>
                    <a:pt x="5384" y="19350"/>
                    <a:pt x="1" y="34646"/>
                    <a:pt x="1" y="34646"/>
                  </a:cubicBezTo>
                  <a:lnTo>
                    <a:pt x="4308" y="36451"/>
                  </a:lnTo>
                  <a:cubicBezTo>
                    <a:pt x="4308" y="36451"/>
                    <a:pt x="12288" y="21757"/>
                    <a:pt x="14537" y="12161"/>
                  </a:cubicBezTo>
                  <a:cubicBezTo>
                    <a:pt x="15089" y="11850"/>
                    <a:pt x="15969" y="11751"/>
                    <a:pt x="17058" y="11751"/>
                  </a:cubicBezTo>
                  <a:cubicBezTo>
                    <a:pt x="18924" y="11751"/>
                    <a:pt x="21403" y="12040"/>
                    <a:pt x="23896" y="12040"/>
                  </a:cubicBezTo>
                  <a:cubicBezTo>
                    <a:pt x="29715" y="12040"/>
                    <a:pt x="35617" y="10469"/>
                    <a:pt x="34013"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5831650" y="4516525"/>
              <a:ext cx="167875" cy="95825"/>
            </a:xfrm>
            <a:custGeom>
              <a:avLst/>
              <a:gdLst/>
              <a:ahLst/>
              <a:cxnLst/>
              <a:rect l="l" t="t" r="r" b="b"/>
              <a:pathLst>
                <a:path w="6715" h="3833" extrusionOk="0">
                  <a:moveTo>
                    <a:pt x="413" y="1"/>
                  </a:moveTo>
                  <a:lnTo>
                    <a:pt x="1" y="2091"/>
                  </a:lnTo>
                  <a:lnTo>
                    <a:pt x="5670" y="3833"/>
                  </a:lnTo>
                  <a:lnTo>
                    <a:pt x="6715" y="1869"/>
                  </a:lnTo>
                  <a:lnTo>
                    <a:pt x="413"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1"/>
            <p:cNvSpPr/>
            <p:nvPr/>
          </p:nvSpPr>
          <p:spPr>
            <a:xfrm>
              <a:off x="5936950" y="4294850"/>
              <a:ext cx="190850" cy="218525"/>
            </a:xfrm>
            <a:custGeom>
              <a:avLst/>
              <a:gdLst/>
              <a:ahLst/>
              <a:cxnLst/>
              <a:rect l="l" t="t" r="r" b="b"/>
              <a:pathLst>
                <a:path w="7634" h="8741" extrusionOk="0">
                  <a:moveTo>
                    <a:pt x="2915" y="0"/>
                  </a:moveTo>
                  <a:lnTo>
                    <a:pt x="1" y="1742"/>
                  </a:lnTo>
                  <a:lnTo>
                    <a:pt x="4720" y="8741"/>
                  </a:lnTo>
                  <a:lnTo>
                    <a:pt x="7633" y="6999"/>
                  </a:lnTo>
                  <a:lnTo>
                    <a:pt x="2915"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1"/>
            <p:cNvSpPr/>
            <p:nvPr/>
          </p:nvSpPr>
          <p:spPr>
            <a:xfrm>
              <a:off x="5964425" y="4447000"/>
              <a:ext cx="225925" cy="217550"/>
            </a:xfrm>
            <a:custGeom>
              <a:avLst/>
              <a:gdLst/>
              <a:ahLst/>
              <a:cxnLst/>
              <a:rect l="l" t="t" r="r" b="b"/>
              <a:pathLst>
                <a:path w="9037" h="8702" extrusionOk="0">
                  <a:moveTo>
                    <a:pt x="6386" y="1"/>
                  </a:moveTo>
                  <a:cubicBezTo>
                    <a:pt x="6329" y="1"/>
                    <a:pt x="6271" y="18"/>
                    <a:pt x="6218" y="58"/>
                  </a:cubicBezTo>
                  <a:lnTo>
                    <a:pt x="3019" y="2402"/>
                  </a:lnTo>
                  <a:cubicBezTo>
                    <a:pt x="2861" y="2497"/>
                    <a:pt x="2734" y="2687"/>
                    <a:pt x="2702" y="2908"/>
                  </a:cubicBezTo>
                  <a:cubicBezTo>
                    <a:pt x="2386" y="4080"/>
                    <a:pt x="2196" y="5569"/>
                    <a:pt x="327" y="7659"/>
                  </a:cubicBezTo>
                  <a:cubicBezTo>
                    <a:pt x="1" y="8008"/>
                    <a:pt x="430" y="8702"/>
                    <a:pt x="1146" y="8702"/>
                  </a:cubicBezTo>
                  <a:cubicBezTo>
                    <a:pt x="1403" y="8702"/>
                    <a:pt x="1696" y="8613"/>
                    <a:pt x="2006" y="8387"/>
                  </a:cubicBezTo>
                  <a:cubicBezTo>
                    <a:pt x="3209" y="7532"/>
                    <a:pt x="4729" y="5949"/>
                    <a:pt x="5584" y="5315"/>
                  </a:cubicBezTo>
                  <a:cubicBezTo>
                    <a:pt x="7009" y="4302"/>
                    <a:pt x="7579" y="3985"/>
                    <a:pt x="8719" y="3193"/>
                  </a:cubicBezTo>
                  <a:cubicBezTo>
                    <a:pt x="8973" y="2972"/>
                    <a:pt x="9036" y="2560"/>
                    <a:pt x="8783" y="2338"/>
                  </a:cubicBezTo>
                  <a:lnTo>
                    <a:pt x="6598" y="90"/>
                  </a:lnTo>
                  <a:cubicBezTo>
                    <a:pt x="6542" y="35"/>
                    <a:pt x="6466" y="1"/>
                    <a:pt x="6386"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1"/>
            <p:cNvSpPr/>
            <p:nvPr/>
          </p:nvSpPr>
          <p:spPr>
            <a:xfrm>
              <a:off x="5936950" y="4294850"/>
              <a:ext cx="137000" cy="148075"/>
            </a:xfrm>
            <a:custGeom>
              <a:avLst/>
              <a:gdLst/>
              <a:ahLst/>
              <a:cxnLst/>
              <a:rect l="l" t="t" r="r" b="b"/>
              <a:pathLst>
                <a:path w="5480" h="5923" extrusionOk="0">
                  <a:moveTo>
                    <a:pt x="2915" y="0"/>
                  </a:moveTo>
                  <a:lnTo>
                    <a:pt x="1" y="1742"/>
                  </a:lnTo>
                  <a:lnTo>
                    <a:pt x="2820" y="5922"/>
                  </a:lnTo>
                  <a:lnTo>
                    <a:pt x="5480" y="3801"/>
                  </a:lnTo>
                  <a:lnTo>
                    <a:pt x="2915" y="0"/>
                  </a:lnTo>
                  <a:close/>
                </a:path>
              </a:pathLst>
            </a:custGeom>
            <a:solidFill>
              <a:srgbClr val="E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1"/>
            <p:cNvSpPr/>
            <p:nvPr/>
          </p:nvSpPr>
          <p:spPr>
            <a:xfrm>
              <a:off x="5718450" y="3696300"/>
              <a:ext cx="832725" cy="717325"/>
            </a:xfrm>
            <a:custGeom>
              <a:avLst/>
              <a:gdLst/>
              <a:ahLst/>
              <a:cxnLst/>
              <a:rect l="l" t="t" r="r" b="b"/>
              <a:pathLst>
                <a:path w="33309" h="28693" extrusionOk="0">
                  <a:moveTo>
                    <a:pt x="32524" y="1"/>
                  </a:moveTo>
                  <a:lnTo>
                    <a:pt x="23404" y="412"/>
                  </a:lnTo>
                  <a:cubicBezTo>
                    <a:pt x="23404" y="412"/>
                    <a:pt x="22350" y="363"/>
                    <a:pt x="20711" y="363"/>
                  </a:cubicBezTo>
                  <a:cubicBezTo>
                    <a:pt x="15163" y="363"/>
                    <a:pt x="2900" y="929"/>
                    <a:pt x="1995" y="5891"/>
                  </a:cubicBezTo>
                  <a:cubicBezTo>
                    <a:pt x="0" y="16849"/>
                    <a:pt x="9786" y="28693"/>
                    <a:pt x="9786" y="28693"/>
                  </a:cubicBezTo>
                  <a:lnTo>
                    <a:pt x="13776" y="26191"/>
                  </a:lnTo>
                  <a:cubicBezTo>
                    <a:pt x="13776" y="26191"/>
                    <a:pt x="10768" y="17799"/>
                    <a:pt x="9628" y="10261"/>
                  </a:cubicBezTo>
                  <a:cubicBezTo>
                    <a:pt x="10015" y="10073"/>
                    <a:pt x="10573" y="9998"/>
                    <a:pt x="11261" y="9998"/>
                  </a:cubicBezTo>
                  <a:cubicBezTo>
                    <a:pt x="13876" y="9998"/>
                    <a:pt x="18377" y="11074"/>
                    <a:pt x="22573" y="11074"/>
                  </a:cubicBezTo>
                  <a:cubicBezTo>
                    <a:pt x="28216" y="11074"/>
                    <a:pt x="33308" y="9128"/>
                    <a:pt x="32524"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5994750" y="3778650"/>
              <a:ext cx="141750" cy="167875"/>
            </a:xfrm>
            <a:custGeom>
              <a:avLst/>
              <a:gdLst/>
              <a:ahLst/>
              <a:cxnLst/>
              <a:rect l="l" t="t" r="r" b="b"/>
              <a:pathLst>
                <a:path w="5670" h="6715" extrusionOk="0">
                  <a:moveTo>
                    <a:pt x="5670" y="0"/>
                  </a:moveTo>
                  <a:cubicBezTo>
                    <a:pt x="5321" y="0"/>
                    <a:pt x="5005" y="95"/>
                    <a:pt x="4719" y="222"/>
                  </a:cubicBezTo>
                  <a:cubicBezTo>
                    <a:pt x="2376" y="1330"/>
                    <a:pt x="666" y="2755"/>
                    <a:pt x="381" y="4592"/>
                  </a:cubicBezTo>
                  <a:cubicBezTo>
                    <a:pt x="254" y="5257"/>
                    <a:pt x="127" y="5986"/>
                    <a:pt x="1" y="6714"/>
                  </a:cubicBezTo>
                  <a:lnTo>
                    <a:pt x="729" y="6714"/>
                  </a:lnTo>
                  <a:cubicBezTo>
                    <a:pt x="856" y="5986"/>
                    <a:pt x="951" y="5289"/>
                    <a:pt x="1014" y="4592"/>
                  </a:cubicBezTo>
                  <a:cubicBezTo>
                    <a:pt x="1268" y="2629"/>
                    <a:pt x="3136" y="1140"/>
                    <a:pt x="567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5928250" y="4301175"/>
              <a:ext cx="154425" cy="140950"/>
            </a:xfrm>
            <a:custGeom>
              <a:avLst/>
              <a:gdLst/>
              <a:ahLst/>
              <a:cxnLst/>
              <a:rect l="l" t="t" r="r" b="b"/>
              <a:pathLst>
                <a:path w="6177" h="5638" extrusionOk="0">
                  <a:moveTo>
                    <a:pt x="5163" y="1"/>
                  </a:moveTo>
                  <a:lnTo>
                    <a:pt x="1" y="4086"/>
                  </a:lnTo>
                  <a:lnTo>
                    <a:pt x="1457" y="5638"/>
                  </a:lnTo>
                  <a:lnTo>
                    <a:pt x="6176" y="1996"/>
                  </a:lnTo>
                  <a:lnTo>
                    <a:pt x="5163"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a:off x="5997925" y="4517325"/>
              <a:ext cx="44350" cy="26150"/>
            </a:xfrm>
            <a:custGeom>
              <a:avLst/>
              <a:gdLst/>
              <a:ahLst/>
              <a:cxnLst/>
              <a:rect l="l" t="t" r="r" b="b"/>
              <a:pathLst>
                <a:path w="1774" h="1046" extrusionOk="0">
                  <a:moveTo>
                    <a:pt x="1489" y="190"/>
                  </a:moveTo>
                  <a:lnTo>
                    <a:pt x="1489" y="190"/>
                  </a:lnTo>
                  <a:cubicBezTo>
                    <a:pt x="1100" y="609"/>
                    <a:pt x="740" y="858"/>
                    <a:pt x="488" y="858"/>
                  </a:cubicBezTo>
                  <a:cubicBezTo>
                    <a:pt x="473" y="858"/>
                    <a:pt x="458" y="857"/>
                    <a:pt x="444" y="855"/>
                  </a:cubicBezTo>
                  <a:cubicBezTo>
                    <a:pt x="349" y="855"/>
                    <a:pt x="285" y="792"/>
                    <a:pt x="222" y="665"/>
                  </a:cubicBezTo>
                  <a:cubicBezTo>
                    <a:pt x="159" y="602"/>
                    <a:pt x="190" y="570"/>
                    <a:pt x="190" y="539"/>
                  </a:cubicBezTo>
                  <a:cubicBezTo>
                    <a:pt x="317" y="349"/>
                    <a:pt x="982" y="222"/>
                    <a:pt x="1489" y="190"/>
                  </a:cubicBezTo>
                  <a:close/>
                  <a:moveTo>
                    <a:pt x="1679" y="0"/>
                  </a:moveTo>
                  <a:cubicBezTo>
                    <a:pt x="1552" y="0"/>
                    <a:pt x="285" y="64"/>
                    <a:pt x="64" y="475"/>
                  </a:cubicBezTo>
                  <a:cubicBezTo>
                    <a:pt x="32" y="539"/>
                    <a:pt x="0" y="634"/>
                    <a:pt x="64" y="760"/>
                  </a:cubicBezTo>
                  <a:cubicBezTo>
                    <a:pt x="159" y="919"/>
                    <a:pt x="285" y="1014"/>
                    <a:pt x="444" y="1014"/>
                  </a:cubicBezTo>
                  <a:cubicBezTo>
                    <a:pt x="444" y="1045"/>
                    <a:pt x="476" y="1045"/>
                    <a:pt x="476" y="1045"/>
                  </a:cubicBezTo>
                  <a:cubicBezTo>
                    <a:pt x="919" y="1045"/>
                    <a:pt x="1457" y="475"/>
                    <a:pt x="1774" y="127"/>
                  </a:cubicBezTo>
                  <a:cubicBezTo>
                    <a:pt x="1774" y="95"/>
                    <a:pt x="1774" y="64"/>
                    <a:pt x="1774" y="32"/>
                  </a:cubicBezTo>
                  <a:cubicBezTo>
                    <a:pt x="1742" y="0"/>
                    <a:pt x="1742" y="0"/>
                    <a:pt x="167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a:off x="6001100" y="4495650"/>
              <a:ext cx="41175" cy="25650"/>
            </a:xfrm>
            <a:custGeom>
              <a:avLst/>
              <a:gdLst/>
              <a:ahLst/>
              <a:cxnLst/>
              <a:rect l="l" t="t" r="r" b="b"/>
              <a:pathLst>
                <a:path w="1647" h="1026" extrusionOk="0">
                  <a:moveTo>
                    <a:pt x="475" y="171"/>
                  </a:moveTo>
                  <a:cubicBezTo>
                    <a:pt x="792" y="202"/>
                    <a:pt x="1204" y="614"/>
                    <a:pt x="1394" y="867"/>
                  </a:cubicBezTo>
                  <a:cubicBezTo>
                    <a:pt x="982" y="836"/>
                    <a:pt x="317" y="614"/>
                    <a:pt x="222" y="392"/>
                  </a:cubicBezTo>
                  <a:cubicBezTo>
                    <a:pt x="190" y="361"/>
                    <a:pt x="190" y="297"/>
                    <a:pt x="254" y="234"/>
                  </a:cubicBezTo>
                  <a:cubicBezTo>
                    <a:pt x="317" y="171"/>
                    <a:pt x="380" y="171"/>
                    <a:pt x="444" y="171"/>
                  </a:cubicBezTo>
                  <a:close/>
                  <a:moveTo>
                    <a:pt x="399" y="0"/>
                  </a:moveTo>
                  <a:cubicBezTo>
                    <a:pt x="301" y="0"/>
                    <a:pt x="230" y="36"/>
                    <a:pt x="158" y="107"/>
                  </a:cubicBezTo>
                  <a:cubicBezTo>
                    <a:pt x="0" y="266"/>
                    <a:pt x="32" y="392"/>
                    <a:pt x="63" y="456"/>
                  </a:cubicBezTo>
                  <a:cubicBezTo>
                    <a:pt x="222" y="804"/>
                    <a:pt x="1014" y="1026"/>
                    <a:pt x="1457" y="1026"/>
                  </a:cubicBezTo>
                  <a:lnTo>
                    <a:pt x="1584" y="1026"/>
                  </a:lnTo>
                  <a:cubicBezTo>
                    <a:pt x="1615" y="1026"/>
                    <a:pt x="1647" y="994"/>
                    <a:pt x="1647" y="994"/>
                  </a:cubicBezTo>
                  <a:cubicBezTo>
                    <a:pt x="1647" y="962"/>
                    <a:pt x="1647" y="931"/>
                    <a:pt x="1647" y="899"/>
                  </a:cubicBezTo>
                  <a:cubicBezTo>
                    <a:pt x="1615" y="867"/>
                    <a:pt x="1014" y="44"/>
                    <a:pt x="507" y="12"/>
                  </a:cubicBezTo>
                  <a:cubicBezTo>
                    <a:pt x="467" y="4"/>
                    <a:pt x="432" y="0"/>
                    <a:pt x="39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a:off x="6398550" y="2894300"/>
              <a:ext cx="18225" cy="5175"/>
            </a:xfrm>
            <a:custGeom>
              <a:avLst/>
              <a:gdLst/>
              <a:ahLst/>
              <a:cxnLst/>
              <a:rect l="l" t="t" r="r" b="b"/>
              <a:pathLst>
                <a:path w="729" h="207" extrusionOk="0">
                  <a:moveTo>
                    <a:pt x="0" y="0"/>
                  </a:moveTo>
                  <a:cubicBezTo>
                    <a:pt x="0" y="0"/>
                    <a:pt x="222" y="207"/>
                    <a:pt x="443" y="207"/>
                  </a:cubicBezTo>
                  <a:cubicBezTo>
                    <a:pt x="545" y="207"/>
                    <a:pt x="648" y="162"/>
                    <a:pt x="728" y="32"/>
                  </a:cubicBezTo>
                  <a:lnTo>
                    <a:pt x="0"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a:off x="6495925" y="3534000"/>
              <a:ext cx="100575" cy="91425"/>
            </a:xfrm>
            <a:custGeom>
              <a:avLst/>
              <a:gdLst/>
              <a:ahLst/>
              <a:cxnLst/>
              <a:rect l="l" t="t" r="r" b="b"/>
              <a:pathLst>
                <a:path w="4023" h="3657" extrusionOk="0">
                  <a:moveTo>
                    <a:pt x="0" y="1"/>
                  </a:moveTo>
                  <a:lnTo>
                    <a:pt x="824" y="3484"/>
                  </a:lnTo>
                  <a:cubicBezTo>
                    <a:pt x="824" y="3484"/>
                    <a:pt x="1450" y="3657"/>
                    <a:pt x="2187" y="3657"/>
                  </a:cubicBezTo>
                  <a:cubicBezTo>
                    <a:pt x="2827" y="3657"/>
                    <a:pt x="3551" y="3527"/>
                    <a:pt x="4022" y="3041"/>
                  </a:cubicBezTo>
                  <a:lnTo>
                    <a:pt x="3389" y="1711"/>
                  </a:lnTo>
                  <a:lnTo>
                    <a:pt x="0"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a:off x="6529975" y="3240275"/>
              <a:ext cx="323825" cy="393425"/>
            </a:xfrm>
            <a:custGeom>
              <a:avLst/>
              <a:gdLst/>
              <a:ahLst/>
              <a:cxnLst/>
              <a:rect l="l" t="t" r="r" b="b"/>
              <a:pathLst>
                <a:path w="12953" h="15737" extrusionOk="0">
                  <a:moveTo>
                    <a:pt x="9976" y="0"/>
                  </a:moveTo>
                  <a:lnTo>
                    <a:pt x="6777" y="1584"/>
                  </a:lnTo>
                  <a:cubicBezTo>
                    <a:pt x="6841" y="1742"/>
                    <a:pt x="6936" y="1964"/>
                    <a:pt x="7031" y="2186"/>
                  </a:cubicBezTo>
                  <a:lnTo>
                    <a:pt x="7284" y="2819"/>
                  </a:lnTo>
                  <a:cubicBezTo>
                    <a:pt x="7474" y="3262"/>
                    <a:pt x="7632" y="3706"/>
                    <a:pt x="7791" y="4149"/>
                  </a:cubicBezTo>
                  <a:cubicBezTo>
                    <a:pt x="8107" y="5036"/>
                    <a:pt x="8392" y="5954"/>
                    <a:pt x="8646" y="6873"/>
                  </a:cubicBezTo>
                  <a:cubicBezTo>
                    <a:pt x="8899" y="7791"/>
                    <a:pt x="9121" y="8709"/>
                    <a:pt x="9311" y="9628"/>
                  </a:cubicBezTo>
                  <a:cubicBezTo>
                    <a:pt x="9374" y="10103"/>
                    <a:pt x="9501" y="10578"/>
                    <a:pt x="9564" y="11021"/>
                  </a:cubicBezTo>
                  <a:lnTo>
                    <a:pt x="9723" y="12003"/>
                  </a:lnTo>
                  <a:cubicBezTo>
                    <a:pt x="9723" y="12003"/>
                    <a:pt x="9723" y="12003"/>
                    <a:pt x="9723" y="12035"/>
                  </a:cubicBezTo>
                  <a:cubicBezTo>
                    <a:pt x="9723" y="12066"/>
                    <a:pt x="9691" y="12130"/>
                    <a:pt x="9596" y="12193"/>
                  </a:cubicBezTo>
                  <a:cubicBezTo>
                    <a:pt x="9406" y="12320"/>
                    <a:pt x="9057" y="12478"/>
                    <a:pt x="8709" y="12605"/>
                  </a:cubicBezTo>
                  <a:cubicBezTo>
                    <a:pt x="7917" y="12858"/>
                    <a:pt x="6999" y="12985"/>
                    <a:pt x="6081" y="13048"/>
                  </a:cubicBezTo>
                  <a:cubicBezTo>
                    <a:pt x="5212" y="13107"/>
                    <a:pt x="4316" y="13132"/>
                    <a:pt x="3415" y="13132"/>
                  </a:cubicBezTo>
                  <a:cubicBezTo>
                    <a:pt x="2378" y="13132"/>
                    <a:pt x="1334" y="13099"/>
                    <a:pt x="317" y="13048"/>
                  </a:cubicBezTo>
                  <a:lnTo>
                    <a:pt x="0" y="14790"/>
                  </a:lnTo>
                  <a:cubicBezTo>
                    <a:pt x="1995" y="15296"/>
                    <a:pt x="4022" y="15645"/>
                    <a:pt x="6112" y="15708"/>
                  </a:cubicBezTo>
                  <a:cubicBezTo>
                    <a:pt x="6415" y="15726"/>
                    <a:pt x="6717" y="15736"/>
                    <a:pt x="7021" y="15736"/>
                  </a:cubicBezTo>
                  <a:cubicBezTo>
                    <a:pt x="7801" y="15736"/>
                    <a:pt x="8595" y="15669"/>
                    <a:pt x="9437" y="15487"/>
                  </a:cubicBezTo>
                  <a:cubicBezTo>
                    <a:pt x="10008" y="15360"/>
                    <a:pt x="10641" y="15170"/>
                    <a:pt x="11306" y="14790"/>
                  </a:cubicBezTo>
                  <a:cubicBezTo>
                    <a:pt x="11623" y="14568"/>
                    <a:pt x="11971" y="14315"/>
                    <a:pt x="12256" y="13935"/>
                  </a:cubicBezTo>
                  <a:cubicBezTo>
                    <a:pt x="12541" y="13555"/>
                    <a:pt x="12763" y="13080"/>
                    <a:pt x="12858" y="12605"/>
                  </a:cubicBezTo>
                  <a:cubicBezTo>
                    <a:pt x="12921" y="12383"/>
                    <a:pt x="12921" y="12130"/>
                    <a:pt x="12953" y="11908"/>
                  </a:cubicBezTo>
                  <a:cubicBezTo>
                    <a:pt x="12953" y="11813"/>
                    <a:pt x="12921" y="11686"/>
                    <a:pt x="12921" y="11591"/>
                  </a:cubicBezTo>
                  <a:lnTo>
                    <a:pt x="12921" y="11401"/>
                  </a:lnTo>
                  <a:lnTo>
                    <a:pt x="12858" y="10609"/>
                  </a:lnTo>
                  <a:cubicBezTo>
                    <a:pt x="12794" y="10103"/>
                    <a:pt x="12731" y="9564"/>
                    <a:pt x="12668" y="9058"/>
                  </a:cubicBezTo>
                  <a:cubicBezTo>
                    <a:pt x="12509" y="8013"/>
                    <a:pt x="12319" y="6999"/>
                    <a:pt x="12066" y="5986"/>
                  </a:cubicBezTo>
                  <a:cubicBezTo>
                    <a:pt x="11813" y="4972"/>
                    <a:pt x="11528" y="3959"/>
                    <a:pt x="11211" y="2977"/>
                  </a:cubicBezTo>
                  <a:cubicBezTo>
                    <a:pt x="11021" y="2471"/>
                    <a:pt x="10863" y="1996"/>
                    <a:pt x="10641" y="1489"/>
                  </a:cubicBezTo>
                  <a:cubicBezTo>
                    <a:pt x="10546" y="1267"/>
                    <a:pt x="10451" y="1014"/>
                    <a:pt x="10356" y="760"/>
                  </a:cubicBezTo>
                  <a:cubicBezTo>
                    <a:pt x="10229" y="507"/>
                    <a:pt x="10134" y="285"/>
                    <a:pt x="9976"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a:off x="6632900" y="3147875"/>
              <a:ext cx="189225" cy="232550"/>
            </a:xfrm>
            <a:custGeom>
              <a:avLst/>
              <a:gdLst/>
              <a:ahLst/>
              <a:cxnLst/>
              <a:rect l="l" t="t" r="r" b="b"/>
              <a:pathLst>
                <a:path w="7569" h="9302" extrusionOk="0">
                  <a:moveTo>
                    <a:pt x="3685" y="1"/>
                  </a:moveTo>
                  <a:cubicBezTo>
                    <a:pt x="2220" y="1"/>
                    <a:pt x="969" y="1843"/>
                    <a:pt x="507" y="3633"/>
                  </a:cubicBezTo>
                  <a:cubicBezTo>
                    <a:pt x="0" y="5533"/>
                    <a:pt x="3072" y="9302"/>
                    <a:pt x="3072" y="9302"/>
                  </a:cubicBezTo>
                  <a:lnTo>
                    <a:pt x="7569" y="5217"/>
                  </a:lnTo>
                  <a:cubicBezTo>
                    <a:pt x="7569" y="5217"/>
                    <a:pt x="5574" y="403"/>
                    <a:pt x="4117" y="54"/>
                  </a:cubicBezTo>
                  <a:cubicBezTo>
                    <a:pt x="3971" y="18"/>
                    <a:pt x="3827" y="1"/>
                    <a:pt x="368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a:off x="6423875" y="3534000"/>
              <a:ext cx="92650" cy="87125"/>
            </a:xfrm>
            <a:custGeom>
              <a:avLst/>
              <a:gdLst/>
              <a:ahLst/>
              <a:cxnLst/>
              <a:rect l="l" t="t" r="r" b="b"/>
              <a:pathLst>
                <a:path w="3706" h="3485" extrusionOk="0">
                  <a:moveTo>
                    <a:pt x="2882" y="1"/>
                  </a:moveTo>
                  <a:lnTo>
                    <a:pt x="0" y="571"/>
                  </a:lnTo>
                  <a:lnTo>
                    <a:pt x="824" y="3452"/>
                  </a:lnTo>
                  <a:lnTo>
                    <a:pt x="3706" y="3484"/>
                  </a:lnTo>
                  <a:lnTo>
                    <a:pt x="2882"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a:off x="6015350" y="3407325"/>
              <a:ext cx="520975" cy="338875"/>
            </a:xfrm>
            <a:custGeom>
              <a:avLst/>
              <a:gdLst/>
              <a:ahLst/>
              <a:cxnLst/>
              <a:rect l="l" t="t" r="r" b="b"/>
              <a:pathLst>
                <a:path w="20839" h="13555" extrusionOk="0">
                  <a:moveTo>
                    <a:pt x="1805" y="1"/>
                  </a:moveTo>
                  <a:cubicBezTo>
                    <a:pt x="729" y="1"/>
                    <a:pt x="0" y="887"/>
                    <a:pt x="190" y="1964"/>
                  </a:cubicBezTo>
                  <a:lnTo>
                    <a:pt x="1932" y="11560"/>
                  </a:lnTo>
                  <a:cubicBezTo>
                    <a:pt x="2122" y="12636"/>
                    <a:pt x="3167" y="13555"/>
                    <a:pt x="4276" y="13555"/>
                  </a:cubicBezTo>
                  <a:lnTo>
                    <a:pt x="19002" y="13555"/>
                  </a:lnTo>
                  <a:cubicBezTo>
                    <a:pt x="20110" y="13555"/>
                    <a:pt x="20838" y="12636"/>
                    <a:pt x="20648" y="11560"/>
                  </a:cubicBezTo>
                  <a:lnTo>
                    <a:pt x="18875" y="1964"/>
                  </a:lnTo>
                  <a:cubicBezTo>
                    <a:pt x="18685" y="887"/>
                    <a:pt x="17640" y="1"/>
                    <a:pt x="16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a:off x="6015350" y="3407325"/>
              <a:ext cx="514650" cy="338875"/>
            </a:xfrm>
            <a:custGeom>
              <a:avLst/>
              <a:gdLst/>
              <a:ahLst/>
              <a:cxnLst/>
              <a:rect l="l" t="t" r="r" b="b"/>
              <a:pathLst>
                <a:path w="20586" h="13555" extrusionOk="0">
                  <a:moveTo>
                    <a:pt x="1805" y="1"/>
                  </a:moveTo>
                  <a:cubicBezTo>
                    <a:pt x="729" y="1"/>
                    <a:pt x="0" y="887"/>
                    <a:pt x="190" y="1964"/>
                  </a:cubicBezTo>
                  <a:lnTo>
                    <a:pt x="1932" y="11560"/>
                  </a:lnTo>
                  <a:cubicBezTo>
                    <a:pt x="2122" y="12636"/>
                    <a:pt x="3167" y="13555"/>
                    <a:pt x="4276" y="13555"/>
                  </a:cubicBezTo>
                  <a:lnTo>
                    <a:pt x="18748" y="13555"/>
                  </a:lnTo>
                  <a:cubicBezTo>
                    <a:pt x="19857" y="13555"/>
                    <a:pt x="20585" y="12636"/>
                    <a:pt x="20363" y="11560"/>
                  </a:cubicBezTo>
                  <a:lnTo>
                    <a:pt x="18622" y="1964"/>
                  </a:lnTo>
                  <a:cubicBezTo>
                    <a:pt x="18432" y="887"/>
                    <a:pt x="17355" y="1"/>
                    <a:pt x="16278"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6020100" y="3543850"/>
              <a:ext cx="44350" cy="97850"/>
            </a:xfrm>
            <a:custGeom>
              <a:avLst/>
              <a:gdLst/>
              <a:ahLst/>
              <a:cxnLst/>
              <a:rect l="l" t="t" r="r" b="b"/>
              <a:pathLst>
                <a:path w="1774" h="3914" extrusionOk="0">
                  <a:moveTo>
                    <a:pt x="920" y="0"/>
                  </a:moveTo>
                  <a:cubicBezTo>
                    <a:pt x="795" y="0"/>
                    <a:pt x="669" y="46"/>
                    <a:pt x="570" y="145"/>
                  </a:cubicBezTo>
                  <a:lnTo>
                    <a:pt x="0" y="778"/>
                  </a:lnTo>
                  <a:lnTo>
                    <a:pt x="539" y="3914"/>
                  </a:lnTo>
                  <a:lnTo>
                    <a:pt x="1774" y="2773"/>
                  </a:lnTo>
                  <a:lnTo>
                    <a:pt x="1425" y="430"/>
                  </a:lnTo>
                  <a:cubicBezTo>
                    <a:pt x="1384" y="161"/>
                    <a:pt x="1154" y="0"/>
                    <a:pt x="920"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31"/>
          <p:cNvGrpSpPr/>
          <p:nvPr/>
        </p:nvGrpSpPr>
        <p:grpSpPr>
          <a:xfrm>
            <a:off x="2954155" y="4076105"/>
            <a:ext cx="892760" cy="576233"/>
            <a:chOff x="4402600" y="4043075"/>
            <a:chExt cx="707025" cy="456350"/>
          </a:xfrm>
        </p:grpSpPr>
        <p:sp>
          <p:nvSpPr>
            <p:cNvPr id="465" name="Google Shape;465;p31"/>
            <p:cNvSpPr/>
            <p:nvPr/>
          </p:nvSpPr>
          <p:spPr>
            <a:xfrm>
              <a:off x="4402600" y="4043075"/>
              <a:ext cx="707025" cy="399875"/>
            </a:xfrm>
            <a:custGeom>
              <a:avLst/>
              <a:gdLst/>
              <a:ahLst/>
              <a:cxnLst/>
              <a:rect l="l" t="t" r="r" b="b"/>
              <a:pathLst>
                <a:path w="28281" h="15995" extrusionOk="0">
                  <a:moveTo>
                    <a:pt x="4348" y="0"/>
                  </a:moveTo>
                  <a:cubicBezTo>
                    <a:pt x="3108" y="0"/>
                    <a:pt x="1980" y="837"/>
                    <a:pt x="1679" y="2122"/>
                  </a:cubicBezTo>
                  <a:lnTo>
                    <a:pt x="349" y="7760"/>
                  </a:lnTo>
                  <a:cubicBezTo>
                    <a:pt x="0" y="9216"/>
                    <a:pt x="919" y="10705"/>
                    <a:pt x="2375" y="11021"/>
                  </a:cubicBezTo>
                  <a:lnTo>
                    <a:pt x="23340" y="15930"/>
                  </a:lnTo>
                  <a:cubicBezTo>
                    <a:pt x="23539" y="15973"/>
                    <a:pt x="23738" y="15994"/>
                    <a:pt x="23934" y="15994"/>
                  </a:cubicBezTo>
                  <a:cubicBezTo>
                    <a:pt x="25181" y="15994"/>
                    <a:pt x="26329" y="15157"/>
                    <a:pt x="26602" y="13872"/>
                  </a:cubicBezTo>
                  <a:lnTo>
                    <a:pt x="27932" y="8235"/>
                  </a:lnTo>
                  <a:cubicBezTo>
                    <a:pt x="28281" y="6778"/>
                    <a:pt x="27362" y="5289"/>
                    <a:pt x="25906" y="4973"/>
                  </a:cubicBezTo>
                  <a:lnTo>
                    <a:pt x="4941" y="64"/>
                  </a:lnTo>
                  <a:cubicBezTo>
                    <a:pt x="4742" y="21"/>
                    <a:pt x="4544" y="0"/>
                    <a:pt x="434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4906125" y="4400150"/>
              <a:ext cx="117200" cy="99275"/>
            </a:xfrm>
            <a:custGeom>
              <a:avLst/>
              <a:gdLst/>
              <a:ahLst/>
              <a:cxnLst/>
              <a:rect l="l" t="t" r="r" b="b"/>
              <a:pathLst>
                <a:path w="4688" h="3971" extrusionOk="0">
                  <a:moveTo>
                    <a:pt x="1" y="0"/>
                  </a:moveTo>
                  <a:lnTo>
                    <a:pt x="1014" y="3452"/>
                  </a:lnTo>
                  <a:cubicBezTo>
                    <a:pt x="1111" y="3783"/>
                    <a:pt x="1412" y="3970"/>
                    <a:pt x="1724" y="3970"/>
                  </a:cubicBezTo>
                  <a:cubicBezTo>
                    <a:pt x="1921" y="3970"/>
                    <a:pt x="2122" y="3896"/>
                    <a:pt x="2281" y="3737"/>
                  </a:cubicBezTo>
                  <a:lnTo>
                    <a:pt x="4688" y="1204"/>
                  </a:lnTo>
                  <a:lnTo>
                    <a:pt x="1"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4461175" y="4136000"/>
              <a:ext cx="597775" cy="142750"/>
            </a:xfrm>
            <a:custGeom>
              <a:avLst/>
              <a:gdLst/>
              <a:ahLst/>
              <a:cxnLst/>
              <a:rect l="l" t="t" r="r" b="b"/>
              <a:pathLst>
                <a:path w="23911" h="5710" extrusionOk="0">
                  <a:moveTo>
                    <a:pt x="336" y="0"/>
                  </a:moveTo>
                  <a:cubicBezTo>
                    <a:pt x="178" y="0"/>
                    <a:pt x="57" y="80"/>
                    <a:pt x="32" y="179"/>
                  </a:cubicBezTo>
                  <a:cubicBezTo>
                    <a:pt x="1" y="337"/>
                    <a:pt x="159" y="464"/>
                    <a:pt x="349" y="527"/>
                  </a:cubicBezTo>
                  <a:lnTo>
                    <a:pt x="23436" y="5689"/>
                  </a:lnTo>
                  <a:cubicBezTo>
                    <a:pt x="23485" y="5703"/>
                    <a:pt x="23532" y="5709"/>
                    <a:pt x="23576" y="5709"/>
                  </a:cubicBezTo>
                  <a:cubicBezTo>
                    <a:pt x="23733" y="5709"/>
                    <a:pt x="23855" y="5630"/>
                    <a:pt x="23879" y="5531"/>
                  </a:cubicBezTo>
                  <a:cubicBezTo>
                    <a:pt x="23911" y="5373"/>
                    <a:pt x="23784" y="5214"/>
                    <a:pt x="23563" y="5183"/>
                  </a:cubicBezTo>
                  <a:lnTo>
                    <a:pt x="476" y="21"/>
                  </a:lnTo>
                  <a:cubicBezTo>
                    <a:pt x="427" y="7"/>
                    <a:pt x="380" y="0"/>
                    <a:pt x="336"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4453275" y="4171525"/>
              <a:ext cx="597775" cy="142850"/>
            </a:xfrm>
            <a:custGeom>
              <a:avLst/>
              <a:gdLst/>
              <a:ahLst/>
              <a:cxnLst/>
              <a:rect l="l" t="t" r="r" b="b"/>
              <a:pathLst>
                <a:path w="23911" h="5714" extrusionOk="0">
                  <a:moveTo>
                    <a:pt x="312" y="0"/>
                  </a:moveTo>
                  <a:cubicBezTo>
                    <a:pt x="166" y="0"/>
                    <a:pt x="55" y="66"/>
                    <a:pt x="32" y="183"/>
                  </a:cubicBezTo>
                  <a:cubicBezTo>
                    <a:pt x="0" y="341"/>
                    <a:pt x="158" y="500"/>
                    <a:pt x="348" y="531"/>
                  </a:cubicBezTo>
                  <a:lnTo>
                    <a:pt x="23435" y="5693"/>
                  </a:lnTo>
                  <a:cubicBezTo>
                    <a:pt x="23484" y="5707"/>
                    <a:pt x="23531" y="5714"/>
                    <a:pt x="23575" y="5714"/>
                  </a:cubicBezTo>
                  <a:cubicBezTo>
                    <a:pt x="23733" y="5714"/>
                    <a:pt x="23854" y="5634"/>
                    <a:pt x="23879" y="5535"/>
                  </a:cubicBezTo>
                  <a:cubicBezTo>
                    <a:pt x="23910" y="5377"/>
                    <a:pt x="23752" y="5218"/>
                    <a:pt x="23562" y="5187"/>
                  </a:cubicBezTo>
                  <a:lnTo>
                    <a:pt x="475" y="25"/>
                  </a:lnTo>
                  <a:cubicBezTo>
                    <a:pt x="418" y="8"/>
                    <a:pt x="363" y="0"/>
                    <a:pt x="312"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4444550" y="4210425"/>
              <a:ext cx="597775" cy="143225"/>
            </a:xfrm>
            <a:custGeom>
              <a:avLst/>
              <a:gdLst/>
              <a:ahLst/>
              <a:cxnLst/>
              <a:rect l="l" t="t" r="r" b="b"/>
              <a:pathLst>
                <a:path w="23911" h="5729" extrusionOk="0">
                  <a:moveTo>
                    <a:pt x="336" y="0"/>
                  </a:moveTo>
                  <a:cubicBezTo>
                    <a:pt x="178" y="0"/>
                    <a:pt x="57" y="80"/>
                    <a:pt x="32" y="179"/>
                  </a:cubicBezTo>
                  <a:cubicBezTo>
                    <a:pt x="1" y="337"/>
                    <a:pt x="159" y="496"/>
                    <a:pt x="349" y="527"/>
                  </a:cubicBezTo>
                  <a:lnTo>
                    <a:pt x="23436" y="5721"/>
                  </a:lnTo>
                  <a:cubicBezTo>
                    <a:pt x="23473" y="5726"/>
                    <a:pt x="23509" y="5729"/>
                    <a:pt x="23543" y="5729"/>
                  </a:cubicBezTo>
                  <a:cubicBezTo>
                    <a:pt x="23716" y="5729"/>
                    <a:pt x="23853" y="5663"/>
                    <a:pt x="23879" y="5531"/>
                  </a:cubicBezTo>
                  <a:cubicBezTo>
                    <a:pt x="23911" y="5373"/>
                    <a:pt x="23753" y="5246"/>
                    <a:pt x="23563" y="5183"/>
                  </a:cubicBezTo>
                  <a:lnTo>
                    <a:pt x="476" y="20"/>
                  </a:lnTo>
                  <a:cubicBezTo>
                    <a:pt x="427" y="7"/>
                    <a:pt x="380" y="0"/>
                    <a:pt x="336"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1"/>
          <p:cNvSpPr txBox="1">
            <a:spLocks noGrp="1"/>
          </p:cNvSpPr>
          <p:nvPr>
            <p:ph type="ctrTitle"/>
          </p:nvPr>
        </p:nvSpPr>
        <p:spPr>
          <a:xfrm>
            <a:off x="1615950" y="1300925"/>
            <a:ext cx="5912100" cy="17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s-CZ" sz="4000" b="1" dirty="0"/>
              <a:t>Sociální sítě</a:t>
            </a:r>
            <a:r>
              <a:rPr lang="cs-CZ" sz="4000" dirty="0"/>
              <a:t>: pozitiva </a:t>
            </a:r>
            <a:br>
              <a:rPr lang="cs-CZ" sz="4000" dirty="0"/>
            </a:br>
            <a:r>
              <a:rPr lang="cs-CZ" sz="4000" dirty="0"/>
              <a:t>a negativa používání</a:t>
            </a:r>
            <a:endParaRPr sz="4000" dirty="0"/>
          </a:p>
        </p:txBody>
      </p:sp>
      <p:sp>
        <p:nvSpPr>
          <p:cNvPr id="471" name="Google Shape;471;p31"/>
          <p:cNvSpPr txBox="1">
            <a:spLocks noGrp="1"/>
          </p:cNvSpPr>
          <p:nvPr>
            <p:ph type="subTitle" idx="1"/>
          </p:nvPr>
        </p:nvSpPr>
        <p:spPr>
          <a:xfrm>
            <a:off x="2773800" y="3049963"/>
            <a:ext cx="34500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1400" b="1" dirty="0"/>
              <a:t>CORE057</a:t>
            </a:r>
            <a:r>
              <a:rPr lang="fr-FR" sz="1400" dirty="0"/>
              <a:t> Člověk a digitální technologie</a:t>
            </a:r>
            <a:endParaRPr lang="cs-CZ" sz="1400" dirty="0"/>
          </a:p>
          <a:p>
            <a:pPr marL="0" lvl="0" indent="0" algn="ctr" rtl="0">
              <a:spcBef>
                <a:spcPts val="0"/>
              </a:spcBef>
              <a:spcAft>
                <a:spcPts val="0"/>
              </a:spcAft>
              <a:buNone/>
            </a:pPr>
            <a:endParaRPr lang="cs-CZ" sz="1400" dirty="0"/>
          </a:p>
          <a:p>
            <a:pPr marL="0" lvl="0" indent="0" algn="ctr" rtl="0">
              <a:spcBef>
                <a:spcPts val="0"/>
              </a:spcBef>
              <a:spcAft>
                <a:spcPts val="0"/>
              </a:spcAft>
              <a:buNone/>
            </a:pPr>
            <a:r>
              <a:rPr lang="cs-CZ" sz="1400" dirty="0"/>
              <a:t>Mgr. Michaela Lebedíková</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grpSp>
        <p:nvGrpSpPr>
          <p:cNvPr id="2015" name="Google Shape;2015;p47"/>
          <p:cNvGrpSpPr/>
          <p:nvPr/>
        </p:nvGrpSpPr>
        <p:grpSpPr>
          <a:xfrm>
            <a:off x="714197" y="2322166"/>
            <a:ext cx="2109033" cy="2110930"/>
            <a:chOff x="714197" y="2322166"/>
            <a:chExt cx="2109033" cy="2110930"/>
          </a:xfrm>
        </p:grpSpPr>
        <p:sp>
          <p:nvSpPr>
            <p:cNvPr id="2016" name="Google Shape;2016;p47"/>
            <p:cNvSpPr/>
            <p:nvPr/>
          </p:nvSpPr>
          <p:spPr>
            <a:xfrm>
              <a:off x="1392379" y="2442526"/>
              <a:ext cx="821312" cy="810650"/>
            </a:xfrm>
            <a:custGeom>
              <a:avLst/>
              <a:gdLst/>
              <a:ahLst/>
              <a:cxnLst/>
              <a:rect l="l" t="t" r="r" b="b"/>
              <a:pathLst>
                <a:path w="27268" h="26914" extrusionOk="0">
                  <a:moveTo>
                    <a:pt x="11093" y="1"/>
                  </a:moveTo>
                  <a:cubicBezTo>
                    <a:pt x="5940" y="1"/>
                    <a:pt x="1991" y="3236"/>
                    <a:pt x="3041" y="6075"/>
                  </a:cubicBezTo>
                  <a:cubicBezTo>
                    <a:pt x="634" y="6772"/>
                    <a:pt x="1" y="12599"/>
                    <a:pt x="2914" y="15323"/>
                  </a:cubicBezTo>
                  <a:cubicBezTo>
                    <a:pt x="1964" y="16526"/>
                    <a:pt x="1426" y="18046"/>
                    <a:pt x="1426" y="19725"/>
                  </a:cubicBezTo>
                  <a:cubicBezTo>
                    <a:pt x="1426" y="23398"/>
                    <a:pt x="4213" y="26470"/>
                    <a:pt x="7791" y="26882"/>
                  </a:cubicBezTo>
                  <a:lnTo>
                    <a:pt x="7855" y="26882"/>
                  </a:lnTo>
                  <a:cubicBezTo>
                    <a:pt x="8108" y="26914"/>
                    <a:pt x="8361" y="26914"/>
                    <a:pt x="8615" y="26914"/>
                  </a:cubicBezTo>
                  <a:cubicBezTo>
                    <a:pt x="9026" y="26914"/>
                    <a:pt x="9438" y="26882"/>
                    <a:pt x="9818" y="26819"/>
                  </a:cubicBezTo>
                  <a:cubicBezTo>
                    <a:pt x="10198" y="26755"/>
                    <a:pt x="10578" y="26660"/>
                    <a:pt x="10958" y="26534"/>
                  </a:cubicBezTo>
                  <a:cubicBezTo>
                    <a:pt x="12320" y="26058"/>
                    <a:pt x="13492" y="25203"/>
                    <a:pt x="14347" y="24095"/>
                  </a:cubicBezTo>
                  <a:cubicBezTo>
                    <a:pt x="15170" y="25172"/>
                    <a:pt x="16310" y="25995"/>
                    <a:pt x="17609" y="26470"/>
                  </a:cubicBezTo>
                  <a:cubicBezTo>
                    <a:pt x="17704" y="26502"/>
                    <a:pt x="17799" y="26534"/>
                    <a:pt x="17894" y="26565"/>
                  </a:cubicBezTo>
                  <a:cubicBezTo>
                    <a:pt x="18211" y="26692"/>
                    <a:pt x="18527" y="26755"/>
                    <a:pt x="18876" y="26819"/>
                  </a:cubicBezTo>
                  <a:cubicBezTo>
                    <a:pt x="19256" y="26882"/>
                    <a:pt x="19636" y="26914"/>
                    <a:pt x="20047" y="26914"/>
                  </a:cubicBezTo>
                  <a:cubicBezTo>
                    <a:pt x="20617" y="26914"/>
                    <a:pt x="21187" y="26850"/>
                    <a:pt x="21726" y="26724"/>
                  </a:cubicBezTo>
                  <a:cubicBezTo>
                    <a:pt x="24893" y="25963"/>
                    <a:pt x="27268" y="23113"/>
                    <a:pt x="27268" y="19693"/>
                  </a:cubicBezTo>
                  <a:cubicBezTo>
                    <a:pt x="27268" y="16653"/>
                    <a:pt x="25336" y="14024"/>
                    <a:pt x="22644" y="12979"/>
                  </a:cubicBezTo>
                  <a:lnTo>
                    <a:pt x="22676" y="12979"/>
                  </a:lnTo>
                  <a:cubicBezTo>
                    <a:pt x="18686" y="11554"/>
                    <a:pt x="23563" y="4429"/>
                    <a:pt x="16405" y="1167"/>
                  </a:cubicBezTo>
                  <a:cubicBezTo>
                    <a:pt x="14594" y="347"/>
                    <a:pt x="12779" y="1"/>
                    <a:pt x="1109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a:off x="1152955" y="3349409"/>
              <a:ext cx="430234" cy="692007"/>
            </a:xfrm>
            <a:custGeom>
              <a:avLst/>
              <a:gdLst/>
              <a:ahLst/>
              <a:cxnLst/>
              <a:rect l="l" t="t" r="r" b="b"/>
              <a:pathLst>
                <a:path w="14284" h="22975" extrusionOk="0">
                  <a:moveTo>
                    <a:pt x="11585" y="0"/>
                  </a:moveTo>
                  <a:cubicBezTo>
                    <a:pt x="11545" y="0"/>
                    <a:pt x="11505" y="1"/>
                    <a:pt x="11465" y="3"/>
                  </a:cubicBezTo>
                  <a:cubicBezTo>
                    <a:pt x="10135" y="66"/>
                    <a:pt x="9122" y="1080"/>
                    <a:pt x="8963" y="2347"/>
                  </a:cubicBezTo>
                  <a:cubicBezTo>
                    <a:pt x="8963" y="2505"/>
                    <a:pt x="8963" y="2632"/>
                    <a:pt x="8963" y="2758"/>
                  </a:cubicBezTo>
                  <a:lnTo>
                    <a:pt x="8963" y="2885"/>
                  </a:lnTo>
                  <a:cubicBezTo>
                    <a:pt x="8963" y="3012"/>
                    <a:pt x="8995" y="3297"/>
                    <a:pt x="8995" y="3550"/>
                  </a:cubicBezTo>
                  <a:lnTo>
                    <a:pt x="8995" y="4278"/>
                  </a:lnTo>
                  <a:cubicBezTo>
                    <a:pt x="8995" y="4785"/>
                    <a:pt x="8963" y="5292"/>
                    <a:pt x="8932" y="5799"/>
                  </a:cubicBezTo>
                  <a:cubicBezTo>
                    <a:pt x="8900" y="6622"/>
                    <a:pt x="8837" y="7414"/>
                    <a:pt x="8742" y="8237"/>
                  </a:cubicBezTo>
                  <a:cubicBezTo>
                    <a:pt x="8710" y="8427"/>
                    <a:pt x="8678" y="8649"/>
                    <a:pt x="8647" y="8870"/>
                  </a:cubicBezTo>
                  <a:cubicBezTo>
                    <a:pt x="8393" y="10897"/>
                    <a:pt x="7981" y="12924"/>
                    <a:pt x="7380" y="14919"/>
                  </a:cubicBezTo>
                  <a:cubicBezTo>
                    <a:pt x="7253" y="15394"/>
                    <a:pt x="7063" y="15901"/>
                    <a:pt x="6936" y="16376"/>
                  </a:cubicBezTo>
                  <a:cubicBezTo>
                    <a:pt x="6778" y="16883"/>
                    <a:pt x="6556" y="17358"/>
                    <a:pt x="6398" y="17833"/>
                  </a:cubicBezTo>
                  <a:lnTo>
                    <a:pt x="6176" y="18371"/>
                  </a:lnTo>
                  <a:cubicBezTo>
                    <a:pt x="6145" y="18498"/>
                    <a:pt x="6081" y="18593"/>
                    <a:pt x="6081" y="18624"/>
                  </a:cubicBezTo>
                  <a:cubicBezTo>
                    <a:pt x="6018" y="18593"/>
                    <a:pt x="5923" y="18561"/>
                    <a:pt x="5828" y="18529"/>
                  </a:cubicBezTo>
                  <a:cubicBezTo>
                    <a:pt x="5511" y="18371"/>
                    <a:pt x="5131" y="18118"/>
                    <a:pt x="4751" y="17833"/>
                  </a:cubicBezTo>
                  <a:cubicBezTo>
                    <a:pt x="3991" y="17263"/>
                    <a:pt x="3199" y="16534"/>
                    <a:pt x="2471" y="15838"/>
                  </a:cubicBezTo>
                  <a:lnTo>
                    <a:pt x="2408" y="15774"/>
                  </a:lnTo>
                  <a:cubicBezTo>
                    <a:pt x="2408" y="15743"/>
                    <a:pt x="2376" y="15743"/>
                    <a:pt x="2344" y="15711"/>
                  </a:cubicBezTo>
                  <a:cubicBezTo>
                    <a:pt x="2105" y="15512"/>
                    <a:pt x="1816" y="15400"/>
                    <a:pt x="1516" y="15400"/>
                  </a:cubicBezTo>
                  <a:cubicBezTo>
                    <a:pt x="1339" y="15400"/>
                    <a:pt x="1159" y="15439"/>
                    <a:pt x="983" y="15521"/>
                  </a:cubicBezTo>
                  <a:cubicBezTo>
                    <a:pt x="318" y="15806"/>
                    <a:pt x="1" y="16566"/>
                    <a:pt x="286" y="17263"/>
                  </a:cubicBezTo>
                  <a:cubicBezTo>
                    <a:pt x="508" y="17769"/>
                    <a:pt x="761" y="18213"/>
                    <a:pt x="1014" y="18656"/>
                  </a:cubicBezTo>
                  <a:cubicBezTo>
                    <a:pt x="1046" y="18719"/>
                    <a:pt x="1109" y="18783"/>
                    <a:pt x="1141" y="18878"/>
                  </a:cubicBezTo>
                  <a:cubicBezTo>
                    <a:pt x="1458" y="19384"/>
                    <a:pt x="1806" y="19891"/>
                    <a:pt x="2186" y="20398"/>
                  </a:cubicBezTo>
                  <a:cubicBezTo>
                    <a:pt x="2598" y="20905"/>
                    <a:pt x="3041" y="21380"/>
                    <a:pt x="3643" y="21855"/>
                  </a:cubicBezTo>
                  <a:cubicBezTo>
                    <a:pt x="4213" y="22298"/>
                    <a:pt x="4941" y="22773"/>
                    <a:pt x="6081" y="22931"/>
                  </a:cubicBezTo>
                  <a:cubicBezTo>
                    <a:pt x="6252" y="22960"/>
                    <a:pt x="6432" y="22974"/>
                    <a:pt x="6616" y="22974"/>
                  </a:cubicBezTo>
                  <a:cubicBezTo>
                    <a:pt x="7045" y="22974"/>
                    <a:pt x="7497" y="22897"/>
                    <a:pt x="7918" y="22741"/>
                  </a:cubicBezTo>
                  <a:cubicBezTo>
                    <a:pt x="8520" y="22520"/>
                    <a:pt x="9027" y="22140"/>
                    <a:pt x="9375" y="21791"/>
                  </a:cubicBezTo>
                  <a:cubicBezTo>
                    <a:pt x="9787" y="21411"/>
                    <a:pt x="10040" y="21063"/>
                    <a:pt x="10262" y="20683"/>
                  </a:cubicBezTo>
                  <a:cubicBezTo>
                    <a:pt x="10388" y="20525"/>
                    <a:pt x="10483" y="20335"/>
                    <a:pt x="10578" y="20176"/>
                  </a:cubicBezTo>
                  <a:cubicBezTo>
                    <a:pt x="10610" y="20081"/>
                    <a:pt x="10642" y="19986"/>
                    <a:pt x="10673" y="19923"/>
                  </a:cubicBezTo>
                  <a:cubicBezTo>
                    <a:pt x="10705" y="19860"/>
                    <a:pt x="10737" y="19828"/>
                    <a:pt x="10768" y="19733"/>
                  </a:cubicBezTo>
                  <a:cubicBezTo>
                    <a:pt x="11275" y="18688"/>
                    <a:pt x="11718" y="17579"/>
                    <a:pt x="12130" y="16471"/>
                  </a:cubicBezTo>
                  <a:cubicBezTo>
                    <a:pt x="12225" y="16249"/>
                    <a:pt x="12288" y="15996"/>
                    <a:pt x="12383" y="15743"/>
                  </a:cubicBezTo>
                  <a:cubicBezTo>
                    <a:pt x="12415" y="15616"/>
                    <a:pt x="12447" y="15489"/>
                    <a:pt x="12510" y="15363"/>
                  </a:cubicBezTo>
                  <a:cubicBezTo>
                    <a:pt x="13080" y="13557"/>
                    <a:pt x="13524" y="11721"/>
                    <a:pt x="13840" y="9820"/>
                  </a:cubicBezTo>
                  <a:cubicBezTo>
                    <a:pt x="13840" y="9757"/>
                    <a:pt x="13840" y="9694"/>
                    <a:pt x="13872" y="9630"/>
                  </a:cubicBezTo>
                  <a:cubicBezTo>
                    <a:pt x="13872" y="9472"/>
                    <a:pt x="13904" y="9314"/>
                    <a:pt x="13935" y="9124"/>
                  </a:cubicBezTo>
                  <a:lnTo>
                    <a:pt x="13935" y="9092"/>
                  </a:lnTo>
                  <a:cubicBezTo>
                    <a:pt x="13935" y="9029"/>
                    <a:pt x="13967" y="8934"/>
                    <a:pt x="13967" y="8870"/>
                  </a:cubicBezTo>
                  <a:lnTo>
                    <a:pt x="13967" y="8839"/>
                  </a:lnTo>
                  <a:cubicBezTo>
                    <a:pt x="14094" y="7920"/>
                    <a:pt x="14189" y="7002"/>
                    <a:pt x="14220" y="6084"/>
                  </a:cubicBezTo>
                  <a:cubicBezTo>
                    <a:pt x="14220" y="5925"/>
                    <a:pt x="14252" y="5767"/>
                    <a:pt x="14252" y="5577"/>
                  </a:cubicBezTo>
                  <a:cubicBezTo>
                    <a:pt x="14252" y="5165"/>
                    <a:pt x="14284" y="4722"/>
                    <a:pt x="14284" y="4310"/>
                  </a:cubicBezTo>
                  <a:cubicBezTo>
                    <a:pt x="14284" y="3993"/>
                    <a:pt x="14284" y="3677"/>
                    <a:pt x="14252" y="3392"/>
                  </a:cubicBezTo>
                  <a:cubicBezTo>
                    <a:pt x="14252" y="3075"/>
                    <a:pt x="14220" y="2790"/>
                    <a:pt x="14189" y="2378"/>
                  </a:cubicBezTo>
                  <a:cubicBezTo>
                    <a:pt x="14066" y="1025"/>
                    <a:pt x="12927" y="0"/>
                    <a:pt x="11585"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a:off x="1360903" y="3270133"/>
              <a:ext cx="327043" cy="378488"/>
            </a:xfrm>
            <a:custGeom>
              <a:avLst/>
              <a:gdLst/>
              <a:ahLst/>
              <a:cxnLst/>
              <a:rect l="l" t="t" r="r" b="b"/>
              <a:pathLst>
                <a:path w="10858" h="12566" extrusionOk="0">
                  <a:moveTo>
                    <a:pt x="5643" y="0"/>
                  </a:moveTo>
                  <a:cubicBezTo>
                    <a:pt x="5286" y="0"/>
                    <a:pt x="4914" y="83"/>
                    <a:pt x="4529" y="260"/>
                  </a:cubicBezTo>
                  <a:cubicBezTo>
                    <a:pt x="1" y="2350"/>
                    <a:pt x="159" y="9887"/>
                    <a:pt x="159" y="9887"/>
                  </a:cubicBezTo>
                  <a:cubicBezTo>
                    <a:pt x="159" y="9887"/>
                    <a:pt x="3857" y="12565"/>
                    <a:pt x="8576" y="12565"/>
                  </a:cubicBezTo>
                  <a:cubicBezTo>
                    <a:pt x="9115" y="12565"/>
                    <a:pt x="9668" y="12530"/>
                    <a:pt x="10230" y="12452"/>
                  </a:cubicBezTo>
                  <a:cubicBezTo>
                    <a:pt x="10857" y="6778"/>
                    <a:pt x="8866" y="0"/>
                    <a:pt x="564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a:off x="1421957" y="3238176"/>
              <a:ext cx="819415" cy="979352"/>
            </a:xfrm>
            <a:custGeom>
              <a:avLst/>
              <a:gdLst/>
              <a:ahLst/>
              <a:cxnLst/>
              <a:rect l="l" t="t" r="r" b="b"/>
              <a:pathLst>
                <a:path w="27205" h="32515" extrusionOk="0">
                  <a:moveTo>
                    <a:pt x="13463" y="1"/>
                  </a:moveTo>
                  <a:cubicBezTo>
                    <a:pt x="12078" y="1"/>
                    <a:pt x="10730" y="52"/>
                    <a:pt x="9343" y="181"/>
                  </a:cubicBezTo>
                  <a:cubicBezTo>
                    <a:pt x="7411" y="339"/>
                    <a:pt x="5353" y="656"/>
                    <a:pt x="3706" y="941"/>
                  </a:cubicBezTo>
                  <a:cubicBezTo>
                    <a:pt x="1616" y="1289"/>
                    <a:pt x="64" y="3063"/>
                    <a:pt x="32" y="5185"/>
                  </a:cubicBezTo>
                  <a:cubicBezTo>
                    <a:pt x="1" y="9016"/>
                    <a:pt x="539" y="16775"/>
                    <a:pt x="3104" y="32515"/>
                  </a:cubicBezTo>
                  <a:lnTo>
                    <a:pt x="23974" y="32515"/>
                  </a:lnTo>
                  <a:cubicBezTo>
                    <a:pt x="23657" y="24788"/>
                    <a:pt x="23626" y="19752"/>
                    <a:pt x="26666" y="5850"/>
                  </a:cubicBezTo>
                  <a:cubicBezTo>
                    <a:pt x="27204" y="3316"/>
                    <a:pt x="25462" y="878"/>
                    <a:pt x="22897" y="529"/>
                  </a:cubicBezTo>
                  <a:cubicBezTo>
                    <a:pt x="21631" y="371"/>
                    <a:pt x="20237" y="244"/>
                    <a:pt x="18812" y="181"/>
                  </a:cubicBezTo>
                  <a:cubicBezTo>
                    <a:pt x="16884" y="77"/>
                    <a:pt x="15146" y="1"/>
                    <a:pt x="13463"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a:off x="2019086" y="3483985"/>
              <a:ext cx="185087" cy="221322"/>
            </a:xfrm>
            <a:custGeom>
              <a:avLst/>
              <a:gdLst/>
              <a:ahLst/>
              <a:cxnLst/>
              <a:rect l="l" t="t" r="r" b="b"/>
              <a:pathLst>
                <a:path w="6145" h="7348" extrusionOk="0">
                  <a:moveTo>
                    <a:pt x="2629" y="0"/>
                  </a:moveTo>
                  <a:cubicBezTo>
                    <a:pt x="0" y="1901"/>
                    <a:pt x="2376" y="6524"/>
                    <a:pt x="4972" y="7348"/>
                  </a:cubicBezTo>
                  <a:cubicBezTo>
                    <a:pt x="5257" y="5479"/>
                    <a:pt x="5637" y="3357"/>
                    <a:pt x="6144" y="982"/>
                  </a:cubicBezTo>
                  <a:lnTo>
                    <a:pt x="2629" y="0"/>
                  </a:ln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7"/>
            <p:cNvSpPr/>
            <p:nvPr/>
          </p:nvSpPr>
          <p:spPr>
            <a:xfrm>
              <a:off x="1034674" y="3650007"/>
              <a:ext cx="200358" cy="266110"/>
            </a:xfrm>
            <a:custGeom>
              <a:avLst/>
              <a:gdLst/>
              <a:ahLst/>
              <a:cxnLst/>
              <a:rect l="l" t="t" r="r" b="b"/>
              <a:pathLst>
                <a:path w="6652" h="8835" extrusionOk="0">
                  <a:moveTo>
                    <a:pt x="2171" y="0"/>
                  </a:moveTo>
                  <a:cubicBezTo>
                    <a:pt x="1773" y="0"/>
                    <a:pt x="1385" y="224"/>
                    <a:pt x="1236" y="632"/>
                  </a:cubicBezTo>
                  <a:lnTo>
                    <a:pt x="128" y="3419"/>
                  </a:lnTo>
                  <a:cubicBezTo>
                    <a:pt x="1" y="3736"/>
                    <a:pt x="64" y="4116"/>
                    <a:pt x="286" y="4401"/>
                  </a:cubicBezTo>
                  <a:lnTo>
                    <a:pt x="2154" y="6808"/>
                  </a:lnTo>
                  <a:cubicBezTo>
                    <a:pt x="2154" y="6808"/>
                    <a:pt x="3706" y="8708"/>
                    <a:pt x="5828" y="8834"/>
                  </a:cubicBezTo>
                  <a:lnTo>
                    <a:pt x="6651" y="6586"/>
                  </a:lnTo>
                  <a:lnTo>
                    <a:pt x="4783" y="2501"/>
                  </a:lnTo>
                  <a:lnTo>
                    <a:pt x="2946" y="347"/>
                  </a:lnTo>
                  <a:cubicBezTo>
                    <a:pt x="2737" y="111"/>
                    <a:pt x="2451" y="0"/>
                    <a:pt x="2171"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7"/>
            <p:cNvSpPr/>
            <p:nvPr/>
          </p:nvSpPr>
          <p:spPr>
            <a:xfrm>
              <a:off x="1568852" y="3238356"/>
              <a:ext cx="393970" cy="273309"/>
            </a:xfrm>
            <a:custGeom>
              <a:avLst/>
              <a:gdLst/>
              <a:ahLst/>
              <a:cxnLst/>
              <a:rect l="l" t="t" r="r" b="b"/>
              <a:pathLst>
                <a:path w="13080" h="9074" extrusionOk="0">
                  <a:moveTo>
                    <a:pt x="8607" y="1"/>
                  </a:moveTo>
                  <a:cubicBezTo>
                    <a:pt x="7213" y="1"/>
                    <a:pt x="5859" y="48"/>
                    <a:pt x="4466" y="175"/>
                  </a:cubicBezTo>
                  <a:cubicBezTo>
                    <a:pt x="3643" y="238"/>
                    <a:pt x="2819" y="333"/>
                    <a:pt x="2027" y="428"/>
                  </a:cubicBezTo>
                  <a:cubicBezTo>
                    <a:pt x="1964" y="492"/>
                    <a:pt x="1932" y="555"/>
                    <a:pt x="1869" y="618"/>
                  </a:cubicBezTo>
                  <a:cubicBezTo>
                    <a:pt x="1236" y="1568"/>
                    <a:pt x="1" y="4197"/>
                    <a:pt x="2661" y="8282"/>
                  </a:cubicBezTo>
                  <a:lnTo>
                    <a:pt x="3167" y="9074"/>
                  </a:lnTo>
                  <a:lnTo>
                    <a:pt x="3959" y="8599"/>
                  </a:lnTo>
                  <a:cubicBezTo>
                    <a:pt x="8140" y="6160"/>
                    <a:pt x="10990" y="3500"/>
                    <a:pt x="12320" y="2138"/>
                  </a:cubicBezTo>
                  <a:cubicBezTo>
                    <a:pt x="12858" y="1568"/>
                    <a:pt x="13080" y="840"/>
                    <a:pt x="12985" y="112"/>
                  </a:cubicBezTo>
                  <a:cubicBezTo>
                    <a:pt x="11433" y="48"/>
                    <a:pt x="10000" y="1"/>
                    <a:pt x="8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a:off x="1604152" y="2933602"/>
              <a:ext cx="331983" cy="538967"/>
            </a:xfrm>
            <a:custGeom>
              <a:avLst/>
              <a:gdLst/>
              <a:ahLst/>
              <a:cxnLst/>
              <a:rect l="l" t="t" r="r" b="b"/>
              <a:pathLst>
                <a:path w="11022" h="17894" extrusionOk="0">
                  <a:moveTo>
                    <a:pt x="10166" y="0"/>
                  </a:moveTo>
                  <a:lnTo>
                    <a:pt x="4466" y="5099"/>
                  </a:lnTo>
                  <a:cubicBezTo>
                    <a:pt x="5067" y="7379"/>
                    <a:pt x="5226" y="9786"/>
                    <a:pt x="2217" y="10768"/>
                  </a:cubicBezTo>
                  <a:cubicBezTo>
                    <a:pt x="1932" y="10831"/>
                    <a:pt x="1679" y="11021"/>
                    <a:pt x="1489" y="11275"/>
                  </a:cubicBezTo>
                  <a:cubicBezTo>
                    <a:pt x="919" y="12161"/>
                    <a:pt x="0" y="14346"/>
                    <a:pt x="2312" y="17893"/>
                  </a:cubicBezTo>
                  <a:cubicBezTo>
                    <a:pt x="6366" y="15518"/>
                    <a:pt x="9153" y="12921"/>
                    <a:pt x="10483" y="11591"/>
                  </a:cubicBezTo>
                  <a:cubicBezTo>
                    <a:pt x="10926" y="11116"/>
                    <a:pt x="11021" y="10420"/>
                    <a:pt x="10704" y="9850"/>
                  </a:cubicBezTo>
                  <a:cubicBezTo>
                    <a:pt x="9248" y="7443"/>
                    <a:pt x="9691" y="2724"/>
                    <a:pt x="10166"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a:off x="1738638" y="3007035"/>
              <a:ext cx="138341" cy="130721"/>
            </a:xfrm>
            <a:custGeom>
              <a:avLst/>
              <a:gdLst/>
              <a:ahLst/>
              <a:cxnLst/>
              <a:rect l="l" t="t" r="r" b="b"/>
              <a:pathLst>
                <a:path w="4593" h="4340" extrusionOk="0">
                  <a:moveTo>
                    <a:pt x="4244" y="1"/>
                  </a:moveTo>
                  <a:lnTo>
                    <a:pt x="1" y="2661"/>
                  </a:lnTo>
                  <a:cubicBezTo>
                    <a:pt x="127" y="3200"/>
                    <a:pt x="254" y="3770"/>
                    <a:pt x="317" y="4340"/>
                  </a:cubicBezTo>
                  <a:cubicBezTo>
                    <a:pt x="1299" y="4308"/>
                    <a:pt x="3674" y="3295"/>
                    <a:pt x="4339" y="1648"/>
                  </a:cubicBezTo>
                  <a:cubicBezTo>
                    <a:pt x="4593" y="1014"/>
                    <a:pt x="4371" y="318"/>
                    <a:pt x="4244" y="1"/>
                  </a:cubicBezTo>
                  <a:close/>
                </a:path>
              </a:pathLst>
            </a:custGeom>
            <a:solidFill>
              <a:srgbClr val="E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7"/>
            <p:cNvSpPr/>
            <p:nvPr/>
          </p:nvSpPr>
          <p:spPr>
            <a:xfrm>
              <a:off x="1460119" y="2522615"/>
              <a:ext cx="520835" cy="590352"/>
            </a:xfrm>
            <a:custGeom>
              <a:avLst/>
              <a:gdLst/>
              <a:ahLst/>
              <a:cxnLst/>
              <a:rect l="l" t="t" r="r" b="b"/>
              <a:pathLst>
                <a:path w="17292" h="19600" extrusionOk="0">
                  <a:moveTo>
                    <a:pt x="8602" y="1"/>
                  </a:moveTo>
                  <a:cubicBezTo>
                    <a:pt x="7059" y="1"/>
                    <a:pt x="5481" y="524"/>
                    <a:pt x="4117" y="1675"/>
                  </a:cubicBezTo>
                  <a:cubicBezTo>
                    <a:pt x="0" y="5127"/>
                    <a:pt x="1679" y="12537"/>
                    <a:pt x="4117" y="16527"/>
                  </a:cubicBezTo>
                  <a:cubicBezTo>
                    <a:pt x="5376" y="18591"/>
                    <a:pt x="7406" y="19600"/>
                    <a:pt x="9469" y="19600"/>
                  </a:cubicBezTo>
                  <a:cubicBezTo>
                    <a:pt x="11870" y="19600"/>
                    <a:pt x="14316" y="18234"/>
                    <a:pt x="15645" y="15577"/>
                  </a:cubicBezTo>
                  <a:cubicBezTo>
                    <a:pt x="17292" y="12315"/>
                    <a:pt x="16658" y="10257"/>
                    <a:pt x="15391" y="5317"/>
                  </a:cubicBezTo>
                  <a:cubicBezTo>
                    <a:pt x="14551" y="2038"/>
                    <a:pt x="11646" y="1"/>
                    <a:pt x="8602"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7"/>
            <p:cNvSpPr/>
            <p:nvPr/>
          </p:nvSpPr>
          <p:spPr>
            <a:xfrm>
              <a:off x="1815896" y="2587975"/>
              <a:ext cx="179365" cy="197798"/>
            </a:xfrm>
            <a:custGeom>
              <a:avLst/>
              <a:gdLst/>
              <a:ahLst/>
              <a:cxnLst/>
              <a:rect l="l" t="t" r="r" b="b"/>
              <a:pathLst>
                <a:path w="5955" h="6567" extrusionOk="0">
                  <a:moveTo>
                    <a:pt x="3158" y="1"/>
                  </a:moveTo>
                  <a:cubicBezTo>
                    <a:pt x="1704" y="1"/>
                    <a:pt x="1" y="1183"/>
                    <a:pt x="1" y="1183"/>
                  </a:cubicBezTo>
                  <a:cubicBezTo>
                    <a:pt x="856" y="4667"/>
                    <a:pt x="4435" y="6567"/>
                    <a:pt x="4435" y="6567"/>
                  </a:cubicBezTo>
                  <a:cubicBezTo>
                    <a:pt x="4435" y="6567"/>
                    <a:pt x="5955" y="3875"/>
                    <a:pt x="4910" y="1183"/>
                  </a:cubicBezTo>
                  <a:cubicBezTo>
                    <a:pt x="4551" y="296"/>
                    <a:pt x="3886" y="1"/>
                    <a:pt x="3158"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a:off x="1858817" y="2696076"/>
              <a:ext cx="92559" cy="89697"/>
            </a:xfrm>
            <a:custGeom>
              <a:avLst/>
              <a:gdLst/>
              <a:ahLst/>
              <a:cxnLst/>
              <a:rect l="l" t="t" r="r" b="b"/>
              <a:pathLst>
                <a:path w="3073" h="2978" extrusionOk="0">
                  <a:moveTo>
                    <a:pt x="1109" y="1"/>
                  </a:moveTo>
                  <a:cubicBezTo>
                    <a:pt x="1" y="1173"/>
                    <a:pt x="128" y="2978"/>
                    <a:pt x="128" y="2978"/>
                  </a:cubicBezTo>
                  <a:cubicBezTo>
                    <a:pt x="128" y="2978"/>
                    <a:pt x="1553" y="2914"/>
                    <a:pt x="2313" y="1869"/>
                  </a:cubicBezTo>
                  <a:cubicBezTo>
                    <a:pt x="3073" y="793"/>
                    <a:pt x="1109" y="1"/>
                    <a:pt x="1109"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a:off x="1844510" y="2669390"/>
              <a:ext cx="101143" cy="82197"/>
            </a:xfrm>
            <a:custGeom>
              <a:avLst/>
              <a:gdLst/>
              <a:ahLst/>
              <a:cxnLst/>
              <a:rect l="l" t="t" r="r" b="b"/>
              <a:pathLst>
                <a:path w="3358" h="2729" extrusionOk="0">
                  <a:moveTo>
                    <a:pt x="1648" y="0"/>
                  </a:moveTo>
                  <a:cubicBezTo>
                    <a:pt x="286" y="887"/>
                    <a:pt x="1" y="2692"/>
                    <a:pt x="1" y="2692"/>
                  </a:cubicBezTo>
                  <a:cubicBezTo>
                    <a:pt x="1" y="2692"/>
                    <a:pt x="199" y="2729"/>
                    <a:pt x="499" y="2729"/>
                  </a:cubicBezTo>
                  <a:cubicBezTo>
                    <a:pt x="988" y="2729"/>
                    <a:pt x="1749" y="2632"/>
                    <a:pt x="2376" y="2122"/>
                  </a:cubicBezTo>
                  <a:cubicBezTo>
                    <a:pt x="3358" y="1267"/>
                    <a:pt x="1648" y="0"/>
                    <a:pt x="1648"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a:off x="1505961" y="2497947"/>
              <a:ext cx="451107" cy="188702"/>
            </a:xfrm>
            <a:custGeom>
              <a:avLst/>
              <a:gdLst/>
              <a:ahLst/>
              <a:cxnLst/>
              <a:rect l="l" t="t" r="r" b="b"/>
              <a:pathLst>
                <a:path w="14977" h="6265" extrusionOk="0">
                  <a:moveTo>
                    <a:pt x="7050" y="0"/>
                  </a:moveTo>
                  <a:cubicBezTo>
                    <a:pt x="6868" y="0"/>
                    <a:pt x="6692" y="8"/>
                    <a:pt x="6522" y="23"/>
                  </a:cubicBezTo>
                  <a:cubicBezTo>
                    <a:pt x="4115" y="277"/>
                    <a:pt x="1202" y="1987"/>
                    <a:pt x="442" y="4267"/>
                  </a:cubicBezTo>
                  <a:cubicBezTo>
                    <a:pt x="0" y="5675"/>
                    <a:pt x="2824" y="6264"/>
                    <a:pt x="6030" y="6264"/>
                  </a:cubicBezTo>
                  <a:cubicBezTo>
                    <a:pt x="10182" y="6264"/>
                    <a:pt x="14977" y="5275"/>
                    <a:pt x="14155" y="3792"/>
                  </a:cubicBezTo>
                  <a:cubicBezTo>
                    <a:pt x="12800" y="1349"/>
                    <a:pt x="9449" y="0"/>
                    <a:pt x="705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a:off x="1477407" y="2597584"/>
              <a:ext cx="169305" cy="148371"/>
            </a:xfrm>
            <a:custGeom>
              <a:avLst/>
              <a:gdLst/>
              <a:ahLst/>
              <a:cxnLst/>
              <a:rect l="l" t="t" r="r" b="b"/>
              <a:pathLst>
                <a:path w="5621" h="4926" extrusionOk="0">
                  <a:moveTo>
                    <a:pt x="2840" y="0"/>
                  </a:moveTo>
                  <a:cubicBezTo>
                    <a:pt x="2607" y="0"/>
                    <a:pt x="2326" y="33"/>
                    <a:pt x="1992" y="104"/>
                  </a:cubicBezTo>
                  <a:cubicBezTo>
                    <a:pt x="785" y="383"/>
                    <a:pt x="1" y="4925"/>
                    <a:pt x="705" y="4925"/>
                  </a:cubicBezTo>
                  <a:cubicBezTo>
                    <a:pt x="721" y="4925"/>
                    <a:pt x="738" y="4923"/>
                    <a:pt x="756" y="4918"/>
                  </a:cubicBezTo>
                  <a:cubicBezTo>
                    <a:pt x="1516" y="4684"/>
                    <a:pt x="5620" y="0"/>
                    <a:pt x="284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7"/>
            <p:cNvSpPr/>
            <p:nvPr/>
          </p:nvSpPr>
          <p:spPr>
            <a:xfrm>
              <a:off x="1498281" y="4216564"/>
              <a:ext cx="477914" cy="216533"/>
            </a:xfrm>
            <a:custGeom>
              <a:avLst/>
              <a:gdLst/>
              <a:ahLst/>
              <a:cxnLst/>
              <a:rect l="l" t="t" r="r" b="b"/>
              <a:pathLst>
                <a:path w="15867" h="7189" extrusionOk="0">
                  <a:moveTo>
                    <a:pt x="570" y="0"/>
                  </a:moveTo>
                  <a:cubicBezTo>
                    <a:pt x="570" y="0"/>
                    <a:pt x="538" y="348"/>
                    <a:pt x="475" y="950"/>
                  </a:cubicBezTo>
                  <a:cubicBezTo>
                    <a:pt x="380" y="1932"/>
                    <a:pt x="222" y="3705"/>
                    <a:pt x="0" y="6017"/>
                  </a:cubicBezTo>
                  <a:cubicBezTo>
                    <a:pt x="2217" y="6619"/>
                    <a:pt x="4560" y="6967"/>
                    <a:pt x="6936" y="7126"/>
                  </a:cubicBezTo>
                  <a:cubicBezTo>
                    <a:pt x="7632" y="7157"/>
                    <a:pt x="8297" y="7189"/>
                    <a:pt x="8994" y="7189"/>
                  </a:cubicBezTo>
                  <a:cubicBezTo>
                    <a:pt x="11021" y="7189"/>
                    <a:pt x="13016" y="6999"/>
                    <a:pt x="14948" y="6682"/>
                  </a:cubicBezTo>
                  <a:cubicBezTo>
                    <a:pt x="15296" y="4054"/>
                    <a:pt x="15581" y="2059"/>
                    <a:pt x="15708" y="950"/>
                  </a:cubicBezTo>
                  <a:lnTo>
                    <a:pt x="15866"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7"/>
            <p:cNvSpPr/>
            <p:nvPr/>
          </p:nvSpPr>
          <p:spPr>
            <a:xfrm>
              <a:off x="1498281" y="4216564"/>
              <a:ext cx="477914" cy="216533"/>
            </a:xfrm>
            <a:custGeom>
              <a:avLst/>
              <a:gdLst/>
              <a:ahLst/>
              <a:cxnLst/>
              <a:rect l="l" t="t" r="r" b="b"/>
              <a:pathLst>
                <a:path w="15867" h="7189" extrusionOk="0">
                  <a:moveTo>
                    <a:pt x="570" y="0"/>
                  </a:moveTo>
                  <a:cubicBezTo>
                    <a:pt x="570" y="0"/>
                    <a:pt x="538" y="348"/>
                    <a:pt x="475" y="950"/>
                  </a:cubicBezTo>
                  <a:cubicBezTo>
                    <a:pt x="380" y="1932"/>
                    <a:pt x="222" y="3705"/>
                    <a:pt x="0" y="6017"/>
                  </a:cubicBezTo>
                  <a:cubicBezTo>
                    <a:pt x="2217" y="6619"/>
                    <a:pt x="4560" y="6967"/>
                    <a:pt x="6936" y="7126"/>
                  </a:cubicBezTo>
                  <a:cubicBezTo>
                    <a:pt x="7632" y="7157"/>
                    <a:pt x="8297" y="7189"/>
                    <a:pt x="8994" y="7189"/>
                  </a:cubicBezTo>
                  <a:cubicBezTo>
                    <a:pt x="11021" y="7189"/>
                    <a:pt x="13016" y="6999"/>
                    <a:pt x="14948" y="6682"/>
                  </a:cubicBezTo>
                  <a:cubicBezTo>
                    <a:pt x="15296" y="4054"/>
                    <a:pt x="15581" y="2059"/>
                    <a:pt x="15708" y="950"/>
                  </a:cubicBezTo>
                  <a:lnTo>
                    <a:pt x="15866"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a:off x="1681410" y="4216564"/>
              <a:ext cx="506528" cy="216533"/>
            </a:xfrm>
            <a:custGeom>
              <a:avLst/>
              <a:gdLst/>
              <a:ahLst/>
              <a:cxnLst/>
              <a:rect l="l" t="t" r="r" b="b"/>
              <a:pathLst>
                <a:path w="16817" h="7189" extrusionOk="0">
                  <a:moveTo>
                    <a:pt x="1" y="0"/>
                  </a:moveTo>
                  <a:cubicBezTo>
                    <a:pt x="1" y="0"/>
                    <a:pt x="32" y="348"/>
                    <a:pt x="127" y="950"/>
                  </a:cubicBezTo>
                  <a:cubicBezTo>
                    <a:pt x="254" y="2122"/>
                    <a:pt x="507" y="4275"/>
                    <a:pt x="856" y="7126"/>
                  </a:cubicBezTo>
                  <a:cubicBezTo>
                    <a:pt x="1552" y="7157"/>
                    <a:pt x="2217" y="7189"/>
                    <a:pt x="2914" y="7189"/>
                  </a:cubicBezTo>
                  <a:cubicBezTo>
                    <a:pt x="4941" y="7189"/>
                    <a:pt x="6936" y="6999"/>
                    <a:pt x="8868" y="6682"/>
                  </a:cubicBezTo>
                  <a:cubicBezTo>
                    <a:pt x="11623" y="6207"/>
                    <a:pt x="14283" y="5384"/>
                    <a:pt x="16817" y="4307"/>
                  </a:cubicBezTo>
                  <a:cubicBezTo>
                    <a:pt x="16532" y="3104"/>
                    <a:pt x="16183" y="1995"/>
                    <a:pt x="15772" y="950"/>
                  </a:cubicBezTo>
                  <a:cubicBezTo>
                    <a:pt x="15645" y="634"/>
                    <a:pt x="15518" y="317"/>
                    <a:pt x="1536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7"/>
            <p:cNvSpPr/>
            <p:nvPr/>
          </p:nvSpPr>
          <p:spPr>
            <a:xfrm>
              <a:off x="1681410" y="4216564"/>
              <a:ext cx="506528" cy="216533"/>
            </a:xfrm>
            <a:custGeom>
              <a:avLst/>
              <a:gdLst/>
              <a:ahLst/>
              <a:cxnLst/>
              <a:rect l="l" t="t" r="r" b="b"/>
              <a:pathLst>
                <a:path w="16817" h="7189" extrusionOk="0">
                  <a:moveTo>
                    <a:pt x="1" y="0"/>
                  </a:moveTo>
                  <a:cubicBezTo>
                    <a:pt x="1" y="0"/>
                    <a:pt x="32" y="348"/>
                    <a:pt x="127" y="950"/>
                  </a:cubicBezTo>
                  <a:cubicBezTo>
                    <a:pt x="254" y="2122"/>
                    <a:pt x="507" y="4275"/>
                    <a:pt x="856" y="7126"/>
                  </a:cubicBezTo>
                  <a:cubicBezTo>
                    <a:pt x="1552" y="7157"/>
                    <a:pt x="2217" y="7189"/>
                    <a:pt x="2914" y="7189"/>
                  </a:cubicBezTo>
                  <a:cubicBezTo>
                    <a:pt x="4941" y="7189"/>
                    <a:pt x="6936" y="6999"/>
                    <a:pt x="8868" y="6682"/>
                  </a:cubicBezTo>
                  <a:cubicBezTo>
                    <a:pt x="11623" y="6207"/>
                    <a:pt x="14283" y="5384"/>
                    <a:pt x="16817" y="4307"/>
                  </a:cubicBezTo>
                  <a:cubicBezTo>
                    <a:pt x="16532" y="3104"/>
                    <a:pt x="16183" y="1995"/>
                    <a:pt x="15772" y="950"/>
                  </a:cubicBezTo>
                  <a:cubicBezTo>
                    <a:pt x="15645" y="634"/>
                    <a:pt x="15518" y="317"/>
                    <a:pt x="1536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7"/>
            <p:cNvSpPr/>
            <p:nvPr/>
          </p:nvSpPr>
          <p:spPr>
            <a:xfrm>
              <a:off x="1669965" y="2786105"/>
              <a:ext cx="36264" cy="43855"/>
            </a:xfrm>
            <a:custGeom>
              <a:avLst/>
              <a:gdLst/>
              <a:ahLst/>
              <a:cxnLst/>
              <a:rect l="l" t="t" r="r" b="b"/>
              <a:pathLst>
                <a:path w="1204" h="1456" extrusionOk="0">
                  <a:moveTo>
                    <a:pt x="491" y="1"/>
                  </a:moveTo>
                  <a:cubicBezTo>
                    <a:pt x="454" y="1"/>
                    <a:pt x="416" y="7"/>
                    <a:pt x="381" y="20"/>
                  </a:cubicBezTo>
                  <a:cubicBezTo>
                    <a:pt x="96" y="84"/>
                    <a:pt x="1" y="496"/>
                    <a:pt x="127" y="876"/>
                  </a:cubicBezTo>
                  <a:cubicBezTo>
                    <a:pt x="241" y="1216"/>
                    <a:pt x="507" y="1455"/>
                    <a:pt x="744" y="1455"/>
                  </a:cubicBezTo>
                  <a:cubicBezTo>
                    <a:pt x="771" y="1455"/>
                    <a:pt x="798" y="1452"/>
                    <a:pt x="824" y="1446"/>
                  </a:cubicBezTo>
                  <a:cubicBezTo>
                    <a:pt x="1077" y="1351"/>
                    <a:pt x="1204" y="971"/>
                    <a:pt x="1077" y="591"/>
                  </a:cubicBezTo>
                  <a:cubicBezTo>
                    <a:pt x="969" y="237"/>
                    <a:pt x="720" y="1"/>
                    <a:pt x="49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7"/>
            <p:cNvSpPr/>
            <p:nvPr/>
          </p:nvSpPr>
          <p:spPr>
            <a:xfrm>
              <a:off x="1535479" y="2829327"/>
              <a:ext cx="36264" cy="43855"/>
            </a:xfrm>
            <a:custGeom>
              <a:avLst/>
              <a:gdLst/>
              <a:ahLst/>
              <a:cxnLst/>
              <a:rect l="l" t="t" r="r" b="b"/>
              <a:pathLst>
                <a:path w="1204" h="1456" extrusionOk="0">
                  <a:moveTo>
                    <a:pt x="460" y="1"/>
                  </a:moveTo>
                  <a:cubicBezTo>
                    <a:pt x="433" y="1"/>
                    <a:pt x="406" y="4"/>
                    <a:pt x="380" y="11"/>
                  </a:cubicBezTo>
                  <a:cubicBezTo>
                    <a:pt x="127" y="106"/>
                    <a:pt x="0" y="486"/>
                    <a:pt x="127" y="897"/>
                  </a:cubicBezTo>
                  <a:cubicBezTo>
                    <a:pt x="235" y="1223"/>
                    <a:pt x="484" y="1456"/>
                    <a:pt x="712" y="1456"/>
                  </a:cubicBezTo>
                  <a:cubicBezTo>
                    <a:pt x="750" y="1456"/>
                    <a:pt x="787" y="1449"/>
                    <a:pt x="824" y="1436"/>
                  </a:cubicBezTo>
                  <a:cubicBezTo>
                    <a:pt x="1109" y="1372"/>
                    <a:pt x="1204" y="992"/>
                    <a:pt x="1077" y="581"/>
                  </a:cubicBezTo>
                  <a:cubicBezTo>
                    <a:pt x="963" y="240"/>
                    <a:pt x="697" y="1"/>
                    <a:pt x="46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7"/>
            <p:cNvSpPr/>
            <p:nvPr/>
          </p:nvSpPr>
          <p:spPr>
            <a:xfrm>
              <a:off x="1519244" y="2829628"/>
              <a:ext cx="31506" cy="8343"/>
            </a:xfrm>
            <a:custGeom>
              <a:avLst/>
              <a:gdLst/>
              <a:ahLst/>
              <a:cxnLst/>
              <a:rect l="l" t="t" r="r" b="b"/>
              <a:pathLst>
                <a:path w="1046" h="277" extrusionOk="0">
                  <a:moveTo>
                    <a:pt x="1046" y="1"/>
                  </a:moveTo>
                  <a:lnTo>
                    <a:pt x="1" y="32"/>
                  </a:lnTo>
                  <a:cubicBezTo>
                    <a:pt x="1" y="32"/>
                    <a:pt x="313" y="276"/>
                    <a:pt x="617" y="276"/>
                  </a:cubicBezTo>
                  <a:cubicBezTo>
                    <a:pt x="778" y="276"/>
                    <a:pt x="936" y="208"/>
                    <a:pt x="104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7"/>
            <p:cNvSpPr/>
            <p:nvPr/>
          </p:nvSpPr>
          <p:spPr>
            <a:xfrm>
              <a:off x="1597466" y="2851555"/>
              <a:ext cx="44879" cy="92830"/>
            </a:xfrm>
            <a:custGeom>
              <a:avLst/>
              <a:gdLst/>
              <a:ahLst/>
              <a:cxnLst/>
              <a:rect l="l" t="t" r="r" b="b"/>
              <a:pathLst>
                <a:path w="1490" h="3082" extrusionOk="0">
                  <a:moveTo>
                    <a:pt x="571" y="1"/>
                  </a:moveTo>
                  <a:cubicBezTo>
                    <a:pt x="571" y="1"/>
                    <a:pt x="476" y="1933"/>
                    <a:pt x="1" y="2978"/>
                  </a:cubicBezTo>
                  <a:cubicBezTo>
                    <a:pt x="159" y="3053"/>
                    <a:pt x="326" y="3082"/>
                    <a:pt x="489" y="3082"/>
                  </a:cubicBezTo>
                  <a:cubicBezTo>
                    <a:pt x="1011" y="3082"/>
                    <a:pt x="1489" y="2788"/>
                    <a:pt x="1489" y="2788"/>
                  </a:cubicBezTo>
                  <a:lnTo>
                    <a:pt x="571" y="1"/>
                  </a:lnTo>
                  <a:close/>
                </a:path>
              </a:pathLst>
            </a:custGeom>
            <a:solidFill>
              <a:srgbClr val="FF5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7"/>
            <p:cNvSpPr/>
            <p:nvPr/>
          </p:nvSpPr>
          <p:spPr>
            <a:xfrm>
              <a:off x="1702404" y="2892579"/>
              <a:ext cx="75390" cy="71957"/>
            </a:xfrm>
            <a:custGeom>
              <a:avLst/>
              <a:gdLst/>
              <a:ahLst/>
              <a:cxnLst/>
              <a:rect l="l" t="t" r="r" b="b"/>
              <a:pathLst>
                <a:path w="2503" h="2389" extrusionOk="0">
                  <a:moveTo>
                    <a:pt x="2375" y="1"/>
                  </a:moveTo>
                  <a:cubicBezTo>
                    <a:pt x="2312" y="1"/>
                    <a:pt x="2249" y="32"/>
                    <a:pt x="2249" y="96"/>
                  </a:cubicBezTo>
                  <a:cubicBezTo>
                    <a:pt x="2249" y="127"/>
                    <a:pt x="1805" y="1584"/>
                    <a:pt x="95" y="2154"/>
                  </a:cubicBezTo>
                  <a:cubicBezTo>
                    <a:pt x="32" y="2154"/>
                    <a:pt x="0" y="2249"/>
                    <a:pt x="0" y="2313"/>
                  </a:cubicBezTo>
                  <a:cubicBezTo>
                    <a:pt x="23" y="2359"/>
                    <a:pt x="64" y="2388"/>
                    <a:pt x="108" y="2388"/>
                  </a:cubicBezTo>
                  <a:cubicBezTo>
                    <a:pt x="125" y="2388"/>
                    <a:pt x="142" y="2384"/>
                    <a:pt x="159" y="2376"/>
                  </a:cubicBezTo>
                  <a:cubicBezTo>
                    <a:pt x="412" y="2313"/>
                    <a:pt x="602" y="2218"/>
                    <a:pt x="792" y="2123"/>
                  </a:cubicBezTo>
                  <a:cubicBezTo>
                    <a:pt x="2122" y="1394"/>
                    <a:pt x="2470" y="222"/>
                    <a:pt x="2470" y="159"/>
                  </a:cubicBezTo>
                  <a:cubicBezTo>
                    <a:pt x="2502" y="96"/>
                    <a:pt x="2439" y="32"/>
                    <a:pt x="237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7"/>
            <p:cNvSpPr/>
            <p:nvPr/>
          </p:nvSpPr>
          <p:spPr>
            <a:xfrm>
              <a:off x="1875052" y="2729630"/>
              <a:ext cx="109727" cy="146594"/>
            </a:xfrm>
            <a:custGeom>
              <a:avLst/>
              <a:gdLst/>
              <a:ahLst/>
              <a:cxnLst/>
              <a:rect l="l" t="t" r="r" b="b"/>
              <a:pathLst>
                <a:path w="3643" h="4867" extrusionOk="0">
                  <a:moveTo>
                    <a:pt x="1890" y="1"/>
                  </a:moveTo>
                  <a:cubicBezTo>
                    <a:pt x="1648" y="1"/>
                    <a:pt x="1394" y="58"/>
                    <a:pt x="1140" y="185"/>
                  </a:cubicBezTo>
                  <a:cubicBezTo>
                    <a:pt x="0" y="755"/>
                    <a:pt x="0" y="2529"/>
                    <a:pt x="317" y="3606"/>
                  </a:cubicBezTo>
                  <a:cubicBezTo>
                    <a:pt x="562" y="4362"/>
                    <a:pt x="1137" y="4867"/>
                    <a:pt x="1735" y="4867"/>
                  </a:cubicBezTo>
                  <a:cubicBezTo>
                    <a:pt x="2064" y="4867"/>
                    <a:pt x="2400" y="4714"/>
                    <a:pt x="2692" y="4366"/>
                  </a:cubicBezTo>
                  <a:cubicBezTo>
                    <a:pt x="3262" y="3701"/>
                    <a:pt x="3642" y="2687"/>
                    <a:pt x="3547" y="1642"/>
                  </a:cubicBezTo>
                  <a:cubicBezTo>
                    <a:pt x="3449" y="707"/>
                    <a:pt x="2738" y="1"/>
                    <a:pt x="1890"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7"/>
            <p:cNvSpPr/>
            <p:nvPr/>
          </p:nvSpPr>
          <p:spPr>
            <a:xfrm>
              <a:off x="1667103" y="2702612"/>
              <a:ext cx="75390" cy="29186"/>
            </a:xfrm>
            <a:custGeom>
              <a:avLst/>
              <a:gdLst/>
              <a:ahLst/>
              <a:cxnLst/>
              <a:rect l="l" t="t" r="r" b="b"/>
              <a:pathLst>
                <a:path w="2503" h="969" extrusionOk="0">
                  <a:moveTo>
                    <a:pt x="833" y="1"/>
                  </a:moveTo>
                  <a:cubicBezTo>
                    <a:pt x="468" y="1"/>
                    <a:pt x="220" y="86"/>
                    <a:pt x="191" y="101"/>
                  </a:cubicBezTo>
                  <a:cubicBezTo>
                    <a:pt x="64" y="132"/>
                    <a:pt x="1" y="259"/>
                    <a:pt x="64" y="386"/>
                  </a:cubicBezTo>
                  <a:cubicBezTo>
                    <a:pt x="90" y="491"/>
                    <a:pt x="182" y="552"/>
                    <a:pt x="284" y="552"/>
                  </a:cubicBezTo>
                  <a:cubicBezTo>
                    <a:pt x="305" y="552"/>
                    <a:pt x="327" y="549"/>
                    <a:pt x="349" y="544"/>
                  </a:cubicBezTo>
                  <a:cubicBezTo>
                    <a:pt x="363" y="544"/>
                    <a:pt x="553" y="483"/>
                    <a:pt x="838" y="483"/>
                  </a:cubicBezTo>
                  <a:cubicBezTo>
                    <a:pt x="1170" y="483"/>
                    <a:pt x="1630" y="566"/>
                    <a:pt x="2091" y="924"/>
                  </a:cubicBezTo>
                  <a:cubicBezTo>
                    <a:pt x="2113" y="946"/>
                    <a:pt x="2167" y="969"/>
                    <a:pt x="2219" y="969"/>
                  </a:cubicBezTo>
                  <a:cubicBezTo>
                    <a:pt x="2241" y="969"/>
                    <a:pt x="2262" y="965"/>
                    <a:pt x="2281" y="956"/>
                  </a:cubicBezTo>
                  <a:cubicBezTo>
                    <a:pt x="2312" y="956"/>
                    <a:pt x="2376" y="924"/>
                    <a:pt x="2407" y="892"/>
                  </a:cubicBezTo>
                  <a:cubicBezTo>
                    <a:pt x="2502" y="766"/>
                    <a:pt x="2471" y="607"/>
                    <a:pt x="2376" y="544"/>
                  </a:cubicBezTo>
                  <a:cubicBezTo>
                    <a:pt x="1806" y="108"/>
                    <a:pt x="1245" y="1"/>
                    <a:pt x="83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7"/>
            <p:cNvSpPr/>
            <p:nvPr/>
          </p:nvSpPr>
          <p:spPr>
            <a:xfrm>
              <a:off x="1494455" y="2764539"/>
              <a:ext cx="58222" cy="57258"/>
            </a:xfrm>
            <a:custGeom>
              <a:avLst/>
              <a:gdLst/>
              <a:ahLst/>
              <a:cxnLst/>
              <a:rect l="l" t="t" r="r" b="b"/>
              <a:pathLst>
                <a:path w="1933" h="1901" extrusionOk="0">
                  <a:moveTo>
                    <a:pt x="1651" y="0"/>
                  </a:moveTo>
                  <a:cubicBezTo>
                    <a:pt x="1628" y="0"/>
                    <a:pt x="1606" y="3"/>
                    <a:pt x="1584" y="8"/>
                  </a:cubicBezTo>
                  <a:cubicBezTo>
                    <a:pt x="1552" y="8"/>
                    <a:pt x="475" y="293"/>
                    <a:pt x="32" y="1592"/>
                  </a:cubicBezTo>
                  <a:cubicBezTo>
                    <a:pt x="0" y="1718"/>
                    <a:pt x="64" y="1845"/>
                    <a:pt x="190" y="1877"/>
                  </a:cubicBezTo>
                  <a:cubicBezTo>
                    <a:pt x="222" y="1892"/>
                    <a:pt x="254" y="1900"/>
                    <a:pt x="285" y="1900"/>
                  </a:cubicBezTo>
                  <a:cubicBezTo>
                    <a:pt x="317" y="1900"/>
                    <a:pt x="349" y="1892"/>
                    <a:pt x="380" y="1877"/>
                  </a:cubicBezTo>
                  <a:cubicBezTo>
                    <a:pt x="412" y="1845"/>
                    <a:pt x="475" y="1813"/>
                    <a:pt x="507" y="1718"/>
                  </a:cubicBezTo>
                  <a:cubicBezTo>
                    <a:pt x="824" y="705"/>
                    <a:pt x="1679" y="483"/>
                    <a:pt x="1711" y="483"/>
                  </a:cubicBezTo>
                  <a:cubicBezTo>
                    <a:pt x="1837" y="420"/>
                    <a:pt x="1932" y="293"/>
                    <a:pt x="1901" y="166"/>
                  </a:cubicBezTo>
                  <a:cubicBezTo>
                    <a:pt x="1874" y="61"/>
                    <a:pt x="1761" y="0"/>
                    <a:pt x="165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7"/>
            <p:cNvSpPr/>
            <p:nvPr/>
          </p:nvSpPr>
          <p:spPr>
            <a:xfrm>
              <a:off x="1738638" y="3290253"/>
              <a:ext cx="573304" cy="712669"/>
            </a:xfrm>
            <a:custGeom>
              <a:avLst/>
              <a:gdLst/>
              <a:ahLst/>
              <a:cxnLst/>
              <a:rect l="l" t="t" r="r" b="b"/>
              <a:pathLst>
                <a:path w="19034" h="23661" extrusionOk="0">
                  <a:moveTo>
                    <a:pt x="13254" y="1"/>
                  </a:moveTo>
                  <a:cubicBezTo>
                    <a:pt x="13018" y="1"/>
                    <a:pt x="12779" y="32"/>
                    <a:pt x="12542" y="99"/>
                  </a:cubicBezTo>
                  <a:cubicBezTo>
                    <a:pt x="11148" y="510"/>
                    <a:pt x="10356" y="1935"/>
                    <a:pt x="10736" y="3329"/>
                  </a:cubicBezTo>
                  <a:lnTo>
                    <a:pt x="10768" y="3392"/>
                  </a:lnTo>
                  <a:cubicBezTo>
                    <a:pt x="11053" y="4437"/>
                    <a:pt x="11370" y="5546"/>
                    <a:pt x="11655" y="6654"/>
                  </a:cubicBezTo>
                  <a:cubicBezTo>
                    <a:pt x="11750" y="6971"/>
                    <a:pt x="11845" y="7287"/>
                    <a:pt x="11908" y="7636"/>
                  </a:cubicBezTo>
                  <a:cubicBezTo>
                    <a:pt x="12130" y="8491"/>
                    <a:pt x="12352" y="9346"/>
                    <a:pt x="12542" y="10201"/>
                  </a:cubicBezTo>
                  <a:cubicBezTo>
                    <a:pt x="12700" y="10771"/>
                    <a:pt x="12827" y="11341"/>
                    <a:pt x="12953" y="11911"/>
                  </a:cubicBezTo>
                  <a:cubicBezTo>
                    <a:pt x="13048" y="12355"/>
                    <a:pt x="13143" y="12798"/>
                    <a:pt x="13207" y="13241"/>
                  </a:cubicBezTo>
                  <a:cubicBezTo>
                    <a:pt x="13428" y="14223"/>
                    <a:pt x="13587" y="15205"/>
                    <a:pt x="13745" y="16186"/>
                  </a:cubicBezTo>
                  <a:cubicBezTo>
                    <a:pt x="13777" y="16408"/>
                    <a:pt x="13808" y="16598"/>
                    <a:pt x="13840" y="16820"/>
                  </a:cubicBezTo>
                  <a:cubicBezTo>
                    <a:pt x="13935" y="17548"/>
                    <a:pt x="14030" y="18277"/>
                    <a:pt x="14093" y="19037"/>
                  </a:cubicBezTo>
                  <a:cubicBezTo>
                    <a:pt x="13935" y="19005"/>
                    <a:pt x="13777" y="18973"/>
                    <a:pt x="13618" y="18942"/>
                  </a:cubicBezTo>
                  <a:cubicBezTo>
                    <a:pt x="13523" y="18910"/>
                    <a:pt x="13460" y="18910"/>
                    <a:pt x="13397" y="18910"/>
                  </a:cubicBezTo>
                  <a:cubicBezTo>
                    <a:pt x="12193" y="18625"/>
                    <a:pt x="10927" y="18213"/>
                    <a:pt x="9660" y="17738"/>
                  </a:cubicBezTo>
                  <a:cubicBezTo>
                    <a:pt x="8393" y="17263"/>
                    <a:pt x="7126" y="16725"/>
                    <a:pt x="5828" y="16186"/>
                  </a:cubicBezTo>
                  <a:cubicBezTo>
                    <a:pt x="4624" y="15680"/>
                    <a:pt x="3389" y="15141"/>
                    <a:pt x="2218" y="14603"/>
                  </a:cubicBezTo>
                  <a:cubicBezTo>
                    <a:pt x="2154" y="14571"/>
                    <a:pt x="2091" y="14540"/>
                    <a:pt x="2028" y="14508"/>
                  </a:cubicBezTo>
                  <a:cubicBezTo>
                    <a:pt x="1848" y="14428"/>
                    <a:pt x="1662" y="14389"/>
                    <a:pt x="1479" y="14389"/>
                  </a:cubicBezTo>
                  <a:cubicBezTo>
                    <a:pt x="1083" y="14389"/>
                    <a:pt x="704" y="14573"/>
                    <a:pt x="444" y="14920"/>
                  </a:cubicBezTo>
                  <a:cubicBezTo>
                    <a:pt x="1" y="15490"/>
                    <a:pt x="127" y="16313"/>
                    <a:pt x="697" y="16756"/>
                  </a:cubicBezTo>
                  <a:cubicBezTo>
                    <a:pt x="856" y="16851"/>
                    <a:pt x="1014" y="16978"/>
                    <a:pt x="1172" y="17073"/>
                  </a:cubicBezTo>
                  <a:cubicBezTo>
                    <a:pt x="2186" y="17833"/>
                    <a:pt x="3231" y="18498"/>
                    <a:pt x="4276" y="19163"/>
                  </a:cubicBezTo>
                  <a:cubicBezTo>
                    <a:pt x="5511" y="19955"/>
                    <a:pt x="6746" y="20652"/>
                    <a:pt x="8045" y="21348"/>
                  </a:cubicBezTo>
                  <a:cubicBezTo>
                    <a:pt x="9375" y="22014"/>
                    <a:pt x="10705" y="22647"/>
                    <a:pt x="12225" y="23154"/>
                  </a:cubicBezTo>
                  <a:cubicBezTo>
                    <a:pt x="12573" y="23249"/>
                    <a:pt x="12953" y="23344"/>
                    <a:pt x="13333" y="23439"/>
                  </a:cubicBezTo>
                  <a:cubicBezTo>
                    <a:pt x="13777" y="23534"/>
                    <a:pt x="14283" y="23629"/>
                    <a:pt x="14853" y="23660"/>
                  </a:cubicBezTo>
                  <a:cubicBezTo>
                    <a:pt x="15424" y="23660"/>
                    <a:pt x="16025" y="23660"/>
                    <a:pt x="16880" y="23312"/>
                  </a:cubicBezTo>
                  <a:cubicBezTo>
                    <a:pt x="17292" y="23122"/>
                    <a:pt x="17767" y="22837"/>
                    <a:pt x="18147" y="22394"/>
                  </a:cubicBezTo>
                  <a:cubicBezTo>
                    <a:pt x="18495" y="21982"/>
                    <a:pt x="18749" y="21475"/>
                    <a:pt x="18875" y="21000"/>
                  </a:cubicBezTo>
                  <a:cubicBezTo>
                    <a:pt x="18907" y="20842"/>
                    <a:pt x="18939" y="20683"/>
                    <a:pt x="18939" y="20493"/>
                  </a:cubicBezTo>
                  <a:lnTo>
                    <a:pt x="18939" y="20430"/>
                  </a:lnTo>
                  <a:cubicBezTo>
                    <a:pt x="19034" y="17105"/>
                    <a:pt x="18622" y="13970"/>
                    <a:pt x="18052" y="10898"/>
                  </a:cubicBezTo>
                  <a:cubicBezTo>
                    <a:pt x="17862" y="9758"/>
                    <a:pt x="17609" y="8618"/>
                    <a:pt x="17355" y="7478"/>
                  </a:cubicBezTo>
                  <a:cubicBezTo>
                    <a:pt x="17260" y="7097"/>
                    <a:pt x="17165" y="6717"/>
                    <a:pt x="17070" y="6306"/>
                  </a:cubicBezTo>
                  <a:cubicBezTo>
                    <a:pt x="16785" y="5292"/>
                    <a:pt x="16532" y="4311"/>
                    <a:pt x="16247" y="3297"/>
                  </a:cubicBezTo>
                  <a:lnTo>
                    <a:pt x="16247" y="3266"/>
                  </a:lnTo>
                  <a:cubicBezTo>
                    <a:pt x="16089" y="2791"/>
                    <a:pt x="15930" y="2315"/>
                    <a:pt x="15772" y="1809"/>
                  </a:cubicBezTo>
                  <a:cubicBezTo>
                    <a:pt x="15406" y="710"/>
                    <a:pt x="14370" y="1"/>
                    <a:pt x="13254"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7"/>
            <p:cNvSpPr/>
            <p:nvPr/>
          </p:nvSpPr>
          <p:spPr>
            <a:xfrm>
              <a:off x="1937581" y="3250706"/>
              <a:ext cx="372464" cy="384964"/>
            </a:xfrm>
            <a:custGeom>
              <a:avLst/>
              <a:gdLst/>
              <a:ahLst/>
              <a:cxnLst/>
              <a:rect l="l" t="t" r="r" b="b"/>
              <a:pathLst>
                <a:path w="12366" h="12781" extrusionOk="0">
                  <a:moveTo>
                    <a:pt x="4497" y="0"/>
                  </a:moveTo>
                  <a:cubicBezTo>
                    <a:pt x="0" y="0"/>
                    <a:pt x="3340" y="12781"/>
                    <a:pt x="3340" y="12781"/>
                  </a:cubicBezTo>
                  <a:cubicBezTo>
                    <a:pt x="3340" y="12781"/>
                    <a:pt x="7773" y="10849"/>
                    <a:pt x="12365" y="7745"/>
                  </a:cubicBezTo>
                  <a:cubicBezTo>
                    <a:pt x="10180" y="1792"/>
                    <a:pt x="9040" y="493"/>
                    <a:pt x="4797" y="18"/>
                  </a:cubicBezTo>
                  <a:cubicBezTo>
                    <a:pt x="4693" y="6"/>
                    <a:pt x="4593" y="0"/>
                    <a:pt x="449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7"/>
            <p:cNvSpPr/>
            <p:nvPr/>
          </p:nvSpPr>
          <p:spPr>
            <a:xfrm>
              <a:off x="1495419" y="4175540"/>
              <a:ext cx="676314" cy="69668"/>
            </a:xfrm>
            <a:custGeom>
              <a:avLst/>
              <a:gdLst/>
              <a:ahLst/>
              <a:cxnLst/>
              <a:rect l="l" t="t" r="r" b="b"/>
              <a:pathLst>
                <a:path w="22454" h="2313" extrusionOk="0">
                  <a:moveTo>
                    <a:pt x="380" y="0"/>
                  </a:moveTo>
                  <a:cubicBezTo>
                    <a:pt x="158" y="0"/>
                    <a:pt x="0" y="95"/>
                    <a:pt x="32" y="254"/>
                  </a:cubicBezTo>
                  <a:lnTo>
                    <a:pt x="222" y="2122"/>
                  </a:lnTo>
                  <a:cubicBezTo>
                    <a:pt x="222" y="2217"/>
                    <a:pt x="380" y="2312"/>
                    <a:pt x="570" y="2312"/>
                  </a:cubicBezTo>
                  <a:lnTo>
                    <a:pt x="22042" y="2312"/>
                  </a:lnTo>
                  <a:cubicBezTo>
                    <a:pt x="22295" y="2312"/>
                    <a:pt x="22453" y="2186"/>
                    <a:pt x="22390" y="2027"/>
                  </a:cubicBezTo>
                  <a:lnTo>
                    <a:pt x="21852" y="159"/>
                  </a:lnTo>
                  <a:cubicBezTo>
                    <a:pt x="21788" y="64"/>
                    <a:pt x="21662" y="0"/>
                    <a:pt x="21503" y="0"/>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7"/>
            <p:cNvSpPr/>
            <p:nvPr/>
          </p:nvSpPr>
          <p:spPr>
            <a:xfrm>
              <a:off x="2053422" y="4170781"/>
              <a:ext cx="37228" cy="81083"/>
            </a:xfrm>
            <a:custGeom>
              <a:avLst/>
              <a:gdLst/>
              <a:ahLst/>
              <a:cxnLst/>
              <a:rect l="l" t="t" r="r" b="b"/>
              <a:pathLst>
                <a:path w="1236" h="2692" extrusionOk="0">
                  <a:moveTo>
                    <a:pt x="190" y="0"/>
                  </a:moveTo>
                  <a:cubicBezTo>
                    <a:pt x="64" y="0"/>
                    <a:pt x="0" y="63"/>
                    <a:pt x="0" y="127"/>
                  </a:cubicBezTo>
                  <a:lnTo>
                    <a:pt x="254" y="2534"/>
                  </a:lnTo>
                  <a:cubicBezTo>
                    <a:pt x="285"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7"/>
            <p:cNvSpPr/>
            <p:nvPr/>
          </p:nvSpPr>
          <p:spPr>
            <a:xfrm>
              <a:off x="2053422" y="4170781"/>
              <a:ext cx="37228" cy="81083"/>
            </a:xfrm>
            <a:custGeom>
              <a:avLst/>
              <a:gdLst/>
              <a:ahLst/>
              <a:cxnLst/>
              <a:rect l="l" t="t" r="r" b="b"/>
              <a:pathLst>
                <a:path w="1236" h="2692" extrusionOk="0">
                  <a:moveTo>
                    <a:pt x="190" y="0"/>
                  </a:moveTo>
                  <a:cubicBezTo>
                    <a:pt x="64" y="0"/>
                    <a:pt x="0" y="63"/>
                    <a:pt x="0" y="127"/>
                  </a:cubicBezTo>
                  <a:lnTo>
                    <a:pt x="254" y="2534"/>
                  </a:lnTo>
                  <a:cubicBezTo>
                    <a:pt x="285"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7"/>
            <p:cNvSpPr/>
            <p:nvPr/>
          </p:nvSpPr>
          <p:spPr>
            <a:xfrm>
              <a:off x="1545961" y="4170781"/>
              <a:ext cx="37228" cy="81083"/>
            </a:xfrm>
            <a:custGeom>
              <a:avLst/>
              <a:gdLst/>
              <a:ahLst/>
              <a:cxnLst/>
              <a:rect l="l" t="t" r="r" b="b"/>
              <a:pathLst>
                <a:path w="1236" h="2692" extrusionOk="0">
                  <a:moveTo>
                    <a:pt x="191" y="0"/>
                  </a:moveTo>
                  <a:cubicBezTo>
                    <a:pt x="64" y="0"/>
                    <a:pt x="1" y="63"/>
                    <a:pt x="1" y="127"/>
                  </a:cubicBezTo>
                  <a:lnTo>
                    <a:pt x="254" y="2534"/>
                  </a:lnTo>
                  <a:cubicBezTo>
                    <a:pt x="254"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7"/>
            <p:cNvSpPr/>
            <p:nvPr/>
          </p:nvSpPr>
          <p:spPr>
            <a:xfrm>
              <a:off x="1545961" y="4170781"/>
              <a:ext cx="37228" cy="81083"/>
            </a:xfrm>
            <a:custGeom>
              <a:avLst/>
              <a:gdLst/>
              <a:ahLst/>
              <a:cxnLst/>
              <a:rect l="l" t="t" r="r" b="b"/>
              <a:pathLst>
                <a:path w="1236" h="2692" extrusionOk="0">
                  <a:moveTo>
                    <a:pt x="191" y="0"/>
                  </a:moveTo>
                  <a:cubicBezTo>
                    <a:pt x="64" y="0"/>
                    <a:pt x="1" y="63"/>
                    <a:pt x="1" y="127"/>
                  </a:cubicBezTo>
                  <a:lnTo>
                    <a:pt x="254" y="2534"/>
                  </a:lnTo>
                  <a:cubicBezTo>
                    <a:pt x="254"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7"/>
            <p:cNvSpPr/>
            <p:nvPr/>
          </p:nvSpPr>
          <p:spPr>
            <a:xfrm>
              <a:off x="1799691" y="4170781"/>
              <a:ext cx="37228" cy="81083"/>
            </a:xfrm>
            <a:custGeom>
              <a:avLst/>
              <a:gdLst/>
              <a:ahLst/>
              <a:cxnLst/>
              <a:rect l="l" t="t" r="r" b="b"/>
              <a:pathLst>
                <a:path w="1236" h="2692" extrusionOk="0">
                  <a:moveTo>
                    <a:pt x="191" y="0"/>
                  </a:moveTo>
                  <a:cubicBezTo>
                    <a:pt x="64" y="0"/>
                    <a:pt x="1" y="63"/>
                    <a:pt x="1" y="127"/>
                  </a:cubicBezTo>
                  <a:lnTo>
                    <a:pt x="254" y="2534"/>
                  </a:lnTo>
                  <a:cubicBezTo>
                    <a:pt x="286"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7"/>
            <p:cNvSpPr/>
            <p:nvPr/>
          </p:nvSpPr>
          <p:spPr>
            <a:xfrm>
              <a:off x="1799691" y="4170781"/>
              <a:ext cx="37228" cy="81083"/>
            </a:xfrm>
            <a:custGeom>
              <a:avLst/>
              <a:gdLst/>
              <a:ahLst/>
              <a:cxnLst/>
              <a:rect l="l" t="t" r="r" b="b"/>
              <a:pathLst>
                <a:path w="1236" h="2692" extrusionOk="0">
                  <a:moveTo>
                    <a:pt x="191" y="0"/>
                  </a:moveTo>
                  <a:cubicBezTo>
                    <a:pt x="64" y="0"/>
                    <a:pt x="1" y="63"/>
                    <a:pt x="1" y="127"/>
                  </a:cubicBezTo>
                  <a:lnTo>
                    <a:pt x="254" y="2534"/>
                  </a:lnTo>
                  <a:cubicBezTo>
                    <a:pt x="286"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7"/>
            <p:cNvSpPr/>
            <p:nvPr/>
          </p:nvSpPr>
          <p:spPr>
            <a:xfrm>
              <a:off x="1461052" y="3517358"/>
              <a:ext cx="241382" cy="310055"/>
            </a:xfrm>
            <a:custGeom>
              <a:avLst/>
              <a:gdLst/>
              <a:ahLst/>
              <a:cxnLst/>
              <a:rect l="l" t="t" r="r" b="b"/>
              <a:pathLst>
                <a:path w="8014" h="10294" extrusionOk="0">
                  <a:moveTo>
                    <a:pt x="761" y="1"/>
                  </a:moveTo>
                  <a:cubicBezTo>
                    <a:pt x="318" y="1"/>
                    <a:pt x="1" y="413"/>
                    <a:pt x="96" y="856"/>
                  </a:cubicBezTo>
                  <a:lnTo>
                    <a:pt x="2186" y="9597"/>
                  </a:lnTo>
                  <a:cubicBezTo>
                    <a:pt x="2313" y="10008"/>
                    <a:pt x="2661" y="10293"/>
                    <a:pt x="3073" y="10293"/>
                  </a:cubicBezTo>
                  <a:lnTo>
                    <a:pt x="7253" y="10293"/>
                  </a:lnTo>
                  <a:cubicBezTo>
                    <a:pt x="7697" y="10293"/>
                    <a:pt x="8013" y="9882"/>
                    <a:pt x="7887" y="9438"/>
                  </a:cubicBezTo>
                  <a:lnTo>
                    <a:pt x="5796" y="698"/>
                  </a:lnTo>
                  <a:cubicBezTo>
                    <a:pt x="5701" y="286"/>
                    <a:pt x="5353" y="1"/>
                    <a:pt x="494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7"/>
            <p:cNvSpPr/>
            <p:nvPr/>
          </p:nvSpPr>
          <p:spPr>
            <a:xfrm>
              <a:off x="1445812" y="3517358"/>
              <a:ext cx="241352" cy="310055"/>
            </a:xfrm>
            <a:custGeom>
              <a:avLst/>
              <a:gdLst/>
              <a:ahLst/>
              <a:cxnLst/>
              <a:rect l="l" t="t" r="r" b="b"/>
              <a:pathLst>
                <a:path w="8013" h="10294" extrusionOk="0">
                  <a:moveTo>
                    <a:pt x="792" y="1"/>
                  </a:moveTo>
                  <a:cubicBezTo>
                    <a:pt x="317" y="1"/>
                    <a:pt x="0" y="413"/>
                    <a:pt x="127" y="856"/>
                  </a:cubicBezTo>
                  <a:lnTo>
                    <a:pt x="2217" y="9597"/>
                  </a:lnTo>
                  <a:cubicBezTo>
                    <a:pt x="2312" y="10008"/>
                    <a:pt x="2660" y="10293"/>
                    <a:pt x="3072" y="10293"/>
                  </a:cubicBezTo>
                  <a:lnTo>
                    <a:pt x="7252" y="10293"/>
                  </a:lnTo>
                  <a:cubicBezTo>
                    <a:pt x="7696" y="10293"/>
                    <a:pt x="8013" y="9882"/>
                    <a:pt x="7918" y="9438"/>
                  </a:cubicBezTo>
                  <a:lnTo>
                    <a:pt x="5827" y="698"/>
                  </a:lnTo>
                  <a:cubicBezTo>
                    <a:pt x="5732" y="286"/>
                    <a:pt x="5352" y="1"/>
                    <a:pt x="494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7"/>
            <p:cNvSpPr/>
            <p:nvPr/>
          </p:nvSpPr>
          <p:spPr>
            <a:xfrm>
              <a:off x="1571804" y="3591212"/>
              <a:ext cx="241261" cy="213430"/>
            </a:xfrm>
            <a:custGeom>
              <a:avLst/>
              <a:gdLst/>
              <a:ahLst/>
              <a:cxnLst/>
              <a:rect l="l" t="t" r="r" b="b"/>
              <a:pathLst>
                <a:path w="8010" h="7086" extrusionOk="0">
                  <a:moveTo>
                    <a:pt x="1100" y="0"/>
                  </a:moveTo>
                  <a:cubicBezTo>
                    <a:pt x="512" y="0"/>
                    <a:pt x="1" y="500"/>
                    <a:pt x="29" y="1127"/>
                  </a:cubicBezTo>
                  <a:lnTo>
                    <a:pt x="93" y="3851"/>
                  </a:lnTo>
                  <a:cubicBezTo>
                    <a:pt x="124" y="4263"/>
                    <a:pt x="378" y="4643"/>
                    <a:pt x="789" y="4801"/>
                  </a:cubicBezTo>
                  <a:lnTo>
                    <a:pt x="4146" y="6194"/>
                  </a:lnTo>
                  <a:cubicBezTo>
                    <a:pt x="4820" y="6589"/>
                    <a:pt x="5884" y="7086"/>
                    <a:pt x="6916" y="7086"/>
                  </a:cubicBezTo>
                  <a:cubicBezTo>
                    <a:pt x="7292" y="7086"/>
                    <a:pt x="7663" y="7020"/>
                    <a:pt x="8010" y="6859"/>
                  </a:cubicBezTo>
                  <a:lnTo>
                    <a:pt x="7915" y="4738"/>
                  </a:lnTo>
                  <a:lnTo>
                    <a:pt x="4906" y="1349"/>
                  </a:lnTo>
                  <a:cubicBezTo>
                    <a:pt x="4463" y="842"/>
                    <a:pt x="3893" y="526"/>
                    <a:pt x="3228" y="399"/>
                  </a:cubicBezTo>
                  <a:lnTo>
                    <a:pt x="1296" y="19"/>
                  </a:lnTo>
                  <a:cubicBezTo>
                    <a:pt x="1230" y="6"/>
                    <a:pt x="1165" y="0"/>
                    <a:pt x="1100"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7"/>
            <p:cNvSpPr/>
            <p:nvPr/>
          </p:nvSpPr>
          <p:spPr>
            <a:xfrm>
              <a:off x="1653760" y="2785743"/>
              <a:ext cx="30542" cy="8765"/>
            </a:xfrm>
            <a:custGeom>
              <a:avLst/>
              <a:gdLst/>
              <a:ahLst/>
              <a:cxnLst/>
              <a:rect l="l" t="t" r="r" b="b"/>
              <a:pathLst>
                <a:path w="1014" h="291" extrusionOk="0">
                  <a:moveTo>
                    <a:pt x="1014" y="1"/>
                  </a:moveTo>
                  <a:lnTo>
                    <a:pt x="0" y="32"/>
                  </a:lnTo>
                  <a:cubicBezTo>
                    <a:pt x="0" y="32"/>
                    <a:pt x="313" y="291"/>
                    <a:pt x="609" y="291"/>
                  </a:cubicBezTo>
                  <a:cubicBezTo>
                    <a:pt x="764" y="291"/>
                    <a:pt x="915" y="219"/>
                    <a:pt x="101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7"/>
            <p:cNvSpPr/>
            <p:nvPr/>
          </p:nvSpPr>
          <p:spPr>
            <a:xfrm>
              <a:off x="714197" y="2322166"/>
              <a:ext cx="2109033" cy="2109033"/>
            </a:xfrm>
            <a:custGeom>
              <a:avLst/>
              <a:gdLst/>
              <a:ahLst/>
              <a:cxnLst/>
              <a:rect l="l" t="t" r="r" b="b"/>
              <a:pathLst>
                <a:path w="70021" h="70021" extrusionOk="0">
                  <a:moveTo>
                    <a:pt x="34963" y="1"/>
                  </a:moveTo>
                  <a:cubicBezTo>
                    <a:pt x="34868" y="1"/>
                    <a:pt x="34773" y="96"/>
                    <a:pt x="34773" y="222"/>
                  </a:cubicBezTo>
                  <a:cubicBezTo>
                    <a:pt x="34773" y="317"/>
                    <a:pt x="34868" y="412"/>
                    <a:pt x="34963" y="412"/>
                  </a:cubicBezTo>
                  <a:lnTo>
                    <a:pt x="35026" y="412"/>
                  </a:lnTo>
                  <a:cubicBezTo>
                    <a:pt x="35121" y="412"/>
                    <a:pt x="35184" y="317"/>
                    <a:pt x="35184" y="222"/>
                  </a:cubicBezTo>
                  <a:cubicBezTo>
                    <a:pt x="35184" y="96"/>
                    <a:pt x="35089" y="1"/>
                    <a:pt x="34963" y="1"/>
                  </a:cubicBezTo>
                  <a:close/>
                  <a:moveTo>
                    <a:pt x="33396" y="58"/>
                  </a:moveTo>
                  <a:cubicBezTo>
                    <a:pt x="33380" y="58"/>
                    <a:pt x="33364" y="60"/>
                    <a:pt x="33348" y="64"/>
                  </a:cubicBezTo>
                  <a:cubicBezTo>
                    <a:pt x="33221" y="64"/>
                    <a:pt x="33158" y="159"/>
                    <a:pt x="33158" y="254"/>
                  </a:cubicBezTo>
                  <a:cubicBezTo>
                    <a:pt x="33158" y="349"/>
                    <a:pt x="33253" y="444"/>
                    <a:pt x="33348" y="444"/>
                  </a:cubicBezTo>
                  <a:lnTo>
                    <a:pt x="33411" y="444"/>
                  </a:lnTo>
                  <a:cubicBezTo>
                    <a:pt x="33506" y="444"/>
                    <a:pt x="33569" y="349"/>
                    <a:pt x="33569" y="254"/>
                  </a:cubicBezTo>
                  <a:cubicBezTo>
                    <a:pt x="33569" y="144"/>
                    <a:pt x="33498" y="58"/>
                    <a:pt x="33396" y="58"/>
                  </a:cubicBezTo>
                  <a:close/>
                  <a:moveTo>
                    <a:pt x="36230" y="32"/>
                  </a:moveTo>
                  <a:cubicBezTo>
                    <a:pt x="36135" y="32"/>
                    <a:pt x="36040" y="127"/>
                    <a:pt x="36040" y="222"/>
                  </a:cubicBezTo>
                  <a:cubicBezTo>
                    <a:pt x="36040" y="317"/>
                    <a:pt x="36103" y="412"/>
                    <a:pt x="36230" y="444"/>
                  </a:cubicBezTo>
                  <a:lnTo>
                    <a:pt x="36261" y="444"/>
                  </a:lnTo>
                  <a:cubicBezTo>
                    <a:pt x="36388" y="444"/>
                    <a:pt x="36451" y="349"/>
                    <a:pt x="36451" y="254"/>
                  </a:cubicBezTo>
                  <a:cubicBezTo>
                    <a:pt x="36451" y="127"/>
                    <a:pt x="36356" y="32"/>
                    <a:pt x="36230" y="32"/>
                  </a:cubicBezTo>
                  <a:close/>
                  <a:moveTo>
                    <a:pt x="37876" y="127"/>
                  </a:moveTo>
                  <a:cubicBezTo>
                    <a:pt x="37750" y="127"/>
                    <a:pt x="37655" y="191"/>
                    <a:pt x="37655" y="317"/>
                  </a:cubicBezTo>
                  <a:cubicBezTo>
                    <a:pt x="37655" y="412"/>
                    <a:pt x="37718" y="507"/>
                    <a:pt x="37845" y="507"/>
                  </a:cubicBezTo>
                  <a:lnTo>
                    <a:pt x="37908" y="317"/>
                  </a:lnTo>
                  <a:lnTo>
                    <a:pt x="37876" y="539"/>
                  </a:lnTo>
                  <a:lnTo>
                    <a:pt x="37908" y="539"/>
                  </a:lnTo>
                  <a:cubicBezTo>
                    <a:pt x="38003" y="539"/>
                    <a:pt x="38066" y="444"/>
                    <a:pt x="38098" y="349"/>
                  </a:cubicBezTo>
                  <a:cubicBezTo>
                    <a:pt x="38098" y="222"/>
                    <a:pt x="38035" y="127"/>
                    <a:pt x="37908" y="127"/>
                  </a:cubicBezTo>
                  <a:close/>
                  <a:moveTo>
                    <a:pt x="31701" y="159"/>
                  </a:moveTo>
                  <a:cubicBezTo>
                    <a:pt x="31606" y="191"/>
                    <a:pt x="31511" y="286"/>
                    <a:pt x="31542" y="381"/>
                  </a:cubicBezTo>
                  <a:cubicBezTo>
                    <a:pt x="31542" y="476"/>
                    <a:pt x="31638" y="571"/>
                    <a:pt x="31733" y="571"/>
                  </a:cubicBezTo>
                  <a:cubicBezTo>
                    <a:pt x="31733" y="571"/>
                    <a:pt x="31764" y="571"/>
                    <a:pt x="31764" y="539"/>
                  </a:cubicBezTo>
                  <a:lnTo>
                    <a:pt x="31796" y="539"/>
                  </a:lnTo>
                  <a:cubicBezTo>
                    <a:pt x="31891" y="539"/>
                    <a:pt x="31986" y="444"/>
                    <a:pt x="31986" y="349"/>
                  </a:cubicBezTo>
                  <a:cubicBezTo>
                    <a:pt x="31954" y="222"/>
                    <a:pt x="31859" y="159"/>
                    <a:pt x="31764" y="159"/>
                  </a:cubicBezTo>
                  <a:close/>
                  <a:moveTo>
                    <a:pt x="39491" y="286"/>
                  </a:moveTo>
                  <a:cubicBezTo>
                    <a:pt x="39396" y="286"/>
                    <a:pt x="39270" y="349"/>
                    <a:pt x="39270" y="476"/>
                  </a:cubicBezTo>
                  <a:cubicBezTo>
                    <a:pt x="39270" y="571"/>
                    <a:pt x="39333" y="666"/>
                    <a:pt x="39460" y="697"/>
                  </a:cubicBezTo>
                  <a:lnTo>
                    <a:pt x="39523" y="697"/>
                  </a:lnTo>
                  <a:cubicBezTo>
                    <a:pt x="39618" y="697"/>
                    <a:pt x="39681" y="634"/>
                    <a:pt x="39713" y="507"/>
                  </a:cubicBezTo>
                  <a:cubicBezTo>
                    <a:pt x="39713" y="412"/>
                    <a:pt x="39650" y="317"/>
                    <a:pt x="39523" y="286"/>
                  </a:cubicBezTo>
                  <a:close/>
                  <a:moveTo>
                    <a:pt x="30086" y="349"/>
                  </a:moveTo>
                  <a:lnTo>
                    <a:pt x="30181" y="729"/>
                  </a:lnTo>
                  <a:cubicBezTo>
                    <a:pt x="30307" y="729"/>
                    <a:pt x="30371" y="634"/>
                    <a:pt x="30371" y="507"/>
                  </a:cubicBezTo>
                  <a:cubicBezTo>
                    <a:pt x="30339" y="412"/>
                    <a:pt x="30244" y="349"/>
                    <a:pt x="30117" y="349"/>
                  </a:cubicBezTo>
                  <a:close/>
                  <a:moveTo>
                    <a:pt x="41069" y="533"/>
                  </a:moveTo>
                  <a:cubicBezTo>
                    <a:pt x="40987" y="533"/>
                    <a:pt x="40912" y="615"/>
                    <a:pt x="40885" y="697"/>
                  </a:cubicBezTo>
                  <a:cubicBezTo>
                    <a:pt x="40853" y="792"/>
                    <a:pt x="40917" y="919"/>
                    <a:pt x="41043" y="919"/>
                  </a:cubicBezTo>
                  <a:lnTo>
                    <a:pt x="41075" y="951"/>
                  </a:lnTo>
                  <a:lnTo>
                    <a:pt x="41107" y="951"/>
                  </a:lnTo>
                  <a:cubicBezTo>
                    <a:pt x="41202" y="951"/>
                    <a:pt x="41265" y="856"/>
                    <a:pt x="41297" y="761"/>
                  </a:cubicBezTo>
                  <a:cubicBezTo>
                    <a:pt x="41297" y="666"/>
                    <a:pt x="41233" y="571"/>
                    <a:pt x="41107" y="539"/>
                  </a:cubicBezTo>
                  <a:cubicBezTo>
                    <a:pt x="41094" y="535"/>
                    <a:pt x="41081" y="533"/>
                    <a:pt x="41069" y="533"/>
                  </a:cubicBezTo>
                  <a:close/>
                  <a:moveTo>
                    <a:pt x="28555" y="626"/>
                  </a:moveTo>
                  <a:cubicBezTo>
                    <a:pt x="28537" y="626"/>
                    <a:pt x="28519" y="628"/>
                    <a:pt x="28502" y="634"/>
                  </a:cubicBezTo>
                  <a:cubicBezTo>
                    <a:pt x="28376" y="634"/>
                    <a:pt x="28312" y="729"/>
                    <a:pt x="28344" y="856"/>
                  </a:cubicBezTo>
                  <a:cubicBezTo>
                    <a:pt x="28344" y="951"/>
                    <a:pt x="28439" y="1014"/>
                    <a:pt x="28534" y="1014"/>
                  </a:cubicBezTo>
                  <a:lnTo>
                    <a:pt x="28597" y="1014"/>
                  </a:lnTo>
                  <a:cubicBezTo>
                    <a:pt x="28692" y="982"/>
                    <a:pt x="28756" y="887"/>
                    <a:pt x="28724" y="761"/>
                  </a:cubicBezTo>
                  <a:cubicBezTo>
                    <a:pt x="28724" y="683"/>
                    <a:pt x="28638" y="626"/>
                    <a:pt x="28555" y="626"/>
                  </a:cubicBezTo>
                  <a:close/>
                  <a:moveTo>
                    <a:pt x="42673" y="850"/>
                  </a:moveTo>
                  <a:cubicBezTo>
                    <a:pt x="42571" y="850"/>
                    <a:pt x="42496" y="932"/>
                    <a:pt x="42468" y="1014"/>
                  </a:cubicBezTo>
                  <a:cubicBezTo>
                    <a:pt x="42437" y="1109"/>
                    <a:pt x="42500" y="1236"/>
                    <a:pt x="42627" y="1236"/>
                  </a:cubicBezTo>
                  <a:lnTo>
                    <a:pt x="42658" y="1267"/>
                  </a:lnTo>
                  <a:lnTo>
                    <a:pt x="42690" y="1267"/>
                  </a:lnTo>
                  <a:cubicBezTo>
                    <a:pt x="42785" y="1267"/>
                    <a:pt x="42880" y="1204"/>
                    <a:pt x="42912" y="1109"/>
                  </a:cubicBezTo>
                  <a:cubicBezTo>
                    <a:pt x="42912" y="1014"/>
                    <a:pt x="42848" y="887"/>
                    <a:pt x="42753" y="856"/>
                  </a:cubicBezTo>
                  <a:lnTo>
                    <a:pt x="42722" y="856"/>
                  </a:lnTo>
                  <a:cubicBezTo>
                    <a:pt x="42705" y="852"/>
                    <a:pt x="42688" y="850"/>
                    <a:pt x="42673" y="850"/>
                  </a:cubicBezTo>
                  <a:close/>
                  <a:moveTo>
                    <a:pt x="26887" y="951"/>
                  </a:moveTo>
                  <a:cubicBezTo>
                    <a:pt x="26792" y="982"/>
                    <a:pt x="26729" y="1077"/>
                    <a:pt x="26729" y="1204"/>
                  </a:cubicBezTo>
                  <a:cubicBezTo>
                    <a:pt x="26760" y="1299"/>
                    <a:pt x="26855" y="1362"/>
                    <a:pt x="26950" y="1362"/>
                  </a:cubicBezTo>
                  <a:lnTo>
                    <a:pt x="26982" y="1362"/>
                  </a:lnTo>
                  <a:lnTo>
                    <a:pt x="27014" y="1331"/>
                  </a:lnTo>
                  <a:cubicBezTo>
                    <a:pt x="27140" y="1299"/>
                    <a:pt x="27172" y="1204"/>
                    <a:pt x="27140" y="1109"/>
                  </a:cubicBezTo>
                  <a:cubicBezTo>
                    <a:pt x="27109" y="982"/>
                    <a:pt x="26982" y="951"/>
                    <a:pt x="26887" y="951"/>
                  </a:cubicBezTo>
                  <a:close/>
                  <a:moveTo>
                    <a:pt x="44221" y="1256"/>
                  </a:moveTo>
                  <a:cubicBezTo>
                    <a:pt x="44137" y="1256"/>
                    <a:pt x="44076" y="1297"/>
                    <a:pt x="44052" y="1394"/>
                  </a:cubicBezTo>
                  <a:cubicBezTo>
                    <a:pt x="44020" y="1489"/>
                    <a:pt x="44083" y="1616"/>
                    <a:pt x="44178" y="1648"/>
                  </a:cubicBezTo>
                  <a:lnTo>
                    <a:pt x="44273" y="1648"/>
                  </a:lnTo>
                  <a:cubicBezTo>
                    <a:pt x="44368" y="1648"/>
                    <a:pt x="44432" y="1584"/>
                    <a:pt x="44463" y="1489"/>
                  </a:cubicBezTo>
                  <a:cubicBezTo>
                    <a:pt x="44495" y="1394"/>
                    <a:pt x="44400" y="1267"/>
                    <a:pt x="44305" y="1267"/>
                  </a:cubicBezTo>
                  <a:cubicBezTo>
                    <a:pt x="44275" y="1260"/>
                    <a:pt x="44247" y="1256"/>
                    <a:pt x="44221" y="1256"/>
                  </a:cubicBezTo>
                  <a:close/>
                  <a:moveTo>
                    <a:pt x="25417" y="1354"/>
                  </a:moveTo>
                  <a:cubicBezTo>
                    <a:pt x="25401" y="1354"/>
                    <a:pt x="25384" y="1357"/>
                    <a:pt x="25367" y="1362"/>
                  </a:cubicBezTo>
                  <a:lnTo>
                    <a:pt x="25304" y="1362"/>
                  </a:lnTo>
                  <a:cubicBezTo>
                    <a:pt x="25209" y="1394"/>
                    <a:pt x="25145" y="1521"/>
                    <a:pt x="25177" y="1616"/>
                  </a:cubicBezTo>
                  <a:cubicBezTo>
                    <a:pt x="25209" y="1711"/>
                    <a:pt x="25272" y="1774"/>
                    <a:pt x="25367" y="1774"/>
                  </a:cubicBezTo>
                  <a:cubicBezTo>
                    <a:pt x="25399" y="1774"/>
                    <a:pt x="25399" y="1774"/>
                    <a:pt x="25430" y="1743"/>
                  </a:cubicBezTo>
                  <a:lnTo>
                    <a:pt x="25399" y="1552"/>
                  </a:lnTo>
                  <a:lnTo>
                    <a:pt x="25462" y="1743"/>
                  </a:lnTo>
                  <a:cubicBezTo>
                    <a:pt x="25557" y="1711"/>
                    <a:pt x="25620" y="1616"/>
                    <a:pt x="25589" y="1489"/>
                  </a:cubicBezTo>
                  <a:cubicBezTo>
                    <a:pt x="25563" y="1411"/>
                    <a:pt x="25494" y="1354"/>
                    <a:pt x="25417" y="1354"/>
                  </a:cubicBezTo>
                  <a:close/>
                  <a:moveTo>
                    <a:pt x="45786" y="1731"/>
                  </a:moveTo>
                  <a:cubicBezTo>
                    <a:pt x="45707" y="1731"/>
                    <a:pt x="45628" y="1772"/>
                    <a:pt x="45604" y="1869"/>
                  </a:cubicBezTo>
                  <a:cubicBezTo>
                    <a:pt x="45572" y="1964"/>
                    <a:pt x="45635" y="2059"/>
                    <a:pt x="45730" y="2091"/>
                  </a:cubicBezTo>
                  <a:lnTo>
                    <a:pt x="45762" y="2123"/>
                  </a:lnTo>
                  <a:lnTo>
                    <a:pt x="45825" y="2123"/>
                  </a:lnTo>
                  <a:cubicBezTo>
                    <a:pt x="45889" y="2123"/>
                    <a:pt x="45984" y="2059"/>
                    <a:pt x="45984" y="1996"/>
                  </a:cubicBezTo>
                  <a:cubicBezTo>
                    <a:pt x="46015" y="1869"/>
                    <a:pt x="45952" y="1774"/>
                    <a:pt x="45857" y="1743"/>
                  </a:cubicBezTo>
                  <a:cubicBezTo>
                    <a:pt x="45834" y="1735"/>
                    <a:pt x="45810" y="1731"/>
                    <a:pt x="45786" y="1731"/>
                  </a:cubicBezTo>
                  <a:close/>
                  <a:moveTo>
                    <a:pt x="23827" y="1858"/>
                  </a:moveTo>
                  <a:cubicBezTo>
                    <a:pt x="23800" y="1858"/>
                    <a:pt x="23774" y="1862"/>
                    <a:pt x="23752" y="1869"/>
                  </a:cubicBezTo>
                  <a:cubicBezTo>
                    <a:pt x="23657" y="1901"/>
                    <a:pt x="23594" y="2028"/>
                    <a:pt x="23625" y="2123"/>
                  </a:cubicBezTo>
                  <a:cubicBezTo>
                    <a:pt x="23657" y="2218"/>
                    <a:pt x="23720" y="2249"/>
                    <a:pt x="23815" y="2249"/>
                  </a:cubicBezTo>
                  <a:lnTo>
                    <a:pt x="23879" y="2249"/>
                  </a:lnTo>
                  <a:lnTo>
                    <a:pt x="23910" y="2218"/>
                  </a:lnTo>
                  <a:cubicBezTo>
                    <a:pt x="24037" y="2186"/>
                    <a:pt x="24069" y="2091"/>
                    <a:pt x="24037" y="1996"/>
                  </a:cubicBezTo>
                  <a:cubicBezTo>
                    <a:pt x="24013" y="1899"/>
                    <a:pt x="23915" y="1858"/>
                    <a:pt x="23827" y="1858"/>
                  </a:cubicBezTo>
                  <a:close/>
                  <a:moveTo>
                    <a:pt x="47310" y="2255"/>
                  </a:moveTo>
                  <a:cubicBezTo>
                    <a:pt x="47231" y="2255"/>
                    <a:pt x="47169" y="2307"/>
                    <a:pt x="47124" y="2376"/>
                  </a:cubicBezTo>
                  <a:cubicBezTo>
                    <a:pt x="47092" y="2471"/>
                    <a:pt x="47155" y="2598"/>
                    <a:pt x="47250" y="2629"/>
                  </a:cubicBezTo>
                  <a:lnTo>
                    <a:pt x="47282" y="2661"/>
                  </a:lnTo>
                  <a:lnTo>
                    <a:pt x="47345" y="2661"/>
                  </a:lnTo>
                  <a:cubicBezTo>
                    <a:pt x="47440" y="2661"/>
                    <a:pt x="47504" y="2598"/>
                    <a:pt x="47535" y="2534"/>
                  </a:cubicBezTo>
                  <a:cubicBezTo>
                    <a:pt x="47567" y="2439"/>
                    <a:pt x="47504" y="2313"/>
                    <a:pt x="47409" y="2281"/>
                  </a:cubicBezTo>
                  <a:cubicBezTo>
                    <a:pt x="47373" y="2263"/>
                    <a:pt x="47340" y="2255"/>
                    <a:pt x="47310" y="2255"/>
                  </a:cubicBezTo>
                  <a:close/>
                  <a:moveTo>
                    <a:pt x="22314" y="2399"/>
                  </a:moveTo>
                  <a:cubicBezTo>
                    <a:pt x="22297" y="2399"/>
                    <a:pt x="22280" y="2402"/>
                    <a:pt x="22263" y="2408"/>
                  </a:cubicBezTo>
                  <a:lnTo>
                    <a:pt x="22200" y="2439"/>
                  </a:lnTo>
                  <a:cubicBezTo>
                    <a:pt x="22105" y="2471"/>
                    <a:pt x="22073" y="2598"/>
                    <a:pt x="22105" y="2693"/>
                  </a:cubicBezTo>
                  <a:cubicBezTo>
                    <a:pt x="22137" y="2756"/>
                    <a:pt x="22200" y="2819"/>
                    <a:pt x="22295" y="2819"/>
                  </a:cubicBezTo>
                  <a:cubicBezTo>
                    <a:pt x="22327" y="2819"/>
                    <a:pt x="22327" y="2819"/>
                    <a:pt x="22358" y="2788"/>
                  </a:cubicBezTo>
                  <a:lnTo>
                    <a:pt x="22390" y="2788"/>
                  </a:lnTo>
                  <a:cubicBezTo>
                    <a:pt x="22485" y="2756"/>
                    <a:pt x="22548" y="2629"/>
                    <a:pt x="22517" y="2534"/>
                  </a:cubicBezTo>
                  <a:cubicBezTo>
                    <a:pt x="22465" y="2456"/>
                    <a:pt x="22391" y="2399"/>
                    <a:pt x="22314" y="2399"/>
                  </a:cubicBezTo>
                  <a:close/>
                  <a:moveTo>
                    <a:pt x="48822" y="2871"/>
                  </a:moveTo>
                  <a:cubicBezTo>
                    <a:pt x="48745" y="2871"/>
                    <a:pt x="48668" y="2906"/>
                    <a:pt x="48644" y="2978"/>
                  </a:cubicBezTo>
                  <a:cubicBezTo>
                    <a:pt x="48580" y="3073"/>
                    <a:pt x="48644" y="3199"/>
                    <a:pt x="48739" y="3231"/>
                  </a:cubicBezTo>
                  <a:lnTo>
                    <a:pt x="48770" y="3263"/>
                  </a:lnTo>
                  <a:lnTo>
                    <a:pt x="48865" y="3263"/>
                  </a:lnTo>
                  <a:cubicBezTo>
                    <a:pt x="48929" y="3263"/>
                    <a:pt x="48992" y="3231"/>
                    <a:pt x="49024" y="3136"/>
                  </a:cubicBezTo>
                  <a:cubicBezTo>
                    <a:pt x="49055" y="3041"/>
                    <a:pt x="48992" y="2914"/>
                    <a:pt x="48897" y="2883"/>
                  </a:cubicBezTo>
                  <a:cubicBezTo>
                    <a:pt x="48873" y="2875"/>
                    <a:pt x="48848" y="2871"/>
                    <a:pt x="48822" y="2871"/>
                  </a:cubicBezTo>
                  <a:close/>
                  <a:moveTo>
                    <a:pt x="20797" y="3047"/>
                  </a:moveTo>
                  <a:cubicBezTo>
                    <a:pt x="20767" y="3047"/>
                    <a:pt x="20738" y="3055"/>
                    <a:pt x="20712" y="3073"/>
                  </a:cubicBezTo>
                  <a:cubicBezTo>
                    <a:pt x="20617" y="3104"/>
                    <a:pt x="20553" y="3231"/>
                    <a:pt x="20617" y="3326"/>
                  </a:cubicBezTo>
                  <a:cubicBezTo>
                    <a:pt x="20648" y="3389"/>
                    <a:pt x="20712" y="3453"/>
                    <a:pt x="20775" y="3453"/>
                  </a:cubicBezTo>
                  <a:cubicBezTo>
                    <a:pt x="20807" y="3453"/>
                    <a:pt x="20838" y="3453"/>
                    <a:pt x="20870" y="3421"/>
                  </a:cubicBezTo>
                  <a:lnTo>
                    <a:pt x="20902" y="3421"/>
                  </a:lnTo>
                  <a:cubicBezTo>
                    <a:pt x="20997" y="3358"/>
                    <a:pt x="21028" y="3263"/>
                    <a:pt x="20997" y="3168"/>
                  </a:cubicBezTo>
                  <a:cubicBezTo>
                    <a:pt x="20951" y="3099"/>
                    <a:pt x="20872" y="3047"/>
                    <a:pt x="20797" y="3047"/>
                  </a:cubicBezTo>
                  <a:close/>
                  <a:moveTo>
                    <a:pt x="50277" y="3546"/>
                  </a:moveTo>
                  <a:cubicBezTo>
                    <a:pt x="50209" y="3546"/>
                    <a:pt x="50141" y="3581"/>
                    <a:pt x="50101" y="3643"/>
                  </a:cubicBezTo>
                  <a:cubicBezTo>
                    <a:pt x="50069" y="3738"/>
                    <a:pt x="50101" y="3864"/>
                    <a:pt x="50196" y="3928"/>
                  </a:cubicBezTo>
                  <a:lnTo>
                    <a:pt x="50227" y="3928"/>
                  </a:lnTo>
                  <a:cubicBezTo>
                    <a:pt x="50259" y="3959"/>
                    <a:pt x="50291" y="3959"/>
                    <a:pt x="50322" y="3959"/>
                  </a:cubicBezTo>
                  <a:cubicBezTo>
                    <a:pt x="50386" y="3959"/>
                    <a:pt x="50449" y="3896"/>
                    <a:pt x="50481" y="3833"/>
                  </a:cubicBezTo>
                  <a:cubicBezTo>
                    <a:pt x="50544" y="3738"/>
                    <a:pt x="50481" y="3611"/>
                    <a:pt x="50386" y="3579"/>
                  </a:cubicBezTo>
                  <a:cubicBezTo>
                    <a:pt x="50352" y="3557"/>
                    <a:pt x="50314" y="3546"/>
                    <a:pt x="50277" y="3546"/>
                  </a:cubicBezTo>
                  <a:close/>
                  <a:moveTo>
                    <a:pt x="19357" y="3726"/>
                  </a:moveTo>
                  <a:cubicBezTo>
                    <a:pt x="19334" y="3726"/>
                    <a:pt x="19310" y="3730"/>
                    <a:pt x="19287" y="3738"/>
                  </a:cubicBezTo>
                  <a:lnTo>
                    <a:pt x="19223" y="3769"/>
                  </a:lnTo>
                  <a:cubicBezTo>
                    <a:pt x="19128" y="3833"/>
                    <a:pt x="19097" y="3928"/>
                    <a:pt x="19160" y="4023"/>
                  </a:cubicBezTo>
                  <a:cubicBezTo>
                    <a:pt x="19192" y="4118"/>
                    <a:pt x="19255" y="4149"/>
                    <a:pt x="19318" y="4149"/>
                  </a:cubicBezTo>
                  <a:cubicBezTo>
                    <a:pt x="19350" y="4149"/>
                    <a:pt x="19382" y="4149"/>
                    <a:pt x="19413" y="4118"/>
                  </a:cubicBezTo>
                  <a:lnTo>
                    <a:pt x="19445" y="4118"/>
                  </a:lnTo>
                  <a:cubicBezTo>
                    <a:pt x="19540" y="4054"/>
                    <a:pt x="19572" y="3928"/>
                    <a:pt x="19540" y="3833"/>
                  </a:cubicBezTo>
                  <a:cubicBezTo>
                    <a:pt x="19492" y="3761"/>
                    <a:pt x="19427" y="3726"/>
                    <a:pt x="19357" y="3726"/>
                  </a:cubicBezTo>
                  <a:close/>
                  <a:moveTo>
                    <a:pt x="51753" y="4296"/>
                  </a:moveTo>
                  <a:cubicBezTo>
                    <a:pt x="51670" y="4296"/>
                    <a:pt x="51605" y="4331"/>
                    <a:pt x="51557" y="4403"/>
                  </a:cubicBezTo>
                  <a:cubicBezTo>
                    <a:pt x="51494" y="4498"/>
                    <a:pt x="51526" y="4593"/>
                    <a:pt x="51621" y="4656"/>
                  </a:cubicBezTo>
                  <a:lnTo>
                    <a:pt x="51652" y="4688"/>
                  </a:lnTo>
                  <a:cubicBezTo>
                    <a:pt x="51684" y="4688"/>
                    <a:pt x="51716" y="4719"/>
                    <a:pt x="51747" y="4719"/>
                  </a:cubicBezTo>
                  <a:cubicBezTo>
                    <a:pt x="51811" y="4719"/>
                    <a:pt x="51874" y="4656"/>
                    <a:pt x="51906" y="4593"/>
                  </a:cubicBezTo>
                  <a:cubicBezTo>
                    <a:pt x="51969" y="4498"/>
                    <a:pt x="51937" y="4371"/>
                    <a:pt x="51842" y="4308"/>
                  </a:cubicBezTo>
                  <a:cubicBezTo>
                    <a:pt x="51811" y="4300"/>
                    <a:pt x="51781" y="4296"/>
                    <a:pt x="51753" y="4296"/>
                  </a:cubicBezTo>
                  <a:close/>
                  <a:moveTo>
                    <a:pt x="17938" y="4496"/>
                  </a:moveTo>
                  <a:cubicBezTo>
                    <a:pt x="17901" y="4496"/>
                    <a:pt x="17863" y="4507"/>
                    <a:pt x="17830" y="4529"/>
                  </a:cubicBezTo>
                  <a:lnTo>
                    <a:pt x="17798" y="4529"/>
                  </a:lnTo>
                  <a:cubicBezTo>
                    <a:pt x="17703" y="4593"/>
                    <a:pt x="17671" y="4719"/>
                    <a:pt x="17703" y="4814"/>
                  </a:cubicBezTo>
                  <a:cubicBezTo>
                    <a:pt x="17766" y="4878"/>
                    <a:pt x="17830" y="4909"/>
                    <a:pt x="17893" y="4909"/>
                  </a:cubicBezTo>
                  <a:cubicBezTo>
                    <a:pt x="17925" y="4909"/>
                    <a:pt x="17956" y="4909"/>
                    <a:pt x="17988" y="4878"/>
                  </a:cubicBezTo>
                  <a:lnTo>
                    <a:pt x="17925" y="4688"/>
                  </a:lnTo>
                  <a:lnTo>
                    <a:pt x="18020" y="4878"/>
                  </a:lnTo>
                  <a:cubicBezTo>
                    <a:pt x="18115" y="4814"/>
                    <a:pt x="18146" y="4688"/>
                    <a:pt x="18115" y="4593"/>
                  </a:cubicBezTo>
                  <a:cubicBezTo>
                    <a:pt x="18074" y="4531"/>
                    <a:pt x="18007" y="4496"/>
                    <a:pt x="17938" y="4496"/>
                  </a:cubicBezTo>
                  <a:close/>
                  <a:moveTo>
                    <a:pt x="53127" y="5098"/>
                  </a:moveTo>
                  <a:cubicBezTo>
                    <a:pt x="53059" y="5098"/>
                    <a:pt x="52992" y="5133"/>
                    <a:pt x="52951" y="5194"/>
                  </a:cubicBezTo>
                  <a:cubicBezTo>
                    <a:pt x="52919" y="5289"/>
                    <a:pt x="52919" y="5416"/>
                    <a:pt x="53014" y="5479"/>
                  </a:cubicBezTo>
                  <a:lnTo>
                    <a:pt x="53172" y="5321"/>
                  </a:lnTo>
                  <a:lnTo>
                    <a:pt x="53046" y="5479"/>
                  </a:lnTo>
                  <a:cubicBezTo>
                    <a:pt x="53077" y="5511"/>
                    <a:pt x="53141" y="5511"/>
                    <a:pt x="53172" y="5511"/>
                  </a:cubicBezTo>
                  <a:cubicBezTo>
                    <a:pt x="53236" y="5511"/>
                    <a:pt x="53299" y="5479"/>
                    <a:pt x="53331" y="5416"/>
                  </a:cubicBezTo>
                  <a:cubicBezTo>
                    <a:pt x="53394" y="5321"/>
                    <a:pt x="53362" y="5226"/>
                    <a:pt x="53267" y="5163"/>
                  </a:cubicBezTo>
                  <a:cubicBezTo>
                    <a:pt x="53267" y="5163"/>
                    <a:pt x="53236" y="5131"/>
                    <a:pt x="53236" y="5131"/>
                  </a:cubicBezTo>
                  <a:cubicBezTo>
                    <a:pt x="53202" y="5109"/>
                    <a:pt x="53165" y="5098"/>
                    <a:pt x="53127" y="5098"/>
                  </a:cubicBezTo>
                  <a:close/>
                  <a:moveTo>
                    <a:pt x="16539" y="5334"/>
                  </a:moveTo>
                  <a:cubicBezTo>
                    <a:pt x="16506" y="5334"/>
                    <a:pt x="16471" y="5341"/>
                    <a:pt x="16436" y="5353"/>
                  </a:cubicBezTo>
                  <a:lnTo>
                    <a:pt x="16405" y="5384"/>
                  </a:lnTo>
                  <a:cubicBezTo>
                    <a:pt x="16310" y="5448"/>
                    <a:pt x="16278" y="5574"/>
                    <a:pt x="16341" y="5669"/>
                  </a:cubicBezTo>
                  <a:cubicBezTo>
                    <a:pt x="16373" y="5733"/>
                    <a:pt x="16436" y="5764"/>
                    <a:pt x="16500" y="5764"/>
                  </a:cubicBezTo>
                  <a:cubicBezTo>
                    <a:pt x="16531" y="5764"/>
                    <a:pt x="16563" y="5733"/>
                    <a:pt x="16595" y="5733"/>
                  </a:cubicBezTo>
                  <a:lnTo>
                    <a:pt x="16626" y="5701"/>
                  </a:lnTo>
                  <a:cubicBezTo>
                    <a:pt x="16721" y="5638"/>
                    <a:pt x="16753" y="5511"/>
                    <a:pt x="16690" y="5416"/>
                  </a:cubicBezTo>
                  <a:cubicBezTo>
                    <a:pt x="16650" y="5356"/>
                    <a:pt x="16597" y="5334"/>
                    <a:pt x="16539" y="5334"/>
                  </a:cubicBezTo>
                  <a:close/>
                  <a:moveTo>
                    <a:pt x="54489" y="5985"/>
                  </a:moveTo>
                  <a:cubicBezTo>
                    <a:pt x="54421" y="5985"/>
                    <a:pt x="54353" y="6020"/>
                    <a:pt x="54313" y="6081"/>
                  </a:cubicBezTo>
                  <a:cubicBezTo>
                    <a:pt x="54281" y="6144"/>
                    <a:pt x="54281" y="6271"/>
                    <a:pt x="54376" y="6334"/>
                  </a:cubicBezTo>
                  <a:lnTo>
                    <a:pt x="54408" y="6366"/>
                  </a:lnTo>
                  <a:cubicBezTo>
                    <a:pt x="54439" y="6398"/>
                    <a:pt x="54471" y="6398"/>
                    <a:pt x="54534" y="6398"/>
                  </a:cubicBezTo>
                  <a:cubicBezTo>
                    <a:pt x="54598" y="6398"/>
                    <a:pt x="54661" y="6366"/>
                    <a:pt x="54693" y="6303"/>
                  </a:cubicBezTo>
                  <a:cubicBezTo>
                    <a:pt x="54756" y="6239"/>
                    <a:pt x="54724" y="6113"/>
                    <a:pt x="54629" y="6049"/>
                  </a:cubicBezTo>
                  <a:lnTo>
                    <a:pt x="54598" y="6018"/>
                  </a:lnTo>
                  <a:cubicBezTo>
                    <a:pt x="54564" y="5995"/>
                    <a:pt x="54526" y="5985"/>
                    <a:pt x="54489" y="5985"/>
                  </a:cubicBezTo>
                  <a:close/>
                  <a:moveTo>
                    <a:pt x="15152" y="6238"/>
                  </a:moveTo>
                  <a:cubicBezTo>
                    <a:pt x="15114" y="6238"/>
                    <a:pt x="15077" y="6249"/>
                    <a:pt x="15043" y="6271"/>
                  </a:cubicBezTo>
                  <a:cubicBezTo>
                    <a:pt x="14948" y="6334"/>
                    <a:pt x="14916" y="6461"/>
                    <a:pt x="14980" y="6556"/>
                  </a:cubicBezTo>
                  <a:cubicBezTo>
                    <a:pt x="15011" y="6620"/>
                    <a:pt x="15075" y="6651"/>
                    <a:pt x="15138" y="6651"/>
                  </a:cubicBezTo>
                  <a:cubicBezTo>
                    <a:pt x="15170" y="6651"/>
                    <a:pt x="15233" y="6620"/>
                    <a:pt x="15265" y="6620"/>
                  </a:cubicBezTo>
                  <a:lnTo>
                    <a:pt x="15296" y="6588"/>
                  </a:lnTo>
                  <a:cubicBezTo>
                    <a:pt x="15391" y="6525"/>
                    <a:pt x="15391" y="6398"/>
                    <a:pt x="15328" y="6334"/>
                  </a:cubicBezTo>
                  <a:cubicBezTo>
                    <a:pt x="15287" y="6273"/>
                    <a:pt x="15220" y="6238"/>
                    <a:pt x="15152" y="6238"/>
                  </a:cubicBezTo>
                  <a:close/>
                  <a:moveTo>
                    <a:pt x="55789" y="6924"/>
                  </a:moveTo>
                  <a:cubicBezTo>
                    <a:pt x="55732" y="6924"/>
                    <a:pt x="55678" y="6947"/>
                    <a:pt x="55643" y="7000"/>
                  </a:cubicBezTo>
                  <a:cubicBezTo>
                    <a:pt x="55579" y="7095"/>
                    <a:pt x="55611" y="7221"/>
                    <a:pt x="55706" y="7285"/>
                  </a:cubicBezTo>
                  <a:lnTo>
                    <a:pt x="55738" y="7316"/>
                  </a:lnTo>
                  <a:cubicBezTo>
                    <a:pt x="55769" y="7316"/>
                    <a:pt x="55801" y="7348"/>
                    <a:pt x="55833" y="7348"/>
                  </a:cubicBezTo>
                  <a:cubicBezTo>
                    <a:pt x="55896" y="7348"/>
                    <a:pt x="55959" y="7316"/>
                    <a:pt x="55991" y="7253"/>
                  </a:cubicBezTo>
                  <a:cubicBezTo>
                    <a:pt x="56054" y="7158"/>
                    <a:pt x="56054" y="7063"/>
                    <a:pt x="55959" y="6968"/>
                  </a:cubicBezTo>
                  <a:lnTo>
                    <a:pt x="55928" y="6968"/>
                  </a:lnTo>
                  <a:cubicBezTo>
                    <a:pt x="55885" y="6939"/>
                    <a:pt x="55836" y="6924"/>
                    <a:pt x="55789" y="6924"/>
                  </a:cubicBezTo>
                  <a:close/>
                  <a:moveTo>
                    <a:pt x="13851" y="7209"/>
                  </a:moveTo>
                  <a:cubicBezTo>
                    <a:pt x="13805" y="7209"/>
                    <a:pt x="13756" y="7224"/>
                    <a:pt x="13713" y="7253"/>
                  </a:cubicBezTo>
                  <a:cubicBezTo>
                    <a:pt x="13618" y="7316"/>
                    <a:pt x="13618" y="7443"/>
                    <a:pt x="13681" y="7538"/>
                  </a:cubicBezTo>
                  <a:cubicBezTo>
                    <a:pt x="13713" y="7570"/>
                    <a:pt x="13776" y="7601"/>
                    <a:pt x="13839" y="7601"/>
                  </a:cubicBezTo>
                  <a:cubicBezTo>
                    <a:pt x="13871" y="7601"/>
                    <a:pt x="13934" y="7601"/>
                    <a:pt x="13966" y="7570"/>
                  </a:cubicBezTo>
                  <a:lnTo>
                    <a:pt x="13998" y="7538"/>
                  </a:lnTo>
                  <a:cubicBezTo>
                    <a:pt x="14061" y="7475"/>
                    <a:pt x="14061" y="7348"/>
                    <a:pt x="13998" y="7285"/>
                  </a:cubicBezTo>
                  <a:cubicBezTo>
                    <a:pt x="13963" y="7232"/>
                    <a:pt x="13909" y="7209"/>
                    <a:pt x="13851" y="7209"/>
                  </a:cubicBezTo>
                  <a:close/>
                  <a:moveTo>
                    <a:pt x="57087" y="7921"/>
                  </a:moveTo>
                  <a:cubicBezTo>
                    <a:pt x="57030" y="7921"/>
                    <a:pt x="56976" y="7947"/>
                    <a:pt x="56941" y="7981"/>
                  </a:cubicBezTo>
                  <a:cubicBezTo>
                    <a:pt x="56878" y="8076"/>
                    <a:pt x="56878" y="8203"/>
                    <a:pt x="56973" y="8266"/>
                  </a:cubicBezTo>
                  <a:lnTo>
                    <a:pt x="57131" y="8140"/>
                  </a:lnTo>
                  <a:lnTo>
                    <a:pt x="57004" y="8298"/>
                  </a:lnTo>
                  <a:cubicBezTo>
                    <a:pt x="57036" y="8330"/>
                    <a:pt x="57068" y="8330"/>
                    <a:pt x="57131" y="8330"/>
                  </a:cubicBezTo>
                  <a:cubicBezTo>
                    <a:pt x="57163" y="8330"/>
                    <a:pt x="57226" y="8330"/>
                    <a:pt x="57289" y="8266"/>
                  </a:cubicBezTo>
                  <a:cubicBezTo>
                    <a:pt x="57353" y="8203"/>
                    <a:pt x="57321" y="8076"/>
                    <a:pt x="57258" y="7981"/>
                  </a:cubicBezTo>
                  <a:lnTo>
                    <a:pt x="57226" y="7981"/>
                  </a:lnTo>
                  <a:cubicBezTo>
                    <a:pt x="57183" y="7938"/>
                    <a:pt x="57134" y="7921"/>
                    <a:pt x="57087" y="7921"/>
                  </a:cubicBezTo>
                  <a:close/>
                  <a:moveTo>
                    <a:pt x="12585" y="8222"/>
                  </a:moveTo>
                  <a:cubicBezTo>
                    <a:pt x="12538" y="8222"/>
                    <a:pt x="12489" y="8238"/>
                    <a:pt x="12446" y="8266"/>
                  </a:cubicBezTo>
                  <a:cubicBezTo>
                    <a:pt x="12351" y="8330"/>
                    <a:pt x="12351" y="8456"/>
                    <a:pt x="12414" y="8551"/>
                  </a:cubicBezTo>
                  <a:cubicBezTo>
                    <a:pt x="12478" y="8615"/>
                    <a:pt x="12509" y="8615"/>
                    <a:pt x="12573" y="8615"/>
                  </a:cubicBezTo>
                  <a:cubicBezTo>
                    <a:pt x="12604" y="8615"/>
                    <a:pt x="12668" y="8615"/>
                    <a:pt x="12699" y="8583"/>
                  </a:cubicBezTo>
                  <a:lnTo>
                    <a:pt x="12731" y="8551"/>
                  </a:lnTo>
                  <a:cubicBezTo>
                    <a:pt x="12826" y="8488"/>
                    <a:pt x="12826" y="8361"/>
                    <a:pt x="12731" y="8298"/>
                  </a:cubicBezTo>
                  <a:cubicBezTo>
                    <a:pt x="12696" y="8246"/>
                    <a:pt x="12642" y="8222"/>
                    <a:pt x="12585" y="8222"/>
                  </a:cubicBezTo>
                  <a:close/>
                  <a:moveTo>
                    <a:pt x="58323" y="8982"/>
                  </a:moveTo>
                  <a:cubicBezTo>
                    <a:pt x="58265" y="8982"/>
                    <a:pt x="58211" y="9006"/>
                    <a:pt x="58176" y="9058"/>
                  </a:cubicBezTo>
                  <a:cubicBezTo>
                    <a:pt x="58113" y="9121"/>
                    <a:pt x="58113" y="9248"/>
                    <a:pt x="58176" y="9343"/>
                  </a:cubicBezTo>
                  <a:lnTo>
                    <a:pt x="58335" y="9216"/>
                  </a:lnTo>
                  <a:lnTo>
                    <a:pt x="58208" y="9343"/>
                  </a:lnTo>
                  <a:cubicBezTo>
                    <a:pt x="58240" y="9375"/>
                    <a:pt x="58303" y="9406"/>
                    <a:pt x="58335" y="9406"/>
                  </a:cubicBezTo>
                  <a:cubicBezTo>
                    <a:pt x="58398" y="9406"/>
                    <a:pt x="58461" y="9375"/>
                    <a:pt x="58493" y="9343"/>
                  </a:cubicBezTo>
                  <a:cubicBezTo>
                    <a:pt x="58588" y="9248"/>
                    <a:pt x="58556" y="9121"/>
                    <a:pt x="58493" y="9058"/>
                  </a:cubicBezTo>
                  <a:cubicBezTo>
                    <a:pt x="58493" y="9058"/>
                    <a:pt x="58461" y="9026"/>
                    <a:pt x="58461" y="9026"/>
                  </a:cubicBezTo>
                  <a:cubicBezTo>
                    <a:pt x="58419" y="8998"/>
                    <a:pt x="58369" y="8982"/>
                    <a:pt x="58323" y="8982"/>
                  </a:cubicBezTo>
                  <a:close/>
                  <a:moveTo>
                    <a:pt x="11397" y="9272"/>
                  </a:moveTo>
                  <a:cubicBezTo>
                    <a:pt x="11346" y="9272"/>
                    <a:pt x="11290" y="9296"/>
                    <a:pt x="11243" y="9343"/>
                  </a:cubicBezTo>
                  <a:lnTo>
                    <a:pt x="11211" y="9343"/>
                  </a:lnTo>
                  <a:cubicBezTo>
                    <a:pt x="11148" y="9438"/>
                    <a:pt x="11148" y="9565"/>
                    <a:pt x="11211" y="9628"/>
                  </a:cubicBezTo>
                  <a:cubicBezTo>
                    <a:pt x="11243" y="9691"/>
                    <a:pt x="11306" y="9691"/>
                    <a:pt x="11369" y="9691"/>
                  </a:cubicBezTo>
                  <a:cubicBezTo>
                    <a:pt x="11401" y="9691"/>
                    <a:pt x="11464" y="9691"/>
                    <a:pt x="11496" y="9660"/>
                  </a:cubicBezTo>
                  <a:lnTo>
                    <a:pt x="11369" y="9470"/>
                  </a:lnTo>
                  <a:lnTo>
                    <a:pt x="11369" y="9470"/>
                  </a:lnTo>
                  <a:lnTo>
                    <a:pt x="11528" y="9628"/>
                  </a:lnTo>
                  <a:cubicBezTo>
                    <a:pt x="11591" y="9533"/>
                    <a:pt x="11591" y="9406"/>
                    <a:pt x="11528" y="9343"/>
                  </a:cubicBezTo>
                  <a:cubicBezTo>
                    <a:pt x="11496" y="9296"/>
                    <a:pt x="11448" y="9272"/>
                    <a:pt x="11397" y="9272"/>
                  </a:cubicBezTo>
                  <a:close/>
                  <a:moveTo>
                    <a:pt x="59502" y="10095"/>
                  </a:moveTo>
                  <a:cubicBezTo>
                    <a:pt x="59451" y="10095"/>
                    <a:pt x="59395" y="10119"/>
                    <a:pt x="59348" y="10166"/>
                  </a:cubicBezTo>
                  <a:cubicBezTo>
                    <a:pt x="59285" y="10230"/>
                    <a:pt x="59285" y="10356"/>
                    <a:pt x="59348" y="10451"/>
                  </a:cubicBezTo>
                  <a:lnTo>
                    <a:pt x="59380" y="10451"/>
                  </a:lnTo>
                  <a:cubicBezTo>
                    <a:pt x="59411" y="10515"/>
                    <a:pt x="59475" y="10515"/>
                    <a:pt x="59538" y="10515"/>
                  </a:cubicBezTo>
                  <a:cubicBezTo>
                    <a:pt x="59570" y="10515"/>
                    <a:pt x="59633" y="10515"/>
                    <a:pt x="59665" y="10451"/>
                  </a:cubicBezTo>
                  <a:cubicBezTo>
                    <a:pt x="59760" y="10388"/>
                    <a:pt x="59760" y="10261"/>
                    <a:pt x="59665" y="10198"/>
                  </a:cubicBezTo>
                  <a:lnTo>
                    <a:pt x="59633" y="10166"/>
                  </a:lnTo>
                  <a:cubicBezTo>
                    <a:pt x="59601" y="10119"/>
                    <a:pt x="59554" y="10095"/>
                    <a:pt x="59502" y="10095"/>
                  </a:cubicBezTo>
                  <a:close/>
                  <a:moveTo>
                    <a:pt x="10217" y="10423"/>
                  </a:moveTo>
                  <a:cubicBezTo>
                    <a:pt x="10159" y="10423"/>
                    <a:pt x="10106" y="10448"/>
                    <a:pt x="10071" y="10483"/>
                  </a:cubicBezTo>
                  <a:cubicBezTo>
                    <a:pt x="9976" y="10578"/>
                    <a:pt x="9976" y="10705"/>
                    <a:pt x="10071" y="10768"/>
                  </a:cubicBezTo>
                  <a:cubicBezTo>
                    <a:pt x="10103" y="10800"/>
                    <a:pt x="10134" y="10831"/>
                    <a:pt x="10198" y="10831"/>
                  </a:cubicBezTo>
                  <a:cubicBezTo>
                    <a:pt x="10229" y="10831"/>
                    <a:pt x="10293" y="10800"/>
                    <a:pt x="10324" y="10768"/>
                  </a:cubicBezTo>
                  <a:lnTo>
                    <a:pt x="10356" y="10736"/>
                  </a:lnTo>
                  <a:cubicBezTo>
                    <a:pt x="10451" y="10673"/>
                    <a:pt x="10419" y="10546"/>
                    <a:pt x="10356" y="10483"/>
                  </a:cubicBezTo>
                  <a:cubicBezTo>
                    <a:pt x="10313" y="10440"/>
                    <a:pt x="10264" y="10423"/>
                    <a:pt x="10217" y="10423"/>
                  </a:cubicBezTo>
                  <a:close/>
                  <a:moveTo>
                    <a:pt x="60627" y="11262"/>
                  </a:moveTo>
                  <a:cubicBezTo>
                    <a:pt x="60580" y="11262"/>
                    <a:pt x="60531" y="11278"/>
                    <a:pt x="60488" y="11307"/>
                  </a:cubicBezTo>
                  <a:cubicBezTo>
                    <a:pt x="60393" y="11402"/>
                    <a:pt x="60393" y="11497"/>
                    <a:pt x="60488" y="11592"/>
                  </a:cubicBezTo>
                  <a:lnTo>
                    <a:pt x="60488" y="11623"/>
                  </a:lnTo>
                  <a:cubicBezTo>
                    <a:pt x="60551" y="11655"/>
                    <a:pt x="60583" y="11687"/>
                    <a:pt x="60615" y="11687"/>
                  </a:cubicBezTo>
                  <a:cubicBezTo>
                    <a:pt x="60678" y="11687"/>
                    <a:pt x="60741" y="11655"/>
                    <a:pt x="60773" y="11623"/>
                  </a:cubicBezTo>
                  <a:cubicBezTo>
                    <a:pt x="60836" y="11560"/>
                    <a:pt x="60836" y="11402"/>
                    <a:pt x="60773" y="11338"/>
                  </a:cubicBezTo>
                  <a:cubicBezTo>
                    <a:pt x="60738" y="11286"/>
                    <a:pt x="60684" y="11262"/>
                    <a:pt x="60627" y="11262"/>
                  </a:cubicBezTo>
                  <a:close/>
                  <a:moveTo>
                    <a:pt x="9108" y="11595"/>
                  </a:moveTo>
                  <a:cubicBezTo>
                    <a:pt x="9051" y="11595"/>
                    <a:pt x="8997" y="11620"/>
                    <a:pt x="8962" y="11655"/>
                  </a:cubicBezTo>
                  <a:lnTo>
                    <a:pt x="8931" y="11687"/>
                  </a:lnTo>
                  <a:cubicBezTo>
                    <a:pt x="8867" y="11782"/>
                    <a:pt x="8867" y="11908"/>
                    <a:pt x="8962" y="11972"/>
                  </a:cubicBezTo>
                  <a:cubicBezTo>
                    <a:pt x="8994" y="12003"/>
                    <a:pt x="9026" y="12003"/>
                    <a:pt x="9089" y="12003"/>
                  </a:cubicBezTo>
                  <a:cubicBezTo>
                    <a:pt x="9152" y="12003"/>
                    <a:pt x="9184" y="12003"/>
                    <a:pt x="9247" y="11940"/>
                  </a:cubicBezTo>
                  <a:lnTo>
                    <a:pt x="9121" y="11782"/>
                  </a:lnTo>
                  <a:lnTo>
                    <a:pt x="9247" y="11908"/>
                  </a:lnTo>
                  <a:cubicBezTo>
                    <a:pt x="9342" y="11845"/>
                    <a:pt x="9342" y="11718"/>
                    <a:pt x="9247" y="11655"/>
                  </a:cubicBezTo>
                  <a:cubicBezTo>
                    <a:pt x="9205" y="11612"/>
                    <a:pt x="9155" y="11595"/>
                    <a:pt x="9108" y="11595"/>
                  </a:cubicBezTo>
                  <a:close/>
                  <a:moveTo>
                    <a:pt x="61694" y="12484"/>
                  </a:moveTo>
                  <a:cubicBezTo>
                    <a:pt x="61650" y="12484"/>
                    <a:pt x="61605" y="12502"/>
                    <a:pt x="61565" y="12542"/>
                  </a:cubicBezTo>
                  <a:cubicBezTo>
                    <a:pt x="61470" y="12605"/>
                    <a:pt x="61470" y="12732"/>
                    <a:pt x="61533" y="12795"/>
                  </a:cubicBezTo>
                  <a:lnTo>
                    <a:pt x="61565" y="12827"/>
                  </a:lnTo>
                  <a:cubicBezTo>
                    <a:pt x="61596" y="12890"/>
                    <a:pt x="61660" y="12890"/>
                    <a:pt x="61691" y="12890"/>
                  </a:cubicBezTo>
                  <a:cubicBezTo>
                    <a:pt x="61755" y="12890"/>
                    <a:pt x="61786" y="12890"/>
                    <a:pt x="61818" y="12858"/>
                  </a:cubicBezTo>
                  <a:cubicBezTo>
                    <a:pt x="61913" y="12795"/>
                    <a:pt x="61913" y="12637"/>
                    <a:pt x="61850" y="12573"/>
                  </a:cubicBezTo>
                  <a:cubicBezTo>
                    <a:pt x="61813" y="12518"/>
                    <a:pt x="61755" y="12484"/>
                    <a:pt x="61694" y="12484"/>
                  </a:cubicBezTo>
                  <a:close/>
                  <a:moveTo>
                    <a:pt x="8058" y="12814"/>
                  </a:moveTo>
                  <a:cubicBezTo>
                    <a:pt x="8006" y="12814"/>
                    <a:pt x="7952" y="12838"/>
                    <a:pt x="7917" y="12890"/>
                  </a:cubicBezTo>
                  <a:lnTo>
                    <a:pt x="7886" y="12922"/>
                  </a:lnTo>
                  <a:cubicBezTo>
                    <a:pt x="7822" y="13017"/>
                    <a:pt x="7822" y="13143"/>
                    <a:pt x="7917" y="13207"/>
                  </a:cubicBezTo>
                  <a:cubicBezTo>
                    <a:pt x="7949" y="13238"/>
                    <a:pt x="7981" y="13238"/>
                    <a:pt x="8044" y="13238"/>
                  </a:cubicBezTo>
                  <a:cubicBezTo>
                    <a:pt x="8076" y="13238"/>
                    <a:pt x="8139" y="13238"/>
                    <a:pt x="8202" y="13175"/>
                  </a:cubicBezTo>
                  <a:lnTo>
                    <a:pt x="8076" y="13017"/>
                  </a:lnTo>
                  <a:lnTo>
                    <a:pt x="8076" y="13017"/>
                  </a:lnTo>
                  <a:lnTo>
                    <a:pt x="8202" y="13143"/>
                  </a:lnTo>
                  <a:cubicBezTo>
                    <a:pt x="8266" y="13048"/>
                    <a:pt x="8266" y="12953"/>
                    <a:pt x="8171" y="12858"/>
                  </a:cubicBezTo>
                  <a:cubicBezTo>
                    <a:pt x="8142" y="12830"/>
                    <a:pt x="8101" y="12814"/>
                    <a:pt x="8058" y="12814"/>
                  </a:cubicBezTo>
                  <a:close/>
                  <a:moveTo>
                    <a:pt x="62687" y="13744"/>
                  </a:moveTo>
                  <a:cubicBezTo>
                    <a:pt x="62649" y="13744"/>
                    <a:pt x="62612" y="13754"/>
                    <a:pt x="62578" y="13777"/>
                  </a:cubicBezTo>
                  <a:cubicBezTo>
                    <a:pt x="62515" y="13840"/>
                    <a:pt x="62483" y="13967"/>
                    <a:pt x="62547" y="14062"/>
                  </a:cubicBezTo>
                  <a:lnTo>
                    <a:pt x="62578" y="14093"/>
                  </a:lnTo>
                  <a:cubicBezTo>
                    <a:pt x="62610" y="14157"/>
                    <a:pt x="62673" y="14157"/>
                    <a:pt x="62705" y="14157"/>
                  </a:cubicBezTo>
                  <a:cubicBezTo>
                    <a:pt x="62768" y="14157"/>
                    <a:pt x="62800" y="14157"/>
                    <a:pt x="62832" y="14125"/>
                  </a:cubicBezTo>
                  <a:cubicBezTo>
                    <a:pt x="62927" y="14062"/>
                    <a:pt x="62927" y="13935"/>
                    <a:pt x="62863" y="13840"/>
                  </a:cubicBezTo>
                  <a:cubicBezTo>
                    <a:pt x="62822" y="13779"/>
                    <a:pt x="62755" y="13744"/>
                    <a:pt x="62687" y="13744"/>
                  </a:cubicBezTo>
                  <a:close/>
                  <a:moveTo>
                    <a:pt x="7049" y="14124"/>
                  </a:moveTo>
                  <a:cubicBezTo>
                    <a:pt x="6981" y="14124"/>
                    <a:pt x="6913" y="14159"/>
                    <a:pt x="6872" y="14220"/>
                  </a:cubicBezTo>
                  <a:cubicBezTo>
                    <a:pt x="6809" y="14283"/>
                    <a:pt x="6809" y="14410"/>
                    <a:pt x="6904" y="14473"/>
                  </a:cubicBezTo>
                  <a:cubicBezTo>
                    <a:pt x="6936" y="14505"/>
                    <a:pt x="6999" y="14537"/>
                    <a:pt x="7031" y="14537"/>
                  </a:cubicBezTo>
                  <a:cubicBezTo>
                    <a:pt x="7094" y="14537"/>
                    <a:pt x="7157" y="14505"/>
                    <a:pt x="7189" y="14442"/>
                  </a:cubicBezTo>
                  <a:lnTo>
                    <a:pt x="7221" y="14410"/>
                  </a:lnTo>
                  <a:cubicBezTo>
                    <a:pt x="7284" y="14315"/>
                    <a:pt x="7252" y="14220"/>
                    <a:pt x="7157" y="14157"/>
                  </a:cubicBezTo>
                  <a:cubicBezTo>
                    <a:pt x="7124" y="14134"/>
                    <a:pt x="7086" y="14124"/>
                    <a:pt x="7049" y="14124"/>
                  </a:cubicBezTo>
                  <a:close/>
                  <a:moveTo>
                    <a:pt x="63672" y="15063"/>
                  </a:moveTo>
                  <a:cubicBezTo>
                    <a:pt x="63630" y="15063"/>
                    <a:pt x="63588" y="15078"/>
                    <a:pt x="63560" y="15107"/>
                  </a:cubicBezTo>
                  <a:cubicBezTo>
                    <a:pt x="63465" y="15170"/>
                    <a:pt x="63433" y="15297"/>
                    <a:pt x="63497" y="15360"/>
                  </a:cubicBezTo>
                  <a:lnTo>
                    <a:pt x="63528" y="15392"/>
                  </a:lnTo>
                  <a:cubicBezTo>
                    <a:pt x="63560" y="15455"/>
                    <a:pt x="63623" y="15487"/>
                    <a:pt x="63687" y="15487"/>
                  </a:cubicBezTo>
                  <a:cubicBezTo>
                    <a:pt x="63718" y="15487"/>
                    <a:pt x="63750" y="15487"/>
                    <a:pt x="63813" y="15455"/>
                  </a:cubicBezTo>
                  <a:cubicBezTo>
                    <a:pt x="63877" y="15392"/>
                    <a:pt x="63908" y="15265"/>
                    <a:pt x="63845" y="15170"/>
                  </a:cubicBezTo>
                  <a:lnTo>
                    <a:pt x="63813" y="15138"/>
                  </a:lnTo>
                  <a:cubicBezTo>
                    <a:pt x="63778" y="15086"/>
                    <a:pt x="63724" y="15063"/>
                    <a:pt x="63672" y="15063"/>
                  </a:cubicBezTo>
                  <a:close/>
                  <a:moveTo>
                    <a:pt x="6130" y="15454"/>
                  </a:moveTo>
                  <a:cubicBezTo>
                    <a:pt x="6062" y="15454"/>
                    <a:pt x="5995" y="15489"/>
                    <a:pt x="5954" y="15550"/>
                  </a:cubicBezTo>
                  <a:lnTo>
                    <a:pt x="6112" y="15645"/>
                  </a:lnTo>
                  <a:lnTo>
                    <a:pt x="6271" y="15740"/>
                  </a:lnTo>
                  <a:lnTo>
                    <a:pt x="6112" y="15613"/>
                  </a:lnTo>
                  <a:lnTo>
                    <a:pt x="6112" y="15613"/>
                  </a:lnTo>
                  <a:lnTo>
                    <a:pt x="6302" y="15740"/>
                  </a:lnTo>
                  <a:cubicBezTo>
                    <a:pt x="6366" y="15645"/>
                    <a:pt x="6302" y="15550"/>
                    <a:pt x="6239" y="15487"/>
                  </a:cubicBezTo>
                  <a:cubicBezTo>
                    <a:pt x="6205" y="15464"/>
                    <a:pt x="6168" y="15454"/>
                    <a:pt x="6130" y="15454"/>
                  </a:cubicBezTo>
                  <a:close/>
                  <a:moveTo>
                    <a:pt x="64559" y="16418"/>
                  </a:moveTo>
                  <a:cubicBezTo>
                    <a:pt x="64520" y="16418"/>
                    <a:pt x="64481" y="16425"/>
                    <a:pt x="64447" y="16437"/>
                  </a:cubicBezTo>
                  <a:cubicBezTo>
                    <a:pt x="64352" y="16500"/>
                    <a:pt x="64320" y="16627"/>
                    <a:pt x="64383" y="16722"/>
                  </a:cubicBezTo>
                  <a:lnTo>
                    <a:pt x="64415" y="16754"/>
                  </a:lnTo>
                  <a:cubicBezTo>
                    <a:pt x="64447" y="16817"/>
                    <a:pt x="64510" y="16849"/>
                    <a:pt x="64542" y="16849"/>
                  </a:cubicBezTo>
                  <a:cubicBezTo>
                    <a:pt x="64605" y="16849"/>
                    <a:pt x="64637" y="16817"/>
                    <a:pt x="64668" y="16785"/>
                  </a:cubicBezTo>
                  <a:cubicBezTo>
                    <a:pt x="64763" y="16754"/>
                    <a:pt x="64795" y="16595"/>
                    <a:pt x="64732" y="16500"/>
                  </a:cubicBezTo>
                  <a:cubicBezTo>
                    <a:pt x="64692" y="16440"/>
                    <a:pt x="64626" y="16418"/>
                    <a:pt x="64559" y="16418"/>
                  </a:cubicBezTo>
                  <a:close/>
                  <a:moveTo>
                    <a:pt x="5244" y="16784"/>
                  </a:moveTo>
                  <a:cubicBezTo>
                    <a:pt x="5175" y="16784"/>
                    <a:pt x="5108" y="16819"/>
                    <a:pt x="5067" y="16880"/>
                  </a:cubicBezTo>
                  <a:lnTo>
                    <a:pt x="5067" y="16912"/>
                  </a:lnTo>
                  <a:cubicBezTo>
                    <a:pt x="5004" y="17007"/>
                    <a:pt x="5035" y="17134"/>
                    <a:pt x="5130" y="17197"/>
                  </a:cubicBezTo>
                  <a:cubicBezTo>
                    <a:pt x="5162" y="17197"/>
                    <a:pt x="5194" y="17229"/>
                    <a:pt x="5225" y="17229"/>
                  </a:cubicBezTo>
                  <a:cubicBezTo>
                    <a:pt x="5289" y="17229"/>
                    <a:pt x="5352" y="17197"/>
                    <a:pt x="5416" y="17134"/>
                  </a:cubicBezTo>
                  <a:lnTo>
                    <a:pt x="5257" y="16975"/>
                  </a:lnTo>
                  <a:lnTo>
                    <a:pt x="5416" y="17102"/>
                  </a:lnTo>
                  <a:cubicBezTo>
                    <a:pt x="5479" y="17007"/>
                    <a:pt x="5447" y="16880"/>
                    <a:pt x="5352" y="16817"/>
                  </a:cubicBezTo>
                  <a:cubicBezTo>
                    <a:pt x="5319" y="16794"/>
                    <a:pt x="5281" y="16784"/>
                    <a:pt x="5244" y="16784"/>
                  </a:cubicBezTo>
                  <a:close/>
                  <a:moveTo>
                    <a:pt x="65372" y="17818"/>
                  </a:moveTo>
                  <a:cubicBezTo>
                    <a:pt x="65349" y="17818"/>
                    <a:pt x="65325" y="17822"/>
                    <a:pt x="65302" y="17830"/>
                  </a:cubicBezTo>
                  <a:cubicBezTo>
                    <a:pt x="65207" y="17894"/>
                    <a:pt x="65175" y="18020"/>
                    <a:pt x="65207" y="18115"/>
                  </a:cubicBezTo>
                  <a:lnTo>
                    <a:pt x="65238" y="18147"/>
                  </a:lnTo>
                  <a:cubicBezTo>
                    <a:pt x="65270" y="18210"/>
                    <a:pt x="65333" y="18242"/>
                    <a:pt x="65397" y="18242"/>
                  </a:cubicBezTo>
                  <a:cubicBezTo>
                    <a:pt x="65428" y="18242"/>
                    <a:pt x="65460" y="18242"/>
                    <a:pt x="65492" y="18210"/>
                  </a:cubicBezTo>
                  <a:cubicBezTo>
                    <a:pt x="65587" y="18147"/>
                    <a:pt x="65618" y="18020"/>
                    <a:pt x="65555" y="17925"/>
                  </a:cubicBezTo>
                  <a:cubicBezTo>
                    <a:pt x="65508" y="17854"/>
                    <a:pt x="65442" y="17818"/>
                    <a:pt x="65372" y="17818"/>
                  </a:cubicBezTo>
                  <a:close/>
                  <a:moveTo>
                    <a:pt x="4444" y="18217"/>
                  </a:moveTo>
                  <a:cubicBezTo>
                    <a:pt x="4368" y="18217"/>
                    <a:pt x="4289" y="18269"/>
                    <a:pt x="4244" y="18337"/>
                  </a:cubicBezTo>
                  <a:cubicBezTo>
                    <a:pt x="4180" y="18432"/>
                    <a:pt x="4212" y="18527"/>
                    <a:pt x="4307" y="18590"/>
                  </a:cubicBezTo>
                  <a:cubicBezTo>
                    <a:pt x="4339" y="18622"/>
                    <a:pt x="4402" y="18622"/>
                    <a:pt x="4434" y="18622"/>
                  </a:cubicBezTo>
                  <a:cubicBezTo>
                    <a:pt x="4497" y="18622"/>
                    <a:pt x="4560" y="18590"/>
                    <a:pt x="4592" y="18527"/>
                  </a:cubicBezTo>
                  <a:cubicBezTo>
                    <a:pt x="4592" y="18527"/>
                    <a:pt x="4624" y="18495"/>
                    <a:pt x="4624" y="18495"/>
                  </a:cubicBezTo>
                  <a:cubicBezTo>
                    <a:pt x="4655" y="18400"/>
                    <a:pt x="4624" y="18274"/>
                    <a:pt x="4529" y="18242"/>
                  </a:cubicBezTo>
                  <a:cubicBezTo>
                    <a:pt x="4502" y="18224"/>
                    <a:pt x="4473" y="18217"/>
                    <a:pt x="4444" y="18217"/>
                  </a:cubicBezTo>
                  <a:close/>
                  <a:moveTo>
                    <a:pt x="66169" y="19254"/>
                  </a:moveTo>
                  <a:cubicBezTo>
                    <a:pt x="66133" y="19254"/>
                    <a:pt x="66095" y="19265"/>
                    <a:pt x="66062" y="19287"/>
                  </a:cubicBezTo>
                  <a:cubicBezTo>
                    <a:pt x="65967" y="19319"/>
                    <a:pt x="65903" y="19445"/>
                    <a:pt x="65967" y="19540"/>
                  </a:cubicBezTo>
                  <a:lnTo>
                    <a:pt x="65998" y="19572"/>
                  </a:lnTo>
                  <a:cubicBezTo>
                    <a:pt x="66030" y="19635"/>
                    <a:pt x="66093" y="19699"/>
                    <a:pt x="66157" y="19699"/>
                  </a:cubicBezTo>
                  <a:cubicBezTo>
                    <a:pt x="66188" y="19699"/>
                    <a:pt x="66220" y="19667"/>
                    <a:pt x="66252" y="19667"/>
                  </a:cubicBezTo>
                  <a:cubicBezTo>
                    <a:pt x="66347" y="19604"/>
                    <a:pt x="66378" y="19509"/>
                    <a:pt x="66347" y="19414"/>
                  </a:cubicBezTo>
                  <a:lnTo>
                    <a:pt x="66315" y="19350"/>
                  </a:lnTo>
                  <a:cubicBezTo>
                    <a:pt x="66295" y="19289"/>
                    <a:pt x="66235" y="19254"/>
                    <a:pt x="66169" y="19254"/>
                  </a:cubicBezTo>
                  <a:close/>
                  <a:moveTo>
                    <a:pt x="3684" y="19642"/>
                  </a:moveTo>
                  <a:cubicBezTo>
                    <a:pt x="3610" y="19642"/>
                    <a:pt x="3538" y="19694"/>
                    <a:pt x="3515" y="19762"/>
                  </a:cubicBezTo>
                  <a:cubicBezTo>
                    <a:pt x="3452" y="19889"/>
                    <a:pt x="3484" y="19984"/>
                    <a:pt x="3579" y="20047"/>
                  </a:cubicBezTo>
                  <a:lnTo>
                    <a:pt x="3674" y="20047"/>
                  </a:lnTo>
                  <a:cubicBezTo>
                    <a:pt x="3737" y="20047"/>
                    <a:pt x="3832" y="20015"/>
                    <a:pt x="3864" y="19952"/>
                  </a:cubicBezTo>
                  <a:lnTo>
                    <a:pt x="3864" y="19920"/>
                  </a:lnTo>
                  <a:cubicBezTo>
                    <a:pt x="3927" y="19825"/>
                    <a:pt x="3864" y="19730"/>
                    <a:pt x="3769" y="19667"/>
                  </a:cubicBezTo>
                  <a:cubicBezTo>
                    <a:pt x="3742" y="19649"/>
                    <a:pt x="3713" y="19642"/>
                    <a:pt x="3684" y="19642"/>
                  </a:cubicBezTo>
                  <a:close/>
                  <a:moveTo>
                    <a:pt x="66843" y="20718"/>
                  </a:moveTo>
                  <a:cubicBezTo>
                    <a:pt x="66814" y="20718"/>
                    <a:pt x="66785" y="20726"/>
                    <a:pt x="66759" y="20744"/>
                  </a:cubicBezTo>
                  <a:cubicBezTo>
                    <a:pt x="66663" y="20776"/>
                    <a:pt x="66632" y="20902"/>
                    <a:pt x="66663" y="20997"/>
                  </a:cubicBezTo>
                  <a:lnTo>
                    <a:pt x="66663" y="21029"/>
                  </a:lnTo>
                  <a:cubicBezTo>
                    <a:pt x="66727" y="21124"/>
                    <a:pt x="66790" y="21156"/>
                    <a:pt x="66854" y="21156"/>
                  </a:cubicBezTo>
                  <a:cubicBezTo>
                    <a:pt x="66885" y="21156"/>
                    <a:pt x="66917" y="21156"/>
                    <a:pt x="66949" y="21124"/>
                  </a:cubicBezTo>
                  <a:cubicBezTo>
                    <a:pt x="67044" y="21092"/>
                    <a:pt x="67075" y="20966"/>
                    <a:pt x="67044" y="20871"/>
                  </a:cubicBezTo>
                  <a:lnTo>
                    <a:pt x="67012" y="20839"/>
                  </a:lnTo>
                  <a:cubicBezTo>
                    <a:pt x="66989" y="20770"/>
                    <a:pt x="66917" y="20718"/>
                    <a:pt x="66843" y="20718"/>
                  </a:cubicBezTo>
                  <a:close/>
                  <a:moveTo>
                    <a:pt x="3051" y="21116"/>
                  </a:moveTo>
                  <a:cubicBezTo>
                    <a:pt x="2966" y="21116"/>
                    <a:pt x="2871" y="21172"/>
                    <a:pt x="2819" y="21251"/>
                  </a:cubicBezTo>
                  <a:cubicBezTo>
                    <a:pt x="2787" y="21346"/>
                    <a:pt x="2819" y="21472"/>
                    <a:pt x="2914" y="21504"/>
                  </a:cubicBezTo>
                  <a:cubicBezTo>
                    <a:pt x="2945" y="21536"/>
                    <a:pt x="2977" y="21536"/>
                    <a:pt x="3009" y="21536"/>
                  </a:cubicBezTo>
                  <a:cubicBezTo>
                    <a:pt x="3072" y="21536"/>
                    <a:pt x="3167" y="21504"/>
                    <a:pt x="3199" y="21409"/>
                  </a:cubicBezTo>
                  <a:lnTo>
                    <a:pt x="3199" y="21377"/>
                  </a:lnTo>
                  <a:cubicBezTo>
                    <a:pt x="3262" y="21282"/>
                    <a:pt x="3199" y="21187"/>
                    <a:pt x="3104" y="21124"/>
                  </a:cubicBezTo>
                  <a:cubicBezTo>
                    <a:pt x="3087" y="21118"/>
                    <a:pt x="3069" y="21116"/>
                    <a:pt x="3051" y="21116"/>
                  </a:cubicBezTo>
                  <a:close/>
                  <a:moveTo>
                    <a:pt x="67445" y="22224"/>
                  </a:moveTo>
                  <a:cubicBezTo>
                    <a:pt x="67427" y="22224"/>
                    <a:pt x="67409" y="22227"/>
                    <a:pt x="67392" y="22232"/>
                  </a:cubicBezTo>
                  <a:cubicBezTo>
                    <a:pt x="67297" y="22296"/>
                    <a:pt x="67234" y="22391"/>
                    <a:pt x="67297" y="22486"/>
                  </a:cubicBezTo>
                  <a:lnTo>
                    <a:pt x="67297" y="22517"/>
                  </a:lnTo>
                  <a:cubicBezTo>
                    <a:pt x="67329" y="22612"/>
                    <a:pt x="67392" y="22644"/>
                    <a:pt x="67487" y="22644"/>
                  </a:cubicBezTo>
                  <a:lnTo>
                    <a:pt x="67550" y="22644"/>
                  </a:lnTo>
                  <a:cubicBezTo>
                    <a:pt x="67645" y="22612"/>
                    <a:pt x="67709" y="22486"/>
                    <a:pt x="67677" y="22391"/>
                  </a:cubicBezTo>
                  <a:lnTo>
                    <a:pt x="67645" y="22359"/>
                  </a:lnTo>
                  <a:cubicBezTo>
                    <a:pt x="67619" y="22281"/>
                    <a:pt x="67529" y="22224"/>
                    <a:pt x="67445" y="22224"/>
                  </a:cubicBezTo>
                  <a:close/>
                  <a:moveTo>
                    <a:pt x="2420" y="22604"/>
                  </a:moveTo>
                  <a:cubicBezTo>
                    <a:pt x="2343" y="22604"/>
                    <a:pt x="2269" y="22661"/>
                    <a:pt x="2217" y="22739"/>
                  </a:cubicBezTo>
                  <a:lnTo>
                    <a:pt x="2217" y="22771"/>
                  </a:lnTo>
                  <a:cubicBezTo>
                    <a:pt x="2185" y="22866"/>
                    <a:pt x="2217" y="22992"/>
                    <a:pt x="2344" y="23024"/>
                  </a:cubicBezTo>
                  <a:lnTo>
                    <a:pt x="2407" y="23024"/>
                  </a:lnTo>
                  <a:cubicBezTo>
                    <a:pt x="2470" y="23024"/>
                    <a:pt x="2565" y="22992"/>
                    <a:pt x="2597" y="22897"/>
                  </a:cubicBezTo>
                  <a:lnTo>
                    <a:pt x="2597" y="22866"/>
                  </a:lnTo>
                  <a:cubicBezTo>
                    <a:pt x="2629" y="22771"/>
                    <a:pt x="2597" y="22676"/>
                    <a:pt x="2470" y="22612"/>
                  </a:cubicBezTo>
                  <a:cubicBezTo>
                    <a:pt x="2453" y="22607"/>
                    <a:pt x="2437" y="22604"/>
                    <a:pt x="2420" y="22604"/>
                  </a:cubicBezTo>
                  <a:close/>
                  <a:moveTo>
                    <a:pt x="68015" y="23744"/>
                  </a:moveTo>
                  <a:cubicBezTo>
                    <a:pt x="67997" y="23744"/>
                    <a:pt x="67979" y="23747"/>
                    <a:pt x="67962" y="23752"/>
                  </a:cubicBezTo>
                  <a:cubicBezTo>
                    <a:pt x="67867" y="23784"/>
                    <a:pt x="67804" y="23911"/>
                    <a:pt x="67835" y="24006"/>
                  </a:cubicBezTo>
                  <a:lnTo>
                    <a:pt x="67835" y="24037"/>
                  </a:lnTo>
                  <a:cubicBezTo>
                    <a:pt x="67867" y="24132"/>
                    <a:pt x="67962" y="24196"/>
                    <a:pt x="68025" y="24196"/>
                  </a:cubicBezTo>
                  <a:cubicBezTo>
                    <a:pt x="68057" y="24196"/>
                    <a:pt x="68089" y="24196"/>
                    <a:pt x="68089" y="24164"/>
                  </a:cubicBezTo>
                  <a:cubicBezTo>
                    <a:pt x="68215" y="24132"/>
                    <a:pt x="68247" y="24037"/>
                    <a:pt x="68215" y="23911"/>
                  </a:cubicBezTo>
                  <a:lnTo>
                    <a:pt x="68215" y="23879"/>
                  </a:lnTo>
                  <a:cubicBezTo>
                    <a:pt x="68189" y="23801"/>
                    <a:pt x="68099" y="23744"/>
                    <a:pt x="68015" y="23744"/>
                  </a:cubicBezTo>
                  <a:close/>
                  <a:moveTo>
                    <a:pt x="1881" y="24156"/>
                  </a:moveTo>
                  <a:cubicBezTo>
                    <a:pt x="1796" y="24156"/>
                    <a:pt x="1705" y="24217"/>
                    <a:pt x="1679" y="24322"/>
                  </a:cubicBezTo>
                  <a:cubicBezTo>
                    <a:pt x="1647" y="24417"/>
                    <a:pt x="1710" y="24512"/>
                    <a:pt x="1805" y="24544"/>
                  </a:cubicBezTo>
                  <a:cubicBezTo>
                    <a:pt x="1837" y="24576"/>
                    <a:pt x="1837" y="24576"/>
                    <a:pt x="1869" y="24576"/>
                  </a:cubicBezTo>
                  <a:cubicBezTo>
                    <a:pt x="1964" y="24576"/>
                    <a:pt x="2027" y="24512"/>
                    <a:pt x="2059" y="24449"/>
                  </a:cubicBezTo>
                  <a:cubicBezTo>
                    <a:pt x="2059" y="24449"/>
                    <a:pt x="2059" y="24386"/>
                    <a:pt x="2059" y="24386"/>
                  </a:cubicBezTo>
                  <a:cubicBezTo>
                    <a:pt x="2090" y="24291"/>
                    <a:pt x="2027" y="24196"/>
                    <a:pt x="1932" y="24164"/>
                  </a:cubicBezTo>
                  <a:cubicBezTo>
                    <a:pt x="1916" y="24159"/>
                    <a:pt x="1898" y="24156"/>
                    <a:pt x="1881" y="24156"/>
                  </a:cubicBezTo>
                  <a:close/>
                  <a:moveTo>
                    <a:pt x="68501" y="25296"/>
                  </a:moveTo>
                  <a:cubicBezTo>
                    <a:pt x="68481" y="25296"/>
                    <a:pt x="68459" y="25299"/>
                    <a:pt x="68437" y="25304"/>
                  </a:cubicBezTo>
                  <a:cubicBezTo>
                    <a:pt x="68342" y="25336"/>
                    <a:pt x="68279" y="25463"/>
                    <a:pt x="68310" y="25558"/>
                  </a:cubicBezTo>
                  <a:lnTo>
                    <a:pt x="68310" y="25589"/>
                  </a:lnTo>
                  <a:cubicBezTo>
                    <a:pt x="68342" y="25684"/>
                    <a:pt x="68437" y="25748"/>
                    <a:pt x="68500" y="25748"/>
                  </a:cubicBezTo>
                  <a:cubicBezTo>
                    <a:pt x="68532" y="25748"/>
                    <a:pt x="68564" y="25748"/>
                    <a:pt x="68564" y="25716"/>
                  </a:cubicBezTo>
                  <a:cubicBezTo>
                    <a:pt x="68690" y="25684"/>
                    <a:pt x="68722" y="25589"/>
                    <a:pt x="68722" y="25494"/>
                  </a:cubicBezTo>
                  <a:lnTo>
                    <a:pt x="68690" y="25431"/>
                  </a:lnTo>
                  <a:cubicBezTo>
                    <a:pt x="68664" y="25353"/>
                    <a:pt x="68595" y="25296"/>
                    <a:pt x="68501" y="25296"/>
                  </a:cubicBezTo>
                  <a:close/>
                  <a:moveTo>
                    <a:pt x="1457" y="25684"/>
                  </a:moveTo>
                  <a:cubicBezTo>
                    <a:pt x="1362" y="25684"/>
                    <a:pt x="1267" y="25716"/>
                    <a:pt x="1235" y="25843"/>
                  </a:cubicBezTo>
                  <a:lnTo>
                    <a:pt x="1204" y="25874"/>
                  </a:lnTo>
                  <a:cubicBezTo>
                    <a:pt x="1204" y="25969"/>
                    <a:pt x="1235" y="26096"/>
                    <a:pt x="1362" y="26128"/>
                  </a:cubicBezTo>
                  <a:lnTo>
                    <a:pt x="1394" y="26128"/>
                  </a:lnTo>
                  <a:cubicBezTo>
                    <a:pt x="1489" y="26128"/>
                    <a:pt x="1584" y="26064"/>
                    <a:pt x="1584" y="25969"/>
                  </a:cubicBezTo>
                  <a:lnTo>
                    <a:pt x="1615" y="25938"/>
                  </a:lnTo>
                  <a:cubicBezTo>
                    <a:pt x="1647" y="25843"/>
                    <a:pt x="1584" y="25716"/>
                    <a:pt x="1457" y="25684"/>
                  </a:cubicBezTo>
                  <a:close/>
                  <a:moveTo>
                    <a:pt x="68930" y="26879"/>
                  </a:moveTo>
                  <a:cubicBezTo>
                    <a:pt x="68914" y="26879"/>
                    <a:pt x="68897" y="26882"/>
                    <a:pt x="68880" y="26888"/>
                  </a:cubicBezTo>
                  <a:cubicBezTo>
                    <a:pt x="68754" y="26888"/>
                    <a:pt x="68690" y="27014"/>
                    <a:pt x="68722" y="27109"/>
                  </a:cubicBezTo>
                  <a:cubicBezTo>
                    <a:pt x="68722" y="27109"/>
                    <a:pt x="68722" y="27141"/>
                    <a:pt x="68722" y="27141"/>
                  </a:cubicBezTo>
                  <a:cubicBezTo>
                    <a:pt x="68754" y="27236"/>
                    <a:pt x="68817" y="27299"/>
                    <a:pt x="68912" y="27299"/>
                  </a:cubicBezTo>
                  <a:cubicBezTo>
                    <a:pt x="68912" y="27299"/>
                    <a:pt x="68944" y="27299"/>
                    <a:pt x="68944" y="27268"/>
                  </a:cubicBezTo>
                  <a:cubicBezTo>
                    <a:pt x="69070" y="27268"/>
                    <a:pt x="69134" y="27141"/>
                    <a:pt x="69102" y="27014"/>
                  </a:cubicBezTo>
                  <a:cubicBezTo>
                    <a:pt x="69076" y="26936"/>
                    <a:pt x="69007" y="26879"/>
                    <a:pt x="68930" y="26879"/>
                  </a:cubicBezTo>
                  <a:close/>
                  <a:moveTo>
                    <a:pt x="1028" y="27293"/>
                  </a:moveTo>
                  <a:cubicBezTo>
                    <a:pt x="926" y="27293"/>
                    <a:pt x="851" y="27375"/>
                    <a:pt x="823" y="27458"/>
                  </a:cubicBezTo>
                  <a:cubicBezTo>
                    <a:pt x="792" y="27553"/>
                    <a:pt x="855" y="27679"/>
                    <a:pt x="982" y="27711"/>
                  </a:cubicBezTo>
                  <a:lnTo>
                    <a:pt x="1014" y="27711"/>
                  </a:lnTo>
                  <a:cubicBezTo>
                    <a:pt x="1109" y="27711"/>
                    <a:pt x="1204" y="27648"/>
                    <a:pt x="1204" y="27553"/>
                  </a:cubicBezTo>
                  <a:cubicBezTo>
                    <a:pt x="1204" y="27553"/>
                    <a:pt x="1235" y="27521"/>
                    <a:pt x="1235" y="27521"/>
                  </a:cubicBezTo>
                  <a:cubicBezTo>
                    <a:pt x="1235" y="27394"/>
                    <a:pt x="1172" y="27331"/>
                    <a:pt x="1077" y="27299"/>
                  </a:cubicBezTo>
                  <a:cubicBezTo>
                    <a:pt x="1060" y="27295"/>
                    <a:pt x="1043" y="27293"/>
                    <a:pt x="1028" y="27293"/>
                  </a:cubicBezTo>
                  <a:close/>
                  <a:moveTo>
                    <a:pt x="69259" y="28463"/>
                  </a:moveTo>
                  <a:cubicBezTo>
                    <a:pt x="69240" y="28463"/>
                    <a:pt x="69219" y="28466"/>
                    <a:pt x="69197" y="28471"/>
                  </a:cubicBezTo>
                  <a:cubicBezTo>
                    <a:pt x="69102" y="28471"/>
                    <a:pt x="69039" y="28598"/>
                    <a:pt x="69039" y="28693"/>
                  </a:cubicBezTo>
                  <a:lnTo>
                    <a:pt x="69260" y="28693"/>
                  </a:lnTo>
                  <a:lnTo>
                    <a:pt x="69070" y="28724"/>
                  </a:lnTo>
                  <a:cubicBezTo>
                    <a:pt x="69070" y="28819"/>
                    <a:pt x="69165" y="28883"/>
                    <a:pt x="69260" y="28883"/>
                  </a:cubicBezTo>
                  <a:lnTo>
                    <a:pt x="69292" y="28883"/>
                  </a:lnTo>
                  <a:cubicBezTo>
                    <a:pt x="69387" y="28883"/>
                    <a:pt x="69450" y="28756"/>
                    <a:pt x="69450" y="28661"/>
                  </a:cubicBezTo>
                  <a:lnTo>
                    <a:pt x="69450" y="28629"/>
                  </a:lnTo>
                  <a:cubicBezTo>
                    <a:pt x="69424" y="28524"/>
                    <a:pt x="69354" y="28463"/>
                    <a:pt x="69259" y="28463"/>
                  </a:cubicBezTo>
                  <a:close/>
                  <a:moveTo>
                    <a:pt x="760" y="28851"/>
                  </a:moveTo>
                  <a:cubicBezTo>
                    <a:pt x="633" y="28851"/>
                    <a:pt x="538" y="28914"/>
                    <a:pt x="507" y="29009"/>
                  </a:cubicBezTo>
                  <a:lnTo>
                    <a:pt x="507" y="29073"/>
                  </a:lnTo>
                  <a:cubicBezTo>
                    <a:pt x="507" y="29168"/>
                    <a:pt x="570" y="29263"/>
                    <a:pt x="665" y="29294"/>
                  </a:cubicBezTo>
                  <a:lnTo>
                    <a:pt x="697" y="29294"/>
                  </a:lnTo>
                  <a:cubicBezTo>
                    <a:pt x="792" y="29294"/>
                    <a:pt x="887" y="29231"/>
                    <a:pt x="919" y="29136"/>
                  </a:cubicBezTo>
                  <a:lnTo>
                    <a:pt x="919" y="29104"/>
                  </a:lnTo>
                  <a:cubicBezTo>
                    <a:pt x="919" y="28978"/>
                    <a:pt x="855" y="28883"/>
                    <a:pt x="760" y="28851"/>
                  </a:cubicBezTo>
                  <a:close/>
                  <a:moveTo>
                    <a:pt x="69482" y="30054"/>
                  </a:moveTo>
                  <a:cubicBezTo>
                    <a:pt x="69355" y="30086"/>
                    <a:pt x="69292" y="30181"/>
                    <a:pt x="69292" y="30276"/>
                  </a:cubicBezTo>
                  <a:lnTo>
                    <a:pt x="69324" y="30340"/>
                  </a:lnTo>
                  <a:cubicBezTo>
                    <a:pt x="69324" y="30435"/>
                    <a:pt x="69387" y="30466"/>
                    <a:pt x="69482" y="30466"/>
                  </a:cubicBezTo>
                  <a:lnTo>
                    <a:pt x="69545" y="30466"/>
                  </a:lnTo>
                  <a:cubicBezTo>
                    <a:pt x="69640" y="30466"/>
                    <a:pt x="69704" y="30340"/>
                    <a:pt x="69704" y="30245"/>
                  </a:cubicBezTo>
                  <a:cubicBezTo>
                    <a:pt x="69672" y="30118"/>
                    <a:pt x="69577" y="30054"/>
                    <a:pt x="69482" y="30054"/>
                  </a:cubicBezTo>
                  <a:close/>
                  <a:moveTo>
                    <a:pt x="507" y="30466"/>
                  </a:moveTo>
                  <a:cubicBezTo>
                    <a:pt x="380" y="30466"/>
                    <a:pt x="285" y="30561"/>
                    <a:pt x="285" y="30656"/>
                  </a:cubicBezTo>
                  <a:cubicBezTo>
                    <a:pt x="253" y="30783"/>
                    <a:pt x="317" y="30878"/>
                    <a:pt x="443" y="30878"/>
                  </a:cubicBezTo>
                  <a:cubicBezTo>
                    <a:pt x="443" y="30910"/>
                    <a:pt x="443" y="30910"/>
                    <a:pt x="475" y="30910"/>
                  </a:cubicBezTo>
                  <a:cubicBezTo>
                    <a:pt x="570" y="30910"/>
                    <a:pt x="665" y="30815"/>
                    <a:pt x="665" y="30720"/>
                  </a:cubicBezTo>
                  <a:lnTo>
                    <a:pt x="665" y="30688"/>
                  </a:lnTo>
                  <a:cubicBezTo>
                    <a:pt x="697" y="30561"/>
                    <a:pt x="602" y="30498"/>
                    <a:pt x="507" y="30466"/>
                  </a:cubicBezTo>
                  <a:close/>
                  <a:moveTo>
                    <a:pt x="69672" y="31670"/>
                  </a:moveTo>
                  <a:cubicBezTo>
                    <a:pt x="69545" y="31670"/>
                    <a:pt x="69482" y="31765"/>
                    <a:pt x="69482" y="31891"/>
                  </a:cubicBezTo>
                  <a:lnTo>
                    <a:pt x="69482" y="31923"/>
                  </a:lnTo>
                  <a:cubicBezTo>
                    <a:pt x="69514" y="32018"/>
                    <a:pt x="69577" y="32081"/>
                    <a:pt x="69672" y="32081"/>
                  </a:cubicBezTo>
                  <a:lnTo>
                    <a:pt x="69704" y="32081"/>
                  </a:lnTo>
                  <a:cubicBezTo>
                    <a:pt x="69799" y="32081"/>
                    <a:pt x="69894" y="31955"/>
                    <a:pt x="69894" y="31860"/>
                  </a:cubicBezTo>
                  <a:cubicBezTo>
                    <a:pt x="69862" y="31733"/>
                    <a:pt x="69767" y="31670"/>
                    <a:pt x="69672" y="31670"/>
                  </a:cubicBezTo>
                  <a:close/>
                  <a:moveTo>
                    <a:pt x="280" y="32075"/>
                  </a:moveTo>
                  <a:cubicBezTo>
                    <a:pt x="198" y="32075"/>
                    <a:pt x="127" y="32161"/>
                    <a:pt x="127" y="32271"/>
                  </a:cubicBezTo>
                  <a:lnTo>
                    <a:pt x="95" y="32303"/>
                  </a:lnTo>
                  <a:cubicBezTo>
                    <a:pt x="95" y="32398"/>
                    <a:pt x="190" y="32493"/>
                    <a:pt x="285" y="32525"/>
                  </a:cubicBezTo>
                  <a:lnTo>
                    <a:pt x="317" y="32525"/>
                  </a:lnTo>
                  <a:cubicBezTo>
                    <a:pt x="412" y="32525"/>
                    <a:pt x="507" y="32430"/>
                    <a:pt x="507" y="32335"/>
                  </a:cubicBezTo>
                  <a:lnTo>
                    <a:pt x="317" y="32271"/>
                  </a:lnTo>
                  <a:lnTo>
                    <a:pt x="507" y="32303"/>
                  </a:lnTo>
                  <a:cubicBezTo>
                    <a:pt x="507" y="32176"/>
                    <a:pt x="443" y="32081"/>
                    <a:pt x="317" y="32081"/>
                  </a:cubicBezTo>
                  <a:cubicBezTo>
                    <a:pt x="304" y="32077"/>
                    <a:pt x="292" y="32075"/>
                    <a:pt x="280" y="32075"/>
                  </a:cubicBezTo>
                  <a:close/>
                  <a:moveTo>
                    <a:pt x="69767" y="33285"/>
                  </a:moveTo>
                  <a:cubicBezTo>
                    <a:pt x="69672" y="33285"/>
                    <a:pt x="69577" y="33380"/>
                    <a:pt x="69609" y="33506"/>
                  </a:cubicBezTo>
                  <a:lnTo>
                    <a:pt x="69609" y="33538"/>
                  </a:lnTo>
                  <a:cubicBezTo>
                    <a:pt x="69609" y="33633"/>
                    <a:pt x="69672" y="33728"/>
                    <a:pt x="69799" y="33728"/>
                  </a:cubicBezTo>
                  <a:cubicBezTo>
                    <a:pt x="69894" y="33728"/>
                    <a:pt x="69989" y="33633"/>
                    <a:pt x="69989" y="33506"/>
                  </a:cubicBezTo>
                  <a:lnTo>
                    <a:pt x="69989" y="33475"/>
                  </a:lnTo>
                  <a:cubicBezTo>
                    <a:pt x="69989" y="33380"/>
                    <a:pt x="69894" y="33285"/>
                    <a:pt x="69767" y="33285"/>
                  </a:cubicBezTo>
                  <a:close/>
                  <a:moveTo>
                    <a:pt x="222" y="33728"/>
                  </a:moveTo>
                  <a:cubicBezTo>
                    <a:pt x="127" y="33728"/>
                    <a:pt x="32" y="33823"/>
                    <a:pt x="32" y="33918"/>
                  </a:cubicBezTo>
                  <a:cubicBezTo>
                    <a:pt x="32" y="34045"/>
                    <a:pt x="95" y="34140"/>
                    <a:pt x="222" y="34140"/>
                  </a:cubicBezTo>
                  <a:cubicBezTo>
                    <a:pt x="317" y="34140"/>
                    <a:pt x="412" y="34045"/>
                    <a:pt x="412" y="33950"/>
                  </a:cubicBezTo>
                  <a:lnTo>
                    <a:pt x="412" y="33886"/>
                  </a:lnTo>
                  <a:cubicBezTo>
                    <a:pt x="412" y="33791"/>
                    <a:pt x="348" y="33728"/>
                    <a:pt x="222" y="33728"/>
                  </a:cubicBezTo>
                  <a:close/>
                  <a:moveTo>
                    <a:pt x="69830" y="34900"/>
                  </a:moveTo>
                  <a:cubicBezTo>
                    <a:pt x="69704" y="34900"/>
                    <a:pt x="69640" y="34995"/>
                    <a:pt x="69640" y="35122"/>
                  </a:cubicBezTo>
                  <a:lnTo>
                    <a:pt x="69640" y="35153"/>
                  </a:lnTo>
                  <a:cubicBezTo>
                    <a:pt x="69640" y="35248"/>
                    <a:pt x="69704" y="35343"/>
                    <a:pt x="69830" y="35343"/>
                  </a:cubicBezTo>
                  <a:cubicBezTo>
                    <a:pt x="69925" y="35343"/>
                    <a:pt x="70020" y="35248"/>
                    <a:pt x="70020" y="35153"/>
                  </a:cubicBezTo>
                  <a:lnTo>
                    <a:pt x="70020" y="35122"/>
                  </a:lnTo>
                  <a:cubicBezTo>
                    <a:pt x="70020" y="34995"/>
                    <a:pt x="69925" y="34900"/>
                    <a:pt x="69830" y="34900"/>
                  </a:cubicBezTo>
                  <a:close/>
                  <a:moveTo>
                    <a:pt x="222" y="35312"/>
                  </a:moveTo>
                  <a:cubicBezTo>
                    <a:pt x="95" y="35312"/>
                    <a:pt x="0" y="35407"/>
                    <a:pt x="0" y="35502"/>
                  </a:cubicBezTo>
                  <a:lnTo>
                    <a:pt x="0" y="35565"/>
                  </a:lnTo>
                  <a:cubicBezTo>
                    <a:pt x="0" y="35660"/>
                    <a:pt x="95" y="35755"/>
                    <a:pt x="222" y="35755"/>
                  </a:cubicBezTo>
                  <a:cubicBezTo>
                    <a:pt x="317" y="35755"/>
                    <a:pt x="412" y="35660"/>
                    <a:pt x="412" y="35533"/>
                  </a:cubicBezTo>
                  <a:lnTo>
                    <a:pt x="412" y="35502"/>
                  </a:lnTo>
                  <a:cubicBezTo>
                    <a:pt x="412" y="35407"/>
                    <a:pt x="317" y="35312"/>
                    <a:pt x="222" y="35312"/>
                  </a:cubicBezTo>
                  <a:close/>
                  <a:moveTo>
                    <a:pt x="69799" y="36547"/>
                  </a:moveTo>
                  <a:cubicBezTo>
                    <a:pt x="69704" y="36547"/>
                    <a:pt x="69577" y="36610"/>
                    <a:pt x="69577" y="36737"/>
                  </a:cubicBezTo>
                  <a:lnTo>
                    <a:pt x="69577" y="36768"/>
                  </a:lnTo>
                  <a:cubicBezTo>
                    <a:pt x="69577" y="36863"/>
                    <a:pt x="69672" y="36958"/>
                    <a:pt x="69767" y="36958"/>
                  </a:cubicBezTo>
                  <a:cubicBezTo>
                    <a:pt x="69894" y="36958"/>
                    <a:pt x="69989" y="36895"/>
                    <a:pt x="69989" y="36768"/>
                  </a:cubicBezTo>
                  <a:lnTo>
                    <a:pt x="69989" y="36737"/>
                  </a:lnTo>
                  <a:cubicBezTo>
                    <a:pt x="69989" y="36642"/>
                    <a:pt x="69894" y="36547"/>
                    <a:pt x="69799" y="36547"/>
                  </a:cubicBezTo>
                  <a:close/>
                  <a:moveTo>
                    <a:pt x="253" y="36958"/>
                  </a:moveTo>
                  <a:cubicBezTo>
                    <a:pt x="158" y="36958"/>
                    <a:pt x="63" y="37085"/>
                    <a:pt x="63" y="37180"/>
                  </a:cubicBezTo>
                  <a:cubicBezTo>
                    <a:pt x="63" y="37307"/>
                    <a:pt x="158" y="37370"/>
                    <a:pt x="253" y="37370"/>
                  </a:cubicBezTo>
                  <a:lnTo>
                    <a:pt x="285" y="37370"/>
                  </a:lnTo>
                  <a:cubicBezTo>
                    <a:pt x="380" y="37370"/>
                    <a:pt x="475" y="37275"/>
                    <a:pt x="475" y="37180"/>
                  </a:cubicBezTo>
                  <a:lnTo>
                    <a:pt x="475" y="37117"/>
                  </a:lnTo>
                  <a:cubicBezTo>
                    <a:pt x="443" y="37022"/>
                    <a:pt x="348" y="36958"/>
                    <a:pt x="253" y="36958"/>
                  </a:cubicBezTo>
                  <a:close/>
                  <a:moveTo>
                    <a:pt x="69634" y="38156"/>
                  </a:moveTo>
                  <a:cubicBezTo>
                    <a:pt x="69553" y="38156"/>
                    <a:pt x="69482" y="38238"/>
                    <a:pt x="69482" y="38320"/>
                  </a:cubicBezTo>
                  <a:lnTo>
                    <a:pt x="69450" y="38383"/>
                  </a:lnTo>
                  <a:cubicBezTo>
                    <a:pt x="69450" y="38478"/>
                    <a:pt x="69545" y="38573"/>
                    <a:pt x="69640" y="38573"/>
                  </a:cubicBezTo>
                  <a:lnTo>
                    <a:pt x="69672" y="38573"/>
                  </a:lnTo>
                  <a:cubicBezTo>
                    <a:pt x="69767" y="38573"/>
                    <a:pt x="69862" y="38478"/>
                    <a:pt x="69862" y="38383"/>
                  </a:cubicBezTo>
                  <a:cubicBezTo>
                    <a:pt x="69862" y="38257"/>
                    <a:pt x="69799" y="38162"/>
                    <a:pt x="69672" y="38162"/>
                  </a:cubicBezTo>
                  <a:cubicBezTo>
                    <a:pt x="69659" y="38157"/>
                    <a:pt x="69647" y="38156"/>
                    <a:pt x="69634" y="38156"/>
                  </a:cubicBezTo>
                  <a:close/>
                  <a:moveTo>
                    <a:pt x="429" y="38565"/>
                  </a:moveTo>
                  <a:cubicBezTo>
                    <a:pt x="413" y="38565"/>
                    <a:pt x="396" y="38568"/>
                    <a:pt x="380" y="38573"/>
                  </a:cubicBezTo>
                  <a:cubicBezTo>
                    <a:pt x="285" y="38573"/>
                    <a:pt x="190" y="38700"/>
                    <a:pt x="222" y="38795"/>
                  </a:cubicBezTo>
                  <a:cubicBezTo>
                    <a:pt x="222" y="38922"/>
                    <a:pt x="317" y="38985"/>
                    <a:pt x="412" y="38985"/>
                  </a:cubicBezTo>
                  <a:cubicBezTo>
                    <a:pt x="538" y="38985"/>
                    <a:pt x="602" y="38890"/>
                    <a:pt x="602" y="38763"/>
                  </a:cubicBezTo>
                  <a:lnTo>
                    <a:pt x="602" y="38732"/>
                  </a:lnTo>
                  <a:cubicBezTo>
                    <a:pt x="576" y="38627"/>
                    <a:pt x="506" y="38565"/>
                    <a:pt x="429" y="38565"/>
                  </a:cubicBezTo>
                  <a:close/>
                  <a:moveTo>
                    <a:pt x="69465" y="39771"/>
                  </a:moveTo>
                  <a:cubicBezTo>
                    <a:pt x="69363" y="39771"/>
                    <a:pt x="69292" y="39853"/>
                    <a:pt x="69292" y="39935"/>
                  </a:cubicBezTo>
                  <a:lnTo>
                    <a:pt x="69260" y="39967"/>
                  </a:lnTo>
                  <a:cubicBezTo>
                    <a:pt x="69260" y="40094"/>
                    <a:pt x="69324" y="40157"/>
                    <a:pt x="69450" y="40189"/>
                  </a:cubicBezTo>
                  <a:lnTo>
                    <a:pt x="69482" y="40189"/>
                  </a:lnTo>
                  <a:cubicBezTo>
                    <a:pt x="69577" y="40189"/>
                    <a:pt x="69640" y="40094"/>
                    <a:pt x="69672" y="39999"/>
                  </a:cubicBezTo>
                  <a:cubicBezTo>
                    <a:pt x="69704" y="39904"/>
                    <a:pt x="69609" y="39777"/>
                    <a:pt x="69514" y="39777"/>
                  </a:cubicBezTo>
                  <a:cubicBezTo>
                    <a:pt x="69497" y="39773"/>
                    <a:pt x="69480" y="39771"/>
                    <a:pt x="69465" y="39771"/>
                  </a:cubicBezTo>
                  <a:close/>
                  <a:moveTo>
                    <a:pt x="570" y="40157"/>
                  </a:moveTo>
                  <a:cubicBezTo>
                    <a:pt x="475" y="40189"/>
                    <a:pt x="412" y="40284"/>
                    <a:pt x="412" y="40379"/>
                  </a:cubicBezTo>
                  <a:lnTo>
                    <a:pt x="412" y="40442"/>
                  </a:lnTo>
                  <a:cubicBezTo>
                    <a:pt x="443" y="40537"/>
                    <a:pt x="538" y="40600"/>
                    <a:pt x="633" y="40600"/>
                  </a:cubicBezTo>
                  <a:lnTo>
                    <a:pt x="665" y="40600"/>
                  </a:lnTo>
                  <a:cubicBezTo>
                    <a:pt x="760" y="40569"/>
                    <a:pt x="823" y="40474"/>
                    <a:pt x="823" y="40347"/>
                  </a:cubicBezTo>
                  <a:cubicBezTo>
                    <a:pt x="792" y="40220"/>
                    <a:pt x="697" y="40157"/>
                    <a:pt x="570" y="40157"/>
                  </a:cubicBezTo>
                  <a:close/>
                  <a:moveTo>
                    <a:pt x="69260" y="41360"/>
                  </a:moveTo>
                  <a:cubicBezTo>
                    <a:pt x="69134" y="41360"/>
                    <a:pt x="69039" y="41424"/>
                    <a:pt x="69007" y="41519"/>
                  </a:cubicBezTo>
                  <a:lnTo>
                    <a:pt x="69007" y="41582"/>
                  </a:lnTo>
                  <a:cubicBezTo>
                    <a:pt x="68975" y="41677"/>
                    <a:pt x="69070" y="41772"/>
                    <a:pt x="69165" y="41772"/>
                  </a:cubicBezTo>
                  <a:lnTo>
                    <a:pt x="69197" y="41772"/>
                  </a:lnTo>
                  <a:cubicBezTo>
                    <a:pt x="69292" y="41772"/>
                    <a:pt x="69387" y="41709"/>
                    <a:pt x="69387" y="41614"/>
                  </a:cubicBezTo>
                  <a:cubicBezTo>
                    <a:pt x="69419" y="41487"/>
                    <a:pt x="69355" y="41392"/>
                    <a:pt x="69260" y="41360"/>
                  </a:cubicBezTo>
                  <a:close/>
                  <a:moveTo>
                    <a:pt x="855" y="41772"/>
                  </a:moveTo>
                  <a:cubicBezTo>
                    <a:pt x="760" y="41804"/>
                    <a:pt x="697" y="41930"/>
                    <a:pt x="697" y="42025"/>
                  </a:cubicBezTo>
                  <a:cubicBezTo>
                    <a:pt x="728" y="42120"/>
                    <a:pt x="823" y="42184"/>
                    <a:pt x="919" y="42184"/>
                  </a:cubicBezTo>
                  <a:lnTo>
                    <a:pt x="950" y="42184"/>
                  </a:lnTo>
                  <a:cubicBezTo>
                    <a:pt x="1045" y="42184"/>
                    <a:pt x="1109" y="42089"/>
                    <a:pt x="1109" y="41962"/>
                  </a:cubicBezTo>
                  <a:lnTo>
                    <a:pt x="1077" y="41930"/>
                  </a:lnTo>
                  <a:cubicBezTo>
                    <a:pt x="1077" y="41804"/>
                    <a:pt x="950" y="41772"/>
                    <a:pt x="855" y="41772"/>
                  </a:cubicBezTo>
                  <a:close/>
                  <a:moveTo>
                    <a:pt x="68859" y="42967"/>
                  </a:moveTo>
                  <a:cubicBezTo>
                    <a:pt x="68776" y="42967"/>
                    <a:pt x="68690" y="43024"/>
                    <a:pt x="68690" y="43102"/>
                  </a:cubicBezTo>
                  <a:lnTo>
                    <a:pt x="68849" y="43197"/>
                  </a:lnTo>
                  <a:lnTo>
                    <a:pt x="68659" y="43134"/>
                  </a:lnTo>
                  <a:lnTo>
                    <a:pt x="68659" y="43134"/>
                  </a:lnTo>
                  <a:cubicBezTo>
                    <a:pt x="68627" y="43260"/>
                    <a:pt x="68690" y="43355"/>
                    <a:pt x="68817" y="43387"/>
                  </a:cubicBezTo>
                  <a:lnTo>
                    <a:pt x="68849" y="43387"/>
                  </a:lnTo>
                  <a:cubicBezTo>
                    <a:pt x="68944" y="43387"/>
                    <a:pt x="69039" y="43324"/>
                    <a:pt x="69039" y="43229"/>
                  </a:cubicBezTo>
                  <a:lnTo>
                    <a:pt x="69070" y="43197"/>
                  </a:lnTo>
                  <a:cubicBezTo>
                    <a:pt x="69070" y="43102"/>
                    <a:pt x="69007" y="42975"/>
                    <a:pt x="68912" y="42975"/>
                  </a:cubicBezTo>
                  <a:cubicBezTo>
                    <a:pt x="68895" y="42970"/>
                    <a:pt x="68877" y="42967"/>
                    <a:pt x="68859" y="42967"/>
                  </a:cubicBezTo>
                  <a:close/>
                  <a:moveTo>
                    <a:pt x="1268" y="43347"/>
                  </a:moveTo>
                  <a:cubicBezTo>
                    <a:pt x="1247" y="43347"/>
                    <a:pt x="1226" y="43350"/>
                    <a:pt x="1204" y="43355"/>
                  </a:cubicBezTo>
                  <a:cubicBezTo>
                    <a:pt x="1109" y="43355"/>
                    <a:pt x="1045" y="43482"/>
                    <a:pt x="1077" y="43577"/>
                  </a:cubicBezTo>
                  <a:lnTo>
                    <a:pt x="1077" y="43640"/>
                  </a:lnTo>
                  <a:cubicBezTo>
                    <a:pt x="1109" y="43704"/>
                    <a:pt x="1172" y="43767"/>
                    <a:pt x="1267" y="43767"/>
                  </a:cubicBezTo>
                  <a:lnTo>
                    <a:pt x="1330" y="43767"/>
                  </a:lnTo>
                  <a:cubicBezTo>
                    <a:pt x="1425" y="43735"/>
                    <a:pt x="1489" y="43640"/>
                    <a:pt x="1457" y="43514"/>
                  </a:cubicBezTo>
                  <a:lnTo>
                    <a:pt x="1457" y="43482"/>
                  </a:lnTo>
                  <a:cubicBezTo>
                    <a:pt x="1431" y="43404"/>
                    <a:pt x="1362" y="43347"/>
                    <a:pt x="1268" y="43347"/>
                  </a:cubicBezTo>
                  <a:close/>
                  <a:moveTo>
                    <a:pt x="68448" y="44519"/>
                  </a:moveTo>
                  <a:cubicBezTo>
                    <a:pt x="68364" y="44519"/>
                    <a:pt x="68279" y="44576"/>
                    <a:pt x="68279" y="44654"/>
                  </a:cubicBezTo>
                  <a:lnTo>
                    <a:pt x="68247" y="44686"/>
                  </a:lnTo>
                  <a:cubicBezTo>
                    <a:pt x="68215" y="44812"/>
                    <a:pt x="68279" y="44907"/>
                    <a:pt x="68374" y="44939"/>
                  </a:cubicBezTo>
                  <a:lnTo>
                    <a:pt x="68437" y="44939"/>
                  </a:lnTo>
                  <a:cubicBezTo>
                    <a:pt x="68532" y="44939"/>
                    <a:pt x="68595" y="44907"/>
                    <a:pt x="68627" y="44812"/>
                  </a:cubicBezTo>
                  <a:lnTo>
                    <a:pt x="68659" y="44781"/>
                  </a:lnTo>
                  <a:cubicBezTo>
                    <a:pt x="68690" y="44654"/>
                    <a:pt x="68627" y="44559"/>
                    <a:pt x="68500" y="44527"/>
                  </a:cubicBezTo>
                  <a:cubicBezTo>
                    <a:pt x="68483" y="44522"/>
                    <a:pt x="68466" y="44519"/>
                    <a:pt x="68448" y="44519"/>
                  </a:cubicBezTo>
                  <a:close/>
                  <a:moveTo>
                    <a:pt x="1697" y="44899"/>
                  </a:moveTo>
                  <a:cubicBezTo>
                    <a:pt x="1681" y="44899"/>
                    <a:pt x="1664" y="44902"/>
                    <a:pt x="1647" y="44907"/>
                  </a:cubicBezTo>
                  <a:cubicBezTo>
                    <a:pt x="1520" y="44939"/>
                    <a:pt x="1457" y="45066"/>
                    <a:pt x="1489" y="45161"/>
                  </a:cubicBezTo>
                  <a:lnTo>
                    <a:pt x="1520" y="45192"/>
                  </a:lnTo>
                  <a:cubicBezTo>
                    <a:pt x="1552" y="45287"/>
                    <a:pt x="1615" y="45351"/>
                    <a:pt x="1710" y="45351"/>
                  </a:cubicBezTo>
                  <a:cubicBezTo>
                    <a:pt x="1710" y="45351"/>
                    <a:pt x="1742" y="45319"/>
                    <a:pt x="1774" y="45319"/>
                  </a:cubicBezTo>
                  <a:cubicBezTo>
                    <a:pt x="1869" y="45287"/>
                    <a:pt x="1932" y="45192"/>
                    <a:pt x="1900" y="45066"/>
                  </a:cubicBezTo>
                  <a:lnTo>
                    <a:pt x="1869" y="45034"/>
                  </a:lnTo>
                  <a:cubicBezTo>
                    <a:pt x="1843" y="44956"/>
                    <a:pt x="1774" y="44899"/>
                    <a:pt x="1697" y="44899"/>
                  </a:cubicBezTo>
                  <a:close/>
                  <a:moveTo>
                    <a:pt x="67973" y="46071"/>
                  </a:moveTo>
                  <a:cubicBezTo>
                    <a:pt x="67888" y="46071"/>
                    <a:pt x="67798" y="46127"/>
                    <a:pt x="67772" y="46206"/>
                  </a:cubicBezTo>
                  <a:lnTo>
                    <a:pt x="67772" y="46237"/>
                  </a:lnTo>
                  <a:cubicBezTo>
                    <a:pt x="67709" y="46332"/>
                    <a:pt x="67772" y="46427"/>
                    <a:pt x="67899" y="46459"/>
                  </a:cubicBezTo>
                  <a:cubicBezTo>
                    <a:pt x="67899" y="46491"/>
                    <a:pt x="67930" y="46491"/>
                    <a:pt x="67930" y="46491"/>
                  </a:cubicBezTo>
                  <a:cubicBezTo>
                    <a:pt x="68025" y="46491"/>
                    <a:pt x="68120" y="46427"/>
                    <a:pt x="68152" y="46332"/>
                  </a:cubicBezTo>
                  <a:cubicBezTo>
                    <a:pt x="68184" y="46237"/>
                    <a:pt x="68120" y="46111"/>
                    <a:pt x="68025" y="46079"/>
                  </a:cubicBezTo>
                  <a:cubicBezTo>
                    <a:pt x="68008" y="46073"/>
                    <a:pt x="67991" y="46071"/>
                    <a:pt x="67973" y="46071"/>
                  </a:cubicBezTo>
                  <a:close/>
                  <a:moveTo>
                    <a:pt x="2186" y="46451"/>
                  </a:moveTo>
                  <a:cubicBezTo>
                    <a:pt x="2166" y="46451"/>
                    <a:pt x="2144" y="46453"/>
                    <a:pt x="2122" y="46459"/>
                  </a:cubicBezTo>
                  <a:cubicBezTo>
                    <a:pt x="2027" y="46491"/>
                    <a:pt x="1964" y="46617"/>
                    <a:pt x="2027" y="46712"/>
                  </a:cubicBezTo>
                  <a:lnTo>
                    <a:pt x="2027" y="46744"/>
                  </a:lnTo>
                  <a:cubicBezTo>
                    <a:pt x="2059" y="46839"/>
                    <a:pt x="2122" y="46871"/>
                    <a:pt x="2217" y="46871"/>
                  </a:cubicBezTo>
                  <a:lnTo>
                    <a:pt x="2280" y="46871"/>
                  </a:lnTo>
                  <a:cubicBezTo>
                    <a:pt x="2375" y="46839"/>
                    <a:pt x="2439" y="46712"/>
                    <a:pt x="2407" y="46617"/>
                  </a:cubicBezTo>
                  <a:lnTo>
                    <a:pt x="2375" y="46586"/>
                  </a:lnTo>
                  <a:cubicBezTo>
                    <a:pt x="2349" y="46507"/>
                    <a:pt x="2280" y="46451"/>
                    <a:pt x="2186" y="46451"/>
                  </a:cubicBezTo>
                  <a:close/>
                  <a:moveTo>
                    <a:pt x="67388" y="47588"/>
                  </a:moveTo>
                  <a:cubicBezTo>
                    <a:pt x="67317" y="47588"/>
                    <a:pt x="67250" y="47629"/>
                    <a:pt x="67202" y="47726"/>
                  </a:cubicBezTo>
                  <a:lnTo>
                    <a:pt x="67392" y="47821"/>
                  </a:lnTo>
                  <a:lnTo>
                    <a:pt x="67392" y="47821"/>
                  </a:lnTo>
                  <a:lnTo>
                    <a:pt x="67202" y="47757"/>
                  </a:lnTo>
                  <a:lnTo>
                    <a:pt x="67202" y="47757"/>
                  </a:lnTo>
                  <a:cubicBezTo>
                    <a:pt x="67170" y="47852"/>
                    <a:pt x="67202" y="47947"/>
                    <a:pt x="67297" y="48011"/>
                  </a:cubicBezTo>
                  <a:lnTo>
                    <a:pt x="67392" y="48011"/>
                  </a:lnTo>
                  <a:cubicBezTo>
                    <a:pt x="67455" y="48011"/>
                    <a:pt x="67550" y="47979"/>
                    <a:pt x="67550" y="47884"/>
                  </a:cubicBezTo>
                  <a:cubicBezTo>
                    <a:pt x="67550" y="47884"/>
                    <a:pt x="67582" y="47852"/>
                    <a:pt x="67582" y="47852"/>
                  </a:cubicBezTo>
                  <a:cubicBezTo>
                    <a:pt x="67614" y="47757"/>
                    <a:pt x="67582" y="47631"/>
                    <a:pt x="67455" y="47599"/>
                  </a:cubicBezTo>
                  <a:cubicBezTo>
                    <a:pt x="67433" y="47592"/>
                    <a:pt x="67410" y="47588"/>
                    <a:pt x="67388" y="47588"/>
                  </a:cubicBezTo>
                  <a:close/>
                  <a:moveTo>
                    <a:pt x="2817" y="47979"/>
                  </a:moveTo>
                  <a:cubicBezTo>
                    <a:pt x="2787" y="47979"/>
                    <a:pt x="2755" y="47990"/>
                    <a:pt x="2724" y="48011"/>
                  </a:cubicBezTo>
                  <a:cubicBezTo>
                    <a:pt x="2629" y="48042"/>
                    <a:pt x="2565" y="48169"/>
                    <a:pt x="2629" y="48264"/>
                  </a:cubicBezTo>
                  <a:cubicBezTo>
                    <a:pt x="2660" y="48359"/>
                    <a:pt x="2724" y="48391"/>
                    <a:pt x="2787" y="48391"/>
                  </a:cubicBezTo>
                  <a:lnTo>
                    <a:pt x="2882" y="48391"/>
                  </a:lnTo>
                  <a:cubicBezTo>
                    <a:pt x="2977" y="48359"/>
                    <a:pt x="3009" y="48232"/>
                    <a:pt x="2977" y="48137"/>
                  </a:cubicBezTo>
                  <a:lnTo>
                    <a:pt x="2977" y="48106"/>
                  </a:lnTo>
                  <a:cubicBezTo>
                    <a:pt x="2935" y="48021"/>
                    <a:pt x="2878" y="47979"/>
                    <a:pt x="2817" y="47979"/>
                  </a:cubicBezTo>
                  <a:close/>
                  <a:moveTo>
                    <a:pt x="66778" y="49076"/>
                  </a:moveTo>
                  <a:cubicBezTo>
                    <a:pt x="66701" y="49076"/>
                    <a:pt x="66624" y="49111"/>
                    <a:pt x="66600" y="49183"/>
                  </a:cubicBezTo>
                  <a:lnTo>
                    <a:pt x="66568" y="49214"/>
                  </a:lnTo>
                  <a:cubicBezTo>
                    <a:pt x="66537" y="49341"/>
                    <a:pt x="66568" y="49436"/>
                    <a:pt x="66663" y="49468"/>
                  </a:cubicBezTo>
                  <a:cubicBezTo>
                    <a:pt x="66695" y="49499"/>
                    <a:pt x="66727" y="49499"/>
                    <a:pt x="66759" y="49499"/>
                  </a:cubicBezTo>
                  <a:cubicBezTo>
                    <a:pt x="66822" y="49499"/>
                    <a:pt x="66917" y="49436"/>
                    <a:pt x="66949" y="49373"/>
                  </a:cubicBezTo>
                  <a:cubicBezTo>
                    <a:pt x="66980" y="49246"/>
                    <a:pt x="66949" y="49151"/>
                    <a:pt x="66854" y="49087"/>
                  </a:cubicBezTo>
                  <a:cubicBezTo>
                    <a:pt x="66830" y="49080"/>
                    <a:pt x="66804" y="49076"/>
                    <a:pt x="66778" y="49076"/>
                  </a:cubicBezTo>
                  <a:close/>
                  <a:moveTo>
                    <a:pt x="3428" y="49456"/>
                  </a:moveTo>
                  <a:cubicBezTo>
                    <a:pt x="3404" y="49456"/>
                    <a:pt x="3379" y="49460"/>
                    <a:pt x="3357" y="49468"/>
                  </a:cubicBezTo>
                  <a:cubicBezTo>
                    <a:pt x="3262" y="49531"/>
                    <a:pt x="3199" y="49658"/>
                    <a:pt x="3262" y="49753"/>
                  </a:cubicBezTo>
                  <a:lnTo>
                    <a:pt x="3262" y="49784"/>
                  </a:lnTo>
                  <a:cubicBezTo>
                    <a:pt x="3294" y="49848"/>
                    <a:pt x="3389" y="49879"/>
                    <a:pt x="3452" y="49879"/>
                  </a:cubicBezTo>
                  <a:lnTo>
                    <a:pt x="3547" y="49879"/>
                  </a:lnTo>
                  <a:cubicBezTo>
                    <a:pt x="3642" y="49816"/>
                    <a:pt x="3674" y="49721"/>
                    <a:pt x="3642" y="49626"/>
                  </a:cubicBezTo>
                  <a:lnTo>
                    <a:pt x="3610" y="49594"/>
                  </a:lnTo>
                  <a:cubicBezTo>
                    <a:pt x="3586" y="49497"/>
                    <a:pt x="3507" y="49456"/>
                    <a:pt x="3428" y="49456"/>
                  </a:cubicBezTo>
                  <a:close/>
                  <a:moveTo>
                    <a:pt x="66082" y="50532"/>
                  </a:moveTo>
                  <a:cubicBezTo>
                    <a:pt x="66004" y="50532"/>
                    <a:pt x="65927" y="50568"/>
                    <a:pt x="65903" y="50639"/>
                  </a:cubicBezTo>
                  <a:lnTo>
                    <a:pt x="65872" y="50671"/>
                  </a:lnTo>
                  <a:cubicBezTo>
                    <a:pt x="65840" y="50766"/>
                    <a:pt x="65872" y="50893"/>
                    <a:pt x="65967" y="50924"/>
                  </a:cubicBezTo>
                  <a:cubicBezTo>
                    <a:pt x="65998" y="50956"/>
                    <a:pt x="66030" y="50956"/>
                    <a:pt x="66062" y="50956"/>
                  </a:cubicBezTo>
                  <a:cubicBezTo>
                    <a:pt x="66125" y="50956"/>
                    <a:pt x="66220" y="50893"/>
                    <a:pt x="66252" y="50829"/>
                  </a:cubicBezTo>
                  <a:cubicBezTo>
                    <a:pt x="66283" y="50734"/>
                    <a:pt x="66252" y="50608"/>
                    <a:pt x="66157" y="50544"/>
                  </a:cubicBezTo>
                  <a:cubicBezTo>
                    <a:pt x="66133" y="50536"/>
                    <a:pt x="66107" y="50532"/>
                    <a:pt x="66082" y="50532"/>
                  </a:cubicBezTo>
                  <a:close/>
                  <a:moveTo>
                    <a:pt x="4162" y="50923"/>
                  </a:moveTo>
                  <a:cubicBezTo>
                    <a:pt x="4125" y="50923"/>
                    <a:pt x="4087" y="50934"/>
                    <a:pt x="4054" y="50956"/>
                  </a:cubicBezTo>
                  <a:cubicBezTo>
                    <a:pt x="3959" y="50988"/>
                    <a:pt x="3927" y="51114"/>
                    <a:pt x="3990" y="51209"/>
                  </a:cubicBezTo>
                  <a:lnTo>
                    <a:pt x="3990" y="51241"/>
                  </a:lnTo>
                  <a:cubicBezTo>
                    <a:pt x="4022" y="51304"/>
                    <a:pt x="4085" y="51336"/>
                    <a:pt x="4180" y="51336"/>
                  </a:cubicBezTo>
                  <a:lnTo>
                    <a:pt x="4275" y="51336"/>
                  </a:lnTo>
                  <a:cubicBezTo>
                    <a:pt x="4370" y="51273"/>
                    <a:pt x="4402" y="51146"/>
                    <a:pt x="4339" y="51051"/>
                  </a:cubicBezTo>
                  <a:lnTo>
                    <a:pt x="4339" y="51019"/>
                  </a:lnTo>
                  <a:cubicBezTo>
                    <a:pt x="4298" y="50958"/>
                    <a:pt x="4231" y="50923"/>
                    <a:pt x="4162" y="50923"/>
                  </a:cubicBezTo>
                  <a:close/>
                  <a:moveTo>
                    <a:pt x="65289" y="51968"/>
                  </a:moveTo>
                  <a:cubicBezTo>
                    <a:pt x="65224" y="51968"/>
                    <a:pt x="65164" y="52003"/>
                    <a:pt x="65143" y="52064"/>
                  </a:cubicBezTo>
                  <a:lnTo>
                    <a:pt x="65112" y="52096"/>
                  </a:lnTo>
                  <a:cubicBezTo>
                    <a:pt x="65048" y="52191"/>
                    <a:pt x="65112" y="52286"/>
                    <a:pt x="65207" y="52349"/>
                  </a:cubicBezTo>
                  <a:cubicBezTo>
                    <a:pt x="65207" y="52381"/>
                    <a:pt x="65238" y="52381"/>
                    <a:pt x="65270" y="52381"/>
                  </a:cubicBezTo>
                  <a:cubicBezTo>
                    <a:pt x="65365" y="52381"/>
                    <a:pt x="65428" y="52318"/>
                    <a:pt x="65460" y="52254"/>
                  </a:cubicBezTo>
                  <a:cubicBezTo>
                    <a:pt x="65523" y="52159"/>
                    <a:pt x="65492" y="52033"/>
                    <a:pt x="65397" y="52001"/>
                  </a:cubicBezTo>
                  <a:cubicBezTo>
                    <a:pt x="65363" y="51979"/>
                    <a:pt x="65325" y="51968"/>
                    <a:pt x="65289" y="51968"/>
                  </a:cubicBezTo>
                  <a:close/>
                  <a:moveTo>
                    <a:pt x="4916" y="52338"/>
                  </a:moveTo>
                  <a:cubicBezTo>
                    <a:pt x="4893" y="52338"/>
                    <a:pt x="4869" y="52341"/>
                    <a:pt x="4845" y="52349"/>
                  </a:cubicBezTo>
                  <a:cubicBezTo>
                    <a:pt x="4750" y="52413"/>
                    <a:pt x="4719" y="52539"/>
                    <a:pt x="4750" y="52634"/>
                  </a:cubicBezTo>
                  <a:lnTo>
                    <a:pt x="4782" y="52666"/>
                  </a:lnTo>
                  <a:cubicBezTo>
                    <a:pt x="4814" y="52729"/>
                    <a:pt x="4877" y="52761"/>
                    <a:pt x="4972" y="52761"/>
                  </a:cubicBezTo>
                  <a:cubicBezTo>
                    <a:pt x="5004" y="52761"/>
                    <a:pt x="5035" y="52761"/>
                    <a:pt x="5067" y="52729"/>
                  </a:cubicBezTo>
                  <a:cubicBezTo>
                    <a:pt x="5162" y="52666"/>
                    <a:pt x="5162" y="52571"/>
                    <a:pt x="5130" y="52476"/>
                  </a:cubicBezTo>
                  <a:lnTo>
                    <a:pt x="5099" y="52444"/>
                  </a:lnTo>
                  <a:cubicBezTo>
                    <a:pt x="5051" y="52373"/>
                    <a:pt x="4986" y="52338"/>
                    <a:pt x="4916" y="52338"/>
                  </a:cubicBezTo>
                  <a:close/>
                  <a:moveTo>
                    <a:pt x="64466" y="53362"/>
                  </a:moveTo>
                  <a:cubicBezTo>
                    <a:pt x="64401" y="53362"/>
                    <a:pt x="64340" y="53396"/>
                    <a:pt x="64320" y="53458"/>
                  </a:cubicBezTo>
                  <a:lnTo>
                    <a:pt x="64288" y="53489"/>
                  </a:lnTo>
                  <a:cubicBezTo>
                    <a:pt x="64225" y="53584"/>
                    <a:pt x="64257" y="53679"/>
                    <a:pt x="64352" y="53743"/>
                  </a:cubicBezTo>
                  <a:cubicBezTo>
                    <a:pt x="64383" y="53774"/>
                    <a:pt x="64415" y="53774"/>
                    <a:pt x="64447" y="53774"/>
                  </a:cubicBezTo>
                  <a:cubicBezTo>
                    <a:pt x="64510" y="53774"/>
                    <a:pt x="64605" y="53743"/>
                    <a:pt x="64637" y="53648"/>
                  </a:cubicBezTo>
                  <a:cubicBezTo>
                    <a:pt x="64700" y="53584"/>
                    <a:pt x="64668" y="53458"/>
                    <a:pt x="64573" y="53394"/>
                  </a:cubicBezTo>
                  <a:cubicBezTo>
                    <a:pt x="64540" y="53372"/>
                    <a:pt x="64502" y="53362"/>
                    <a:pt x="64466" y="53362"/>
                  </a:cubicBezTo>
                  <a:close/>
                  <a:moveTo>
                    <a:pt x="5826" y="53730"/>
                  </a:moveTo>
                  <a:cubicBezTo>
                    <a:pt x="5786" y="53730"/>
                    <a:pt x="5743" y="53746"/>
                    <a:pt x="5701" y="53774"/>
                  </a:cubicBezTo>
                  <a:cubicBezTo>
                    <a:pt x="5606" y="53838"/>
                    <a:pt x="5574" y="53965"/>
                    <a:pt x="5637" y="54060"/>
                  </a:cubicBezTo>
                  <a:cubicBezTo>
                    <a:pt x="5669" y="54123"/>
                    <a:pt x="5732" y="54155"/>
                    <a:pt x="5827" y="54155"/>
                  </a:cubicBezTo>
                  <a:cubicBezTo>
                    <a:pt x="5859" y="54155"/>
                    <a:pt x="5891" y="54155"/>
                    <a:pt x="5922" y="54123"/>
                  </a:cubicBezTo>
                  <a:cubicBezTo>
                    <a:pt x="6017" y="54060"/>
                    <a:pt x="6049" y="53933"/>
                    <a:pt x="5986" y="53838"/>
                  </a:cubicBezTo>
                  <a:lnTo>
                    <a:pt x="5954" y="53806"/>
                  </a:lnTo>
                  <a:cubicBezTo>
                    <a:pt x="5919" y="53754"/>
                    <a:pt x="5875" y="53730"/>
                    <a:pt x="5826" y="53730"/>
                  </a:cubicBezTo>
                  <a:close/>
                  <a:moveTo>
                    <a:pt x="63574" y="54706"/>
                  </a:moveTo>
                  <a:cubicBezTo>
                    <a:pt x="63507" y="54706"/>
                    <a:pt x="63442" y="54728"/>
                    <a:pt x="63402" y="54788"/>
                  </a:cubicBezTo>
                  <a:lnTo>
                    <a:pt x="63560" y="54946"/>
                  </a:lnTo>
                  <a:lnTo>
                    <a:pt x="63402" y="54820"/>
                  </a:lnTo>
                  <a:lnTo>
                    <a:pt x="63402" y="54820"/>
                  </a:lnTo>
                  <a:cubicBezTo>
                    <a:pt x="63338" y="54915"/>
                    <a:pt x="63338" y="55041"/>
                    <a:pt x="63433" y="55105"/>
                  </a:cubicBezTo>
                  <a:cubicBezTo>
                    <a:pt x="63465" y="55136"/>
                    <a:pt x="63497" y="55136"/>
                    <a:pt x="63560" y="55136"/>
                  </a:cubicBezTo>
                  <a:cubicBezTo>
                    <a:pt x="63623" y="55136"/>
                    <a:pt x="63687" y="55105"/>
                    <a:pt x="63718" y="55041"/>
                  </a:cubicBezTo>
                  <a:lnTo>
                    <a:pt x="63750" y="55010"/>
                  </a:lnTo>
                  <a:cubicBezTo>
                    <a:pt x="63813" y="54915"/>
                    <a:pt x="63782" y="54788"/>
                    <a:pt x="63687" y="54725"/>
                  </a:cubicBezTo>
                  <a:cubicBezTo>
                    <a:pt x="63652" y="54713"/>
                    <a:pt x="63613" y="54706"/>
                    <a:pt x="63574" y="54706"/>
                  </a:cubicBezTo>
                  <a:close/>
                  <a:moveTo>
                    <a:pt x="6726" y="55060"/>
                  </a:moveTo>
                  <a:cubicBezTo>
                    <a:pt x="6679" y="55060"/>
                    <a:pt x="6630" y="55076"/>
                    <a:pt x="6587" y="55105"/>
                  </a:cubicBezTo>
                  <a:cubicBezTo>
                    <a:pt x="6492" y="55168"/>
                    <a:pt x="6492" y="55295"/>
                    <a:pt x="6556" y="55390"/>
                  </a:cubicBezTo>
                  <a:lnTo>
                    <a:pt x="6587" y="55421"/>
                  </a:lnTo>
                  <a:cubicBezTo>
                    <a:pt x="6619" y="55453"/>
                    <a:pt x="6682" y="55485"/>
                    <a:pt x="6746" y="55485"/>
                  </a:cubicBezTo>
                  <a:cubicBezTo>
                    <a:pt x="6777" y="55485"/>
                    <a:pt x="6809" y="55485"/>
                    <a:pt x="6841" y="55453"/>
                  </a:cubicBezTo>
                  <a:cubicBezTo>
                    <a:pt x="6936" y="55390"/>
                    <a:pt x="6967" y="55263"/>
                    <a:pt x="6904" y="55168"/>
                  </a:cubicBezTo>
                  <a:lnTo>
                    <a:pt x="6872" y="55136"/>
                  </a:lnTo>
                  <a:cubicBezTo>
                    <a:pt x="6837" y="55084"/>
                    <a:pt x="6783" y="55060"/>
                    <a:pt x="6726" y="55060"/>
                  </a:cubicBezTo>
                  <a:close/>
                  <a:moveTo>
                    <a:pt x="62598" y="56011"/>
                  </a:moveTo>
                  <a:cubicBezTo>
                    <a:pt x="62540" y="56011"/>
                    <a:pt x="62486" y="56034"/>
                    <a:pt x="62452" y="56086"/>
                  </a:cubicBezTo>
                  <a:lnTo>
                    <a:pt x="62578" y="56245"/>
                  </a:lnTo>
                  <a:lnTo>
                    <a:pt x="62578" y="56245"/>
                  </a:lnTo>
                  <a:lnTo>
                    <a:pt x="62420" y="56118"/>
                  </a:lnTo>
                  <a:lnTo>
                    <a:pt x="62420" y="56118"/>
                  </a:lnTo>
                  <a:cubicBezTo>
                    <a:pt x="62357" y="56213"/>
                    <a:pt x="62388" y="56340"/>
                    <a:pt x="62452" y="56403"/>
                  </a:cubicBezTo>
                  <a:cubicBezTo>
                    <a:pt x="62515" y="56435"/>
                    <a:pt x="62547" y="56435"/>
                    <a:pt x="62578" y="56435"/>
                  </a:cubicBezTo>
                  <a:cubicBezTo>
                    <a:pt x="62642" y="56435"/>
                    <a:pt x="62705" y="56403"/>
                    <a:pt x="62737" y="56371"/>
                  </a:cubicBezTo>
                  <a:cubicBezTo>
                    <a:pt x="62737" y="56371"/>
                    <a:pt x="62768" y="56340"/>
                    <a:pt x="62768" y="56340"/>
                  </a:cubicBezTo>
                  <a:cubicBezTo>
                    <a:pt x="62832" y="56245"/>
                    <a:pt x="62800" y="56118"/>
                    <a:pt x="62737" y="56055"/>
                  </a:cubicBezTo>
                  <a:cubicBezTo>
                    <a:pt x="62694" y="56026"/>
                    <a:pt x="62645" y="56011"/>
                    <a:pt x="62598" y="56011"/>
                  </a:cubicBezTo>
                  <a:close/>
                  <a:moveTo>
                    <a:pt x="7708" y="56359"/>
                  </a:moveTo>
                  <a:cubicBezTo>
                    <a:pt x="7661" y="56359"/>
                    <a:pt x="7612" y="56375"/>
                    <a:pt x="7569" y="56403"/>
                  </a:cubicBezTo>
                  <a:cubicBezTo>
                    <a:pt x="7474" y="56466"/>
                    <a:pt x="7474" y="56593"/>
                    <a:pt x="7537" y="56688"/>
                  </a:cubicBezTo>
                  <a:lnTo>
                    <a:pt x="7569" y="56720"/>
                  </a:lnTo>
                  <a:cubicBezTo>
                    <a:pt x="7601" y="56751"/>
                    <a:pt x="7664" y="56783"/>
                    <a:pt x="7696" y="56783"/>
                  </a:cubicBezTo>
                  <a:cubicBezTo>
                    <a:pt x="7759" y="56783"/>
                    <a:pt x="7791" y="56783"/>
                    <a:pt x="7822" y="56751"/>
                  </a:cubicBezTo>
                  <a:cubicBezTo>
                    <a:pt x="7917" y="56656"/>
                    <a:pt x="7949" y="56530"/>
                    <a:pt x="7854" y="56466"/>
                  </a:cubicBezTo>
                  <a:lnTo>
                    <a:pt x="7854" y="56435"/>
                  </a:lnTo>
                  <a:cubicBezTo>
                    <a:pt x="7819" y="56382"/>
                    <a:pt x="7765" y="56359"/>
                    <a:pt x="7708" y="56359"/>
                  </a:cubicBezTo>
                  <a:close/>
                  <a:moveTo>
                    <a:pt x="61584" y="57277"/>
                  </a:moveTo>
                  <a:cubicBezTo>
                    <a:pt x="61527" y="57277"/>
                    <a:pt x="61473" y="57301"/>
                    <a:pt x="61438" y="57353"/>
                  </a:cubicBezTo>
                  <a:lnTo>
                    <a:pt x="61406" y="57385"/>
                  </a:lnTo>
                  <a:cubicBezTo>
                    <a:pt x="61343" y="57448"/>
                    <a:pt x="61375" y="57575"/>
                    <a:pt x="61438" y="57638"/>
                  </a:cubicBezTo>
                  <a:cubicBezTo>
                    <a:pt x="61501" y="57670"/>
                    <a:pt x="61533" y="57670"/>
                    <a:pt x="61565" y="57670"/>
                  </a:cubicBezTo>
                  <a:cubicBezTo>
                    <a:pt x="61628" y="57670"/>
                    <a:pt x="61691" y="57638"/>
                    <a:pt x="61755" y="57606"/>
                  </a:cubicBezTo>
                  <a:cubicBezTo>
                    <a:pt x="61818" y="57511"/>
                    <a:pt x="61818" y="57385"/>
                    <a:pt x="61723" y="57321"/>
                  </a:cubicBezTo>
                  <a:cubicBezTo>
                    <a:pt x="61680" y="57293"/>
                    <a:pt x="61631" y="57277"/>
                    <a:pt x="61584" y="57277"/>
                  </a:cubicBezTo>
                  <a:close/>
                  <a:moveTo>
                    <a:pt x="8722" y="57610"/>
                  </a:moveTo>
                  <a:cubicBezTo>
                    <a:pt x="8675" y="57610"/>
                    <a:pt x="8625" y="57627"/>
                    <a:pt x="8582" y="57670"/>
                  </a:cubicBezTo>
                  <a:cubicBezTo>
                    <a:pt x="8519" y="57733"/>
                    <a:pt x="8487" y="57860"/>
                    <a:pt x="8582" y="57923"/>
                  </a:cubicBezTo>
                  <a:lnTo>
                    <a:pt x="8614" y="57955"/>
                  </a:lnTo>
                  <a:cubicBezTo>
                    <a:pt x="8646" y="58018"/>
                    <a:pt x="8677" y="58050"/>
                    <a:pt x="8741" y="58050"/>
                  </a:cubicBezTo>
                  <a:cubicBezTo>
                    <a:pt x="8804" y="58050"/>
                    <a:pt x="8836" y="58018"/>
                    <a:pt x="8867" y="57986"/>
                  </a:cubicBezTo>
                  <a:cubicBezTo>
                    <a:pt x="8962" y="57923"/>
                    <a:pt x="8962" y="57796"/>
                    <a:pt x="8899" y="57701"/>
                  </a:cubicBezTo>
                  <a:lnTo>
                    <a:pt x="8867" y="57670"/>
                  </a:lnTo>
                  <a:cubicBezTo>
                    <a:pt x="8833" y="57635"/>
                    <a:pt x="8779" y="57610"/>
                    <a:pt x="8722" y="57610"/>
                  </a:cubicBezTo>
                  <a:close/>
                  <a:moveTo>
                    <a:pt x="60516" y="58485"/>
                  </a:moveTo>
                  <a:cubicBezTo>
                    <a:pt x="60464" y="58485"/>
                    <a:pt x="60409" y="58509"/>
                    <a:pt x="60361" y="58556"/>
                  </a:cubicBezTo>
                  <a:lnTo>
                    <a:pt x="60330" y="58588"/>
                  </a:lnTo>
                  <a:cubicBezTo>
                    <a:pt x="60266" y="58652"/>
                    <a:pt x="60298" y="58778"/>
                    <a:pt x="60361" y="58842"/>
                  </a:cubicBezTo>
                  <a:cubicBezTo>
                    <a:pt x="60393" y="58873"/>
                    <a:pt x="60456" y="58905"/>
                    <a:pt x="60488" y="58905"/>
                  </a:cubicBezTo>
                  <a:cubicBezTo>
                    <a:pt x="60551" y="58905"/>
                    <a:pt x="60615" y="58873"/>
                    <a:pt x="60646" y="58810"/>
                  </a:cubicBezTo>
                  <a:cubicBezTo>
                    <a:pt x="60741" y="58747"/>
                    <a:pt x="60741" y="58620"/>
                    <a:pt x="60646" y="58556"/>
                  </a:cubicBezTo>
                  <a:cubicBezTo>
                    <a:pt x="60615" y="58509"/>
                    <a:pt x="60567" y="58485"/>
                    <a:pt x="60516" y="58485"/>
                  </a:cubicBezTo>
                  <a:close/>
                  <a:moveTo>
                    <a:pt x="9831" y="58813"/>
                  </a:moveTo>
                  <a:cubicBezTo>
                    <a:pt x="9779" y="58813"/>
                    <a:pt x="9726" y="58838"/>
                    <a:pt x="9691" y="58873"/>
                  </a:cubicBezTo>
                  <a:cubicBezTo>
                    <a:pt x="9596" y="58968"/>
                    <a:pt x="9628" y="59095"/>
                    <a:pt x="9691" y="59158"/>
                  </a:cubicBezTo>
                  <a:cubicBezTo>
                    <a:pt x="9723" y="59222"/>
                    <a:pt x="9786" y="59222"/>
                    <a:pt x="9849" y="59222"/>
                  </a:cubicBezTo>
                  <a:cubicBezTo>
                    <a:pt x="9881" y="59222"/>
                    <a:pt x="9944" y="59222"/>
                    <a:pt x="9976" y="59190"/>
                  </a:cubicBezTo>
                  <a:cubicBezTo>
                    <a:pt x="10039" y="59095"/>
                    <a:pt x="10071" y="58968"/>
                    <a:pt x="9976" y="58905"/>
                  </a:cubicBezTo>
                  <a:lnTo>
                    <a:pt x="9944" y="58873"/>
                  </a:lnTo>
                  <a:cubicBezTo>
                    <a:pt x="9916" y="58830"/>
                    <a:pt x="9874" y="58813"/>
                    <a:pt x="9831" y="58813"/>
                  </a:cubicBezTo>
                  <a:close/>
                  <a:moveTo>
                    <a:pt x="59384" y="59649"/>
                  </a:moveTo>
                  <a:cubicBezTo>
                    <a:pt x="59332" y="59649"/>
                    <a:pt x="59285" y="59665"/>
                    <a:pt x="59253" y="59697"/>
                  </a:cubicBezTo>
                  <a:lnTo>
                    <a:pt x="59221" y="59728"/>
                  </a:lnTo>
                  <a:cubicBezTo>
                    <a:pt x="59158" y="59823"/>
                    <a:pt x="59158" y="59918"/>
                    <a:pt x="59221" y="60013"/>
                  </a:cubicBezTo>
                  <a:cubicBezTo>
                    <a:pt x="59253" y="60045"/>
                    <a:pt x="59316" y="60045"/>
                    <a:pt x="59380" y="60045"/>
                  </a:cubicBezTo>
                  <a:cubicBezTo>
                    <a:pt x="59411" y="60045"/>
                    <a:pt x="59475" y="60045"/>
                    <a:pt x="59538" y="59982"/>
                  </a:cubicBezTo>
                  <a:cubicBezTo>
                    <a:pt x="59601" y="59918"/>
                    <a:pt x="59601" y="59792"/>
                    <a:pt x="59538" y="59697"/>
                  </a:cubicBezTo>
                  <a:cubicBezTo>
                    <a:pt x="59490" y="59665"/>
                    <a:pt x="59435" y="59649"/>
                    <a:pt x="59384" y="59649"/>
                  </a:cubicBezTo>
                  <a:close/>
                  <a:moveTo>
                    <a:pt x="10972" y="59969"/>
                  </a:moveTo>
                  <a:cubicBezTo>
                    <a:pt x="10920" y="59969"/>
                    <a:pt x="10866" y="59993"/>
                    <a:pt x="10831" y="60045"/>
                  </a:cubicBezTo>
                  <a:cubicBezTo>
                    <a:pt x="10768" y="60108"/>
                    <a:pt x="10768" y="60235"/>
                    <a:pt x="10863" y="60330"/>
                  </a:cubicBezTo>
                  <a:cubicBezTo>
                    <a:pt x="10894" y="60362"/>
                    <a:pt x="10926" y="60393"/>
                    <a:pt x="10989" y="60393"/>
                  </a:cubicBezTo>
                  <a:cubicBezTo>
                    <a:pt x="11021" y="60393"/>
                    <a:pt x="11084" y="60362"/>
                    <a:pt x="11116" y="60330"/>
                  </a:cubicBezTo>
                  <a:cubicBezTo>
                    <a:pt x="11211" y="60235"/>
                    <a:pt x="11211" y="60108"/>
                    <a:pt x="11116" y="60045"/>
                  </a:cubicBezTo>
                  <a:lnTo>
                    <a:pt x="11084" y="60013"/>
                  </a:lnTo>
                  <a:cubicBezTo>
                    <a:pt x="11056" y="59985"/>
                    <a:pt x="11015" y="59969"/>
                    <a:pt x="10972" y="59969"/>
                  </a:cubicBezTo>
                  <a:close/>
                  <a:moveTo>
                    <a:pt x="58196" y="60761"/>
                  </a:moveTo>
                  <a:cubicBezTo>
                    <a:pt x="58151" y="60761"/>
                    <a:pt x="58110" y="60777"/>
                    <a:pt x="58081" y="60805"/>
                  </a:cubicBezTo>
                  <a:lnTo>
                    <a:pt x="58050" y="60837"/>
                  </a:lnTo>
                  <a:cubicBezTo>
                    <a:pt x="57955" y="60900"/>
                    <a:pt x="57955" y="61027"/>
                    <a:pt x="58050" y="61090"/>
                  </a:cubicBezTo>
                  <a:cubicBezTo>
                    <a:pt x="58081" y="61153"/>
                    <a:pt x="58145" y="61153"/>
                    <a:pt x="58176" y="61153"/>
                  </a:cubicBezTo>
                  <a:cubicBezTo>
                    <a:pt x="58240" y="61153"/>
                    <a:pt x="58303" y="61153"/>
                    <a:pt x="58335" y="61122"/>
                  </a:cubicBezTo>
                  <a:cubicBezTo>
                    <a:pt x="58430" y="61027"/>
                    <a:pt x="58430" y="60900"/>
                    <a:pt x="58366" y="60837"/>
                  </a:cubicBezTo>
                  <a:cubicBezTo>
                    <a:pt x="58314" y="60784"/>
                    <a:pt x="58252" y="60761"/>
                    <a:pt x="58196" y="60761"/>
                  </a:cubicBezTo>
                  <a:close/>
                  <a:moveTo>
                    <a:pt x="12181" y="61055"/>
                  </a:moveTo>
                  <a:cubicBezTo>
                    <a:pt x="12125" y="61055"/>
                    <a:pt x="12073" y="61083"/>
                    <a:pt x="12034" y="61122"/>
                  </a:cubicBezTo>
                  <a:cubicBezTo>
                    <a:pt x="11939" y="61217"/>
                    <a:pt x="11971" y="61343"/>
                    <a:pt x="12066" y="61438"/>
                  </a:cubicBezTo>
                  <a:cubicBezTo>
                    <a:pt x="12098" y="61470"/>
                    <a:pt x="12129" y="61470"/>
                    <a:pt x="12193" y="61470"/>
                  </a:cubicBezTo>
                  <a:cubicBezTo>
                    <a:pt x="12224" y="61470"/>
                    <a:pt x="12288" y="61438"/>
                    <a:pt x="12319" y="61407"/>
                  </a:cubicBezTo>
                  <a:cubicBezTo>
                    <a:pt x="12383" y="61312"/>
                    <a:pt x="12383" y="61185"/>
                    <a:pt x="12319" y="61122"/>
                  </a:cubicBezTo>
                  <a:lnTo>
                    <a:pt x="12288" y="61090"/>
                  </a:lnTo>
                  <a:cubicBezTo>
                    <a:pt x="12251" y="61066"/>
                    <a:pt x="12215" y="61055"/>
                    <a:pt x="12181" y="61055"/>
                  </a:cubicBezTo>
                  <a:close/>
                  <a:moveTo>
                    <a:pt x="56985" y="61806"/>
                  </a:moveTo>
                  <a:cubicBezTo>
                    <a:pt x="56938" y="61806"/>
                    <a:pt x="56889" y="61822"/>
                    <a:pt x="56846" y="61850"/>
                  </a:cubicBezTo>
                  <a:lnTo>
                    <a:pt x="56814" y="61882"/>
                  </a:lnTo>
                  <a:cubicBezTo>
                    <a:pt x="56719" y="61945"/>
                    <a:pt x="56719" y="62072"/>
                    <a:pt x="56814" y="62135"/>
                  </a:cubicBezTo>
                  <a:cubicBezTo>
                    <a:pt x="56846" y="62198"/>
                    <a:pt x="56878" y="62230"/>
                    <a:pt x="56941" y="62230"/>
                  </a:cubicBezTo>
                  <a:cubicBezTo>
                    <a:pt x="57004" y="62230"/>
                    <a:pt x="57068" y="62198"/>
                    <a:pt x="57099" y="62167"/>
                  </a:cubicBezTo>
                  <a:cubicBezTo>
                    <a:pt x="57163" y="62103"/>
                    <a:pt x="57194" y="61977"/>
                    <a:pt x="57131" y="61882"/>
                  </a:cubicBezTo>
                  <a:cubicBezTo>
                    <a:pt x="57096" y="61829"/>
                    <a:pt x="57042" y="61806"/>
                    <a:pt x="56985" y="61806"/>
                  </a:cubicBezTo>
                  <a:close/>
                  <a:moveTo>
                    <a:pt x="13416" y="62101"/>
                  </a:moveTo>
                  <a:cubicBezTo>
                    <a:pt x="13360" y="62101"/>
                    <a:pt x="13309" y="62128"/>
                    <a:pt x="13269" y="62167"/>
                  </a:cubicBezTo>
                  <a:cubicBezTo>
                    <a:pt x="13206" y="62262"/>
                    <a:pt x="13238" y="62388"/>
                    <a:pt x="13301" y="62483"/>
                  </a:cubicBezTo>
                  <a:cubicBezTo>
                    <a:pt x="13333" y="62483"/>
                    <a:pt x="13396" y="62515"/>
                    <a:pt x="13428" y="62515"/>
                  </a:cubicBezTo>
                  <a:cubicBezTo>
                    <a:pt x="13491" y="62515"/>
                    <a:pt x="13554" y="62483"/>
                    <a:pt x="13586" y="62452"/>
                  </a:cubicBezTo>
                  <a:cubicBezTo>
                    <a:pt x="13649" y="62357"/>
                    <a:pt x="13649" y="62230"/>
                    <a:pt x="13554" y="62167"/>
                  </a:cubicBezTo>
                  <a:lnTo>
                    <a:pt x="13523" y="62135"/>
                  </a:lnTo>
                  <a:cubicBezTo>
                    <a:pt x="13487" y="62111"/>
                    <a:pt x="13450" y="62101"/>
                    <a:pt x="13416" y="62101"/>
                  </a:cubicBezTo>
                  <a:close/>
                  <a:moveTo>
                    <a:pt x="55679" y="62799"/>
                  </a:moveTo>
                  <a:cubicBezTo>
                    <a:pt x="55647" y="62799"/>
                    <a:pt x="55613" y="62809"/>
                    <a:pt x="55579" y="62832"/>
                  </a:cubicBezTo>
                  <a:cubicBezTo>
                    <a:pt x="55579" y="62863"/>
                    <a:pt x="55548" y="62863"/>
                    <a:pt x="55548" y="62863"/>
                  </a:cubicBezTo>
                  <a:cubicBezTo>
                    <a:pt x="55453" y="62927"/>
                    <a:pt x="55453" y="63053"/>
                    <a:pt x="55516" y="63148"/>
                  </a:cubicBezTo>
                  <a:cubicBezTo>
                    <a:pt x="55548" y="63180"/>
                    <a:pt x="55611" y="63212"/>
                    <a:pt x="55674" y="63212"/>
                  </a:cubicBezTo>
                  <a:cubicBezTo>
                    <a:pt x="55706" y="63212"/>
                    <a:pt x="55769" y="63212"/>
                    <a:pt x="55801" y="63180"/>
                  </a:cubicBezTo>
                  <a:cubicBezTo>
                    <a:pt x="55896" y="63117"/>
                    <a:pt x="55896" y="62990"/>
                    <a:pt x="55833" y="62895"/>
                  </a:cubicBezTo>
                  <a:cubicBezTo>
                    <a:pt x="55792" y="62834"/>
                    <a:pt x="55738" y="62799"/>
                    <a:pt x="55679" y="62799"/>
                  </a:cubicBezTo>
                  <a:close/>
                  <a:moveTo>
                    <a:pt x="14696" y="63082"/>
                  </a:moveTo>
                  <a:cubicBezTo>
                    <a:pt x="14639" y="63082"/>
                    <a:pt x="14575" y="63109"/>
                    <a:pt x="14536" y="63148"/>
                  </a:cubicBezTo>
                  <a:cubicBezTo>
                    <a:pt x="14473" y="63243"/>
                    <a:pt x="14505" y="63370"/>
                    <a:pt x="14600" y="63465"/>
                  </a:cubicBezTo>
                  <a:cubicBezTo>
                    <a:pt x="14631" y="63465"/>
                    <a:pt x="14695" y="63497"/>
                    <a:pt x="14726" y="63497"/>
                  </a:cubicBezTo>
                  <a:cubicBezTo>
                    <a:pt x="14790" y="63497"/>
                    <a:pt x="14853" y="63465"/>
                    <a:pt x="14885" y="63402"/>
                  </a:cubicBezTo>
                  <a:cubicBezTo>
                    <a:pt x="14948" y="63338"/>
                    <a:pt x="14916" y="63212"/>
                    <a:pt x="14853" y="63117"/>
                  </a:cubicBezTo>
                  <a:lnTo>
                    <a:pt x="14790" y="63117"/>
                  </a:lnTo>
                  <a:cubicBezTo>
                    <a:pt x="14765" y="63093"/>
                    <a:pt x="14732" y="63082"/>
                    <a:pt x="14696" y="63082"/>
                  </a:cubicBezTo>
                  <a:close/>
                  <a:moveTo>
                    <a:pt x="54358" y="63749"/>
                  </a:moveTo>
                  <a:cubicBezTo>
                    <a:pt x="54321" y="63749"/>
                    <a:pt x="54283" y="63759"/>
                    <a:pt x="54249" y="63782"/>
                  </a:cubicBezTo>
                  <a:lnTo>
                    <a:pt x="54218" y="63814"/>
                  </a:lnTo>
                  <a:cubicBezTo>
                    <a:pt x="54123" y="63877"/>
                    <a:pt x="54123" y="63972"/>
                    <a:pt x="54186" y="64067"/>
                  </a:cubicBezTo>
                  <a:cubicBezTo>
                    <a:pt x="54218" y="64130"/>
                    <a:pt x="54281" y="64162"/>
                    <a:pt x="54344" y="64162"/>
                  </a:cubicBezTo>
                  <a:cubicBezTo>
                    <a:pt x="54376" y="64162"/>
                    <a:pt x="54439" y="64130"/>
                    <a:pt x="54471" y="64099"/>
                  </a:cubicBezTo>
                  <a:cubicBezTo>
                    <a:pt x="54566" y="64067"/>
                    <a:pt x="54566" y="63940"/>
                    <a:pt x="54534" y="63845"/>
                  </a:cubicBezTo>
                  <a:cubicBezTo>
                    <a:pt x="54493" y="63784"/>
                    <a:pt x="54426" y="63749"/>
                    <a:pt x="54358" y="63749"/>
                  </a:cubicBezTo>
                  <a:close/>
                  <a:moveTo>
                    <a:pt x="16062" y="63992"/>
                  </a:moveTo>
                  <a:cubicBezTo>
                    <a:pt x="15997" y="63992"/>
                    <a:pt x="15914" y="64027"/>
                    <a:pt x="15866" y="64099"/>
                  </a:cubicBezTo>
                  <a:cubicBezTo>
                    <a:pt x="15803" y="64194"/>
                    <a:pt x="15866" y="64320"/>
                    <a:pt x="15961" y="64384"/>
                  </a:cubicBezTo>
                  <a:cubicBezTo>
                    <a:pt x="15993" y="64384"/>
                    <a:pt x="16025" y="64415"/>
                    <a:pt x="16056" y="64415"/>
                  </a:cubicBezTo>
                  <a:cubicBezTo>
                    <a:pt x="16120" y="64415"/>
                    <a:pt x="16183" y="64384"/>
                    <a:pt x="16215" y="64320"/>
                  </a:cubicBezTo>
                  <a:cubicBezTo>
                    <a:pt x="16278" y="64225"/>
                    <a:pt x="16278" y="64099"/>
                    <a:pt x="16183" y="64035"/>
                  </a:cubicBezTo>
                  <a:lnTo>
                    <a:pt x="16120" y="64004"/>
                  </a:lnTo>
                  <a:cubicBezTo>
                    <a:pt x="16104" y="63996"/>
                    <a:pt x="16084" y="63992"/>
                    <a:pt x="16062" y="63992"/>
                  </a:cubicBezTo>
                  <a:close/>
                  <a:moveTo>
                    <a:pt x="52963" y="64625"/>
                  </a:moveTo>
                  <a:cubicBezTo>
                    <a:pt x="52937" y="64625"/>
                    <a:pt x="52911" y="64629"/>
                    <a:pt x="52887" y="64637"/>
                  </a:cubicBezTo>
                  <a:lnTo>
                    <a:pt x="52856" y="64669"/>
                  </a:lnTo>
                  <a:cubicBezTo>
                    <a:pt x="52761" y="64732"/>
                    <a:pt x="52761" y="64827"/>
                    <a:pt x="52792" y="64922"/>
                  </a:cubicBezTo>
                  <a:cubicBezTo>
                    <a:pt x="52856" y="64985"/>
                    <a:pt x="52919" y="65017"/>
                    <a:pt x="52982" y="65017"/>
                  </a:cubicBezTo>
                  <a:cubicBezTo>
                    <a:pt x="53014" y="65017"/>
                    <a:pt x="53046" y="65017"/>
                    <a:pt x="53109" y="64985"/>
                  </a:cubicBezTo>
                  <a:cubicBezTo>
                    <a:pt x="53204" y="64922"/>
                    <a:pt x="53204" y="64827"/>
                    <a:pt x="53172" y="64732"/>
                  </a:cubicBezTo>
                  <a:cubicBezTo>
                    <a:pt x="53125" y="64661"/>
                    <a:pt x="53042" y="64625"/>
                    <a:pt x="52963" y="64625"/>
                  </a:cubicBezTo>
                  <a:close/>
                  <a:moveTo>
                    <a:pt x="17401" y="64840"/>
                  </a:moveTo>
                  <a:cubicBezTo>
                    <a:pt x="17334" y="64840"/>
                    <a:pt x="17268" y="64862"/>
                    <a:pt x="17228" y="64922"/>
                  </a:cubicBezTo>
                  <a:cubicBezTo>
                    <a:pt x="17165" y="65017"/>
                    <a:pt x="17196" y="65144"/>
                    <a:pt x="17291" y="65207"/>
                  </a:cubicBezTo>
                  <a:cubicBezTo>
                    <a:pt x="17291" y="65207"/>
                    <a:pt x="17355" y="65239"/>
                    <a:pt x="17355" y="65239"/>
                  </a:cubicBezTo>
                  <a:cubicBezTo>
                    <a:pt x="17355" y="65239"/>
                    <a:pt x="17418" y="65270"/>
                    <a:pt x="17450" y="65270"/>
                  </a:cubicBezTo>
                  <a:cubicBezTo>
                    <a:pt x="17513" y="65270"/>
                    <a:pt x="17576" y="65207"/>
                    <a:pt x="17608" y="65144"/>
                  </a:cubicBezTo>
                  <a:cubicBezTo>
                    <a:pt x="17671" y="65049"/>
                    <a:pt x="17640" y="64954"/>
                    <a:pt x="17545" y="64890"/>
                  </a:cubicBezTo>
                  <a:lnTo>
                    <a:pt x="17386" y="65049"/>
                  </a:lnTo>
                  <a:lnTo>
                    <a:pt x="17513" y="64859"/>
                  </a:lnTo>
                  <a:cubicBezTo>
                    <a:pt x="17478" y="64847"/>
                    <a:pt x="17439" y="64840"/>
                    <a:pt x="17401" y="64840"/>
                  </a:cubicBezTo>
                  <a:close/>
                  <a:moveTo>
                    <a:pt x="51601" y="65427"/>
                  </a:moveTo>
                  <a:cubicBezTo>
                    <a:pt x="51565" y="65427"/>
                    <a:pt x="51528" y="65438"/>
                    <a:pt x="51494" y="65460"/>
                  </a:cubicBezTo>
                  <a:lnTo>
                    <a:pt x="51462" y="65460"/>
                  </a:lnTo>
                  <a:cubicBezTo>
                    <a:pt x="51367" y="65524"/>
                    <a:pt x="51336" y="65650"/>
                    <a:pt x="51399" y="65745"/>
                  </a:cubicBezTo>
                  <a:cubicBezTo>
                    <a:pt x="51431" y="65809"/>
                    <a:pt x="51494" y="65840"/>
                    <a:pt x="51557" y="65840"/>
                  </a:cubicBezTo>
                  <a:cubicBezTo>
                    <a:pt x="51621" y="65840"/>
                    <a:pt x="51652" y="65809"/>
                    <a:pt x="51684" y="65809"/>
                  </a:cubicBezTo>
                  <a:cubicBezTo>
                    <a:pt x="51779" y="65745"/>
                    <a:pt x="51811" y="65619"/>
                    <a:pt x="51747" y="65524"/>
                  </a:cubicBezTo>
                  <a:cubicBezTo>
                    <a:pt x="51727" y="65462"/>
                    <a:pt x="51667" y="65427"/>
                    <a:pt x="51601" y="65427"/>
                  </a:cubicBezTo>
                  <a:close/>
                  <a:moveTo>
                    <a:pt x="18799" y="65617"/>
                  </a:moveTo>
                  <a:cubicBezTo>
                    <a:pt x="18734" y="65617"/>
                    <a:pt x="18674" y="65652"/>
                    <a:pt x="18653" y="65714"/>
                  </a:cubicBezTo>
                  <a:cubicBezTo>
                    <a:pt x="18590" y="65840"/>
                    <a:pt x="18622" y="65935"/>
                    <a:pt x="18717" y="65999"/>
                  </a:cubicBezTo>
                  <a:lnTo>
                    <a:pt x="18748" y="66030"/>
                  </a:lnTo>
                  <a:lnTo>
                    <a:pt x="18843" y="66030"/>
                  </a:lnTo>
                  <a:cubicBezTo>
                    <a:pt x="18938" y="66030"/>
                    <a:pt x="19002" y="65999"/>
                    <a:pt x="19033" y="65935"/>
                  </a:cubicBezTo>
                  <a:cubicBezTo>
                    <a:pt x="19097" y="65840"/>
                    <a:pt x="19033" y="65714"/>
                    <a:pt x="18938" y="65650"/>
                  </a:cubicBezTo>
                  <a:lnTo>
                    <a:pt x="18812" y="65809"/>
                  </a:lnTo>
                  <a:lnTo>
                    <a:pt x="18812" y="65809"/>
                  </a:lnTo>
                  <a:lnTo>
                    <a:pt x="18907" y="65650"/>
                  </a:lnTo>
                  <a:cubicBezTo>
                    <a:pt x="18873" y="65628"/>
                    <a:pt x="18835" y="65617"/>
                    <a:pt x="18799" y="65617"/>
                  </a:cubicBezTo>
                  <a:close/>
                  <a:moveTo>
                    <a:pt x="50126" y="66177"/>
                  </a:moveTo>
                  <a:cubicBezTo>
                    <a:pt x="50099" y="66177"/>
                    <a:pt x="50069" y="66181"/>
                    <a:pt x="50037" y="66189"/>
                  </a:cubicBezTo>
                  <a:lnTo>
                    <a:pt x="50006" y="66220"/>
                  </a:lnTo>
                  <a:cubicBezTo>
                    <a:pt x="49911" y="66252"/>
                    <a:pt x="49879" y="66379"/>
                    <a:pt x="49942" y="66474"/>
                  </a:cubicBezTo>
                  <a:cubicBezTo>
                    <a:pt x="49974" y="66537"/>
                    <a:pt x="50037" y="66569"/>
                    <a:pt x="50132" y="66569"/>
                  </a:cubicBezTo>
                  <a:cubicBezTo>
                    <a:pt x="50164" y="66569"/>
                    <a:pt x="50196" y="66569"/>
                    <a:pt x="50227" y="66537"/>
                  </a:cubicBezTo>
                  <a:cubicBezTo>
                    <a:pt x="50322" y="66505"/>
                    <a:pt x="50354" y="66379"/>
                    <a:pt x="50322" y="66284"/>
                  </a:cubicBezTo>
                  <a:cubicBezTo>
                    <a:pt x="50275" y="66212"/>
                    <a:pt x="50209" y="66177"/>
                    <a:pt x="50126" y="66177"/>
                  </a:cubicBezTo>
                  <a:close/>
                  <a:moveTo>
                    <a:pt x="20279" y="66353"/>
                  </a:moveTo>
                  <a:cubicBezTo>
                    <a:pt x="20205" y="66353"/>
                    <a:pt x="20133" y="66405"/>
                    <a:pt x="20110" y="66474"/>
                  </a:cubicBezTo>
                  <a:cubicBezTo>
                    <a:pt x="20047" y="66569"/>
                    <a:pt x="20110" y="66695"/>
                    <a:pt x="20205" y="66759"/>
                  </a:cubicBezTo>
                  <a:lnTo>
                    <a:pt x="20300" y="66759"/>
                  </a:lnTo>
                  <a:cubicBezTo>
                    <a:pt x="20395" y="66759"/>
                    <a:pt x="20458" y="66727"/>
                    <a:pt x="20490" y="66664"/>
                  </a:cubicBezTo>
                  <a:cubicBezTo>
                    <a:pt x="20522" y="66569"/>
                    <a:pt x="20490" y="66442"/>
                    <a:pt x="20395" y="66379"/>
                  </a:cubicBezTo>
                  <a:lnTo>
                    <a:pt x="20363" y="66379"/>
                  </a:lnTo>
                  <a:cubicBezTo>
                    <a:pt x="20337" y="66361"/>
                    <a:pt x="20308" y="66353"/>
                    <a:pt x="20279" y="66353"/>
                  </a:cubicBezTo>
                  <a:close/>
                  <a:moveTo>
                    <a:pt x="48549" y="66885"/>
                  </a:moveTo>
                  <a:cubicBezTo>
                    <a:pt x="48454" y="66917"/>
                    <a:pt x="48390" y="67044"/>
                    <a:pt x="48422" y="67139"/>
                  </a:cubicBezTo>
                  <a:cubicBezTo>
                    <a:pt x="48485" y="67202"/>
                    <a:pt x="48549" y="67265"/>
                    <a:pt x="48612" y="67265"/>
                  </a:cubicBezTo>
                  <a:cubicBezTo>
                    <a:pt x="48644" y="67265"/>
                    <a:pt x="48675" y="67265"/>
                    <a:pt x="48707" y="67234"/>
                  </a:cubicBezTo>
                  <a:lnTo>
                    <a:pt x="48739" y="67234"/>
                  </a:lnTo>
                  <a:lnTo>
                    <a:pt x="48644" y="67044"/>
                  </a:lnTo>
                  <a:lnTo>
                    <a:pt x="48549" y="66885"/>
                  </a:lnTo>
                  <a:close/>
                  <a:moveTo>
                    <a:pt x="21767" y="67004"/>
                  </a:moveTo>
                  <a:cubicBezTo>
                    <a:pt x="21683" y="67004"/>
                    <a:pt x="21593" y="67061"/>
                    <a:pt x="21567" y="67139"/>
                  </a:cubicBezTo>
                  <a:cubicBezTo>
                    <a:pt x="21535" y="67234"/>
                    <a:pt x="21567" y="67329"/>
                    <a:pt x="21662" y="67392"/>
                  </a:cubicBezTo>
                  <a:lnTo>
                    <a:pt x="21725" y="67392"/>
                  </a:lnTo>
                  <a:cubicBezTo>
                    <a:pt x="21725" y="67424"/>
                    <a:pt x="21757" y="67424"/>
                    <a:pt x="21788" y="67424"/>
                  </a:cubicBezTo>
                  <a:cubicBezTo>
                    <a:pt x="21852" y="67424"/>
                    <a:pt x="21947" y="67360"/>
                    <a:pt x="21978" y="67297"/>
                  </a:cubicBezTo>
                  <a:cubicBezTo>
                    <a:pt x="22010" y="67202"/>
                    <a:pt x="21978" y="67075"/>
                    <a:pt x="21852" y="67044"/>
                  </a:cubicBezTo>
                  <a:lnTo>
                    <a:pt x="21757" y="67202"/>
                  </a:lnTo>
                  <a:lnTo>
                    <a:pt x="21820" y="67012"/>
                  </a:lnTo>
                  <a:cubicBezTo>
                    <a:pt x="21803" y="67006"/>
                    <a:pt x="21785" y="67004"/>
                    <a:pt x="21767" y="67004"/>
                  </a:cubicBezTo>
                  <a:close/>
                  <a:moveTo>
                    <a:pt x="47124" y="67447"/>
                  </a:moveTo>
                  <a:cubicBezTo>
                    <a:pt x="47104" y="67447"/>
                    <a:pt x="47083" y="67450"/>
                    <a:pt x="47060" y="67455"/>
                  </a:cubicBezTo>
                  <a:lnTo>
                    <a:pt x="47029" y="67487"/>
                  </a:lnTo>
                  <a:cubicBezTo>
                    <a:pt x="46934" y="67519"/>
                    <a:pt x="46870" y="67645"/>
                    <a:pt x="46934" y="67740"/>
                  </a:cubicBezTo>
                  <a:cubicBezTo>
                    <a:pt x="46965" y="67804"/>
                    <a:pt x="47029" y="67867"/>
                    <a:pt x="47124" y="67867"/>
                  </a:cubicBezTo>
                  <a:cubicBezTo>
                    <a:pt x="47124" y="67867"/>
                    <a:pt x="47155" y="67867"/>
                    <a:pt x="47187" y="67835"/>
                  </a:cubicBezTo>
                  <a:lnTo>
                    <a:pt x="47219" y="67835"/>
                  </a:lnTo>
                  <a:cubicBezTo>
                    <a:pt x="47314" y="67804"/>
                    <a:pt x="47377" y="67677"/>
                    <a:pt x="47314" y="67582"/>
                  </a:cubicBezTo>
                  <a:cubicBezTo>
                    <a:pt x="47288" y="67504"/>
                    <a:pt x="47219" y="67447"/>
                    <a:pt x="47124" y="67447"/>
                  </a:cubicBezTo>
                  <a:close/>
                  <a:moveTo>
                    <a:pt x="23246" y="67589"/>
                  </a:moveTo>
                  <a:cubicBezTo>
                    <a:pt x="23167" y="67589"/>
                    <a:pt x="23110" y="67648"/>
                    <a:pt x="23087" y="67740"/>
                  </a:cubicBezTo>
                  <a:cubicBezTo>
                    <a:pt x="23055" y="67835"/>
                    <a:pt x="23119" y="67962"/>
                    <a:pt x="23245" y="67994"/>
                  </a:cubicBezTo>
                  <a:lnTo>
                    <a:pt x="23309" y="67994"/>
                  </a:lnTo>
                  <a:cubicBezTo>
                    <a:pt x="23372" y="67994"/>
                    <a:pt x="23467" y="67962"/>
                    <a:pt x="23467" y="67867"/>
                  </a:cubicBezTo>
                  <a:cubicBezTo>
                    <a:pt x="23530" y="67772"/>
                    <a:pt x="23467" y="67645"/>
                    <a:pt x="23372" y="67614"/>
                  </a:cubicBezTo>
                  <a:lnTo>
                    <a:pt x="23340" y="67614"/>
                  </a:lnTo>
                  <a:cubicBezTo>
                    <a:pt x="23306" y="67597"/>
                    <a:pt x="23275" y="67589"/>
                    <a:pt x="23246" y="67589"/>
                  </a:cubicBezTo>
                  <a:close/>
                  <a:moveTo>
                    <a:pt x="45604" y="67986"/>
                  </a:moveTo>
                  <a:cubicBezTo>
                    <a:pt x="45584" y="67986"/>
                    <a:pt x="45563" y="67988"/>
                    <a:pt x="45540" y="67994"/>
                  </a:cubicBezTo>
                  <a:lnTo>
                    <a:pt x="45509" y="67994"/>
                  </a:lnTo>
                  <a:cubicBezTo>
                    <a:pt x="45414" y="68025"/>
                    <a:pt x="45350" y="68152"/>
                    <a:pt x="45382" y="68247"/>
                  </a:cubicBezTo>
                  <a:cubicBezTo>
                    <a:pt x="45414" y="68342"/>
                    <a:pt x="45477" y="68406"/>
                    <a:pt x="45572" y="68406"/>
                  </a:cubicBezTo>
                  <a:cubicBezTo>
                    <a:pt x="45604" y="68406"/>
                    <a:pt x="45604" y="68374"/>
                    <a:pt x="45635" y="68374"/>
                  </a:cubicBezTo>
                  <a:lnTo>
                    <a:pt x="45667" y="68374"/>
                  </a:lnTo>
                  <a:cubicBezTo>
                    <a:pt x="45762" y="68342"/>
                    <a:pt x="45825" y="68216"/>
                    <a:pt x="45794" y="68121"/>
                  </a:cubicBezTo>
                  <a:cubicBezTo>
                    <a:pt x="45768" y="68042"/>
                    <a:pt x="45699" y="67986"/>
                    <a:pt x="45604" y="67986"/>
                  </a:cubicBezTo>
                  <a:close/>
                  <a:moveTo>
                    <a:pt x="24810" y="68112"/>
                  </a:moveTo>
                  <a:cubicBezTo>
                    <a:pt x="24734" y="68112"/>
                    <a:pt x="24665" y="68169"/>
                    <a:pt x="24639" y="68247"/>
                  </a:cubicBezTo>
                  <a:cubicBezTo>
                    <a:pt x="24607" y="68342"/>
                    <a:pt x="24670" y="68469"/>
                    <a:pt x="24765" y="68501"/>
                  </a:cubicBezTo>
                  <a:lnTo>
                    <a:pt x="24829" y="68501"/>
                  </a:lnTo>
                  <a:cubicBezTo>
                    <a:pt x="24924" y="68501"/>
                    <a:pt x="24987" y="68469"/>
                    <a:pt x="25019" y="68374"/>
                  </a:cubicBezTo>
                  <a:cubicBezTo>
                    <a:pt x="25050" y="68279"/>
                    <a:pt x="24987" y="68152"/>
                    <a:pt x="24892" y="68121"/>
                  </a:cubicBezTo>
                  <a:lnTo>
                    <a:pt x="24860" y="68121"/>
                  </a:lnTo>
                  <a:cubicBezTo>
                    <a:pt x="24843" y="68115"/>
                    <a:pt x="24827" y="68112"/>
                    <a:pt x="24810" y="68112"/>
                  </a:cubicBezTo>
                  <a:close/>
                  <a:moveTo>
                    <a:pt x="44051" y="68429"/>
                  </a:moveTo>
                  <a:cubicBezTo>
                    <a:pt x="44031" y="68429"/>
                    <a:pt x="44010" y="68432"/>
                    <a:pt x="43988" y="68437"/>
                  </a:cubicBezTo>
                  <a:lnTo>
                    <a:pt x="43957" y="68469"/>
                  </a:lnTo>
                  <a:cubicBezTo>
                    <a:pt x="43862" y="68501"/>
                    <a:pt x="43798" y="68596"/>
                    <a:pt x="43830" y="68691"/>
                  </a:cubicBezTo>
                  <a:cubicBezTo>
                    <a:pt x="43862" y="68786"/>
                    <a:pt x="43957" y="68849"/>
                    <a:pt x="44052" y="68849"/>
                  </a:cubicBezTo>
                  <a:cubicBezTo>
                    <a:pt x="44052" y="68849"/>
                    <a:pt x="44083" y="68849"/>
                    <a:pt x="44083" y="68817"/>
                  </a:cubicBezTo>
                  <a:cubicBezTo>
                    <a:pt x="44210" y="68817"/>
                    <a:pt x="44273" y="68691"/>
                    <a:pt x="44242" y="68596"/>
                  </a:cubicBezTo>
                  <a:cubicBezTo>
                    <a:pt x="44216" y="68491"/>
                    <a:pt x="44146" y="68429"/>
                    <a:pt x="44051" y="68429"/>
                  </a:cubicBezTo>
                  <a:close/>
                  <a:moveTo>
                    <a:pt x="26362" y="68556"/>
                  </a:moveTo>
                  <a:cubicBezTo>
                    <a:pt x="26285" y="68556"/>
                    <a:pt x="26216" y="68612"/>
                    <a:pt x="26190" y="68691"/>
                  </a:cubicBezTo>
                  <a:cubicBezTo>
                    <a:pt x="26159" y="68817"/>
                    <a:pt x="26254" y="68912"/>
                    <a:pt x="26349" y="68944"/>
                  </a:cubicBezTo>
                  <a:lnTo>
                    <a:pt x="26412" y="68944"/>
                  </a:lnTo>
                  <a:cubicBezTo>
                    <a:pt x="26475" y="68944"/>
                    <a:pt x="26570" y="68881"/>
                    <a:pt x="26602" y="68786"/>
                  </a:cubicBezTo>
                  <a:cubicBezTo>
                    <a:pt x="26634" y="68691"/>
                    <a:pt x="26570" y="68596"/>
                    <a:pt x="26444" y="68564"/>
                  </a:cubicBezTo>
                  <a:lnTo>
                    <a:pt x="26412" y="68564"/>
                  </a:lnTo>
                  <a:cubicBezTo>
                    <a:pt x="26395" y="68558"/>
                    <a:pt x="26378" y="68556"/>
                    <a:pt x="26362" y="68556"/>
                  </a:cubicBezTo>
                  <a:close/>
                  <a:moveTo>
                    <a:pt x="42489" y="68841"/>
                  </a:moveTo>
                  <a:cubicBezTo>
                    <a:pt x="42471" y="68841"/>
                    <a:pt x="42453" y="68843"/>
                    <a:pt x="42437" y="68849"/>
                  </a:cubicBezTo>
                  <a:lnTo>
                    <a:pt x="42405" y="68849"/>
                  </a:lnTo>
                  <a:cubicBezTo>
                    <a:pt x="42278" y="68881"/>
                    <a:pt x="42247" y="68976"/>
                    <a:pt x="42247" y="69071"/>
                  </a:cubicBezTo>
                  <a:cubicBezTo>
                    <a:pt x="42278" y="69166"/>
                    <a:pt x="42373" y="69229"/>
                    <a:pt x="42468" y="69229"/>
                  </a:cubicBezTo>
                  <a:lnTo>
                    <a:pt x="42532" y="69229"/>
                  </a:lnTo>
                  <a:cubicBezTo>
                    <a:pt x="42627" y="69197"/>
                    <a:pt x="42690" y="69102"/>
                    <a:pt x="42658" y="68976"/>
                  </a:cubicBezTo>
                  <a:cubicBezTo>
                    <a:pt x="42658" y="68897"/>
                    <a:pt x="42573" y="68841"/>
                    <a:pt x="42489" y="68841"/>
                  </a:cubicBezTo>
                  <a:close/>
                  <a:moveTo>
                    <a:pt x="27946" y="68906"/>
                  </a:moveTo>
                  <a:cubicBezTo>
                    <a:pt x="27845" y="68906"/>
                    <a:pt x="27770" y="68988"/>
                    <a:pt x="27742" y="69071"/>
                  </a:cubicBezTo>
                  <a:cubicBezTo>
                    <a:pt x="27742" y="69166"/>
                    <a:pt x="27806" y="69292"/>
                    <a:pt x="27901" y="69292"/>
                  </a:cubicBezTo>
                  <a:lnTo>
                    <a:pt x="27932" y="69324"/>
                  </a:lnTo>
                  <a:lnTo>
                    <a:pt x="27996" y="69324"/>
                  </a:lnTo>
                  <a:cubicBezTo>
                    <a:pt x="28059" y="69324"/>
                    <a:pt x="28154" y="69261"/>
                    <a:pt x="28186" y="69166"/>
                  </a:cubicBezTo>
                  <a:cubicBezTo>
                    <a:pt x="28186" y="69039"/>
                    <a:pt x="28122" y="68944"/>
                    <a:pt x="28027" y="68912"/>
                  </a:cubicBezTo>
                  <a:lnTo>
                    <a:pt x="27932" y="69102"/>
                  </a:lnTo>
                  <a:lnTo>
                    <a:pt x="27932" y="69102"/>
                  </a:lnTo>
                  <a:lnTo>
                    <a:pt x="27996" y="68912"/>
                  </a:lnTo>
                  <a:cubicBezTo>
                    <a:pt x="27979" y="68908"/>
                    <a:pt x="27962" y="68906"/>
                    <a:pt x="27946" y="68906"/>
                  </a:cubicBezTo>
                  <a:close/>
                  <a:moveTo>
                    <a:pt x="40822" y="69134"/>
                  </a:moveTo>
                  <a:cubicBezTo>
                    <a:pt x="40695" y="69166"/>
                    <a:pt x="40632" y="69261"/>
                    <a:pt x="40663" y="69387"/>
                  </a:cubicBezTo>
                  <a:cubicBezTo>
                    <a:pt x="40663" y="69482"/>
                    <a:pt x="40758" y="69546"/>
                    <a:pt x="40853" y="69546"/>
                  </a:cubicBezTo>
                  <a:lnTo>
                    <a:pt x="40917" y="69546"/>
                  </a:lnTo>
                  <a:cubicBezTo>
                    <a:pt x="41043" y="69514"/>
                    <a:pt x="41107" y="69419"/>
                    <a:pt x="41075" y="69292"/>
                  </a:cubicBezTo>
                  <a:cubicBezTo>
                    <a:pt x="41075" y="69197"/>
                    <a:pt x="40948" y="69134"/>
                    <a:pt x="40853" y="69134"/>
                  </a:cubicBezTo>
                  <a:close/>
                  <a:moveTo>
                    <a:pt x="29579" y="69197"/>
                  </a:moveTo>
                  <a:cubicBezTo>
                    <a:pt x="29452" y="69197"/>
                    <a:pt x="29357" y="69261"/>
                    <a:pt x="29357" y="69356"/>
                  </a:cubicBezTo>
                  <a:cubicBezTo>
                    <a:pt x="29326" y="69482"/>
                    <a:pt x="29389" y="69577"/>
                    <a:pt x="29516" y="69577"/>
                  </a:cubicBezTo>
                  <a:lnTo>
                    <a:pt x="29547" y="69609"/>
                  </a:lnTo>
                  <a:lnTo>
                    <a:pt x="29579" y="69609"/>
                  </a:lnTo>
                  <a:cubicBezTo>
                    <a:pt x="29674" y="69609"/>
                    <a:pt x="29769" y="69546"/>
                    <a:pt x="29769" y="69419"/>
                  </a:cubicBezTo>
                  <a:cubicBezTo>
                    <a:pt x="29801" y="69324"/>
                    <a:pt x="29706" y="69229"/>
                    <a:pt x="29611" y="69197"/>
                  </a:cubicBezTo>
                  <a:lnTo>
                    <a:pt x="29547" y="69387"/>
                  </a:lnTo>
                  <a:lnTo>
                    <a:pt x="29579" y="69197"/>
                  </a:lnTo>
                  <a:close/>
                  <a:moveTo>
                    <a:pt x="39287" y="69381"/>
                  </a:moveTo>
                  <a:cubicBezTo>
                    <a:pt x="39271" y="69381"/>
                    <a:pt x="39255" y="69383"/>
                    <a:pt x="39238" y="69387"/>
                  </a:cubicBezTo>
                  <a:lnTo>
                    <a:pt x="39206" y="69387"/>
                  </a:lnTo>
                  <a:cubicBezTo>
                    <a:pt x="39111" y="69387"/>
                    <a:pt x="39016" y="69482"/>
                    <a:pt x="39048" y="69609"/>
                  </a:cubicBezTo>
                  <a:cubicBezTo>
                    <a:pt x="39048" y="69704"/>
                    <a:pt x="39143" y="69767"/>
                    <a:pt x="39238" y="69767"/>
                  </a:cubicBezTo>
                  <a:lnTo>
                    <a:pt x="39301" y="69767"/>
                  </a:lnTo>
                  <a:cubicBezTo>
                    <a:pt x="39396" y="69736"/>
                    <a:pt x="39491" y="69641"/>
                    <a:pt x="39460" y="69546"/>
                  </a:cubicBezTo>
                  <a:cubicBezTo>
                    <a:pt x="39460" y="69463"/>
                    <a:pt x="39389" y="69381"/>
                    <a:pt x="39287" y="69381"/>
                  </a:cubicBezTo>
                  <a:close/>
                  <a:moveTo>
                    <a:pt x="31162" y="69419"/>
                  </a:moveTo>
                  <a:cubicBezTo>
                    <a:pt x="31067" y="69419"/>
                    <a:pt x="30972" y="69482"/>
                    <a:pt x="30941" y="69577"/>
                  </a:cubicBezTo>
                  <a:cubicBezTo>
                    <a:pt x="30941" y="69704"/>
                    <a:pt x="31004" y="69799"/>
                    <a:pt x="31131" y="69799"/>
                  </a:cubicBezTo>
                  <a:lnTo>
                    <a:pt x="31162" y="69831"/>
                  </a:lnTo>
                  <a:lnTo>
                    <a:pt x="31194" y="69609"/>
                  </a:lnTo>
                  <a:lnTo>
                    <a:pt x="31194" y="69419"/>
                  </a:lnTo>
                  <a:lnTo>
                    <a:pt x="31162" y="69609"/>
                  </a:lnTo>
                  <a:lnTo>
                    <a:pt x="31162" y="69419"/>
                  </a:lnTo>
                  <a:close/>
                  <a:moveTo>
                    <a:pt x="37693" y="69539"/>
                  </a:moveTo>
                  <a:cubicBezTo>
                    <a:pt x="37680" y="69539"/>
                    <a:pt x="37667" y="69541"/>
                    <a:pt x="37655" y="69546"/>
                  </a:cubicBezTo>
                  <a:lnTo>
                    <a:pt x="37623" y="69546"/>
                  </a:lnTo>
                  <a:cubicBezTo>
                    <a:pt x="37496" y="69546"/>
                    <a:pt x="37433" y="69641"/>
                    <a:pt x="37433" y="69736"/>
                  </a:cubicBezTo>
                  <a:cubicBezTo>
                    <a:pt x="37465" y="69862"/>
                    <a:pt x="37560" y="69926"/>
                    <a:pt x="37655" y="69926"/>
                  </a:cubicBezTo>
                  <a:lnTo>
                    <a:pt x="37686" y="69926"/>
                  </a:lnTo>
                  <a:cubicBezTo>
                    <a:pt x="37781" y="69926"/>
                    <a:pt x="37876" y="69831"/>
                    <a:pt x="37845" y="69704"/>
                  </a:cubicBezTo>
                  <a:cubicBezTo>
                    <a:pt x="37845" y="69622"/>
                    <a:pt x="37773" y="69539"/>
                    <a:pt x="37693" y="69539"/>
                  </a:cubicBezTo>
                  <a:close/>
                  <a:moveTo>
                    <a:pt x="32730" y="69571"/>
                  </a:moveTo>
                  <a:cubicBezTo>
                    <a:pt x="32635" y="69571"/>
                    <a:pt x="32588" y="69653"/>
                    <a:pt x="32588" y="69736"/>
                  </a:cubicBezTo>
                  <a:cubicBezTo>
                    <a:pt x="32588" y="69862"/>
                    <a:pt x="32683" y="69957"/>
                    <a:pt x="32778" y="69957"/>
                  </a:cubicBezTo>
                  <a:lnTo>
                    <a:pt x="32809" y="69957"/>
                  </a:lnTo>
                  <a:cubicBezTo>
                    <a:pt x="32904" y="69957"/>
                    <a:pt x="32999" y="69894"/>
                    <a:pt x="32999" y="69767"/>
                  </a:cubicBezTo>
                  <a:cubicBezTo>
                    <a:pt x="32999" y="69672"/>
                    <a:pt x="32936" y="69577"/>
                    <a:pt x="32809" y="69577"/>
                  </a:cubicBezTo>
                  <a:lnTo>
                    <a:pt x="32778" y="69577"/>
                  </a:lnTo>
                  <a:cubicBezTo>
                    <a:pt x="32761" y="69573"/>
                    <a:pt x="32745" y="69571"/>
                    <a:pt x="32730" y="69571"/>
                  </a:cubicBezTo>
                  <a:close/>
                  <a:moveTo>
                    <a:pt x="34393" y="69641"/>
                  </a:moveTo>
                  <a:cubicBezTo>
                    <a:pt x="34266" y="69641"/>
                    <a:pt x="34203" y="69704"/>
                    <a:pt x="34203" y="69831"/>
                  </a:cubicBezTo>
                  <a:cubicBezTo>
                    <a:pt x="34203" y="69926"/>
                    <a:pt x="34298" y="70021"/>
                    <a:pt x="34424" y="70021"/>
                  </a:cubicBezTo>
                  <a:cubicBezTo>
                    <a:pt x="34519" y="70021"/>
                    <a:pt x="34614" y="69926"/>
                    <a:pt x="34614" y="69831"/>
                  </a:cubicBezTo>
                  <a:cubicBezTo>
                    <a:pt x="34614" y="69736"/>
                    <a:pt x="34551" y="69641"/>
                    <a:pt x="34424" y="69641"/>
                  </a:cubicBezTo>
                  <a:close/>
                  <a:moveTo>
                    <a:pt x="36008" y="69609"/>
                  </a:moveTo>
                  <a:cubicBezTo>
                    <a:pt x="35881" y="69609"/>
                    <a:pt x="35818" y="69704"/>
                    <a:pt x="35818" y="69831"/>
                  </a:cubicBezTo>
                  <a:cubicBezTo>
                    <a:pt x="35818" y="69926"/>
                    <a:pt x="35944" y="70021"/>
                    <a:pt x="36040" y="70021"/>
                  </a:cubicBezTo>
                  <a:cubicBezTo>
                    <a:pt x="36166" y="70021"/>
                    <a:pt x="36230" y="69926"/>
                    <a:pt x="36230" y="69799"/>
                  </a:cubicBezTo>
                  <a:cubicBezTo>
                    <a:pt x="36230" y="69704"/>
                    <a:pt x="36135" y="69609"/>
                    <a:pt x="36040" y="69609"/>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47"/>
          <p:cNvGrpSpPr/>
          <p:nvPr/>
        </p:nvGrpSpPr>
        <p:grpSpPr>
          <a:xfrm>
            <a:off x="6300071" y="1280556"/>
            <a:ext cx="2137647" cy="2138580"/>
            <a:chOff x="6300071" y="1280556"/>
            <a:chExt cx="2137647" cy="2138580"/>
          </a:xfrm>
        </p:grpSpPr>
        <p:sp>
          <p:nvSpPr>
            <p:cNvPr id="2058" name="Google Shape;2058;p47"/>
            <p:cNvSpPr/>
            <p:nvPr/>
          </p:nvSpPr>
          <p:spPr>
            <a:xfrm>
              <a:off x="7130148" y="1576937"/>
              <a:ext cx="264032" cy="427614"/>
            </a:xfrm>
            <a:custGeom>
              <a:avLst/>
              <a:gdLst/>
              <a:ahLst/>
              <a:cxnLst/>
              <a:rect l="l" t="t" r="r" b="b"/>
              <a:pathLst>
                <a:path w="8766" h="14197" extrusionOk="0">
                  <a:moveTo>
                    <a:pt x="4769" y="1"/>
                  </a:moveTo>
                  <a:cubicBezTo>
                    <a:pt x="1656" y="1"/>
                    <a:pt x="0" y="4490"/>
                    <a:pt x="880" y="7768"/>
                  </a:cubicBezTo>
                  <a:cubicBezTo>
                    <a:pt x="1925" y="11695"/>
                    <a:pt x="4649" y="14197"/>
                    <a:pt x="4649" y="14197"/>
                  </a:cubicBezTo>
                  <a:cubicBezTo>
                    <a:pt x="4649" y="14197"/>
                    <a:pt x="8734" y="8275"/>
                    <a:pt x="8766" y="5488"/>
                  </a:cubicBezTo>
                  <a:cubicBezTo>
                    <a:pt x="8766" y="2036"/>
                    <a:pt x="8291" y="1371"/>
                    <a:pt x="6675" y="516"/>
                  </a:cubicBezTo>
                  <a:cubicBezTo>
                    <a:pt x="5993" y="160"/>
                    <a:pt x="5355" y="1"/>
                    <a:pt x="4769"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7"/>
            <p:cNvSpPr/>
            <p:nvPr/>
          </p:nvSpPr>
          <p:spPr>
            <a:xfrm>
              <a:off x="7183039" y="1943919"/>
              <a:ext cx="74216" cy="41596"/>
            </a:xfrm>
            <a:custGeom>
              <a:avLst/>
              <a:gdLst/>
              <a:ahLst/>
              <a:cxnLst/>
              <a:rect l="l" t="t" r="r" b="b"/>
              <a:pathLst>
                <a:path w="2464" h="1381" extrusionOk="0">
                  <a:moveTo>
                    <a:pt x="1640" y="0"/>
                  </a:moveTo>
                  <a:cubicBezTo>
                    <a:pt x="915" y="0"/>
                    <a:pt x="1" y="436"/>
                    <a:pt x="391" y="1031"/>
                  </a:cubicBezTo>
                  <a:cubicBezTo>
                    <a:pt x="565" y="1284"/>
                    <a:pt x="801" y="1381"/>
                    <a:pt x="1051" y="1381"/>
                  </a:cubicBezTo>
                  <a:cubicBezTo>
                    <a:pt x="1710" y="1381"/>
                    <a:pt x="2464" y="705"/>
                    <a:pt x="2418" y="430"/>
                  </a:cubicBezTo>
                  <a:cubicBezTo>
                    <a:pt x="2373" y="129"/>
                    <a:pt x="2034" y="0"/>
                    <a:pt x="164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7"/>
            <p:cNvSpPr/>
            <p:nvPr/>
          </p:nvSpPr>
          <p:spPr>
            <a:xfrm>
              <a:off x="7202105" y="1959612"/>
              <a:ext cx="64246" cy="62138"/>
            </a:xfrm>
            <a:custGeom>
              <a:avLst/>
              <a:gdLst/>
              <a:ahLst/>
              <a:cxnLst/>
              <a:rect l="l" t="t" r="r" b="b"/>
              <a:pathLst>
                <a:path w="2133" h="2063" extrusionOk="0">
                  <a:moveTo>
                    <a:pt x="1434" y="1"/>
                  </a:moveTo>
                  <a:cubicBezTo>
                    <a:pt x="697" y="1"/>
                    <a:pt x="1" y="2062"/>
                    <a:pt x="1003" y="2062"/>
                  </a:cubicBezTo>
                  <a:cubicBezTo>
                    <a:pt x="1010" y="2062"/>
                    <a:pt x="1017" y="2062"/>
                    <a:pt x="1025" y="2062"/>
                  </a:cubicBezTo>
                  <a:cubicBezTo>
                    <a:pt x="2133" y="2030"/>
                    <a:pt x="1943" y="194"/>
                    <a:pt x="1595" y="35"/>
                  </a:cubicBezTo>
                  <a:cubicBezTo>
                    <a:pt x="1541" y="12"/>
                    <a:pt x="1487" y="1"/>
                    <a:pt x="143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7"/>
            <p:cNvSpPr/>
            <p:nvPr/>
          </p:nvSpPr>
          <p:spPr>
            <a:xfrm>
              <a:off x="7245448" y="1528866"/>
              <a:ext cx="448246" cy="221623"/>
            </a:xfrm>
            <a:custGeom>
              <a:avLst/>
              <a:gdLst/>
              <a:ahLst/>
              <a:cxnLst/>
              <a:rect l="l" t="t" r="r" b="b"/>
              <a:pathLst>
                <a:path w="14882" h="7358" extrusionOk="0">
                  <a:moveTo>
                    <a:pt x="6481" y="0"/>
                  </a:moveTo>
                  <a:cubicBezTo>
                    <a:pt x="2870" y="0"/>
                    <a:pt x="1" y="1450"/>
                    <a:pt x="1644" y="3094"/>
                  </a:cubicBezTo>
                  <a:cubicBezTo>
                    <a:pt x="3637" y="5061"/>
                    <a:pt x="9153" y="7358"/>
                    <a:pt x="11877" y="7358"/>
                  </a:cubicBezTo>
                  <a:cubicBezTo>
                    <a:pt x="12529" y="7358"/>
                    <a:pt x="13022" y="7226"/>
                    <a:pt x="13267" y="6926"/>
                  </a:cubicBezTo>
                  <a:cubicBezTo>
                    <a:pt x="14882" y="4994"/>
                    <a:pt x="13393" y="1004"/>
                    <a:pt x="8865" y="212"/>
                  </a:cubicBezTo>
                  <a:cubicBezTo>
                    <a:pt x="8061" y="67"/>
                    <a:pt x="7254" y="0"/>
                    <a:pt x="648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7"/>
            <p:cNvSpPr/>
            <p:nvPr/>
          </p:nvSpPr>
          <p:spPr>
            <a:xfrm>
              <a:off x="7231050" y="1531516"/>
              <a:ext cx="76083" cy="55391"/>
            </a:xfrm>
            <a:custGeom>
              <a:avLst/>
              <a:gdLst/>
              <a:ahLst/>
              <a:cxnLst/>
              <a:rect l="l" t="t" r="r" b="b"/>
              <a:pathLst>
                <a:path w="2526" h="1839" extrusionOk="0">
                  <a:moveTo>
                    <a:pt x="920" y="0"/>
                  </a:moveTo>
                  <a:cubicBezTo>
                    <a:pt x="763" y="0"/>
                    <a:pt x="619" y="74"/>
                    <a:pt x="507" y="251"/>
                  </a:cubicBezTo>
                  <a:cubicBezTo>
                    <a:pt x="0" y="1095"/>
                    <a:pt x="1269" y="1839"/>
                    <a:pt x="1780" y="1839"/>
                  </a:cubicBezTo>
                  <a:cubicBezTo>
                    <a:pt x="1844" y="1839"/>
                    <a:pt x="1897" y="1827"/>
                    <a:pt x="1932" y="1802"/>
                  </a:cubicBezTo>
                  <a:cubicBezTo>
                    <a:pt x="2525" y="1416"/>
                    <a:pt x="1607" y="0"/>
                    <a:pt x="92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7"/>
            <p:cNvSpPr/>
            <p:nvPr/>
          </p:nvSpPr>
          <p:spPr>
            <a:xfrm>
              <a:off x="6877140" y="2209608"/>
              <a:ext cx="816553" cy="1196186"/>
            </a:xfrm>
            <a:custGeom>
              <a:avLst/>
              <a:gdLst/>
              <a:ahLst/>
              <a:cxnLst/>
              <a:rect l="l" t="t" r="r" b="b"/>
              <a:pathLst>
                <a:path w="27110" h="39714" extrusionOk="0">
                  <a:moveTo>
                    <a:pt x="6810" y="1"/>
                  </a:moveTo>
                  <a:cubicBezTo>
                    <a:pt x="6240" y="32"/>
                    <a:pt x="5638" y="64"/>
                    <a:pt x="5100" y="96"/>
                  </a:cubicBezTo>
                  <a:lnTo>
                    <a:pt x="5005" y="96"/>
                  </a:lnTo>
                  <a:cubicBezTo>
                    <a:pt x="3801" y="159"/>
                    <a:pt x="2756" y="761"/>
                    <a:pt x="2028" y="1616"/>
                  </a:cubicBezTo>
                  <a:cubicBezTo>
                    <a:pt x="1363" y="2439"/>
                    <a:pt x="983" y="3516"/>
                    <a:pt x="1109" y="4656"/>
                  </a:cubicBezTo>
                  <a:cubicBezTo>
                    <a:pt x="1109" y="4783"/>
                    <a:pt x="1109" y="4941"/>
                    <a:pt x="1141" y="5068"/>
                  </a:cubicBezTo>
                  <a:cubicBezTo>
                    <a:pt x="1331" y="7316"/>
                    <a:pt x="1458" y="9596"/>
                    <a:pt x="1489" y="11782"/>
                  </a:cubicBezTo>
                  <a:lnTo>
                    <a:pt x="1489" y="11845"/>
                  </a:lnTo>
                  <a:cubicBezTo>
                    <a:pt x="1521" y="12700"/>
                    <a:pt x="1521" y="13523"/>
                    <a:pt x="1521" y="14378"/>
                  </a:cubicBezTo>
                  <a:cubicBezTo>
                    <a:pt x="1521" y="14632"/>
                    <a:pt x="1521" y="14853"/>
                    <a:pt x="1521" y="15107"/>
                  </a:cubicBezTo>
                  <a:lnTo>
                    <a:pt x="1521" y="15582"/>
                  </a:lnTo>
                  <a:lnTo>
                    <a:pt x="1489" y="16659"/>
                  </a:lnTo>
                  <a:cubicBezTo>
                    <a:pt x="1489" y="17102"/>
                    <a:pt x="1489" y="17545"/>
                    <a:pt x="1458" y="17989"/>
                  </a:cubicBezTo>
                  <a:cubicBezTo>
                    <a:pt x="1458" y="18305"/>
                    <a:pt x="1458" y="18622"/>
                    <a:pt x="1426" y="18970"/>
                  </a:cubicBezTo>
                  <a:cubicBezTo>
                    <a:pt x="1426" y="19477"/>
                    <a:pt x="1394" y="19984"/>
                    <a:pt x="1363" y="20522"/>
                  </a:cubicBezTo>
                  <a:cubicBezTo>
                    <a:pt x="1363" y="20681"/>
                    <a:pt x="1363" y="20839"/>
                    <a:pt x="1363" y="20997"/>
                  </a:cubicBezTo>
                  <a:cubicBezTo>
                    <a:pt x="1268" y="23119"/>
                    <a:pt x="1109" y="25114"/>
                    <a:pt x="951" y="26983"/>
                  </a:cubicBezTo>
                  <a:cubicBezTo>
                    <a:pt x="634" y="30435"/>
                    <a:pt x="286" y="33411"/>
                    <a:pt x="1" y="35692"/>
                  </a:cubicBezTo>
                  <a:cubicBezTo>
                    <a:pt x="4878" y="38257"/>
                    <a:pt x="10420" y="39714"/>
                    <a:pt x="16311" y="39714"/>
                  </a:cubicBezTo>
                  <a:cubicBezTo>
                    <a:pt x="19097" y="39714"/>
                    <a:pt x="21789" y="39397"/>
                    <a:pt x="24386" y="38764"/>
                  </a:cubicBezTo>
                  <a:cubicBezTo>
                    <a:pt x="25241" y="34678"/>
                    <a:pt x="25875" y="30910"/>
                    <a:pt x="26286" y="27489"/>
                  </a:cubicBezTo>
                  <a:cubicBezTo>
                    <a:pt x="26445" y="26223"/>
                    <a:pt x="26571" y="24988"/>
                    <a:pt x="26666" y="23816"/>
                  </a:cubicBezTo>
                  <a:cubicBezTo>
                    <a:pt x="26698" y="23467"/>
                    <a:pt x="26730" y="23151"/>
                    <a:pt x="26761" y="22834"/>
                  </a:cubicBezTo>
                  <a:cubicBezTo>
                    <a:pt x="26761" y="22802"/>
                    <a:pt x="26761" y="22771"/>
                    <a:pt x="26761" y="22707"/>
                  </a:cubicBezTo>
                  <a:cubicBezTo>
                    <a:pt x="26793" y="22391"/>
                    <a:pt x="26825" y="22106"/>
                    <a:pt x="26825" y="21789"/>
                  </a:cubicBezTo>
                  <a:cubicBezTo>
                    <a:pt x="26888" y="21061"/>
                    <a:pt x="26920" y="20364"/>
                    <a:pt x="26983" y="19667"/>
                  </a:cubicBezTo>
                  <a:cubicBezTo>
                    <a:pt x="26983" y="19414"/>
                    <a:pt x="26983" y="19129"/>
                    <a:pt x="27015" y="18875"/>
                  </a:cubicBezTo>
                  <a:cubicBezTo>
                    <a:pt x="27015" y="18432"/>
                    <a:pt x="27046" y="17957"/>
                    <a:pt x="27046" y="17514"/>
                  </a:cubicBezTo>
                  <a:cubicBezTo>
                    <a:pt x="27110" y="16215"/>
                    <a:pt x="27110" y="14980"/>
                    <a:pt x="27078" y="13872"/>
                  </a:cubicBezTo>
                  <a:cubicBezTo>
                    <a:pt x="27046" y="10927"/>
                    <a:pt x="26888" y="8551"/>
                    <a:pt x="26666" y="6715"/>
                  </a:cubicBezTo>
                  <a:cubicBezTo>
                    <a:pt x="26381" y="4054"/>
                    <a:pt x="26033" y="2566"/>
                    <a:pt x="25970" y="2344"/>
                  </a:cubicBezTo>
                  <a:cubicBezTo>
                    <a:pt x="25970" y="2313"/>
                    <a:pt x="25970" y="2313"/>
                    <a:pt x="25970" y="2313"/>
                  </a:cubicBezTo>
                  <a:cubicBezTo>
                    <a:pt x="25970" y="2313"/>
                    <a:pt x="24449" y="1806"/>
                    <a:pt x="22391" y="1299"/>
                  </a:cubicBezTo>
                  <a:cubicBezTo>
                    <a:pt x="21789" y="1173"/>
                    <a:pt x="21156" y="1014"/>
                    <a:pt x="20523" y="888"/>
                  </a:cubicBezTo>
                  <a:cubicBezTo>
                    <a:pt x="20459" y="888"/>
                    <a:pt x="20364" y="856"/>
                    <a:pt x="20301" y="856"/>
                  </a:cubicBezTo>
                  <a:cubicBezTo>
                    <a:pt x="19921" y="761"/>
                    <a:pt x="19509" y="698"/>
                    <a:pt x="19066" y="634"/>
                  </a:cubicBezTo>
                  <a:cubicBezTo>
                    <a:pt x="18971" y="602"/>
                    <a:pt x="18876" y="602"/>
                    <a:pt x="18781" y="602"/>
                  </a:cubicBezTo>
                  <a:cubicBezTo>
                    <a:pt x="18274" y="507"/>
                    <a:pt x="17704" y="444"/>
                    <a:pt x="17071" y="381"/>
                  </a:cubicBezTo>
                  <a:cubicBezTo>
                    <a:pt x="16976" y="381"/>
                    <a:pt x="16881" y="381"/>
                    <a:pt x="16754" y="349"/>
                  </a:cubicBezTo>
                  <a:cubicBezTo>
                    <a:pt x="15170" y="222"/>
                    <a:pt x="13365" y="127"/>
                    <a:pt x="11655" y="64"/>
                  </a:cubicBezTo>
                  <a:cubicBezTo>
                    <a:pt x="11338" y="64"/>
                    <a:pt x="11053" y="32"/>
                    <a:pt x="10737" y="32"/>
                  </a:cubicBezTo>
                  <a:cubicBezTo>
                    <a:pt x="10388" y="32"/>
                    <a:pt x="10040" y="32"/>
                    <a:pt x="9692"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7"/>
            <p:cNvSpPr/>
            <p:nvPr/>
          </p:nvSpPr>
          <p:spPr>
            <a:xfrm>
              <a:off x="7536286" y="2394665"/>
              <a:ext cx="385385" cy="752940"/>
            </a:xfrm>
            <a:custGeom>
              <a:avLst/>
              <a:gdLst/>
              <a:ahLst/>
              <a:cxnLst/>
              <a:rect l="l" t="t" r="r" b="b"/>
              <a:pathLst>
                <a:path w="12795" h="24998" extrusionOk="0">
                  <a:moveTo>
                    <a:pt x="6587" y="1"/>
                  </a:moveTo>
                  <a:lnTo>
                    <a:pt x="0" y="1996"/>
                  </a:lnTo>
                  <a:cubicBezTo>
                    <a:pt x="697" y="4403"/>
                    <a:pt x="1425" y="6778"/>
                    <a:pt x="2217" y="9153"/>
                  </a:cubicBezTo>
                  <a:cubicBezTo>
                    <a:pt x="3009" y="11496"/>
                    <a:pt x="3832" y="13872"/>
                    <a:pt x="4687" y="16215"/>
                  </a:cubicBezTo>
                  <a:cubicBezTo>
                    <a:pt x="4719" y="16342"/>
                    <a:pt x="4782" y="16468"/>
                    <a:pt x="4846" y="16595"/>
                  </a:cubicBezTo>
                  <a:lnTo>
                    <a:pt x="2597" y="18590"/>
                  </a:lnTo>
                  <a:cubicBezTo>
                    <a:pt x="3262" y="19762"/>
                    <a:pt x="3991" y="20807"/>
                    <a:pt x="4814" y="21852"/>
                  </a:cubicBezTo>
                  <a:cubicBezTo>
                    <a:pt x="5257" y="22390"/>
                    <a:pt x="5669" y="22897"/>
                    <a:pt x="6239" y="23436"/>
                  </a:cubicBezTo>
                  <a:cubicBezTo>
                    <a:pt x="6524" y="23689"/>
                    <a:pt x="6809" y="23974"/>
                    <a:pt x="7221" y="24259"/>
                  </a:cubicBezTo>
                  <a:cubicBezTo>
                    <a:pt x="7443" y="24386"/>
                    <a:pt x="7664" y="24544"/>
                    <a:pt x="8044" y="24702"/>
                  </a:cubicBezTo>
                  <a:cubicBezTo>
                    <a:pt x="8139" y="24734"/>
                    <a:pt x="8234" y="24797"/>
                    <a:pt x="8361" y="24829"/>
                  </a:cubicBezTo>
                  <a:lnTo>
                    <a:pt x="8551" y="24892"/>
                  </a:lnTo>
                  <a:lnTo>
                    <a:pt x="8773" y="24924"/>
                  </a:lnTo>
                  <a:cubicBezTo>
                    <a:pt x="8937" y="24961"/>
                    <a:pt x="9155" y="24997"/>
                    <a:pt x="9431" y="24997"/>
                  </a:cubicBezTo>
                  <a:cubicBezTo>
                    <a:pt x="9633" y="24997"/>
                    <a:pt x="9867" y="24978"/>
                    <a:pt x="10134" y="24924"/>
                  </a:cubicBezTo>
                  <a:cubicBezTo>
                    <a:pt x="10293" y="24892"/>
                    <a:pt x="10451" y="24861"/>
                    <a:pt x="10609" y="24797"/>
                  </a:cubicBezTo>
                  <a:cubicBezTo>
                    <a:pt x="10768" y="24734"/>
                    <a:pt x="10958" y="24639"/>
                    <a:pt x="11116" y="24544"/>
                  </a:cubicBezTo>
                  <a:cubicBezTo>
                    <a:pt x="11433" y="24354"/>
                    <a:pt x="11781" y="24069"/>
                    <a:pt x="11971" y="23816"/>
                  </a:cubicBezTo>
                  <a:cubicBezTo>
                    <a:pt x="12415" y="23214"/>
                    <a:pt x="12541" y="22770"/>
                    <a:pt x="12636" y="22390"/>
                  </a:cubicBezTo>
                  <a:cubicBezTo>
                    <a:pt x="12795" y="21725"/>
                    <a:pt x="12763" y="21377"/>
                    <a:pt x="12731" y="21029"/>
                  </a:cubicBezTo>
                  <a:cubicBezTo>
                    <a:pt x="12700" y="20395"/>
                    <a:pt x="12605" y="19984"/>
                    <a:pt x="12510" y="19572"/>
                  </a:cubicBezTo>
                  <a:cubicBezTo>
                    <a:pt x="12320" y="18717"/>
                    <a:pt x="12130" y="18242"/>
                    <a:pt x="11971" y="17640"/>
                  </a:cubicBezTo>
                  <a:lnTo>
                    <a:pt x="10894" y="14125"/>
                  </a:lnTo>
                  <a:lnTo>
                    <a:pt x="8773" y="7063"/>
                  </a:lnTo>
                  <a:cubicBezTo>
                    <a:pt x="8076" y="4688"/>
                    <a:pt x="7348" y="2344"/>
                    <a:pt x="6587"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7"/>
            <p:cNvSpPr/>
            <p:nvPr/>
          </p:nvSpPr>
          <p:spPr>
            <a:xfrm>
              <a:off x="7466649" y="2273251"/>
              <a:ext cx="406379" cy="543997"/>
            </a:xfrm>
            <a:custGeom>
              <a:avLst/>
              <a:gdLst/>
              <a:ahLst/>
              <a:cxnLst/>
              <a:rect l="l" t="t" r="r" b="b"/>
              <a:pathLst>
                <a:path w="13492" h="18061" extrusionOk="0">
                  <a:moveTo>
                    <a:pt x="5208" y="1"/>
                  </a:moveTo>
                  <a:cubicBezTo>
                    <a:pt x="3842" y="1"/>
                    <a:pt x="2610" y="888"/>
                    <a:pt x="1774" y="2765"/>
                  </a:cubicBezTo>
                  <a:cubicBezTo>
                    <a:pt x="0" y="6723"/>
                    <a:pt x="5606" y="18061"/>
                    <a:pt x="5606" y="18061"/>
                  </a:cubicBezTo>
                  <a:lnTo>
                    <a:pt x="13206" y="15939"/>
                  </a:lnTo>
                  <a:cubicBezTo>
                    <a:pt x="13206" y="15939"/>
                    <a:pt x="13491" y="9194"/>
                    <a:pt x="10673" y="4348"/>
                  </a:cubicBezTo>
                  <a:cubicBezTo>
                    <a:pt x="9020" y="1527"/>
                    <a:pt x="7000" y="1"/>
                    <a:pt x="5208"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7"/>
            <p:cNvSpPr/>
            <p:nvPr/>
          </p:nvSpPr>
          <p:spPr>
            <a:xfrm>
              <a:off x="7132799" y="2208674"/>
              <a:ext cx="413036" cy="189846"/>
            </a:xfrm>
            <a:custGeom>
              <a:avLst/>
              <a:gdLst/>
              <a:ahLst/>
              <a:cxnLst/>
              <a:rect l="l" t="t" r="r" b="b"/>
              <a:pathLst>
                <a:path w="13713" h="6303" extrusionOk="0">
                  <a:moveTo>
                    <a:pt x="0" y="0"/>
                  </a:moveTo>
                  <a:lnTo>
                    <a:pt x="982" y="1172"/>
                  </a:lnTo>
                  <a:cubicBezTo>
                    <a:pt x="2280" y="2755"/>
                    <a:pt x="4719" y="5669"/>
                    <a:pt x="9279" y="6239"/>
                  </a:cubicBezTo>
                  <a:cubicBezTo>
                    <a:pt x="9628" y="6271"/>
                    <a:pt x="9976" y="6302"/>
                    <a:pt x="10261" y="6302"/>
                  </a:cubicBezTo>
                  <a:cubicBezTo>
                    <a:pt x="12035" y="6302"/>
                    <a:pt x="12858" y="5542"/>
                    <a:pt x="13206" y="4909"/>
                  </a:cubicBezTo>
                  <a:cubicBezTo>
                    <a:pt x="13713" y="3990"/>
                    <a:pt x="13586" y="2882"/>
                    <a:pt x="13238" y="1900"/>
                  </a:cubicBezTo>
                  <a:cubicBezTo>
                    <a:pt x="13048" y="1394"/>
                    <a:pt x="12573" y="1014"/>
                    <a:pt x="12035" y="919"/>
                  </a:cubicBezTo>
                  <a:cubicBezTo>
                    <a:pt x="11971" y="887"/>
                    <a:pt x="11908" y="887"/>
                    <a:pt x="11813" y="855"/>
                  </a:cubicBezTo>
                  <a:cubicBezTo>
                    <a:pt x="11433" y="792"/>
                    <a:pt x="11021" y="729"/>
                    <a:pt x="10578" y="665"/>
                  </a:cubicBezTo>
                  <a:cubicBezTo>
                    <a:pt x="7791" y="222"/>
                    <a:pt x="3104" y="32"/>
                    <a:pt x="0"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7"/>
            <p:cNvSpPr/>
            <p:nvPr/>
          </p:nvSpPr>
          <p:spPr>
            <a:xfrm>
              <a:off x="6920091" y="2511983"/>
              <a:ext cx="135480" cy="268068"/>
            </a:xfrm>
            <a:custGeom>
              <a:avLst/>
              <a:gdLst/>
              <a:ahLst/>
              <a:cxnLst/>
              <a:rect l="l" t="t" r="r" b="b"/>
              <a:pathLst>
                <a:path w="4498" h="8900" extrusionOk="0">
                  <a:moveTo>
                    <a:pt x="4307" y="1"/>
                  </a:moveTo>
                  <a:lnTo>
                    <a:pt x="63" y="1648"/>
                  </a:lnTo>
                  <a:cubicBezTo>
                    <a:pt x="63" y="1679"/>
                    <a:pt x="63" y="1743"/>
                    <a:pt x="63" y="1774"/>
                  </a:cubicBezTo>
                  <a:cubicBezTo>
                    <a:pt x="127" y="4244"/>
                    <a:pt x="95" y="6620"/>
                    <a:pt x="0" y="8900"/>
                  </a:cubicBezTo>
                  <a:cubicBezTo>
                    <a:pt x="4402" y="7095"/>
                    <a:pt x="4497" y="1616"/>
                    <a:pt x="4307"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7"/>
            <p:cNvSpPr/>
            <p:nvPr/>
          </p:nvSpPr>
          <p:spPr>
            <a:xfrm>
              <a:off x="7187166" y="1991148"/>
              <a:ext cx="341772" cy="378548"/>
            </a:xfrm>
            <a:custGeom>
              <a:avLst/>
              <a:gdLst/>
              <a:ahLst/>
              <a:cxnLst/>
              <a:rect l="l" t="t" r="r" b="b"/>
              <a:pathLst>
                <a:path w="11347" h="12568" extrusionOk="0">
                  <a:moveTo>
                    <a:pt x="3174" y="0"/>
                  </a:moveTo>
                  <a:cubicBezTo>
                    <a:pt x="2664" y="0"/>
                    <a:pt x="2199" y="432"/>
                    <a:pt x="2249" y="983"/>
                  </a:cubicBezTo>
                  <a:cubicBezTo>
                    <a:pt x="2407" y="3359"/>
                    <a:pt x="1996" y="5924"/>
                    <a:pt x="190" y="7539"/>
                  </a:cubicBezTo>
                  <a:cubicBezTo>
                    <a:pt x="32" y="7665"/>
                    <a:pt x="0" y="7919"/>
                    <a:pt x="127" y="8077"/>
                  </a:cubicBezTo>
                  <a:cubicBezTo>
                    <a:pt x="1742" y="9946"/>
                    <a:pt x="3896" y="12036"/>
                    <a:pt x="7601" y="12511"/>
                  </a:cubicBezTo>
                  <a:cubicBezTo>
                    <a:pt x="7909" y="12549"/>
                    <a:pt x="8189" y="12567"/>
                    <a:pt x="8445" y="12567"/>
                  </a:cubicBezTo>
                  <a:cubicBezTo>
                    <a:pt x="11346" y="12567"/>
                    <a:pt x="11015" y="10234"/>
                    <a:pt x="10230" y="8837"/>
                  </a:cubicBezTo>
                  <a:cubicBezTo>
                    <a:pt x="10198" y="8742"/>
                    <a:pt x="10135" y="8711"/>
                    <a:pt x="10039" y="8679"/>
                  </a:cubicBezTo>
                  <a:cubicBezTo>
                    <a:pt x="6936" y="7570"/>
                    <a:pt x="7284" y="5449"/>
                    <a:pt x="7664" y="3105"/>
                  </a:cubicBezTo>
                  <a:cubicBezTo>
                    <a:pt x="7728" y="2598"/>
                    <a:pt x="7474" y="2123"/>
                    <a:pt x="7031" y="1870"/>
                  </a:cubicBezTo>
                  <a:lnTo>
                    <a:pt x="3579" y="97"/>
                  </a:lnTo>
                  <a:cubicBezTo>
                    <a:pt x="3447" y="30"/>
                    <a:pt x="3309" y="0"/>
                    <a:pt x="3174"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7"/>
            <p:cNvSpPr/>
            <p:nvPr/>
          </p:nvSpPr>
          <p:spPr>
            <a:xfrm>
              <a:off x="7304483" y="2084670"/>
              <a:ext cx="112589" cy="98282"/>
            </a:xfrm>
            <a:custGeom>
              <a:avLst/>
              <a:gdLst/>
              <a:ahLst/>
              <a:cxnLst/>
              <a:rect l="l" t="t" r="r" b="b"/>
              <a:pathLst>
                <a:path w="3738" h="3263" extrusionOk="0">
                  <a:moveTo>
                    <a:pt x="1" y="0"/>
                  </a:moveTo>
                  <a:lnTo>
                    <a:pt x="1" y="0"/>
                  </a:lnTo>
                  <a:cubicBezTo>
                    <a:pt x="64" y="159"/>
                    <a:pt x="127" y="349"/>
                    <a:pt x="191" y="507"/>
                  </a:cubicBezTo>
                  <a:cubicBezTo>
                    <a:pt x="697" y="1742"/>
                    <a:pt x="2123" y="2724"/>
                    <a:pt x="3643" y="3262"/>
                  </a:cubicBezTo>
                  <a:cubicBezTo>
                    <a:pt x="3421" y="2344"/>
                    <a:pt x="3579" y="1267"/>
                    <a:pt x="3738" y="127"/>
                  </a:cubicBezTo>
                  <a:lnTo>
                    <a:pt x="1" y="0"/>
                  </a:lnTo>
                  <a:close/>
                </a:path>
              </a:pathLst>
            </a:custGeom>
            <a:solidFill>
              <a:srgbClr val="E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7"/>
            <p:cNvSpPr/>
            <p:nvPr/>
          </p:nvSpPr>
          <p:spPr>
            <a:xfrm>
              <a:off x="7213882" y="1614346"/>
              <a:ext cx="476950" cy="529329"/>
            </a:xfrm>
            <a:custGeom>
              <a:avLst/>
              <a:gdLst/>
              <a:ahLst/>
              <a:cxnLst/>
              <a:rect l="l" t="t" r="r" b="b"/>
              <a:pathLst>
                <a:path w="15835" h="17574" extrusionOk="0">
                  <a:moveTo>
                    <a:pt x="8188" y="1"/>
                  </a:moveTo>
                  <a:cubicBezTo>
                    <a:pt x="5590" y="1"/>
                    <a:pt x="3087" y="1686"/>
                    <a:pt x="2249" y="4468"/>
                  </a:cubicBezTo>
                  <a:cubicBezTo>
                    <a:pt x="982" y="8775"/>
                    <a:pt x="0" y="11245"/>
                    <a:pt x="1362" y="14190"/>
                  </a:cubicBezTo>
                  <a:cubicBezTo>
                    <a:pt x="2406" y="16475"/>
                    <a:pt x="4477" y="17574"/>
                    <a:pt x="6589" y="17574"/>
                  </a:cubicBezTo>
                  <a:cubicBezTo>
                    <a:pt x="8576" y="17574"/>
                    <a:pt x="10601" y="16601"/>
                    <a:pt x="11844" y="14728"/>
                  </a:cubicBezTo>
                  <a:cubicBezTo>
                    <a:pt x="14125" y="11277"/>
                    <a:pt x="15835" y="4784"/>
                    <a:pt x="12288" y="1618"/>
                  </a:cubicBezTo>
                  <a:cubicBezTo>
                    <a:pt x="11065" y="507"/>
                    <a:pt x="9613" y="1"/>
                    <a:pt x="8188"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7"/>
            <p:cNvSpPr/>
            <p:nvPr/>
          </p:nvSpPr>
          <p:spPr>
            <a:xfrm>
              <a:off x="7201473" y="1599136"/>
              <a:ext cx="255930" cy="279724"/>
            </a:xfrm>
            <a:custGeom>
              <a:avLst/>
              <a:gdLst/>
              <a:ahLst/>
              <a:cxnLst/>
              <a:rect l="l" t="t" r="r" b="b"/>
              <a:pathLst>
                <a:path w="8497" h="9287" extrusionOk="0">
                  <a:moveTo>
                    <a:pt x="4402" y="1"/>
                  </a:moveTo>
                  <a:cubicBezTo>
                    <a:pt x="0" y="1"/>
                    <a:pt x="190" y="8361"/>
                    <a:pt x="1647" y="9121"/>
                  </a:cubicBezTo>
                  <a:cubicBezTo>
                    <a:pt x="1860" y="9234"/>
                    <a:pt x="2078" y="9287"/>
                    <a:pt x="2298" y="9287"/>
                  </a:cubicBezTo>
                  <a:cubicBezTo>
                    <a:pt x="5222" y="9287"/>
                    <a:pt x="8496" y="1"/>
                    <a:pt x="440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7"/>
            <p:cNvSpPr/>
            <p:nvPr/>
          </p:nvSpPr>
          <p:spPr>
            <a:xfrm>
              <a:off x="7183340" y="1757477"/>
              <a:ext cx="120239" cy="167527"/>
            </a:xfrm>
            <a:custGeom>
              <a:avLst/>
              <a:gdLst/>
              <a:ahLst/>
              <a:cxnLst/>
              <a:rect l="l" t="t" r="r" b="b"/>
              <a:pathLst>
                <a:path w="3992" h="5562" extrusionOk="0">
                  <a:moveTo>
                    <a:pt x="1913" y="0"/>
                  </a:moveTo>
                  <a:cubicBezTo>
                    <a:pt x="892" y="0"/>
                    <a:pt x="58" y="894"/>
                    <a:pt x="32" y="1996"/>
                  </a:cubicBezTo>
                  <a:cubicBezTo>
                    <a:pt x="1" y="3231"/>
                    <a:pt x="507" y="4339"/>
                    <a:pt x="1204" y="5068"/>
                  </a:cubicBezTo>
                  <a:cubicBezTo>
                    <a:pt x="1537" y="5411"/>
                    <a:pt x="1855" y="5561"/>
                    <a:pt x="2143" y="5561"/>
                  </a:cubicBezTo>
                  <a:cubicBezTo>
                    <a:pt x="2760" y="5561"/>
                    <a:pt x="3247" y="4877"/>
                    <a:pt x="3484" y="3928"/>
                  </a:cubicBezTo>
                  <a:cubicBezTo>
                    <a:pt x="3801" y="2693"/>
                    <a:pt x="3991" y="697"/>
                    <a:pt x="2661" y="159"/>
                  </a:cubicBezTo>
                  <a:cubicBezTo>
                    <a:pt x="2407" y="50"/>
                    <a:pt x="2155" y="0"/>
                    <a:pt x="1913"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7"/>
            <p:cNvSpPr/>
            <p:nvPr/>
          </p:nvSpPr>
          <p:spPr>
            <a:xfrm>
              <a:off x="7451378" y="1834072"/>
              <a:ext cx="32469" cy="38584"/>
            </a:xfrm>
            <a:custGeom>
              <a:avLst/>
              <a:gdLst/>
              <a:ahLst/>
              <a:cxnLst/>
              <a:rect l="l" t="t" r="r" b="b"/>
              <a:pathLst>
                <a:path w="1078" h="1281" extrusionOk="0">
                  <a:moveTo>
                    <a:pt x="652" y="1"/>
                  </a:moveTo>
                  <a:cubicBezTo>
                    <a:pt x="453" y="1"/>
                    <a:pt x="234" y="204"/>
                    <a:pt x="127" y="498"/>
                  </a:cubicBezTo>
                  <a:cubicBezTo>
                    <a:pt x="1" y="846"/>
                    <a:pt x="96" y="1163"/>
                    <a:pt x="317" y="1258"/>
                  </a:cubicBezTo>
                  <a:cubicBezTo>
                    <a:pt x="352" y="1273"/>
                    <a:pt x="389" y="1280"/>
                    <a:pt x="426" y="1280"/>
                  </a:cubicBezTo>
                  <a:cubicBezTo>
                    <a:pt x="625" y="1280"/>
                    <a:pt x="844" y="1076"/>
                    <a:pt x="951" y="783"/>
                  </a:cubicBezTo>
                  <a:cubicBezTo>
                    <a:pt x="1077" y="435"/>
                    <a:pt x="982" y="86"/>
                    <a:pt x="761" y="23"/>
                  </a:cubicBezTo>
                  <a:cubicBezTo>
                    <a:pt x="726" y="8"/>
                    <a:pt x="689" y="1"/>
                    <a:pt x="65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7"/>
            <p:cNvSpPr/>
            <p:nvPr/>
          </p:nvSpPr>
          <p:spPr>
            <a:xfrm>
              <a:off x="7579207" y="1883679"/>
              <a:ext cx="32469" cy="38554"/>
            </a:xfrm>
            <a:custGeom>
              <a:avLst/>
              <a:gdLst/>
              <a:ahLst/>
              <a:cxnLst/>
              <a:rect l="l" t="t" r="r" b="b"/>
              <a:pathLst>
                <a:path w="1078" h="1280" extrusionOk="0">
                  <a:moveTo>
                    <a:pt x="652" y="1"/>
                  </a:moveTo>
                  <a:cubicBezTo>
                    <a:pt x="453" y="1"/>
                    <a:pt x="234" y="204"/>
                    <a:pt x="127" y="498"/>
                  </a:cubicBezTo>
                  <a:cubicBezTo>
                    <a:pt x="0" y="846"/>
                    <a:pt x="64" y="1194"/>
                    <a:pt x="317" y="1258"/>
                  </a:cubicBezTo>
                  <a:cubicBezTo>
                    <a:pt x="352" y="1273"/>
                    <a:pt x="388" y="1280"/>
                    <a:pt x="426" y="1280"/>
                  </a:cubicBezTo>
                  <a:cubicBezTo>
                    <a:pt x="625" y="1280"/>
                    <a:pt x="844" y="1076"/>
                    <a:pt x="950" y="783"/>
                  </a:cubicBezTo>
                  <a:cubicBezTo>
                    <a:pt x="1077" y="466"/>
                    <a:pt x="982" y="118"/>
                    <a:pt x="760" y="23"/>
                  </a:cubicBezTo>
                  <a:cubicBezTo>
                    <a:pt x="726" y="8"/>
                    <a:pt x="689" y="1"/>
                    <a:pt x="65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7"/>
            <p:cNvSpPr/>
            <p:nvPr/>
          </p:nvSpPr>
          <p:spPr>
            <a:xfrm>
              <a:off x="7503847" y="1889131"/>
              <a:ext cx="53433" cy="109034"/>
            </a:xfrm>
            <a:custGeom>
              <a:avLst/>
              <a:gdLst/>
              <a:ahLst/>
              <a:cxnLst/>
              <a:rect l="l" t="t" r="r" b="b"/>
              <a:pathLst>
                <a:path w="1774" h="3620" extrusionOk="0">
                  <a:moveTo>
                    <a:pt x="1204" y="0"/>
                  </a:moveTo>
                  <a:lnTo>
                    <a:pt x="1" y="3230"/>
                  </a:lnTo>
                  <a:cubicBezTo>
                    <a:pt x="1" y="3230"/>
                    <a:pt x="585" y="3620"/>
                    <a:pt x="1234" y="3620"/>
                  </a:cubicBezTo>
                  <a:cubicBezTo>
                    <a:pt x="1413" y="3620"/>
                    <a:pt x="1596" y="3590"/>
                    <a:pt x="1774" y="3515"/>
                  </a:cubicBezTo>
                  <a:cubicBezTo>
                    <a:pt x="1236" y="2249"/>
                    <a:pt x="1204" y="0"/>
                    <a:pt x="1204" y="0"/>
                  </a:cubicBezTo>
                  <a:close/>
                </a:path>
              </a:pathLst>
            </a:custGeom>
            <a:solidFill>
              <a:srgbClr val="FF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7"/>
            <p:cNvSpPr/>
            <p:nvPr/>
          </p:nvSpPr>
          <p:spPr>
            <a:xfrm>
              <a:off x="7424692" y="1960666"/>
              <a:ext cx="69637" cy="59547"/>
            </a:xfrm>
            <a:custGeom>
              <a:avLst/>
              <a:gdLst/>
              <a:ahLst/>
              <a:cxnLst/>
              <a:rect l="l" t="t" r="r" b="b"/>
              <a:pathLst>
                <a:path w="2312" h="1977" extrusionOk="0">
                  <a:moveTo>
                    <a:pt x="63" y="0"/>
                  </a:moveTo>
                  <a:cubicBezTo>
                    <a:pt x="32" y="32"/>
                    <a:pt x="0" y="95"/>
                    <a:pt x="0" y="159"/>
                  </a:cubicBezTo>
                  <a:cubicBezTo>
                    <a:pt x="32" y="190"/>
                    <a:pt x="412" y="1299"/>
                    <a:pt x="1710" y="1837"/>
                  </a:cubicBezTo>
                  <a:cubicBezTo>
                    <a:pt x="1837" y="1869"/>
                    <a:pt x="1995" y="1932"/>
                    <a:pt x="2153" y="1964"/>
                  </a:cubicBezTo>
                  <a:cubicBezTo>
                    <a:pt x="2170" y="1972"/>
                    <a:pt x="2187" y="1976"/>
                    <a:pt x="2203" y="1976"/>
                  </a:cubicBezTo>
                  <a:cubicBezTo>
                    <a:pt x="2246" y="1976"/>
                    <a:pt x="2280" y="1947"/>
                    <a:pt x="2280" y="1900"/>
                  </a:cubicBezTo>
                  <a:cubicBezTo>
                    <a:pt x="2312" y="1837"/>
                    <a:pt x="2280" y="1774"/>
                    <a:pt x="2217" y="1774"/>
                  </a:cubicBezTo>
                  <a:cubicBezTo>
                    <a:pt x="665" y="1362"/>
                    <a:pt x="222" y="95"/>
                    <a:pt x="222" y="64"/>
                  </a:cubicBezTo>
                  <a:cubicBezTo>
                    <a:pt x="190" y="32"/>
                    <a:pt x="127" y="0"/>
                    <a:pt x="63"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7"/>
            <p:cNvSpPr/>
            <p:nvPr/>
          </p:nvSpPr>
          <p:spPr>
            <a:xfrm>
              <a:off x="7445655" y="1776091"/>
              <a:ext cx="66806" cy="23162"/>
            </a:xfrm>
            <a:custGeom>
              <a:avLst/>
              <a:gdLst/>
              <a:ahLst/>
              <a:cxnLst/>
              <a:rect l="l" t="t" r="r" b="b"/>
              <a:pathLst>
                <a:path w="2218" h="769" extrusionOk="0">
                  <a:moveTo>
                    <a:pt x="1331" y="1"/>
                  </a:moveTo>
                  <a:cubicBezTo>
                    <a:pt x="991" y="1"/>
                    <a:pt x="566" y="82"/>
                    <a:pt x="127" y="364"/>
                  </a:cubicBezTo>
                  <a:cubicBezTo>
                    <a:pt x="32" y="428"/>
                    <a:pt x="1" y="586"/>
                    <a:pt x="64" y="681"/>
                  </a:cubicBezTo>
                  <a:cubicBezTo>
                    <a:pt x="96" y="713"/>
                    <a:pt x="96" y="744"/>
                    <a:pt x="159" y="744"/>
                  </a:cubicBezTo>
                  <a:cubicBezTo>
                    <a:pt x="191" y="760"/>
                    <a:pt x="222" y="768"/>
                    <a:pt x="254" y="768"/>
                  </a:cubicBezTo>
                  <a:cubicBezTo>
                    <a:pt x="286" y="768"/>
                    <a:pt x="317" y="760"/>
                    <a:pt x="349" y="744"/>
                  </a:cubicBezTo>
                  <a:cubicBezTo>
                    <a:pt x="713" y="512"/>
                    <a:pt x="1063" y="446"/>
                    <a:pt x="1338" y="446"/>
                  </a:cubicBezTo>
                  <a:cubicBezTo>
                    <a:pt x="1663" y="446"/>
                    <a:pt x="1884" y="537"/>
                    <a:pt x="1901" y="554"/>
                  </a:cubicBezTo>
                  <a:cubicBezTo>
                    <a:pt x="1918" y="560"/>
                    <a:pt x="1936" y="563"/>
                    <a:pt x="1954" y="563"/>
                  </a:cubicBezTo>
                  <a:cubicBezTo>
                    <a:pt x="2039" y="563"/>
                    <a:pt x="2134" y="506"/>
                    <a:pt x="2186" y="428"/>
                  </a:cubicBezTo>
                  <a:cubicBezTo>
                    <a:pt x="2218" y="333"/>
                    <a:pt x="2186" y="206"/>
                    <a:pt x="2059" y="143"/>
                  </a:cubicBezTo>
                  <a:cubicBezTo>
                    <a:pt x="2042" y="125"/>
                    <a:pt x="1752" y="1"/>
                    <a:pt x="133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7"/>
            <p:cNvSpPr/>
            <p:nvPr/>
          </p:nvSpPr>
          <p:spPr>
            <a:xfrm>
              <a:off x="7627851" y="1820096"/>
              <a:ext cx="41987" cy="57620"/>
            </a:xfrm>
            <a:custGeom>
              <a:avLst/>
              <a:gdLst/>
              <a:ahLst/>
              <a:cxnLst/>
              <a:rect l="l" t="t" r="r" b="b"/>
              <a:pathLst>
                <a:path w="1394" h="1913" extrusionOk="0">
                  <a:moveTo>
                    <a:pt x="241" y="0"/>
                  </a:moveTo>
                  <a:cubicBezTo>
                    <a:pt x="163" y="0"/>
                    <a:pt x="80" y="36"/>
                    <a:pt x="32" y="107"/>
                  </a:cubicBezTo>
                  <a:cubicBezTo>
                    <a:pt x="1" y="234"/>
                    <a:pt x="32" y="360"/>
                    <a:pt x="127" y="392"/>
                  </a:cubicBezTo>
                  <a:cubicBezTo>
                    <a:pt x="159" y="424"/>
                    <a:pt x="856" y="804"/>
                    <a:pt x="951" y="1722"/>
                  </a:cubicBezTo>
                  <a:cubicBezTo>
                    <a:pt x="951" y="1785"/>
                    <a:pt x="982" y="1849"/>
                    <a:pt x="1046" y="1912"/>
                  </a:cubicBezTo>
                  <a:lnTo>
                    <a:pt x="1172" y="1912"/>
                  </a:lnTo>
                  <a:cubicBezTo>
                    <a:pt x="1299" y="1912"/>
                    <a:pt x="1394" y="1817"/>
                    <a:pt x="1362" y="1690"/>
                  </a:cubicBezTo>
                  <a:cubicBezTo>
                    <a:pt x="1236" y="519"/>
                    <a:pt x="381" y="44"/>
                    <a:pt x="317" y="12"/>
                  </a:cubicBezTo>
                  <a:cubicBezTo>
                    <a:pt x="293" y="4"/>
                    <a:pt x="268" y="0"/>
                    <a:pt x="24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7"/>
            <p:cNvSpPr/>
            <p:nvPr/>
          </p:nvSpPr>
          <p:spPr>
            <a:xfrm>
              <a:off x="6716902" y="2295450"/>
              <a:ext cx="697308" cy="730530"/>
            </a:xfrm>
            <a:custGeom>
              <a:avLst/>
              <a:gdLst/>
              <a:ahLst/>
              <a:cxnLst/>
              <a:rect l="l" t="t" r="r" b="b"/>
              <a:pathLst>
                <a:path w="23151" h="24254" extrusionOk="0">
                  <a:moveTo>
                    <a:pt x="7949" y="1"/>
                  </a:moveTo>
                  <a:cubicBezTo>
                    <a:pt x="7633" y="444"/>
                    <a:pt x="7379" y="793"/>
                    <a:pt x="7126" y="1173"/>
                  </a:cubicBezTo>
                  <a:cubicBezTo>
                    <a:pt x="6873" y="1553"/>
                    <a:pt x="6619" y="1933"/>
                    <a:pt x="6366" y="2313"/>
                  </a:cubicBezTo>
                  <a:cubicBezTo>
                    <a:pt x="5891" y="3105"/>
                    <a:pt x="5416" y="3865"/>
                    <a:pt x="4973" y="4656"/>
                  </a:cubicBezTo>
                  <a:cubicBezTo>
                    <a:pt x="4086" y="6240"/>
                    <a:pt x="3294" y="7855"/>
                    <a:pt x="2566" y="9565"/>
                  </a:cubicBezTo>
                  <a:cubicBezTo>
                    <a:pt x="1837" y="11243"/>
                    <a:pt x="1236" y="13017"/>
                    <a:pt x="761" y="14854"/>
                  </a:cubicBezTo>
                  <a:cubicBezTo>
                    <a:pt x="539" y="15772"/>
                    <a:pt x="349" y="16722"/>
                    <a:pt x="222" y="17704"/>
                  </a:cubicBezTo>
                  <a:cubicBezTo>
                    <a:pt x="159" y="17957"/>
                    <a:pt x="159" y="18179"/>
                    <a:pt x="127" y="18432"/>
                  </a:cubicBezTo>
                  <a:lnTo>
                    <a:pt x="64" y="18812"/>
                  </a:lnTo>
                  <a:lnTo>
                    <a:pt x="64" y="19002"/>
                  </a:lnTo>
                  <a:lnTo>
                    <a:pt x="32" y="19319"/>
                  </a:lnTo>
                  <a:cubicBezTo>
                    <a:pt x="1" y="19731"/>
                    <a:pt x="32" y="20269"/>
                    <a:pt x="191" y="20871"/>
                  </a:cubicBezTo>
                  <a:cubicBezTo>
                    <a:pt x="317" y="21504"/>
                    <a:pt x="666" y="22201"/>
                    <a:pt x="1172" y="22771"/>
                  </a:cubicBezTo>
                  <a:cubicBezTo>
                    <a:pt x="1679" y="23341"/>
                    <a:pt x="2312" y="23689"/>
                    <a:pt x="2851" y="23879"/>
                  </a:cubicBezTo>
                  <a:cubicBezTo>
                    <a:pt x="3389" y="24101"/>
                    <a:pt x="3833" y="24164"/>
                    <a:pt x="4244" y="24228"/>
                  </a:cubicBezTo>
                  <a:cubicBezTo>
                    <a:pt x="4465" y="24245"/>
                    <a:pt x="4674" y="24253"/>
                    <a:pt x="4872" y="24253"/>
                  </a:cubicBezTo>
                  <a:cubicBezTo>
                    <a:pt x="5385" y="24253"/>
                    <a:pt x="5828" y="24201"/>
                    <a:pt x="6239" y="24133"/>
                  </a:cubicBezTo>
                  <a:cubicBezTo>
                    <a:pt x="7379" y="23943"/>
                    <a:pt x="8298" y="23658"/>
                    <a:pt x="9216" y="23341"/>
                  </a:cubicBezTo>
                  <a:cubicBezTo>
                    <a:pt x="10990" y="22676"/>
                    <a:pt x="12637" y="21916"/>
                    <a:pt x="14188" y="21092"/>
                  </a:cubicBezTo>
                  <a:cubicBezTo>
                    <a:pt x="17355" y="19446"/>
                    <a:pt x="20269" y="17609"/>
                    <a:pt x="23151" y="15550"/>
                  </a:cubicBezTo>
                  <a:lnTo>
                    <a:pt x="21441" y="12605"/>
                  </a:lnTo>
                  <a:cubicBezTo>
                    <a:pt x="19889" y="13270"/>
                    <a:pt x="18337" y="13967"/>
                    <a:pt x="16785" y="14600"/>
                  </a:cubicBezTo>
                  <a:cubicBezTo>
                    <a:pt x="15233" y="15265"/>
                    <a:pt x="13682" y="15899"/>
                    <a:pt x="12130" y="16469"/>
                  </a:cubicBezTo>
                  <a:cubicBezTo>
                    <a:pt x="10578" y="17039"/>
                    <a:pt x="9026" y="17577"/>
                    <a:pt x="7538" y="17926"/>
                  </a:cubicBezTo>
                  <a:cubicBezTo>
                    <a:pt x="7221" y="18021"/>
                    <a:pt x="6873" y="18084"/>
                    <a:pt x="6556" y="18147"/>
                  </a:cubicBezTo>
                  <a:cubicBezTo>
                    <a:pt x="6714" y="17641"/>
                    <a:pt x="6841" y="17166"/>
                    <a:pt x="6999" y="16659"/>
                  </a:cubicBezTo>
                  <a:cubicBezTo>
                    <a:pt x="7474" y="15202"/>
                    <a:pt x="8108" y="13745"/>
                    <a:pt x="8773" y="12320"/>
                  </a:cubicBezTo>
                  <a:cubicBezTo>
                    <a:pt x="9438" y="10895"/>
                    <a:pt x="10198" y="9470"/>
                    <a:pt x="10990" y="8077"/>
                  </a:cubicBezTo>
                  <a:cubicBezTo>
                    <a:pt x="11401" y="7380"/>
                    <a:pt x="11813" y="6683"/>
                    <a:pt x="12256" y="6018"/>
                  </a:cubicBezTo>
                  <a:lnTo>
                    <a:pt x="12890" y="5005"/>
                  </a:lnTo>
                  <a:cubicBezTo>
                    <a:pt x="13112" y="4688"/>
                    <a:pt x="13333" y="4308"/>
                    <a:pt x="13523" y="4055"/>
                  </a:cubicBezTo>
                  <a:lnTo>
                    <a:pt x="7949"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7"/>
            <p:cNvSpPr/>
            <p:nvPr/>
          </p:nvSpPr>
          <p:spPr>
            <a:xfrm>
              <a:off x="6771269" y="2215662"/>
              <a:ext cx="461258" cy="484269"/>
            </a:xfrm>
            <a:custGeom>
              <a:avLst/>
              <a:gdLst/>
              <a:ahLst/>
              <a:cxnLst/>
              <a:rect l="l" t="t" r="r" b="b"/>
              <a:pathLst>
                <a:path w="15314" h="16078" extrusionOk="0">
                  <a:moveTo>
                    <a:pt x="8978" y="1"/>
                  </a:moveTo>
                  <a:cubicBezTo>
                    <a:pt x="8591" y="1"/>
                    <a:pt x="8184" y="28"/>
                    <a:pt x="7760" y="85"/>
                  </a:cubicBezTo>
                  <a:cubicBezTo>
                    <a:pt x="3484" y="655"/>
                    <a:pt x="1" y="13259"/>
                    <a:pt x="1" y="13259"/>
                  </a:cubicBezTo>
                  <a:lnTo>
                    <a:pt x="8678" y="16078"/>
                  </a:lnTo>
                  <a:cubicBezTo>
                    <a:pt x="8678" y="16078"/>
                    <a:pt x="9976" y="13386"/>
                    <a:pt x="12637" y="8445"/>
                  </a:cubicBezTo>
                  <a:cubicBezTo>
                    <a:pt x="15314" y="3528"/>
                    <a:pt x="13365" y="1"/>
                    <a:pt x="8978"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7"/>
            <p:cNvSpPr/>
            <p:nvPr/>
          </p:nvSpPr>
          <p:spPr>
            <a:xfrm>
              <a:off x="7324513" y="2601650"/>
              <a:ext cx="256622" cy="177015"/>
            </a:xfrm>
            <a:custGeom>
              <a:avLst/>
              <a:gdLst/>
              <a:ahLst/>
              <a:cxnLst/>
              <a:rect l="l" t="t" r="r" b="b"/>
              <a:pathLst>
                <a:path w="8520" h="5877" extrusionOk="0">
                  <a:moveTo>
                    <a:pt x="4213" y="1"/>
                  </a:moveTo>
                  <a:cubicBezTo>
                    <a:pt x="3801" y="1"/>
                    <a:pt x="3421" y="127"/>
                    <a:pt x="3136" y="381"/>
                  </a:cubicBezTo>
                  <a:lnTo>
                    <a:pt x="1" y="3073"/>
                  </a:lnTo>
                  <a:lnTo>
                    <a:pt x="1236" y="5543"/>
                  </a:lnTo>
                  <a:cubicBezTo>
                    <a:pt x="1571" y="5779"/>
                    <a:pt x="1946" y="5876"/>
                    <a:pt x="2337" y="5876"/>
                  </a:cubicBezTo>
                  <a:cubicBezTo>
                    <a:pt x="4090" y="5876"/>
                    <a:pt x="6145" y="3928"/>
                    <a:pt x="6145" y="3928"/>
                  </a:cubicBezTo>
                  <a:lnTo>
                    <a:pt x="7253" y="3643"/>
                  </a:lnTo>
                  <a:cubicBezTo>
                    <a:pt x="8140" y="3453"/>
                    <a:pt x="8520" y="2439"/>
                    <a:pt x="8045" y="1679"/>
                  </a:cubicBezTo>
                  <a:lnTo>
                    <a:pt x="7380" y="697"/>
                  </a:lnTo>
                  <a:cubicBezTo>
                    <a:pt x="7158" y="381"/>
                    <a:pt x="6778" y="159"/>
                    <a:pt x="6366" y="127"/>
                  </a:cubicBezTo>
                  <a:lnTo>
                    <a:pt x="4213"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7"/>
            <p:cNvSpPr/>
            <p:nvPr/>
          </p:nvSpPr>
          <p:spPr>
            <a:xfrm>
              <a:off x="7469510" y="2612945"/>
              <a:ext cx="261381" cy="313188"/>
            </a:xfrm>
            <a:custGeom>
              <a:avLst/>
              <a:gdLst/>
              <a:ahLst/>
              <a:cxnLst/>
              <a:rect l="l" t="t" r="r" b="b"/>
              <a:pathLst>
                <a:path w="8678" h="10398" extrusionOk="0">
                  <a:moveTo>
                    <a:pt x="4325" y="1"/>
                  </a:moveTo>
                  <a:cubicBezTo>
                    <a:pt x="4093" y="1"/>
                    <a:pt x="3854" y="126"/>
                    <a:pt x="3769" y="354"/>
                  </a:cubicBezTo>
                  <a:lnTo>
                    <a:pt x="127" y="9000"/>
                  </a:lnTo>
                  <a:cubicBezTo>
                    <a:pt x="0" y="9348"/>
                    <a:pt x="222" y="9760"/>
                    <a:pt x="602" y="9823"/>
                  </a:cubicBezTo>
                  <a:lnTo>
                    <a:pt x="4276" y="10393"/>
                  </a:lnTo>
                  <a:cubicBezTo>
                    <a:pt x="4297" y="10396"/>
                    <a:pt x="4319" y="10397"/>
                    <a:pt x="4341" y="10397"/>
                  </a:cubicBezTo>
                  <a:cubicBezTo>
                    <a:pt x="4576" y="10397"/>
                    <a:pt x="4822" y="10245"/>
                    <a:pt x="4909" y="10013"/>
                  </a:cubicBezTo>
                  <a:lnTo>
                    <a:pt x="8551" y="1367"/>
                  </a:lnTo>
                  <a:cubicBezTo>
                    <a:pt x="8678" y="1019"/>
                    <a:pt x="8456" y="639"/>
                    <a:pt x="8076" y="576"/>
                  </a:cubicBezTo>
                  <a:lnTo>
                    <a:pt x="4402" y="6"/>
                  </a:lnTo>
                  <a:cubicBezTo>
                    <a:pt x="4377" y="3"/>
                    <a:pt x="4351" y="1"/>
                    <a:pt x="4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7"/>
            <p:cNvSpPr/>
            <p:nvPr/>
          </p:nvSpPr>
          <p:spPr>
            <a:xfrm>
              <a:off x="7483817" y="2614872"/>
              <a:ext cx="262345" cy="313188"/>
            </a:xfrm>
            <a:custGeom>
              <a:avLst/>
              <a:gdLst/>
              <a:ahLst/>
              <a:cxnLst/>
              <a:rect l="l" t="t" r="r" b="b"/>
              <a:pathLst>
                <a:path w="8710" h="10398" extrusionOk="0">
                  <a:moveTo>
                    <a:pt x="4349" y="0"/>
                  </a:moveTo>
                  <a:cubicBezTo>
                    <a:pt x="4100" y="0"/>
                    <a:pt x="3886" y="126"/>
                    <a:pt x="3801" y="353"/>
                  </a:cubicBezTo>
                  <a:lnTo>
                    <a:pt x="159" y="8999"/>
                  </a:lnTo>
                  <a:cubicBezTo>
                    <a:pt x="0" y="9379"/>
                    <a:pt x="222" y="9759"/>
                    <a:pt x="602" y="9822"/>
                  </a:cubicBezTo>
                  <a:lnTo>
                    <a:pt x="4307" y="10392"/>
                  </a:lnTo>
                  <a:cubicBezTo>
                    <a:pt x="4333" y="10396"/>
                    <a:pt x="4359" y="10397"/>
                    <a:pt x="4384" y="10397"/>
                  </a:cubicBezTo>
                  <a:cubicBezTo>
                    <a:pt x="4611" y="10397"/>
                    <a:pt x="4827" y="10272"/>
                    <a:pt x="4941" y="10044"/>
                  </a:cubicBezTo>
                  <a:lnTo>
                    <a:pt x="8551" y="1398"/>
                  </a:lnTo>
                  <a:cubicBezTo>
                    <a:pt x="8709" y="1018"/>
                    <a:pt x="8488" y="638"/>
                    <a:pt x="8108" y="575"/>
                  </a:cubicBezTo>
                  <a:lnTo>
                    <a:pt x="4434" y="5"/>
                  </a:lnTo>
                  <a:cubicBezTo>
                    <a:pt x="4405" y="2"/>
                    <a:pt x="4377" y="0"/>
                    <a:pt x="434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7"/>
            <p:cNvSpPr/>
            <p:nvPr/>
          </p:nvSpPr>
          <p:spPr>
            <a:xfrm>
              <a:off x="7535323" y="2760954"/>
              <a:ext cx="178401" cy="203190"/>
            </a:xfrm>
            <a:custGeom>
              <a:avLst/>
              <a:gdLst/>
              <a:ahLst/>
              <a:cxnLst/>
              <a:rect l="l" t="t" r="r" b="b"/>
              <a:pathLst>
                <a:path w="5923" h="6746" extrusionOk="0">
                  <a:moveTo>
                    <a:pt x="2091" y="0"/>
                  </a:moveTo>
                  <a:lnTo>
                    <a:pt x="1" y="4687"/>
                  </a:lnTo>
                  <a:cubicBezTo>
                    <a:pt x="1" y="4687"/>
                    <a:pt x="1236" y="6461"/>
                    <a:pt x="3326" y="6746"/>
                  </a:cubicBezTo>
                  <a:lnTo>
                    <a:pt x="5923" y="4592"/>
                  </a:lnTo>
                  <a:lnTo>
                    <a:pt x="2091"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7"/>
            <p:cNvSpPr/>
            <p:nvPr/>
          </p:nvSpPr>
          <p:spPr>
            <a:xfrm>
              <a:off x="7465113" y="2740202"/>
              <a:ext cx="134154" cy="161955"/>
            </a:xfrm>
            <a:custGeom>
              <a:avLst/>
              <a:gdLst/>
              <a:ahLst/>
              <a:cxnLst/>
              <a:rect l="l" t="t" r="r" b="b"/>
              <a:pathLst>
                <a:path w="4454" h="5377" extrusionOk="0">
                  <a:moveTo>
                    <a:pt x="1249" y="1"/>
                  </a:moveTo>
                  <a:cubicBezTo>
                    <a:pt x="579" y="1"/>
                    <a:pt x="1" y="611"/>
                    <a:pt x="115" y="1323"/>
                  </a:cubicBezTo>
                  <a:lnTo>
                    <a:pt x="336" y="2875"/>
                  </a:lnTo>
                  <a:cubicBezTo>
                    <a:pt x="400" y="3350"/>
                    <a:pt x="621" y="3825"/>
                    <a:pt x="1002" y="4141"/>
                  </a:cubicBezTo>
                  <a:lnTo>
                    <a:pt x="2332" y="5376"/>
                  </a:lnTo>
                  <a:lnTo>
                    <a:pt x="4453" y="689"/>
                  </a:lnTo>
                  <a:lnTo>
                    <a:pt x="1477" y="24"/>
                  </a:lnTo>
                  <a:cubicBezTo>
                    <a:pt x="1400" y="8"/>
                    <a:pt x="1324" y="1"/>
                    <a:pt x="1249"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7"/>
            <p:cNvSpPr/>
            <p:nvPr/>
          </p:nvSpPr>
          <p:spPr>
            <a:xfrm>
              <a:off x="7461137" y="1652930"/>
              <a:ext cx="239243" cy="145781"/>
            </a:xfrm>
            <a:custGeom>
              <a:avLst/>
              <a:gdLst/>
              <a:ahLst/>
              <a:cxnLst/>
              <a:rect l="l" t="t" r="r" b="b"/>
              <a:pathLst>
                <a:path w="7943" h="4840" extrusionOk="0">
                  <a:moveTo>
                    <a:pt x="3752" y="1"/>
                  </a:moveTo>
                  <a:cubicBezTo>
                    <a:pt x="2353" y="1"/>
                    <a:pt x="1086" y="398"/>
                    <a:pt x="848" y="938"/>
                  </a:cubicBezTo>
                  <a:cubicBezTo>
                    <a:pt x="1" y="2782"/>
                    <a:pt x="3466" y="4839"/>
                    <a:pt x="5850" y="4839"/>
                  </a:cubicBezTo>
                  <a:cubicBezTo>
                    <a:pt x="7028" y="4839"/>
                    <a:pt x="7942" y="4338"/>
                    <a:pt x="7942" y="3060"/>
                  </a:cubicBezTo>
                  <a:cubicBezTo>
                    <a:pt x="7942" y="785"/>
                    <a:pt x="5717" y="1"/>
                    <a:pt x="375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7"/>
            <p:cNvSpPr/>
            <p:nvPr/>
          </p:nvSpPr>
          <p:spPr>
            <a:xfrm>
              <a:off x="7311531" y="1575582"/>
              <a:ext cx="430957" cy="156202"/>
            </a:xfrm>
            <a:custGeom>
              <a:avLst/>
              <a:gdLst/>
              <a:ahLst/>
              <a:cxnLst/>
              <a:rect l="l" t="t" r="r" b="b"/>
              <a:pathLst>
                <a:path w="14308" h="5186" extrusionOk="0">
                  <a:moveTo>
                    <a:pt x="8266" y="1"/>
                  </a:moveTo>
                  <a:cubicBezTo>
                    <a:pt x="4761" y="1"/>
                    <a:pt x="903" y="1029"/>
                    <a:pt x="622" y="1891"/>
                  </a:cubicBezTo>
                  <a:cubicBezTo>
                    <a:pt x="0" y="3792"/>
                    <a:pt x="4799" y="5186"/>
                    <a:pt x="8823" y="5186"/>
                  </a:cubicBezTo>
                  <a:cubicBezTo>
                    <a:pt x="11773" y="5186"/>
                    <a:pt x="14308" y="4436"/>
                    <a:pt x="13986" y="2588"/>
                  </a:cubicBezTo>
                  <a:cubicBezTo>
                    <a:pt x="13648" y="659"/>
                    <a:pt x="11070" y="1"/>
                    <a:pt x="826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7"/>
            <p:cNvSpPr/>
            <p:nvPr/>
          </p:nvSpPr>
          <p:spPr>
            <a:xfrm>
              <a:off x="7451981" y="1520342"/>
              <a:ext cx="270839" cy="167949"/>
            </a:xfrm>
            <a:custGeom>
              <a:avLst/>
              <a:gdLst/>
              <a:ahLst/>
              <a:cxnLst/>
              <a:rect l="l" t="t" r="r" b="b"/>
              <a:pathLst>
                <a:path w="8992" h="5576" extrusionOk="0">
                  <a:moveTo>
                    <a:pt x="4976" y="1"/>
                  </a:moveTo>
                  <a:cubicBezTo>
                    <a:pt x="2459" y="1"/>
                    <a:pt x="0" y="3624"/>
                    <a:pt x="487" y="4675"/>
                  </a:cubicBezTo>
                  <a:cubicBezTo>
                    <a:pt x="780" y="5311"/>
                    <a:pt x="1426" y="5576"/>
                    <a:pt x="2212" y="5576"/>
                  </a:cubicBezTo>
                  <a:cubicBezTo>
                    <a:pt x="4830" y="5576"/>
                    <a:pt x="8992" y="2634"/>
                    <a:pt x="6726" y="685"/>
                  </a:cubicBezTo>
                  <a:cubicBezTo>
                    <a:pt x="6165" y="202"/>
                    <a:pt x="5569" y="1"/>
                    <a:pt x="497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7"/>
            <p:cNvSpPr/>
            <p:nvPr/>
          </p:nvSpPr>
          <p:spPr>
            <a:xfrm>
              <a:off x="6300071" y="1280556"/>
              <a:ext cx="2137647" cy="2138580"/>
            </a:xfrm>
            <a:custGeom>
              <a:avLst/>
              <a:gdLst/>
              <a:ahLst/>
              <a:cxnLst/>
              <a:rect l="l" t="t" r="r" b="b"/>
              <a:pathLst>
                <a:path w="70971" h="71002" extrusionOk="0">
                  <a:moveTo>
                    <a:pt x="34963" y="0"/>
                  </a:moveTo>
                  <a:cubicBezTo>
                    <a:pt x="34868" y="32"/>
                    <a:pt x="34773" y="95"/>
                    <a:pt x="34773" y="222"/>
                  </a:cubicBezTo>
                  <a:cubicBezTo>
                    <a:pt x="34773" y="317"/>
                    <a:pt x="34899" y="412"/>
                    <a:pt x="34994" y="412"/>
                  </a:cubicBezTo>
                  <a:cubicBezTo>
                    <a:pt x="35121" y="412"/>
                    <a:pt x="35216" y="317"/>
                    <a:pt x="35216" y="222"/>
                  </a:cubicBezTo>
                  <a:cubicBezTo>
                    <a:pt x="35216" y="95"/>
                    <a:pt x="35121" y="0"/>
                    <a:pt x="34994" y="0"/>
                  </a:cubicBezTo>
                  <a:close/>
                  <a:moveTo>
                    <a:pt x="36578" y="32"/>
                  </a:moveTo>
                  <a:cubicBezTo>
                    <a:pt x="36483" y="32"/>
                    <a:pt x="36420" y="95"/>
                    <a:pt x="36420" y="222"/>
                  </a:cubicBezTo>
                  <a:cubicBezTo>
                    <a:pt x="36420" y="317"/>
                    <a:pt x="36515" y="412"/>
                    <a:pt x="36610" y="412"/>
                  </a:cubicBezTo>
                  <a:lnTo>
                    <a:pt x="36641" y="412"/>
                  </a:lnTo>
                  <a:cubicBezTo>
                    <a:pt x="36736" y="412"/>
                    <a:pt x="36831" y="349"/>
                    <a:pt x="36831" y="222"/>
                  </a:cubicBezTo>
                  <a:cubicBezTo>
                    <a:pt x="36831" y="127"/>
                    <a:pt x="36736" y="32"/>
                    <a:pt x="36641" y="32"/>
                  </a:cubicBezTo>
                  <a:close/>
                  <a:moveTo>
                    <a:pt x="33348" y="64"/>
                  </a:moveTo>
                  <a:cubicBezTo>
                    <a:pt x="33221" y="95"/>
                    <a:pt x="33158" y="159"/>
                    <a:pt x="33158" y="285"/>
                  </a:cubicBezTo>
                  <a:cubicBezTo>
                    <a:pt x="33189" y="380"/>
                    <a:pt x="33284" y="475"/>
                    <a:pt x="33379" y="475"/>
                  </a:cubicBezTo>
                  <a:cubicBezTo>
                    <a:pt x="33506" y="444"/>
                    <a:pt x="33601" y="380"/>
                    <a:pt x="33569" y="254"/>
                  </a:cubicBezTo>
                  <a:cubicBezTo>
                    <a:pt x="33569" y="159"/>
                    <a:pt x="33474" y="64"/>
                    <a:pt x="33379" y="64"/>
                  </a:cubicBezTo>
                  <a:close/>
                  <a:moveTo>
                    <a:pt x="38187" y="121"/>
                  </a:moveTo>
                  <a:cubicBezTo>
                    <a:pt x="38106" y="121"/>
                    <a:pt x="38035" y="203"/>
                    <a:pt x="38035" y="285"/>
                  </a:cubicBezTo>
                  <a:cubicBezTo>
                    <a:pt x="38035" y="412"/>
                    <a:pt x="38130" y="507"/>
                    <a:pt x="38225" y="507"/>
                  </a:cubicBezTo>
                  <a:lnTo>
                    <a:pt x="38256" y="507"/>
                  </a:lnTo>
                  <a:cubicBezTo>
                    <a:pt x="38351" y="507"/>
                    <a:pt x="38446" y="444"/>
                    <a:pt x="38446" y="349"/>
                  </a:cubicBezTo>
                  <a:cubicBezTo>
                    <a:pt x="38478" y="222"/>
                    <a:pt x="38383" y="127"/>
                    <a:pt x="38288" y="127"/>
                  </a:cubicBezTo>
                  <a:lnTo>
                    <a:pt x="38225" y="127"/>
                  </a:lnTo>
                  <a:cubicBezTo>
                    <a:pt x="38212" y="123"/>
                    <a:pt x="38199" y="121"/>
                    <a:pt x="38187" y="121"/>
                  </a:cubicBezTo>
                  <a:close/>
                  <a:moveTo>
                    <a:pt x="31733" y="190"/>
                  </a:moveTo>
                  <a:lnTo>
                    <a:pt x="31701" y="222"/>
                  </a:lnTo>
                  <a:cubicBezTo>
                    <a:pt x="31606" y="222"/>
                    <a:pt x="31511" y="317"/>
                    <a:pt x="31543" y="412"/>
                  </a:cubicBezTo>
                  <a:cubicBezTo>
                    <a:pt x="31543" y="539"/>
                    <a:pt x="31638" y="602"/>
                    <a:pt x="31733" y="602"/>
                  </a:cubicBezTo>
                  <a:lnTo>
                    <a:pt x="31796" y="602"/>
                  </a:lnTo>
                  <a:cubicBezTo>
                    <a:pt x="31891" y="570"/>
                    <a:pt x="31986" y="475"/>
                    <a:pt x="31954" y="380"/>
                  </a:cubicBezTo>
                  <a:cubicBezTo>
                    <a:pt x="31954" y="254"/>
                    <a:pt x="31859" y="190"/>
                    <a:pt x="31733" y="190"/>
                  </a:cubicBezTo>
                  <a:close/>
                  <a:moveTo>
                    <a:pt x="39802" y="279"/>
                  </a:moveTo>
                  <a:cubicBezTo>
                    <a:pt x="39721" y="279"/>
                    <a:pt x="39650" y="361"/>
                    <a:pt x="39650" y="444"/>
                  </a:cubicBezTo>
                  <a:cubicBezTo>
                    <a:pt x="39618" y="570"/>
                    <a:pt x="39713" y="665"/>
                    <a:pt x="39840" y="665"/>
                  </a:cubicBezTo>
                  <a:lnTo>
                    <a:pt x="39872" y="665"/>
                  </a:lnTo>
                  <a:cubicBezTo>
                    <a:pt x="39967" y="665"/>
                    <a:pt x="40030" y="602"/>
                    <a:pt x="40062" y="507"/>
                  </a:cubicBezTo>
                  <a:cubicBezTo>
                    <a:pt x="40062" y="412"/>
                    <a:pt x="39998" y="285"/>
                    <a:pt x="39872" y="285"/>
                  </a:cubicBezTo>
                  <a:lnTo>
                    <a:pt x="39840" y="285"/>
                  </a:lnTo>
                  <a:cubicBezTo>
                    <a:pt x="39827" y="281"/>
                    <a:pt x="39814" y="279"/>
                    <a:pt x="39802" y="279"/>
                  </a:cubicBezTo>
                  <a:close/>
                  <a:moveTo>
                    <a:pt x="30167" y="406"/>
                  </a:moveTo>
                  <a:cubicBezTo>
                    <a:pt x="30151" y="406"/>
                    <a:pt x="30134" y="408"/>
                    <a:pt x="30117" y="412"/>
                  </a:cubicBezTo>
                  <a:lnTo>
                    <a:pt x="30117" y="602"/>
                  </a:lnTo>
                  <a:lnTo>
                    <a:pt x="30086" y="412"/>
                  </a:lnTo>
                  <a:cubicBezTo>
                    <a:pt x="29991" y="444"/>
                    <a:pt x="29896" y="539"/>
                    <a:pt x="29927" y="634"/>
                  </a:cubicBezTo>
                  <a:cubicBezTo>
                    <a:pt x="29927" y="729"/>
                    <a:pt x="30022" y="824"/>
                    <a:pt x="30117" y="824"/>
                  </a:cubicBezTo>
                  <a:cubicBezTo>
                    <a:pt x="30117" y="824"/>
                    <a:pt x="30149" y="824"/>
                    <a:pt x="30149" y="792"/>
                  </a:cubicBezTo>
                  <a:lnTo>
                    <a:pt x="30181" y="792"/>
                  </a:lnTo>
                  <a:cubicBezTo>
                    <a:pt x="30307" y="792"/>
                    <a:pt x="30371" y="665"/>
                    <a:pt x="30371" y="570"/>
                  </a:cubicBezTo>
                  <a:cubicBezTo>
                    <a:pt x="30343" y="488"/>
                    <a:pt x="30268" y="406"/>
                    <a:pt x="30167" y="406"/>
                  </a:cubicBezTo>
                  <a:close/>
                  <a:moveTo>
                    <a:pt x="41455" y="507"/>
                  </a:moveTo>
                  <a:cubicBezTo>
                    <a:pt x="41360" y="507"/>
                    <a:pt x="41265" y="570"/>
                    <a:pt x="41265" y="665"/>
                  </a:cubicBezTo>
                  <a:cubicBezTo>
                    <a:pt x="41233" y="792"/>
                    <a:pt x="41328" y="887"/>
                    <a:pt x="41423" y="919"/>
                  </a:cubicBezTo>
                  <a:lnTo>
                    <a:pt x="41455" y="919"/>
                  </a:lnTo>
                  <a:cubicBezTo>
                    <a:pt x="41550" y="919"/>
                    <a:pt x="41645" y="855"/>
                    <a:pt x="41645" y="760"/>
                  </a:cubicBezTo>
                  <a:cubicBezTo>
                    <a:pt x="41677" y="634"/>
                    <a:pt x="41613" y="539"/>
                    <a:pt x="41518" y="507"/>
                  </a:cubicBezTo>
                  <a:close/>
                  <a:moveTo>
                    <a:pt x="28583" y="689"/>
                  </a:moveTo>
                  <a:cubicBezTo>
                    <a:pt x="28567" y="689"/>
                    <a:pt x="28550" y="692"/>
                    <a:pt x="28534" y="697"/>
                  </a:cubicBezTo>
                  <a:lnTo>
                    <a:pt x="28534" y="887"/>
                  </a:lnTo>
                  <a:lnTo>
                    <a:pt x="28471" y="697"/>
                  </a:lnTo>
                  <a:cubicBezTo>
                    <a:pt x="28376" y="729"/>
                    <a:pt x="28312" y="824"/>
                    <a:pt x="28312" y="950"/>
                  </a:cubicBezTo>
                  <a:cubicBezTo>
                    <a:pt x="28344" y="1014"/>
                    <a:pt x="28439" y="1109"/>
                    <a:pt x="28534" y="1109"/>
                  </a:cubicBezTo>
                  <a:cubicBezTo>
                    <a:pt x="28534" y="1109"/>
                    <a:pt x="28534" y="1109"/>
                    <a:pt x="28566" y="1077"/>
                  </a:cubicBezTo>
                  <a:lnTo>
                    <a:pt x="28597" y="1077"/>
                  </a:lnTo>
                  <a:cubicBezTo>
                    <a:pt x="28692" y="1045"/>
                    <a:pt x="28787" y="950"/>
                    <a:pt x="28756" y="855"/>
                  </a:cubicBezTo>
                  <a:cubicBezTo>
                    <a:pt x="28729" y="750"/>
                    <a:pt x="28660" y="689"/>
                    <a:pt x="28583" y="689"/>
                  </a:cubicBezTo>
                  <a:close/>
                  <a:moveTo>
                    <a:pt x="43008" y="816"/>
                  </a:moveTo>
                  <a:cubicBezTo>
                    <a:pt x="42913" y="816"/>
                    <a:pt x="42843" y="877"/>
                    <a:pt x="42817" y="982"/>
                  </a:cubicBezTo>
                  <a:cubicBezTo>
                    <a:pt x="42785" y="1077"/>
                    <a:pt x="42880" y="1204"/>
                    <a:pt x="42975" y="1204"/>
                  </a:cubicBezTo>
                  <a:lnTo>
                    <a:pt x="43007" y="1204"/>
                  </a:lnTo>
                  <a:cubicBezTo>
                    <a:pt x="43038" y="1235"/>
                    <a:pt x="43038" y="1235"/>
                    <a:pt x="43070" y="1235"/>
                  </a:cubicBezTo>
                  <a:cubicBezTo>
                    <a:pt x="43165" y="1235"/>
                    <a:pt x="43228" y="1172"/>
                    <a:pt x="43260" y="1077"/>
                  </a:cubicBezTo>
                  <a:cubicBezTo>
                    <a:pt x="43292" y="950"/>
                    <a:pt x="43197" y="855"/>
                    <a:pt x="43102" y="824"/>
                  </a:cubicBezTo>
                  <a:lnTo>
                    <a:pt x="43007" y="1014"/>
                  </a:lnTo>
                  <a:lnTo>
                    <a:pt x="43070" y="824"/>
                  </a:lnTo>
                  <a:cubicBezTo>
                    <a:pt x="43048" y="818"/>
                    <a:pt x="43028" y="816"/>
                    <a:pt x="43008" y="816"/>
                  </a:cubicBezTo>
                  <a:close/>
                  <a:moveTo>
                    <a:pt x="26981" y="1037"/>
                  </a:moveTo>
                  <a:cubicBezTo>
                    <a:pt x="26961" y="1037"/>
                    <a:pt x="26941" y="1040"/>
                    <a:pt x="26919" y="1045"/>
                  </a:cubicBezTo>
                  <a:lnTo>
                    <a:pt x="26887" y="1077"/>
                  </a:lnTo>
                  <a:cubicBezTo>
                    <a:pt x="26792" y="1077"/>
                    <a:pt x="26729" y="1204"/>
                    <a:pt x="26761" y="1299"/>
                  </a:cubicBezTo>
                  <a:cubicBezTo>
                    <a:pt x="26792" y="1394"/>
                    <a:pt x="26887" y="1457"/>
                    <a:pt x="26982" y="1457"/>
                  </a:cubicBezTo>
                  <a:cubicBezTo>
                    <a:pt x="26982" y="1457"/>
                    <a:pt x="27014" y="1457"/>
                    <a:pt x="27014" y="1425"/>
                  </a:cubicBezTo>
                  <a:cubicBezTo>
                    <a:pt x="27141" y="1425"/>
                    <a:pt x="27204" y="1299"/>
                    <a:pt x="27172" y="1204"/>
                  </a:cubicBezTo>
                  <a:cubicBezTo>
                    <a:pt x="27146" y="1099"/>
                    <a:pt x="27076" y="1037"/>
                    <a:pt x="26981" y="1037"/>
                  </a:cubicBezTo>
                  <a:close/>
                  <a:moveTo>
                    <a:pt x="44602" y="1196"/>
                  </a:moveTo>
                  <a:cubicBezTo>
                    <a:pt x="44518" y="1196"/>
                    <a:pt x="44426" y="1257"/>
                    <a:pt x="44400" y="1362"/>
                  </a:cubicBezTo>
                  <a:cubicBezTo>
                    <a:pt x="44369" y="1457"/>
                    <a:pt x="44432" y="1552"/>
                    <a:pt x="44559" y="1584"/>
                  </a:cubicBezTo>
                  <a:lnTo>
                    <a:pt x="44590" y="1615"/>
                  </a:lnTo>
                  <a:lnTo>
                    <a:pt x="44622" y="1615"/>
                  </a:lnTo>
                  <a:cubicBezTo>
                    <a:pt x="44717" y="1615"/>
                    <a:pt x="44812" y="1552"/>
                    <a:pt x="44812" y="1457"/>
                  </a:cubicBezTo>
                  <a:cubicBezTo>
                    <a:pt x="44844" y="1362"/>
                    <a:pt x="44780" y="1235"/>
                    <a:pt x="44685" y="1204"/>
                  </a:cubicBezTo>
                  <a:lnTo>
                    <a:pt x="44654" y="1204"/>
                  </a:lnTo>
                  <a:cubicBezTo>
                    <a:pt x="44637" y="1198"/>
                    <a:pt x="44620" y="1196"/>
                    <a:pt x="44602" y="1196"/>
                  </a:cubicBezTo>
                  <a:close/>
                  <a:moveTo>
                    <a:pt x="25417" y="1480"/>
                  </a:moveTo>
                  <a:cubicBezTo>
                    <a:pt x="25401" y="1480"/>
                    <a:pt x="25384" y="1483"/>
                    <a:pt x="25367" y="1489"/>
                  </a:cubicBezTo>
                  <a:lnTo>
                    <a:pt x="25335" y="1489"/>
                  </a:lnTo>
                  <a:cubicBezTo>
                    <a:pt x="25209" y="1520"/>
                    <a:pt x="25177" y="1647"/>
                    <a:pt x="25209" y="1742"/>
                  </a:cubicBezTo>
                  <a:cubicBezTo>
                    <a:pt x="25240" y="1805"/>
                    <a:pt x="25335" y="1869"/>
                    <a:pt x="25399" y="1869"/>
                  </a:cubicBezTo>
                  <a:lnTo>
                    <a:pt x="25462" y="1869"/>
                  </a:lnTo>
                  <a:cubicBezTo>
                    <a:pt x="25589" y="1837"/>
                    <a:pt x="25652" y="1710"/>
                    <a:pt x="25620" y="1615"/>
                  </a:cubicBezTo>
                  <a:cubicBezTo>
                    <a:pt x="25568" y="1537"/>
                    <a:pt x="25495" y="1480"/>
                    <a:pt x="25417" y="1480"/>
                  </a:cubicBezTo>
                  <a:close/>
                  <a:moveTo>
                    <a:pt x="46134" y="1667"/>
                  </a:moveTo>
                  <a:cubicBezTo>
                    <a:pt x="46056" y="1667"/>
                    <a:pt x="45976" y="1709"/>
                    <a:pt x="45952" y="1805"/>
                  </a:cubicBezTo>
                  <a:cubicBezTo>
                    <a:pt x="45920" y="1900"/>
                    <a:pt x="45984" y="2027"/>
                    <a:pt x="46079" y="2059"/>
                  </a:cubicBezTo>
                  <a:lnTo>
                    <a:pt x="46205" y="2059"/>
                  </a:lnTo>
                  <a:cubicBezTo>
                    <a:pt x="46269" y="2059"/>
                    <a:pt x="46364" y="2027"/>
                    <a:pt x="46364" y="1932"/>
                  </a:cubicBezTo>
                  <a:cubicBezTo>
                    <a:pt x="46395" y="1805"/>
                    <a:pt x="46364" y="1710"/>
                    <a:pt x="46237" y="1679"/>
                  </a:cubicBezTo>
                  <a:lnTo>
                    <a:pt x="46205" y="1679"/>
                  </a:lnTo>
                  <a:cubicBezTo>
                    <a:pt x="46183" y="1671"/>
                    <a:pt x="46159" y="1667"/>
                    <a:pt x="46134" y="1667"/>
                  </a:cubicBezTo>
                  <a:close/>
                  <a:moveTo>
                    <a:pt x="23891" y="1971"/>
                  </a:moveTo>
                  <a:cubicBezTo>
                    <a:pt x="23866" y="1971"/>
                    <a:pt x="23841" y="1978"/>
                    <a:pt x="23815" y="1995"/>
                  </a:cubicBezTo>
                  <a:lnTo>
                    <a:pt x="23752" y="1995"/>
                  </a:lnTo>
                  <a:cubicBezTo>
                    <a:pt x="23657" y="2027"/>
                    <a:pt x="23625" y="2154"/>
                    <a:pt x="23657" y="2249"/>
                  </a:cubicBezTo>
                  <a:cubicBezTo>
                    <a:pt x="23689" y="2312"/>
                    <a:pt x="23784" y="2375"/>
                    <a:pt x="23847" y="2375"/>
                  </a:cubicBezTo>
                  <a:cubicBezTo>
                    <a:pt x="23879" y="2375"/>
                    <a:pt x="23910" y="2375"/>
                    <a:pt x="23942" y="2344"/>
                  </a:cubicBezTo>
                  <a:cubicBezTo>
                    <a:pt x="24037" y="2312"/>
                    <a:pt x="24100" y="2217"/>
                    <a:pt x="24069" y="2122"/>
                  </a:cubicBezTo>
                  <a:cubicBezTo>
                    <a:pt x="24022" y="2029"/>
                    <a:pt x="23959" y="1971"/>
                    <a:pt x="23891" y="1971"/>
                  </a:cubicBezTo>
                  <a:close/>
                  <a:moveTo>
                    <a:pt x="47704" y="2177"/>
                  </a:moveTo>
                  <a:cubicBezTo>
                    <a:pt x="47620" y="2177"/>
                    <a:pt x="47530" y="2234"/>
                    <a:pt x="47504" y="2312"/>
                  </a:cubicBezTo>
                  <a:cubicBezTo>
                    <a:pt x="47472" y="2407"/>
                    <a:pt x="47535" y="2534"/>
                    <a:pt x="47630" y="2565"/>
                  </a:cubicBezTo>
                  <a:lnTo>
                    <a:pt x="47662" y="2597"/>
                  </a:lnTo>
                  <a:lnTo>
                    <a:pt x="47725" y="2597"/>
                  </a:lnTo>
                  <a:cubicBezTo>
                    <a:pt x="47820" y="2597"/>
                    <a:pt x="47884" y="2534"/>
                    <a:pt x="47915" y="2470"/>
                  </a:cubicBezTo>
                  <a:cubicBezTo>
                    <a:pt x="47947" y="2344"/>
                    <a:pt x="47884" y="2249"/>
                    <a:pt x="47789" y="2217"/>
                  </a:cubicBezTo>
                  <a:lnTo>
                    <a:pt x="47694" y="2375"/>
                  </a:lnTo>
                  <a:lnTo>
                    <a:pt x="47757" y="2185"/>
                  </a:lnTo>
                  <a:cubicBezTo>
                    <a:pt x="47740" y="2180"/>
                    <a:pt x="47722" y="2177"/>
                    <a:pt x="47704" y="2177"/>
                  </a:cubicBezTo>
                  <a:close/>
                  <a:moveTo>
                    <a:pt x="22339" y="2554"/>
                  </a:moveTo>
                  <a:cubicBezTo>
                    <a:pt x="22313" y="2554"/>
                    <a:pt x="22287" y="2558"/>
                    <a:pt x="22264" y="2565"/>
                  </a:cubicBezTo>
                  <a:lnTo>
                    <a:pt x="22232" y="2565"/>
                  </a:lnTo>
                  <a:cubicBezTo>
                    <a:pt x="22137" y="2629"/>
                    <a:pt x="22105" y="2724"/>
                    <a:pt x="22137" y="2819"/>
                  </a:cubicBezTo>
                  <a:cubicBezTo>
                    <a:pt x="22169" y="2914"/>
                    <a:pt x="22232" y="2945"/>
                    <a:pt x="22327" y="2945"/>
                  </a:cubicBezTo>
                  <a:lnTo>
                    <a:pt x="22390" y="2945"/>
                  </a:lnTo>
                  <a:lnTo>
                    <a:pt x="22422" y="2914"/>
                  </a:lnTo>
                  <a:cubicBezTo>
                    <a:pt x="22517" y="2882"/>
                    <a:pt x="22549" y="2787"/>
                    <a:pt x="22517" y="2660"/>
                  </a:cubicBezTo>
                  <a:cubicBezTo>
                    <a:pt x="22493" y="2589"/>
                    <a:pt x="22416" y="2554"/>
                    <a:pt x="22339" y="2554"/>
                  </a:cubicBezTo>
                  <a:close/>
                  <a:moveTo>
                    <a:pt x="49206" y="2776"/>
                  </a:moveTo>
                  <a:cubicBezTo>
                    <a:pt x="49128" y="2776"/>
                    <a:pt x="49048" y="2817"/>
                    <a:pt x="49024" y="2914"/>
                  </a:cubicBezTo>
                  <a:cubicBezTo>
                    <a:pt x="48992" y="3009"/>
                    <a:pt x="49024" y="3104"/>
                    <a:pt x="49119" y="3167"/>
                  </a:cubicBezTo>
                  <a:lnTo>
                    <a:pt x="49151" y="3167"/>
                  </a:lnTo>
                  <a:cubicBezTo>
                    <a:pt x="49182" y="3199"/>
                    <a:pt x="49214" y="3199"/>
                    <a:pt x="49246" y="3199"/>
                  </a:cubicBezTo>
                  <a:cubicBezTo>
                    <a:pt x="49309" y="3199"/>
                    <a:pt x="49404" y="3167"/>
                    <a:pt x="49436" y="3072"/>
                  </a:cubicBezTo>
                  <a:cubicBezTo>
                    <a:pt x="49467" y="2977"/>
                    <a:pt x="49404" y="2850"/>
                    <a:pt x="49309" y="2819"/>
                  </a:cubicBezTo>
                  <a:lnTo>
                    <a:pt x="49277" y="2787"/>
                  </a:lnTo>
                  <a:cubicBezTo>
                    <a:pt x="49255" y="2780"/>
                    <a:pt x="49231" y="2776"/>
                    <a:pt x="49206" y="2776"/>
                  </a:cubicBezTo>
                  <a:close/>
                  <a:moveTo>
                    <a:pt x="20851" y="3187"/>
                  </a:moveTo>
                  <a:cubicBezTo>
                    <a:pt x="20825" y="3187"/>
                    <a:pt x="20799" y="3191"/>
                    <a:pt x="20775" y="3199"/>
                  </a:cubicBezTo>
                  <a:lnTo>
                    <a:pt x="20838" y="3389"/>
                  </a:lnTo>
                  <a:lnTo>
                    <a:pt x="20743" y="3231"/>
                  </a:lnTo>
                  <a:cubicBezTo>
                    <a:pt x="20648" y="3262"/>
                    <a:pt x="20617" y="3389"/>
                    <a:pt x="20648" y="3484"/>
                  </a:cubicBezTo>
                  <a:cubicBezTo>
                    <a:pt x="20680" y="3547"/>
                    <a:pt x="20743" y="3611"/>
                    <a:pt x="20838" y="3611"/>
                  </a:cubicBezTo>
                  <a:cubicBezTo>
                    <a:pt x="20870" y="3611"/>
                    <a:pt x="20870" y="3579"/>
                    <a:pt x="20902" y="3579"/>
                  </a:cubicBezTo>
                  <a:lnTo>
                    <a:pt x="20965" y="3579"/>
                  </a:lnTo>
                  <a:cubicBezTo>
                    <a:pt x="21060" y="3516"/>
                    <a:pt x="21092" y="3389"/>
                    <a:pt x="21060" y="3294"/>
                  </a:cubicBezTo>
                  <a:cubicBezTo>
                    <a:pt x="21013" y="3223"/>
                    <a:pt x="20929" y="3187"/>
                    <a:pt x="20851" y="3187"/>
                  </a:cubicBezTo>
                  <a:close/>
                  <a:moveTo>
                    <a:pt x="50658" y="3451"/>
                  </a:moveTo>
                  <a:cubicBezTo>
                    <a:pt x="50593" y="3451"/>
                    <a:pt x="50533" y="3486"/>
                    <a:pt x="50512" y="3547"/>
                  </a:cubicBezTo>
                  <a:cubicBezTo>
                    <a:pt x="50449" y="3674"/>
                    <a:pt x="50512" y="3769"/>
                    <a:pt x="50607" y="3832"/>
                  </a:cubicBezTo>
                  <a:lnTo>
                    <a:pt x="50639" y="3832"/>
                  </a:lnTo>
                  <a:cubicBezTo>
                    <a:pt x="50671" y="3864"/>
                    <a:pt x="50702" y="3864"/>
                    <a:pt x="50734" y="3864"/>
                  </a:cubicBezTo>
                  <a:cubicBezTo>
                    <a:pt x="50797" y="3864"/>
                    <a:pt x="50861" y="3832"/>
                    <a:pt x="50892" y="3737"/>
                  </a:cubicBezTo>
                  <a:cubicBezTo>
                    <a:pt x="50956" y="3642"/>
                    <a:pt x="50892" y="3547"/>
                    <a:pt x="50797" y="3484"/>
                  </a:cubicBezTo>
                  <a:lnTo>
                    <a:pt x="50766" y="3484"/>
                  </a:lnTo>
                  <a:cubicBezTo>
                    <a:pt x="50732" y="3461"/>
                    <a:pt x="50694" y="3451"/>
                    <a:pt x="50658" y="3451"/>
                  </a:cubicBezTo>
                  <a:close/>
                  <a:moveTo>
                    <a:pt x="19394" y="3884"/>
                  </a:moveTo>
                  <a:cubicBezTo>
                    <a:pt x="19368" y="3884"/>
                    <a:pt x="19342" y="3888"/>
                    <a:pt x="19318" y="3896"/>
                  </a:cubicBezTo>
                  <a:lnTo>
                    <a:pt x="19287" y="3927"/>
                  </a:lnTo>
                  <a:cubicBezTo>
                    <a:pt x="19192" y="3991"/>
                    <a:pt x="19160" y="4086"/>
                    <a:pt x="19223" y="4181"/>
                  </a:cubicBezTo>
                  <a:cubicBezTo>
                    <a:pt x="19255" y="4244"/>
                    <a:pt x="19318" y="4276"/>
                    <a:pt x="19413" y="4276"/>
                  </a:cubicBezTo>
                  <a:cubicBezTo>
                    <a:pt x="19445" y="4276"/>
                    <a:pt x="19477" y="4276"/>
                    <a:pt x="19508" y="4244"/>
                  </a:cubicBezTo>
                  <a:cubicBezTo>
                    <a:pt x="19603" y="4212"/>
                    <a:pt x="19635" y="4086"/>
                    <a:pt x="19572" y="3991"/>
                  </a:cubicBezTo>
                  <a:cubicBezTo>
                    <a:pt x="19548" y="3919"/>
                    <a:pt x="19471" y="3884"/>
                    <a:pt x="19394" y="3884"/>
                  </a:cubicBezTo>
                  <a:close/>
                  <a:moveTo>
                    <a:pt x="52144" y="4187"/>
                  </a:moveTo>
                  <a:cubicBezTo>
                    <a:pt x="52077" y="4187"/>
                    <a:pt x="52015" y="4239"/>
                    <a:pt x="51969" y="4307"/>
                  </a:cubicBezTo>
                  <a:cubicBezTo>
                    <a:pt x="51937" y="4402"/>
                    <a:pt x="51969" y="4529"/>
                    <a:pt x="52064" y="4592"/>
                  </a:cubicBezTo>
                  <a:lnTo>
                    <a:pt x="52159" y="4592"/>
                  </a:lnTo>
                  <a:cubicBezTo>
                    <a:pt x="52254" y="4592"/>
                    <a:pt x="52317" y="4561"/>
                    <a:pt x="52349" y="4497"/>
                  </a:cubicBezTo>
                  <a:cubicBezTo>
                    <a:pt x="52381" y="4402"/>
                    <a:pt x="52349" y="4276"/>
                    <a:pt x="52254" y="4244"/>
                  </a:cubicBezTo>
                  <a:lnTo>
                    <a:pt x="52222" y="4212"/>
                  </a:lnTo>
                  <a:cubicBezTo>
                    <a:pt x="52196" y="4195"/>
                    <a:pt x="52169" y="4187"/>
                    <a:pt x="52144" y="4187"/>
                  </a:cubicBezTo>
                  <a:close/>
                  <a:moveTo>
                    <a:pt x="18000" y="4654"/>
                  </a:moveTo>
                  <a:cubicBezTo>
                    <a:pt x="17964" y="4654"/>
                    <a:pt x="17927" y="4665"/>
                    <a:pt x="17893" y="4687"/>
                  </a:cubicBezTo>
                  <a:lnTo>
                    <a:pt x="17862" y="4719"/>
                  </a:lnTo>
                  <a:cubicBezTo>
                    <a:pt x="17767" y="4751"/>
                    <a:pt x="17735" y="4877"/>
                    <a:pt x="17767" y="4972"/>
                  </a:cubicBezTo>
                  <a:cubicBezTo>
                    <a:pt x="17798" y="5036"/>
                    <a:pt x="17893" y="5067"/>
                    <a:pt x="17957" y="5067"/>
                  </a:cubicBezTo>
                  <a:cubicBezTo>
                    <a:pt x="17988" y="5067"/>
                    <a:pt x="18020" y="5067"/>
                    <a:pt x="18052" y="5036"/>
                  </a:cubicBezTo>
                  <a:lnTo>
                    <a:pt x="18083" y="5036"/>
                  </a:lnTo>
                  <a:cubicBezTo>
                    <a:pt x="18178" y="4972"/>
                    <a:pt x="18210" y="4846"/>
                    <a:pt x="18147" y="4751"/>
                  </a:cubicBezTo>
                  <a:cubicBezTo>
                    <a:pt x="18126" y="4689"/>
                    <a:pt x="18066" y="4654"/>
                    <a:pt x="18000" y="4654"/>
                  </a:cubicBezTo>
                  <a:close/>
                  <a:moveTo>
                    <a:pt x="53572" y="4992"/>
                  </a:moveTo>
                  <a:cubicBezTo>
                    <a:pt x="53495" y="4992"/>
                    <a:pt x="53418" y="5028"/>
                    <a:pt x="53394" y="5099"/>
                  </a:cubicBezTo>
                  <a:cubicBezTo>
                    <a:pt x="53331" y="5194"/>
                    <a:pt x="53363" y="5289"/>
                    <a:pt x="53458" y="5352"/>
                  </a:cubicBezTo>
                  <a:lnTo>
                    <a:pt x="53489" y="5384"/>
                  </a:lnTo>
                  <a:cubicBezTo>
                    <a:pt x="53521" y="5416"/>
                    <a:pt x="53553" y="5416"/>
                    <a:pt x="53584" y="5416"/>
                  </a:cubicBezTo>
                  <a:cubicBezTo>
                    <a:pt x="53648" y="5416"/>
                    <a:pt x="53711" y="5384"/>
                    <a:pt x="53743" y="5321"/>
                  </a:cubicBezTo>
                  <a:cubicBezTo>
                    <a:pt x="53806" y="5226"/>
                    <a:pt x="53774" y="5099"/>
                    <a:pt x="53679" y="5036"/>
                  </a:cubicBezTo>
                  <a:lnTo>
                    <a:pt x="53648" y="5004"/>
                  </a:lnTo>
                  <a:cubicBezTo>
                    <a:pt x="53624" y="4996"/>
                    <a:pt x="53598" y="4992"/>
                    <a:pt x="53572" y="4992"/>
                  </a:cubicBezTo>
                  <a:close/>
                  <a:moveTo>
                    <a:pt x="16585" y="5509"/>
                  </a:moveTo>
                  <a:cubicBezTo>
                    <a:pt x="16553" y="5509"/>
                    <a:pt x="16522" y="5520"/>
                    <a:pt x="16500" y="5542"/>
                  </a:cubicBezTo>
                  <a:lnTo>
                    <a:pt x="16563" y="5732"/>
                  </a:lnTo>
                  <a:lnTo>
                    <a:pt x="16468" y="5542"/>
                  </a:lnTo>
                  <a:cubicBezTo>
                    <a:pt x="16373" y="5606"/>
                    <a:pt x="16341" y="5732"/>
                    <a:pt x="16405" y="5827"/>
                  </a:cubicBezTo>
                  <a:cubicBezTo>
                    <a:pt x="16436" y="5891"/>
                    <a:pt x="16500" y="5922"/>
                    <a:pt x="16563" y="5922"/>
                  </a:cubicBezTo>
                  <a:cubicBezTo>
                    <a:pt x="16595" y="5922"/>
                    <a:pt x="16626" y="5922"/>
                    <a:pt x="16658" y="5891"/>
                  </a:cubicBezTo>
                  <a:cubicBezTo>
                    <a:pt x="16658" y="5891"/>
                    <a:pt x="16690" y="5859"/>
                    <a:pt x="16690" y="5859"/>
                  </a:cubicBezTo>
                  <a:cubicBezTo>
                    <a:pt x="16785" y="5796"/>
                    <a:pt x="16816" y="5669"/>
                    <a:pt x="16753" y="5606"/>
                  </a:cubicBezTo>
                  <a:cubicBezTo>
                    <a:pt x="16712" y="5544"/>
                    <a:pt x="16645" y="5509"/>
                    <a:pt x="16585" y="5509"/>
                  </a:cubicBezTo>
                  <a:close/>
                  <a:moveTo>
                    <a:pt x="54932" y="5858"/>
                  </a:moveTo>
                  <a:cubicBezTo>
                    <a:pt x="54864" y="5858"/>
                    <a:pt x="54797" y="5893"/>
                    <a:pt x="54756" y="5954"/>
                  </a:cubicBezTo>
                  <a:cubicBezTo>
                    <a:pt x="54693" y="6049"/>
                    <a:pt x="54724" y="6176"/>
                    <a:pt x="54819" y="6207"/>
                  </a:cubicBezTo>
                  <a:lnTo>
                    <a:pt x="54851" y="6239"/>
                  </a:lnTo>
                  <a:cubicBezTo>
                    <a:pt x="54883" y="6271"/>
                    <a:pt x="54914" y="6271"/>
                    <a:pt x="54946" y="6271"/>
                  </a:cubicBezTo>
                  <a:cubicBezTo>
                    <a:pt x="55009" y="6271"/>
                    <a:pt x="55073" y="6239"/>
                    <a:pt x="55136" y="6176"/>
                  </a:cubicBezTo>
                  <a:cubicBezTo>
                    <a:pt x="55168" y="6081"/>
                    <a:pt x="55168" y="5986"/>
                    <a:pt x="55073" y="5922"/>
                  </a:cubicBezTo>
                  <a:lnTo>
                    <a:pt x="54914" y="6049"/>
                  </a:lnTo>
                  <a:lnTo>
                    <a:pt x="54914" y="6049"/>
                  </a:lnTo>
                  <a:lnTo>
                    <a:pt x="55041" y="5891"/>
                  </a:lnTo>
                  <a:cubicBezTo>
                    <a:pt x="55007" y="5868"/>
                    <a:pt x="54970" y="5858"/>
                    <a:pt x="54932" y="5858"/>
                  </a:cubicBezTo>
                  <a:close/>
                  <a:moveTo>
                    <a:pt x="15247" y="6396"/>
                  </a:moveTo>
                  <a:cubicBezTo>
                    <a:pt x="15209" y="6396"/>
                    <a:pt x="15172" y="6407"/>
                    <a:pt x="15138" y="6429"/>
                  </a:cubicBezTo>
                  <a:lnTo>
                    <a:pt x="15106" y="6461"/>
                  </a:lnTo>
                  <a:cubicBezTo>
                    <a:pt x="15011" y="6524"/>
                    <a:pt x="14980" y="6651"/>
                    <a:pt x="15043" y="6746"/>
                  </a:cubicBezTo>
                  <a:cubicBezTo>
                    <a:pt x="15106" y="6777"/>
                    <a:pt x="15170" y="6809"/>
                    <a:pt x="15233" y="6809"/>
                  </a:cubicBezTo>
                  <a:cubicBezTo>
                    <a:pt x="15265" y="6809"/>
                    <a:pt x="15296" y="6809"/>
                    <a:pt x="15328" y="6777"/>
                  </a:cubicBezTo>
                  <a:lnTo>
                    <a:pt x="15360" y="6777"/>
                  </a:lnTo>
                  <a:cubicBezTo>
                    <a:pt x="15455" y="6714"/>
                    <a:pt x="15486" y="6587"/>
                    <a:pt x="15423" y="6492"/>
                  </a:cubicBezTo>
                  <a:cubicBezTo>
                    <a:pt x="15382" y="6431"/>
                    <a:pt x="15315" y="6396"/>
                    <a:pt x="15247" y="6396"/>
                  </a:cubicBezTo>
                  <a:close/>
                  <a:moveTo>
                    <a:pt x="56272" y="6776"/>
                  </a:moveTo>
                  <a:cubicBezTo>
                    <a:pt x="56213" y="6776"/>
                    <a:pt x="56159" y="6811"/>
                    <a:pt x="56118" y="6872"/>
                  </a:cubicBezTo>
                  <a:cubicBezTo>
                    <a:pt x="56054" y="6967"/>
                    <a:pt x="56086" y="7094"/>
                    <a:pt x="56181" y="7157"/>
                  </a:cubicBezTo>
                  <a:cubicBezTo>
                    <a:pt x="56213" y="7189"/>
                    <a:pt x="56244" y="7189"/>
                    <a:pt x="56276" y="7189"/>
                  </a:cubicBezTo>
                  <a:cubicBezTo>
                    <a:pt x="56339" y="7189"/>
                    <a:pt x="56403" y="7189"/>
                    <a:pt x="56434" y="7126"/>
                  </a:cubicBezTo>
                  <a:cubicBezTo>
                    <a:pt x="56498" y="7031"/>
                    <a:pt x="56498" y="6904"/>
                    <a:pt x="56403" y="6841"/>
                  </a:cubicBezTo>
                  <a:lnTo>
                    <a:pt x="56371" y="6809"/>
                  </a:lnTo>
                  <a:cubicBezTo>
                    <a:pt x="56337" y="6787"/>
                    <a:pt x="56304" y="6776"/>
                    <a:pt x="56272" y="6776"/>
                  </a:cubicBezTo>
                  <a:close/>
                  <a:moveTo>
                    <a:pt x="13952" y="7367"/>
                  </a:moveTo>
                  <a:cubicBezTo>
                    <a:pt x="13909" y="7367"/>
                    <a:pt x="13868" y="7382"/>
                    <a:pt x="13840" y="7411"/>
                  </a:cubicBezTo>
                  <a:lnTo>
                    <a:pt x="13808" y="7442"/>
                  </a:lnTo>
                  <a:cubicBezTo>
                    <a:pt x="13713" y="7506"/>
                    <a:pt x="13713" y="7601"/>
                    <a:pt x="13776" y="7696"/>
                  </a:cubicBezTo>
                  <a:cubicBezTo>
                    <a:pt x="13808" y="7728"/>
                    <a:pt x="13871" y="7759"/>
                    <a:pt x="13935" y="7759"/>
                  </a:cubicBezTo>
                  <a:cubicBezTo>
                    <a:pt x="13966" y="7759"/>
                    <a:pt x="14030" y="7759"/>
                    <a:pt x="14061" y="7728"/>
                  </a:cubicBezTo>
                  <a:cubicBezTo>
                    <a:pt x="14156" y="7664"/>
                    <a:pt x="14156" y="7537"/>
                    <a:pt x="14093" y="7442"/>
                  </a:cubicBezTo>
                  <a:cubicBezTo>
                    <a:pt x="14058" y="7390"/>
                    <a:pt x="14004" y="7367"/>
                    <a:pt x="13952" y="7367"/>
                  </a:cubicBezTo>
                  <a:close/>
                  <a:moveTo>
                    <a:pt x="57544" y="7778"/>
                  </a:moveTo>
                  <a:cubicBezTo>
                    <a:pt x="57496" y="7778"/>
                    <a:pt x="57451" y="7802"/>
                    <a:pt x="57416" y="7854"/>
                  </a:cubicBezTo>
                  <a:cubicBezTo>
                    <a:pt x="57353" y="7949"/>
                    <a:pt x="57353" y="8076"/>
                    <a:pt x="57448" y="8139"/>
                  </a:cubicBezTo>
                  <a:cubicBezTo>
                    <a:pt x="57480" y="8171"/>
                    <a:pt x="57543" y="8203"/>
                    <a:pt x="57575" y="8203"/>
                  </a:cubicBezTo>
                  <a:cubicBezTo>
                    <a:pt x="57638" y="8203"/>
                    <a:pt x="57701" y="8171"/>
                    <a:pt x="57733" y="8108"/>
                  </a:cubicBezTo>
                  <a:cubicBezTo>
                    <a:pt x="57796" y="8044"/>
                    <a:pt x="57796" y="7918"/>
                    <a:pt x="57701" y="7854"/>
                  </a:cubicBezTo>
                  <a:lnTo>
                    <a:pt x="57670" y="7823"/>
                  </a:lnTo>
                  <a:cubicBezTo>
                    <a:pt x="57627" y="7794"/>
                    <a:pt x="57584" y="7778"/>
                    <a:pt x="57544" y="7778"/>
                  </a:cubicBezTo>
                  <a:close/>
                  <a:moveTo>
                    <a:pt x="12680" y="8380"/>
                  </a:moveTo>
                  <a:cubicBezTo>
                    <a:pt x="12633" y="8380"/>
                    <a:pt x="12584" y="8396"/>
                    <a:pt x="12541" y="8424"/>
                  </a:cubicBezTo>
                  <a:lnTo>
                    <a:pt x="12541" y="8456"/>
                  </a:lnTo>
                  <a:cubicBezTo>
                    <a:pt x="12446" y="8519"/>
                    <a:pt x="12446" y="8646"/>
                    <a:pt x="12509" y="8741"/>
                  </a:cubicBezTo>
                  <a:cubicBezTo>
                    <a:pt x="12541" y="8773"/>
                    <a:pt x="12604" y="8804"/>
                    <a:pt x="12668" y="8804"/>
                  </a:cubicBezTo>
                  <a:cubicBezTo>
                    <a:pt x="12699" y="8804"/>
                    <a:pt x="12763" y="8804"/>
                    <a:pt x="12794" y="8773"/>
                  </a:cubicBezTo>
                  <a:lnTo>
                    <a:pt x="12826" y="8741"/>
                  </a:lnTo>
                  <a:cubicBezTo>
                    <a:pt x="12889" y="8646"/>
                    <a:pt x="12921" y="8519"/>
                    <a:pt x="12826" y="8456"/>
                  </a:cubicBezTo>
                  <a:cubicBezTo>
                    <a:pt x="12791" y="8404"/>
                    <a:pt x="12737" y="8380"/>
                    <a:pt x="12680" y="8380"/>
                  </a:cubicBezTo>
                  <a:close/>
                  <a:moveTo>
                    <a:pt x="58792" y="8823"/>
                  </a:moveTo>
                  <a:cubicBezTo>
                    <a:pt x="58740" y="8823"/>
                    <a:pt x="58686" y="8847"/>
                    <a:pt x="58651" y="8899"/>
                  </a:cubicBezTo>
                  <a:cubicBezTo>
                    <a:pt x="58588" y="8963"/>
                    <a:pt x="58588" y="9121"/>
                    <a:pt x="58683" y="9184"/>
                  </a:cubicBezTo>
                  <a:cubicBezTo>
                    <a:pt x="58715" y="9216"/>
                    <a:pt x="58778" y="9248"/>
                    <a:pt x="58810" y="9248"/>
                  </a:cubicBezTo>
                  <a:cubicBezTo>
                    <a:pt x="58873" y="9248"/>
                    <a:pt x="58936" y="9216"/>
                    <a:pt x="58968" y="9184"/>
                  </a:cubicBezTo>
                  <a:cubicBezTo>
                    <a:pt x="59031" y="9089"/>
                    <a:pt x="59031" y="8963"/>
                    <a:pt x="58936" y="8899"/>
                  </a:cubicBezTo>
                  <a:lnTo>
                    <a:pt x="58905" y="8868"/>
                  </a:lnTo>
                  <a:cubicBezTo>
                    <a:pt x="58876" y="8839"/>
                    <a:pt x="58835" y="8823"/>
                    <a:pt x="58792" y="8823"/>
                  </a:cubicBezTo>
                  <a:close/>
                  <a:moveTo>
                    <a:pt x="11468" y="9461"/>
                  </a:moveTo>
                  <a:cubicBezTo>
                    <a:pt x="11417" y="9461"/>
                    <a:pt x="11369" y="9485"/>
                    <a:pt x="11338" y="9533"/>
                  </a:cubicBezTo>
                  <a:lnTo>
                    <a:pt x="11306" y="9533"/>
                  </a:lnTo>
                  <a:cubicBezTo>
                    <a:pt x="11243" y="9628"/>
                    <a:pt x="11211" y="9754"/>
                    <a:pt x="11306" y="9818"/>
                  </a:cubicBezTo>
                  <a:cubicBezTo>
                    <a:pt x="11338" y="9849"/>
                    <a:pt x="11401" y="9881"/>
                    <a:pt x="11433" y="9881"/>
                  </a:cubicBezTo>
                  <a:cubicBezTo>
                    <a:pt x="11496" y="9881"/>
                    <a:pt x="11528" y="9881"/>
                    <a:pt x="11591" y="9818"/>
                  </a:cubicBezTo>
                  <a:lnTo>
                    <a:pt x="11623" y="9786"/>
                  </a:lnTo>
                  <a:cubicBezTo>
                    <a:pt x="11686" y="9723"/>
                    <a:pt x="11686" y="9596"/>
                    <a:pt x="11623" y="9533"/>
                  </a:cubicBezTo>
                  <a:cubicBezTo>
                    <a:pt x="11575" y="9485"/>
                    <a:pt x="11520" y="9461"/>
                    <a:pt x="11468" y="9461"/>
                  </a:cubicBezTo>
                  <a:close/>
                  <a:moveTo>
                    <a:pt x="59995" y="9916"/>
                  </a:moveTo>
                  <a:cubicBezTo>
                    <a:pt x="59943" y="9916"/>
                    <a:pt x="59889" y="9941"/>
                    <a:pt x="59855" y="9976"/>
                  </a:cubicBezTo>
                  <a:cubicBezTo>
                    <a:pt x="59760" y="10071"/>
                    <a:pt x="59791" y="10198"/>
                    <a:pt x="59855" y="10293"/>
                  </a:cubicBezTo>
                  <a:cubicBezTo>
                    <a:pt x="59918" y="10324"/>
                    <a:pt x="59950" y="10356"/>
                    <a:pt x="60013" y="10356"/>
                  </a:cubicBezTo>
                  <a:cubicBezTo>
                    <a:pt x="60045" y="10356"/>
                    <a:pt x="60108" y="10324"/>
                    <a:pt x="60140" y="10293"/>
                  </a:cubicBezTo>
                  <a:cubicBezTo>
                    <a:pt x="60235" y="10198"/>
                    <a:pt x="60235" y="10071"/>
                    <a:pt x="60140" y="10008"/>
                  </a:cubicBezTo>
                  <a:lnTo>
                    <a:pt x="60108" y="9976"/>
                  </a:lnTo>
                  <a:cubicBezTo>
                    <a:pt x="60079" y="9933"/>
                    <a:pt x="60038" y="9916"/>
                    <a:pt x="59995" y="9916"/>
                  </a:cubicBezTo>
                  <a:close/>
                  <a:moveTo>
                    <a:pt x="10320" y="10594"/>
                  </a:moveTo>
                  <a:cubicBezTo>
                    <a:pt x="10269" y="10594"/>
                    <a:pt x="10213" y="10609"/>
                    <a:pt x="10166" y="10641"/>
                  </a:cubicBezTo>
                  <a:lnTo>
                    <a:pt x="10134" y="10673"/>
                  </a:lnTo>
                  <a:cubicBezTo>
                    <a:pt x="10071" y="10768"/>
                    <a:pt x="10071" y="10863"/>
                    <a:pt x="10166" y="10958"/>
                  </a:cubicBezTo>
                  <a:cubicBezTo>
                    <a:pt x="10198" y="10989"/>
                    <a:pt x="10229" y="10989"/>
                    <a:pt x="10293" y="10989"/>
                  </a:cubicBezTo>
                  <a:cubicBezTo>
                    <a:pt x="10356" y="10989"/>
                    <a:pt x="10419" y="10958"/>
                    <a:pt x="10451" y="10926"/>
                  </a:cubicBezTo>
                  <a:cubicBezTo>
                    <a:pt x="10546" y="10863"/>
                    <a:pt x="10546" y="10736"/>
                    <a:pt x="10451" y="10641"/>
                  </a:cubicBezTo>
                  <a:cubicBezTo>
                    <a:pt x="10419" y="10609"/>
                    <a:pt x="10372" y="10594"/>
                    <a:pt x="10320" y="10594"/>
                  </a:cubicBezTo>
                  <a:close/>
                  <a:moveTo>
                    <a:pt x="61107" y="11072"/>
                  </a:moveTo>
                  <a:cubicBezTo>
                    <a:pt x="61065" y="11072"/>
                    <a:pt x="61023" y="11088"/>
                    <a:pt x="60995" y="11116"/>
                  </a:cubicBezTo>
                  <a:cubicBezTo>
                    <a:pt x="60900" y="11211"/>
                    <a:pt x="60900" y="11338"/>
                    <a:pt x="60963" y="11401"/>
                  </a:cubicBezTo>
                  <a:lnTo>
                    <a:pt x="60995" y="11433"/>
                  </a:lnTo>
                  <a:cubicBezTo>
                    <a:pt x="61058" y="11464"/>
                    <a:pt x="61090" y="11496"/>
                    <a:pt x="61153" y="11496"/>
                  </a:cubicBezTo>
                  <a:cubicBezTo>
                    <a:pt x="61185" y="11496"/>
                    <a:pt x="61248" y="11464"/>
                    <a:pt x="61280" y="11433"/>
                  </a:cubicBezTo>
                  <a:cubicBezTo>
                    <a:pt x="61375" y="11369"/>
                    <a:pt x="61375" y="11243"/>
                    <a:pt x="61280" y="11148"/>
                  </a:cubicBezTo>
                  <a:lnTo>
                    <a:pt x="61121" y="11274"/>
                  </a:lnTo>
                  <a:lnTo>
                    <a:pt x="61248" y="11148"/>
                  </a:lnTo>
                  <a:cubicBezTo>
                    <a:pt x="61213" y="11095"/>
                    <a:pt x="61159" y="11072"/>
                    <a:pt x="61107" y="11072"/>
                  </a:cubicBezTo>
                  <a:close/>
                  <a:moveTo>
                    <a:pt x="9204" y="11769"/>
                  </a:moveTo>
                  <a:cubicBezTo>
                    <a:pt x="9146" y="11769"/>
                    <a:pt x="9092" y="11792"/>
                    <a:pt x="9058" y="11844"/>
                  </a:cubicBezTo>
                  <a:lnTo>
                    <a:pt x="9184" y="12003"/>
                  </a:lnTo>
                  <a:lnTo>
                    <a:pt x="9026" y="11876"/>
                  </a:lnTo>
                  <a:lnTo>
                    <a:pt x="9026" y="11876"/>
                  </a:lnTo>
                  <a:cubicBezTo>
                    <a:pt x="8963" y="11939"/>
                    <a:pt x="8963" y="12066"/>
                    <a:pt x="9058" y="12161"/>
                  </a:cubicBezTo>
                  <a:cubicBezTo>
                    <a:pt x="9089" y="12193"/>
                    <a:pt x="9121" y="12193"/>
                    <a:pt x="9184" y="12193"/>
                  </a:cubicBezTo>
                  <a:cubicBezTo>
                    <a:pt x="9216" y="12193"/>
                    <a:pt x="9279" y="12193"/>
                    <a:pt x="9311" y="12129"/>
                  </a:cubicBezTo>
                  <a:lnTo>
                    <a:pt x="9343" y="12098"/>
                  </a:lnTo>
                  <a:cubicBezTo>
                    <a:pt x="9438" y="12034"/>
                    <a:pt x="9406" y="11908"/>
                    <a:pt x="9343" y="11813"/>
                  </a:cubicBezTo>
                  <a:cubicBezTo>
                    <a:pt x="9300" y="11784"/>
                    <a:pt x="9251" y="11769"/>
                    <a:pt x="9204" y="11769"/>
                  </a:cubicBezTo>
                  <a:close/>
                  <a:moveTo>
                    <a:pt x="62210" y="12275"/>
                  </a:moveTo>
                  <a:cubicBezTo>
                    <a:pt x="62163" y="12275"/>
                    <a:pt x="62114" y="12291"/>
                    <a:pt x="62072" y="12319"/>
                  </a:cubicBezTo>
                  <a:cubicBezTo>
                    <a:pt x="62008" y="12383"/>
                    <a:pt x="61977" y="12510"/>
                    <a:pt x="62040" y="12605"/>
                  </a:cubicBezTo>
                  <a:lnTo>
                    <a:pt x="62103" y="12636"/>
                  </a:lnTo>
                  <a:cubicBezTo>
                    <a:pt x="62135" y="12668"/>
                    <a:pt x="62167" y="12700"/>
                    <a:pt x="62230" y="12700"/>
                  </a:cubicBezTo>
                  <a:cubicBezTo>
                    <a:pt x="62293" y="12700"/>
                    <a:pt x="62325" y="12668"/>
                    <a:pt x="62357" y="12636"/>
                  </a:cubicBezTo>
                  <a:cubicBezTo>
                    <a:pt x="62452" y="12573"/>
                    <a:pt x="62452" y="12446"/>
                    <a:pt x="62388" y="12383"/>
                  </a:cubicBezTo>
                  <a:lnTo>
                    <a:pt x="62357" y="12351"/>
                  </a:lnTo>
                  <a:cubicBezTo>
                    <a:pt x="62322" y="12299"/>
                    <a:pt x="62268" y="12275"/>
                    <a:pt x="62210" y="12275"/>
                  </a:cubicBezTo>
                  <a:close/>
                  <a:moveTo>
                    <a:pt x="8127" y="13004"/>
                  </a:moveTo>
                  <a:cubicBezTo>
                    <a:pt x="8070" y="13004"/>
                    <a:pt x="8016" y="13027"/>
                    <a:pt x="7981" y="13080"/>
                  </a:cubicBezTo>
                  <a:lnTo>
                    <a:pt x="7949" y="13111"/>
                  </a:lnTo>
                  <a:cubicBezTo>
                    <a:pt x="7886" y="13206"/>
                    <a:pt x="7917" y="13333"/>
                    <a:pt x="7981" y="13396"/>
                  </a:cubicBezTo>
                  <a:cubicBezTo>
                    <a:pt x="8044" y="13428"/>
                    <a:pt x="8076" y="13428"/>
                    <a:pt x="8107" y="13428"/>
                  </a:cubicBezTo>
                  <a:cubicBezTo>
                    <a:pt x="8171" y="13428"/>
                    <a:pt x="8234" y="13396"/>
                    <a:pt x="8266" y="13365"/>
                  </a:cubicBezTo>
                  <a:lnTo>
                    <a:pt x="8297" y="13333"/>
                  </a:lnTo>
                  <a:cubicBezTo>
                    <a:pt x="8361" y="13238"/>
                    <a:pt x="8361" y="13111"/>
                    <a:pt x="8266" y="13048"/>
                  </a:cubicBezTo>
                  <a:cubicBezTo>
                    <a:pt x="8223" y="13019"/>
                    <a:pt x="8174" y="13004"/>
                    <a:pt x="8127" y="13004"/>
                  </a:cubicBezTo>
                  <a:close/>
                  <a:moveTo>
                    <a:pt x="63225" y="13522"/>
                  </a:moveTo>
                  <a:cubicBezTo>
                    <a:pt x="63188" y="13522"/>
                    <a:pt x="63150" y="13532"/>
                    <a:pt x="63117" y="13555"/>
                  </a:cubicBezTo>
                  <a:cubicBezTo>
                    <a:pt x="63022" y="13618"/>
                    <a:pt x="63022" y="13745"/>
                    <a:pt x="63085" y="13840"/>
                  </a:cubicBezTo>
                  <a:lnTo>
                    <a:pt x="63117" y="13871"/>
                  </a:lnTo>
                  <a:cubicBezTo>
                    <a:pt x="63148" y="13935"/>
                    <a:pt x="63212" y="13935"/>
                    <a:pt x="63275" y="13935"/>
                  </a:cubicBezTo>
                  <a:cubicBezTo>
                    <a:pt x="63307" y="13935"/>
                    <a:pt x="63338" y="13935"/>
                    <a:pt x="63402" y="13903"/>
                  </a:cubicBezTo>
                  <a:cubicBezTo>
                    <a:pt x="63465" y="13840"/>
                    <a:pt x="63497" y="13713"/>
                    <a:pt x="63433" y="13650"/>
                  </a:cubicBezTo>
                  <a:lnTo>
                    <a:pt x="63433" y="13650"/>
                  </a:lnTo>
                  <a:lnTo>
                    <a:pt x="63243" y="13713"/>
                  </a:lnTo>
                  <a:lnTo>
                    <a:pt x="63243" y="13713"/>
                  </a:lnTo>
                  <a:lnTo>
                    <a:pt x="63402" y="13618"/>
                  </a:lnTo>
                  <a:cubicBezTo>
                    <a:pt x="63361" y="13557"/>
                    <a:pt x="63293" y="13522"/>
                    <a:pt x="63225" y="13522"/>
                  </a:cubicBezTo>
                  <a:close/>
                  <a:moveTo>
                    <a:pt x="7140" y="14302"/>
                  </a:moveTo>
                  <a:cubicBezTo>
                    <a:pt x="7088" y="14302"/>
                    <a:pt x="7034" y="14326"/>
                    <a:pt x="6999" y="14378"/>
                  </a:cubicBezTo>
                  <a:lnTo>
                    <a:pt x="6967" y="14410"/>
                  </a:lnTo>
                  <a:cubicBezTo>
                    <a:pt x="6904" y="14505"/>
                    <a:pt x="6936" y="14600"/>
                    <a:pt x="7031" y="14663"/>
                  </a:cubicBezTo>
                  <a:cubicBezTo>
                    <a:pt x="7062" y="14695"/>
                    <a:pt x="7094" y="14695"/>
                    <a:pt x="7126" y="14695"/>
                  </a:cubicBezTo>
                  <a:cubicBezTo>
                    <a:pt x="7189" y="14695"/>
                    <a:pt x="7252" y="14663"/>
                    <a:pt x="7316" y="14600"/>
                  </a:cubicBezTo>
                  <a:cubicBezTo>
                    <a:pt x="7379" y="14536"/>
                    <a:pt x="7347" y="14410"/>
                    <a:pt x="7252" y="14346"/>
                  </a:cubicBezTo>
                  <a:cubicBezTo>
                    <a:pt x="7224" y="14318"/>
                    <a:pt x="7183" y="14302"/>
                    <a:pt x="7140" y="14302"/>
                  </a:cubicBezTo>
                  <a:close/>
                  <a:moveTo>
                    <a:pt x="64237" y="14841"/>
                  </a:moveTo>
                  <a:cubicBezTo>
                    <a:pt x="64190" y="14841"/>
                    <a:pt x="64141" y="14856"/>
                    <a:pt x="64098" y="14885"/>
                  </a:cubicBezTo>
                  <a:cubicBezTo>
                    <a:pt x="64035" y="14948"/>
                    <a:pt x="64003" y="15075"/>
                    <a:pt x="64067" y="15170"/>
                  </a:cubicBezTo>
                  <a:cubicBezTo>
                    <a:pt x="64098" y="15201"/>
                    <a:pt x="64162" y="15233"/>
                    <a:pt x="64225" y="15233"/>
                  </a:cubicBezTo>
                  <a:cubicBezTo>
                    <a:pt x="64288" y="15233"/>
                    <a:pt x="64320" y="15233"/>
                    <a:pt x="64352" y="15201"/>
                  </a:cubicBezTo>
                  <a:cubicBezTo>
                    <a:pt x="64447" y="15138"/>
                    <a:pt x="64447" y="15011"/>
                    <a:pt x="64415" y="14948"/>
                  </a:cubicBezTo>
                  <a:cubicBezTo>
                    <a:pt x="64383" y="14948"/>
                    <a:pt x="64383" y="14916"/>
                    <a:pt x="64383" y="14916"/>
                  </a:cubicBezTo>
                  <a:cubicBezTo>
                    <a:pt x="64349" y="14864"/>
                    <a:pt x="64294" y="14841"/>
                    <a:pt x="64237" y="14841"/>
                  </a:cubicBezTo>
                  <a:close/>
                  <a:moveTo>
                    <a:pt x="6217" y="15612"/>
                  </a:moveTo>
                  <a:cubicBezTo>
                    <a:pt x="6157" y="15612"/>
                    <a:pt x="6090" y="15647"/>
                    <a:pt x="6049" y="15708"/>
                  </a:cubicBezTo>
                  <a:lnTo>
                    <a:pt x="6017" y="15740"/>
                  </a:lnTo>
                  <a:cubicBezTo>
                    <a:pt x="5954" y="15835"/>
                    <a:pt x="5986" y="15930"/>
                    <a:pt x="6081" y="15993"/>
                  </a:cubicBezTo>
                  <a:cubicBezTo>
                    <a:pt x="6112" y="16025"/>
                    <a:pt x="6144" y="16025"/>
                    <a:pt x="6176" y="16025"/>
                  </a:cubicBezTo>
                  <a:cubicBezTo>
                    <a:pt x="6271" y="16025"/>
                    <a:pt x="6334" y="15993"/>
                    <a:pt x="6366" y="15930"/>
                  </a:cubicBezTo>
                  <a:cubicBezTo>
                    <a:pt x="6429" y="15835"/>
                    <a:pt x="6397" y="15708"/>
                    <a:pt x="6302" y="15645"/>
                  </a:cubicBezTo>
                  <a:cubicBezTo>
                    <a:pt x="6280" y="15622"/>
                    <a:pt x="6249" y="15612"/>
                    <a:pt x="6217" y="15612"/>
                  </a:cubicBezTo>
                  <a:close/>
                  <a:moveTo>
                    <a:pt x="65155" y="16171"/>
                  </a:moveTo>
                  <a:cubicBezTo>
                    <a:pt x="65109" y="16171"/>
                    <a:pt x="65059" y="16186"/>
                    <a:pt x="65017" y="16215"/>
                  </a:cubicBezTo>
                  <a:cubicBezTo>
                    <a:pt x="64922" y="16278"/>
                    <a:pt x="64922" y="16405"/>
                    <a:pt x="64985" y="16500"/>
                  </a:cubicBezTo>
                  <a:cubicBezTo>
                    <a:pt x="65017" y="16563"/>
                    <a:pt x="65080" y="16595"/>
                    <a:pt x="65143" y="16595"/>
                  </a:cubicBezTo>
                  <a:cubicBezTo>
                    <a:pt x="65175" y="16595"/>
                    <a:pt x="65207" y="16595"/>
                    <a:pt x="65238" y="16563"/>
                  </a:cubicBezTo>
                  <a:cubicBezTo>
                    <a:pt x="65333" y="16500"/>
                    <a:pt x="65365" y="16373"/>
                    <a:pt x="65302" y="16278"/>
                  </a:cubicBezTo>
                  <a:lnTo>
                    <a:pt x="65302" y="16246"/>
                  </a:lnTo>
                  <a:cubicBezTo>
                    <a:pt x="65267" y="16194"/>
                    <a:pt x="65213" y="16171"/>
                    <a:pt x="65155" y="16171"/>
                  </a:cubicBezTo>
                  <a:close/>
                  <a:moveTo>
                    <a:pt x="5316" y="16974"/>
                  </a:moveTo>
                  <a:cubicBezTo>
                    <a:pt x="5257" y="16974"/>
                    <a:pt x="5203" y="17008"/>
                    <a:pt x="5162" y="17070"/>
                  </a:cubicBezTo>
                  <a:lnTo>
                    <a:pt x="5321" y="17196"/>
                  </a:lnTo>
                  <a:lnTo>
                    <a:pt x="5131" y="17101"/>
                  </a:lnTo>
                  <a:lnTo>
                    <a:pt x="5131" y="17101"/>
                  </a:lnTo>
                  <a:cubicBezTo>
                    <a:pt x="5099" y="17196"/>
                    <a:pt x="5131" y="17323"/>
                    <a:pt x="5194" y="17387"/>
                  </a:cubicBezTo>
                  <a:cubicBezTo>
                    <a:pt x="5226" y="17387"/>
                    <a:pt x="5289" y="17418"/>
                    <a:pt x="5321" y="17418"/>
                  </a:cubicBezTo>
                  <a:cubicBezTo>
                    <a:pt x="5384" y="17418"/>
                    <a:pt x="5447" y="17387"/>
                    <a:pt x="5479" y="17323"/>
                  </a:cubicBezTo>
                  <a:lnTo>
                    <a:pt x="5511" y="17260"/>
                  </a:lnTo>
                  <a:cubicBezTo>
                    <a:pt x="5542" y="17165"/>
                    <a:pt x="5511" y="17070"/>
                    <a:pt x="5416" y="17006"/>
                  </a:cubicBezTo>
                  <a:cubicBezTo>
                    <a:pt x="5382" y="16984"/>
                    <a:pt x="5348" y="16974"/>
                    <a:pt x="5316" y="16974"/>
                  </a:cubicBezTo>
                  <a:close/>
                  <a:moveTo>
                    <a:pt x="65981" y="17544"/>
                  </a:moveTo>
                  <a:cubicBezTo>
                    <a:pt x="65943" y="17544"/>
                    <a:pt x="65905" y="17554"/>
                    <a:pt x="65872" y="17577"/>
                  </a:cubicBezTo>
                  <a:cubicBezTo>
                    <a:pt x="65777" y="17608"/>
                    <a:pt x="65745" y="17735"/>
                    <a:pt x="65809" y="17830"/>
                  </a:cubicBezTo>
                  <a:lnTo>
                    <a:pt x="65840" y="17862"/>
                  </a:lnTo>
                  <a:cubicBezTo>
                    <a:pt x="65872" y="17925"/>
                    <a:pt x="65935" y="17957"/>
                    <a:pt x="65999" y="17957"/>
                  </a:cubicBezTo>
                  <a:cubicBezTo>
                    <a:pt x="66030" y="17957"/>
                    <a:pt x="66062" y="17957"/>
                    <a:pt x="66094" y="17925"/>
                  </a:cubicBezTo>
                  <a:cubicBezTo>
                    <a:pt x="66189" y="17862"/>
                    <a:pt x="66220" y="17767"/>
                    <a:pt x="66157" y="17672"/>
                  </a:cubicBezTo>
                  <a:lnTo>
                    <a:pt x="66157" y="17672"/>
                  </a:lnTo>
                  <a:lnTo>
                    <a:pt x="65967" y="17735"/>
                  </a:lnTo>
                  <a:lnTo>
                    <a:pt x="66157" y="17640"/>
                  </a:lnTo>
                  <a:cubicBezTo>
                    <a:pt x="66116" y="17579"/>
                    <a:pt x="66049" y="17544"/>
                    <a:pt x="65981" y="17544"/>
                  </a:cubicBezTo>
                  <a:close/>
                  <a:moveTo>
                    <a:pt x="4548" y="18388"/>
                  </a:moveTo>
                  <a:cubicBezTo>
                    <a:pt x="4469" y="18388"/>
                    <a:pt x="4386" y="18424"/>
                    <a:pt x="4339" y="18495"/>
                  </a:cubicBezTo>
                  <a:lnTo>
                    <a:pt x="4307" y="18527"/>
                  </a:lnTo>
                  <a:cubicBezTo>
                    <a:pt x="4275" y="18622"/>
                    <a:pt x="4307" y="18717"/>
                    <a:pt x="4402" y="18780"/>
                  </a:cubicBezTo>
                  <a:cubicBezTo>
                    <a:pt x="4434" y="18780"/>
                    <a:pt x="4466" y="18812"/>
                    <a:pt x="4497" y="18812"/>
                  </a:cubicBezTo>
                  <a:cubicBezTo>
                    <a:pt x="4561" y="18812"/>
                    <a:pt x="4656" y="18748"/>
                    <a:pt x="4687" y="18685"/>
                  </a:cubicBezTo>
                  <a:cubicBezTo>
                    <a:pt x="4751" y="18590"/>
                    <a:pt x="4719" y="18463"/>
                    <a:pt x="4624" y="18400"/>
                  </a:cubicBezTo>
                  <a:cubicBezTo>
                    <a:pt x="4600" y="18392"/>
                    <a:pt x="4574" y="18388"/>
                    <a:pt x="4548" y="18388"/>
                  </a:cubicBezTo>
                  <a:close/>
                  <a:moveTo>
                    <a:pt x="66772" y="18969"/>
                  </a:moveTo>
                  <a:cubicBezTo>
                    <a:pt x="66735" y="18969"/>
                    <a:pt x="66697" y="18979"/>
                    <a:pt x="66664" y="19002"/>
                  </a:cubicBezTo>
                  <a:cubicBezTo>
                    <a:pt x="66569" y="19033"/>
                    <a:pt x="66537" y="19192"/>
                    <a:pt x="66600" y="19287"/>
                  </a:cubicBezTo>
                  <a:cubicBezTo>
                    <a:pt x="66632" y="19350"/>
                    <a:pt x="66695" y="19382"/>
                    <a:pt x="66790" y="19382"/>
                  </a:cubicBezTo>
                  <a:lnTo>
                    <a:pt x="66854" y="19382"/>
                  </a:lnTo>
                  <a:cubicBezTo>
                    <a:pt x="66949" y="19318"/>
                    <a:pt x="67012" y="19192"/>
                    <a:pt x="66949" y="19097"/>
                  </a:cubicBezTo>
                  <a:lnTo>
                    <a:pt x="66949" y="19065"/>
                  </a:lnTo>
                  <a:cubicBezTo>
                    <a:pt x="66908" y="19004"/>
                    <a:pt x="66840" y="18969"/>
                    <a:pt x="66772" y="18969"/>
                  </a:cubicBezTo>
                  <a:close/>
                  <a:moveTo>
                    <a:pt x="3757" y="19845"/>
                  </a:moveTo>
                  <a:cubicBezTo>
                    <a:pt x="3680" y="19845"/>
                    <a:pt x="3603" y="19880"/>
                    <a:pt x="3579" y="19952"/>
                  </a:cubicBezTo>
                  <a:lnTo>
                    <a:pt x="3579" y="19983"/>
                  </a:lnTo>
                  <a:cubicBezTo>
                    <a:pt x="3515" y="20078"/>
                    <a:pt x="3547" y="20205"/>
                    <a:pt x="3674" y="20237"/>
                  </a:cubicBezTo>
                  <a:cubicBezTo>
                    <a:pt x="3705" y="20268"/>
                    <a:pt x="3705" y="20268"/>
                    <a:pt x="3737" y="20268"/>
                  </a:cubicBezTo>
                  <a:cubicBezTo>
                    <a:pt x="3832" y="20268"/>
                    <a:pt x="3895" y="20205"/>
                    <a:pt x="3927" y="20142"/>
                  </a:cubicBezTo>
                  <a:lnTo>
                    <a:pt x="3927" y="20110"/>
                  </a:lnTo>
                  <a:cubicBezTo>
                    <a:pt x="3990" y="20015"/>
                    <a:pt x="3959" y="19920"/>
                    <a:pt x="3832" y="19857"/>
                  </a:cubicBezTo>
                  <a:cubicBezTo>
                    <a:pt x="3808" y="19849"/>
                    <a:pt x="3783" y="19845"/>
                    <a:pt x="3757" y="19845"/>
                  </a:cubicBezTo>
                  <a:close/>
                  <a:moveTo>
                    <a:pt x="67476" y="20401"/>
                  </a:moveTo>
                  <a:cubicBezTo>
                    <a:pt x="67447" y="20401"/>
                    <a:pt x="67418" y="20409"/>
                    <a:pt x="67392" y="20427"/>
                  </a:cubicBezTo>
                  <a:cubicBezTo>
                    <a:pt x="67297" y="20458"/>
                    <a:pt x="67265" y="20585"/>
                    <a:pt x="67297" y="20680"/>
                  </a:cubicBezTo>
                  <a:cubicBezTo>
                    <a:pt x="67297" y="20680"/>
                    <a:pt x="67329" y="20743"/>
                    <a:pt x="67329" y="20743"/>
                  </a:cubicBezTo>
                  <a:cubicBezTo>
                    <a:pt x="67360" y="20807"/>
                    <a:pt x="67424" y="20838"/>
                    <a:pt x="67487" y="20838"/>
                  </a:cubicBezTo>
                  <a:cubicBezTo>
                    <a:pt x="67519" y="20838"/>
                    <a:pt x="67550" y="20838"/>
                    <a:pt x="67582" y="20807"/>
                  </a:cubicBezTo>
                  <a:cubicBezTo>
                    <a:pt x="67677" y="20775"/>
                    <a:pt x="67709" y="20648"/>
                    <a:pt x="67677" y="20553"/>
                  </a:cubicBezTo>
                  <a:lnTo>
                    <a:pt x="67677" y="20553"/>
                  </a:lnTo>
                  <a:lnTo>
                    <a:pt x="67487" y="20617"/>
                  </a:lnTo>
                  <a:lnTo>
                    <a:pt x="67487" y="20617"/>
                  </a:lnTo>
                  <a:lnTo>
                    <a:pt x="67645" y="20522"/>
                  </a:lnTo>
                  <a:cubicBezTo>
                    <a:pt x="67622" y="20453"/>
                    <a:pt x="67550" y="20401"/>
                    <a:pt x="67476" y="20401"/>
                  </a:cubicBezTo>
                  <a:close/>
                  <a:moveTo>
                    <a:pt x="3114" y="21305"/>
                  </a:moveTo>
                  <a:cubicBezTo>
                    <a:pt x="3030" y="21305"/>
                    <a:pt x="2940" y="21362"/>
                    <a:pt x="2914" y="21440"/>
                  </a:cubicBezTo>
                  <a:lnTo>
                    <a:pt x="2882" y="21472"/>
                  </a:lnTo>
                  <a:cubicBezTo>
                    <a:pt x="2850" y="21567"/>
                    <a:pt x="2882" y="21693"/>
                    <a:pt x="3009" y="21725"/>
                  </a:cubicBezTo>
                  <a:lnTo>
                    <a:pt x="3072" y="21725"/>
                  </a:lnTo>
                  <a:cubicBezTo>
                    <a:pt x="3135" y="21725"/>
                    <a:pt x="3230" y="21693"/>
                    <a:pt x="3262" y="21630"/>
                  </a:cubicBezTo>
                  <a:lnTo>
                    <a:pt x="3262" y="21567"/>
                  </a:lnTo>
                  <a:cubicBezTo>
                    <a:pt x="3325" y="21472"/>
                    <a:pt x="3262" y="21377"/>
                    <a:pt x="3167" y="21313"/>
                  </a:cubicBezTo>
                  <a:cubicBezTo>
                    <a:pt x="3150" y="21308"/>
                    <a:pt x="3132" y="21305"/>
                    <a:pt x="3114" y="21305"/>
                  </a:cubicBezTo>
                  <a:close/>
                  <a:moveTo>
                    <a:pt x="68141" y="21890"/>
                  </a:moveTo>
                  <a:cubicBezTo>
                    <a:pt x="68113" y="21890"/>
                    <a:pt x="68084" y="21897"/>
                    <a:pt x="68057" y="21915"/>
                  </a:cubicBezTo>
                  <a:cubicBezTo>
                    <a:pt x="67962" y="21947"/>
                    <a:pt x="67899" y="22074"/>
                    <a:pt x="67962" y="22169"/>
                  </a:cubicBezTo>
                  <a:lnTo>
                    <a:pt x="67962" y="22200"/>
                  </a:lnTo>
                  <a:cubicBezTo>
                    <a:pt x="67994" y="22264"/>
                    <a:pt x="68057" y="22327"/>
                    <a:pt x="68152" y="22327"/>
                  </a:cubicBezTo>
                  <a:cubicBezTo>
                    <a:pt x="68184" y="22327"/>
                    <a:pt x="68184" y="22327"/>
                    <a:pt x="68215" y="22295"/>
                  </a:cubicBezTo>
                  <a:cubicBezTo>
                    <a:pt x="68310" y="22264"/>
                    <a:pt x="68374" y="22137"/>
                    <a:pt x="68342" y="22042"/>
                  </a:cubicBezTo>
                  <a:lnTo>
                    <a:pt x="68342" y="22042"/>
                  </a:lnTo>
                  <a:lnTo>
                    <a:pt x="68120" y="22074"/>
                  </a:lnTo>
                  <a:lnTo>
                    <a:pt x="68120" y="22074"/>
                  </a:lnTo>
                  <a:lnTo>
                    <a:pt x="68310" y="22010"/>
                  </a:lnTo>
                  <a:cubicBezTo>
                    <a:pt x="68288" y="21942"/>
                    <a:pt x="68215" y="21890"/>
                    <a:pt x="68141" y="21890"/>
                  </a:cubicBezTo>
                  <a:close/>
                  <a:moveTo>
                    <a:pt x="2463" y="22822"/>
                  </a:moveTo>
                  <a:cubicBezTo>
                    <a:pt x="2393" y="22822"/>
                    <a:pt x="2328" y="22857"/>
                    <a:pt x="2280" y="22929"/>
                  </a:cubicBezTo>
                  <a:lnTo>
                    <a:pt x="2280" y="22992"/>
                  </a:lnTo>
                  <a:cubicBezTo>
                    <a:pt x="2249" y="23087"/>
                    <a:pt x="2280" y="23182"/>
                    <a:pt x="2407" y="23245"/>
                  </a:cubicBezTo>
                  <a:lnTo>
                    <a:pt x="2470" y="23245"/>
                  </a:lnTo>
                  <a:cubicBezTo>
                    <a:pt x="2534" y="23245"/>
                    <a:pt x="2629" y="23182"/>
                    <a:pt x="2660" y="23119"/>
                  </a:cubicBezTo>
                  <a:lnTo>
                    <a:pt x="2660" y="23087"/>
                  </a:lnTo>
                  <a:cubicBezTo>
                    <a:pt x="2692" y="22992"/>
                    <a:pt x="2660" y="22865"/>
                    <a:pt x="2534" y="22834"/>
                  </a:cubicBezTo>
                  <a:cubicBezTo>
                    <a:pt x="2510" y="22826"/>
                    <a:pt x="2486" y="22822"/>
                    <a:pt x="2463" y="22822"/>
                  </a:cubicBezTo>
                  <a:close/>
                  <a:moveTo>
                    <a:pt x="68729" y="23423"/>
                  </a:moveTo>
                  <a:cubicBezTo>
                    <a:pt x="68706" y="23423"/>
                    <a:pt x="68682" y="23427"/>
                    <a:pt x="68659" y="23435"/>
                  </a:cubicBezTo>
                  <a:cubicBezTo>
                    <a:pt x="68532" y="23467"/>
                    <a:pt x="68500" y="23594"/>
                    <a:pt x="68532" y="23689"/>
                  </a:cubicBezTo>
                  <a:cubicBezTo>
                    <a:pt x="68564" y="23784"/>
                    <a:pt x="68627" y="23847"/>
                    <a:pt x="68722" y="23847"/>
                  </a:cubicBezTo>
                  <a:cubicBezTo>
                    <a:pt x="68754" y="23847"/>
                    <a:pt x="68754" y="23847"/>
                    <a:pt x="68785" y="23815"/>
                  </a:cubicBezTo>
                  <a:cubicBezTo>
                    <a:pt x="68880" y="23784"/>
                    <a:pt x="68944" y="23689"/>
                    <a:pt x="68912" y="23562"/>
                  </a:cubicBezTo>
                  <a:lnTo>
                    <a:pt x="68880" y="23530"/>
                  </a:lnTo>
                  <a:cubicBezTo>
                    <a:pt x="68857" y="23459"/>
                    <a:pt x="68797" y="23423"/>
                    <a:pt x="68729" y="23423"/>
                  </a:cubicBezTo>
                  <a:close/>
                  <a:moveTo>
                    <a:pt x="1943" y="24345"/>
                  </a:moveTo>
                  <a:cubicBezTo>
                    <a:pt x="1858" y="24345"/>
                    <a:pt x="1768" y="24402"/>
                    <a:pt x="1742" y="24480"/>
                  </a:cubicBezTo>
                  <a:lnTo>
                    <a:pt x="1742" y="24512"/>
                  </a:lnTo>
                  <a:cubicBezTo>
                    <a:pt x="1710" y="24607"/>
                    <a:pt x="1742" y="24734"/>
                    <a:pt x="1869" y="24765"/>
                  </a:cubicBezTo>
                  <a:lnTo>
                    <a:pt x="1932" y="24765"/>
                  </a:lnTo>
                  <a:cubicBezTo>
                    <a:pt x="1995" y="24765"/>
                    <a:pt x="2090" y="24734"/>
                    <a:pt x="2090" y="24639"/>
                  </a:cubicBezTo>
                  <a:lnTo>
                    <a:pt x="2122" y="24607"/>
                  </a:lnTo>
                  <a:cubicBezTo>
                    <a:pt x="2154" y="24512"/>
                    <a:pt x="2090" y="24385"/>
                    <a:pt x="1995" y="24354"/>
                  </a:cubicBezTo>
                  <a:cubicBezTo>
                    <a:pt x="1978" y="24348"/>
                    <a:pt x="1961" y="24345"/>
                    <a:pt x="1943" y="24345"/>
                  </a:cubicBezTo>
                  <a:close/>
                  <a:moveTo>
                    <a:pt x="69254" y="24975"/>
                  </a:moveTo>
                  <a:cubicBezTo>
                    <a:pt x="69227" y="24975"/>
                    <a:pt x="69197" y="24979"/>
                    <a:pt x="69165" y="24987"/>
                  </a:cubicBezTo>
                  <a:cubicBezTo>
                    <a:pt x="69070" y="25019"/>
                    <a:pt x="69007" y="25145"/>
                    <a:pt x="69039" y="25240"/>
                  </a:cubicBezTo>
                  <a:cubicBezTo>
                    <a:pt x="69070" y="25335"/>
                    <a:pt x="69165" y="25367"/>
                    <a:pt x="69229" y="25367"/>
                  </a:cubicBezTo>
                  <a:lnTo>
                    <a:pt x="69292" y="25367"/>
                  </a:lnTo>
                  <a:cubicBezTo>
                    <a:pt x="69387" y="25335"/>
                    <a:pt x="69450" y="25240"/>
                    <a:pt x="69419" y="25114"/>
                  </a:cubicBezTo>
                  <a:lnTo>
                    <a:pt x="69419" y="25082"/>
                  </a:lnTo>
                  <a:cubicBezTo>
                    <a:pt x="69395" y="25011"/>
                    <a:pt x="69336" y="24975"/>
                    <a:pt x="69254" y="24975"/>
                  </a:cubicBezTo>
                  <a:close/>
                  <a:moveTo>
                    <a:pt x="1468" y="25897"/>
                  </a:moveTo>
                  <a:cubicBezTo>
                    <a:pt x="1383" y="25897"/>
                    <a:pt x="1293" y="25954"/>
                    <a:pt x="1267" y="26032"/>
                  </a:cubicBezTo>
                  <a:lnTo>
                    <a:pt x="1267" y="26064"/>
                  </a:lnTo>
                  <a:cubicBezTo>
                    <a:pt x="1235" y="26190"/>
                    <a:pt x="1299" y="26285"/>
                    <a:pt x="1394" y="26317"/>
                  </a:cubicBezTo>
                  <a:lnTo>
                    <a:pt x="1457" y="26317"/>
                  </a:lnTo>
                  <a:cubicBezTo>
                    <a:pt x="1552" y="26317"/>
                    <a:pt x="1647" y="26254"/>
                    <a:pt x="1647" y="26159"/>
                  </a:cubicBezTo>
                  <a:cubicBezTo>
                    <a:pt x="1679" y="26032"/>
                    <a:pt x="1615" y="25937"/>
                    <a:pt x="1520" y="25905"/>
                  </a:cubicBezTo>
                  <a:cubicBezTo>
                    <a:pt x="1503" y="25900"/>
                    <a:pt x="1486" y="25897"/>
                    <a:pt x="1468" y="25897"/>
                  </a:cubicBezTo>
                  <a:close/>
                  <a:moveTo>
                    <a:pt x="69697" y="26527"/>
                  </a:moveTo>
                  <a:cubicBezTo>
                    <a:pt x="69670" y="26527"/>
                    <a:pt x="69640" y="26531"/>
                    <a:pt x="69609" y="26539"/>
                  </a:cubicBezTo>
                  <a:cubicBezTo>
                    <a:pt x="69514" y="26539"/>
                    <a:pt x="69450" y="26665"/>
                    <a:pt x="69482" y="26792"/>
                  </a:cubicBezTo>
                  <a:cubicBezTo>
                    <a:pt x="69514" y="26887"/>
                    <a:pt x="69577" y="26919"/>
                    <a:pt x="69672" y="26919"/>
                  </a:cubicBezTo>
                  <a:lnTo>
                    <a:pt x="69735" y="26919"/>
                  </a:lnTo>
                  <a:cubicBezTo>
                    <a:pt x="69830" y="26887"/>
                    <a:pt x="69894" y="26792"/>
                    <a:pt x="69862" y="26665"/>
                  </a:cubicBezTo>
                  <a:cubicBezTo>
                    <a:pt x="69862" y="26665"/>
                    <a:pt x="69862" y="26634"/>
                    <a:pt x="69862" y="26634"/>
                  </a:cubicBezTo>
                  <a:cubicBezTo>
                    <a:pt x="69838" y="26563"/>
                    <a:pt x="69779" y="26527"/>
                    <a:pt x="69697" y="26527"/>
                  </a:cubicBezTo>
                  <a:close/>
                  <a:moveTo>
                    <a:pt x="1058" y="27481"/>
                  </a:moveTo>
                  <a:cubicBezTo>
                    <a:pt x="974" y="27481"/>
                    <a:pt x="887" y="27542"/>
                    <a:pt x="887" y="27647"/>
                  </a:cubicBezTo>
                  <a:lnTo>
                    <a:pt x="855" y="27679"/>
                  </a:lnTo>
                  <a:cubicBezTo>
                    <a:pt x="855" y="27774"/>
                    <a:pt x="919" y="27869"/>
                    <a:pt x="1014" y="27901"/>
                  </a:cubicBezTo>
                  <a:lnTo>
                    <a:pt x="1045" y="27901"/>
                  </a:lnTo>
                  <a:cubicBezTo>
                    <a:pt x="1140" y="27901"/>
                    <a:pt x="1235" y="27837"/>
                    <a:pt x="1235" y="27742"/>
                  </a:cubicBezTo>
                  <a:lnTo>
                    <a:pt x="1267" y="27711"/>
                  </a:lnTo>
                  <a:cubicBezTo>
                    <a:pt x="1267" y="27616"/>
                    <a:pt x="1204" y="27489"/>
                    <a:pt x="1109" y="27489"/>
                  </a:cubicBezTo>
                  <a:cubicBezTo>
                    <a:pt x="1092" y="27483"/>
                    <a:pt x="1075" y="27481"/>
                    <a:pt x="1058" y="27481"/>
                  </a:cubicBezTo>
                  <a:close/>
                  <a:moveTo>
                    <a:pt x="70051" y="28083"/>
                  </a:moveTo>
                  <a:cubicBezTo>
                    <a:pt x="70031" y="28083"/>
                    <a:pt x="70011" y="28085"/>
                    <a:pt x="69989" y="28091"/>
                  </a:cubicBezTo>
                  <a:cubicBezTo>
                    <a:pt x="69894" y="28091"/>
                    <a:pt x="69830" y="28217"/>
                    <a:pt x="69830" y="28312"/>
                  </a:cubicBezTo>
                  <a:lnTo>
                    <a:pt x="69862" y="28344"/>
                  </a:lnTo>
                  <a:cubicBezTo>
                    <a:pt x="69862" y="28439"/>
                    <a:pt x="69957" y="28502"/>
                    <a:pt x="70052" y="28502"/>
                  </a:cubicBezTo>
                  <a:lnTo>
                    <a:pt x="70084" y="28502"/>
                  </a:lnTo>
                  <a:cubicBezTo>
                    <a:pt x="70179" y="28502"/>
                    <a:pt x="70274" y="28376"/>
                    <a:pt x="70242" y="28281"/>
                  </a:cubicBezTo>
                  <a:lnTo>
                    <a:pt x="70242" y="28249"/>
                  </a:lnTo>
                  <a:cubicBezTo>
                    <a:pt x="70216" y="28144"/>
                    <a:pt x="70146" y="28083"/>
                    <a:pt x="70051" y="28083"/>
                  </a:cubicBezTo>
                  <a:close/>
                  <a:moveTo>
                    <a:pt x="730" y="29064"/>
                  </a:moveTo>
                  <a:cubicBezTo>
                    <a:pt x="634" y="29064"/>
                    <a:pt x="565" y="29126"/>
                    <a:pt x="539" y="29231"/>
                  </a:cubicBezTo>
                  <a:lnTo>
                    <a:pt x="539" y="29262"/>
                  </a:lnTo>
                  <a:cubicBezTo>
                    <a:pt x="539" y="29357"/>
                    <a:pt x="602" y="29484"/>
                    <a:pt x="697" y="29484"/>
                  </a:cubicBezTo>
                  <a:lnTo>
                    <a:pt x="729" y="29484"/>
                  </a:lnTo>
                  <a:cubicBezTo>
                    <a:pt x="824" y="29484"/>
                    <a:pt x="919" y="29421"/>
                    <a:pt x="950" y="29326"/>
                  </a:cubicBezTo>
                  <a:lnTo>
                    <a:pt x="950" y="29294"/>
                  </a:lnTo>
                  <a:cubicBezTo>
                    <a:pt x="950" y="29199"/>
                    <a:pt x="887" y="29072"/>
                    <a:pt x="792" y="29072"/>
                  </a:cubicBezTo>
                  <a:cubicBezTo>
                    <a:pt x="770" y="29067"/>
                    <a:pt x="749" y="29064"/>
                    <a:pt x="730" y="29064"/>
                  </a:cubicBezTo>
                  <a:close/>
                  <a:moveTo>
                    <a:pt x="70306" y="29674"/>
                  </a:moveTo>
                  <a:cubicBezTo>
                    <a:pt x="70179" y="29706"/>
                    <a:pt x="70115" y="29801"/>
                    <a:pt x="70147" y="29896"/>
                  </a:cubicBezTo>
                  <a:lnTo>
                    <a:pt x="70147" y="29959"/>
                  </a:lnTo>
                  <a:cubicBezTo>
                    <a:pt x="70147" y="30054"/>
                    <a:pt x="70242" y="30117"/>
                    <a:pt x="70337" y="30117"/>
                  </a:cubicBezTo>
                  <a:lnTo>
                    <a:pt x="70369" y="30117"/>
                  </a:lnTo>
                  <a:cubicBezTo>
                    <a:pt x="70496" y="30086"/>
                    <a:pt x="70559" y="29991"/>
                    <a:pt x="70527" y="29864"/>
                  </a:cubicBezTo>
                  <a:lnTo>
                    <a:pt x="70337" y="29864"/>
                  </a:lnTo>
                  <a:lnTo>
                    <a:pt x="70527" y="29832"/>
                  </a:lnTo>
                  <a:cubicBezTo>
                    <a:pt x="70496" y="29737"/>
                    <a:pt x="70401" y="29674"/>
                    <a:pt x="70306" y="29674"/>
                  </a:cubicBezTo>
                  <a:close/>
                  <a:moveTo>
                    <a:pt x="476" y="30679"/>
                  </a:moveTo>
                  <a:cubicBezTo>
                    <a:pt x="381" y="30679"/>
                    <a:pt x="311" y="30741"/>
                    <a:pt x="285" y="30846"/>
                  </a:cubicBezTo>
                  <a:lnTo>
                    <a:pt x="285" y="30877"/>
                  </a:lnTo>
                  <a:cubicBezTo>
                    <a:pt x="285" y="31004"/>
                    <a:pt x="349" y="31067"/>
                    <a:pt x="475" y="31067"/>
                  </a:cubicBezTo>
                  <a:cubicBezTo>
                    <a:pt x="602" y="31067"/>
                    <a:pt x="665" y="31004"/>
                    <a:pt x="697" y="30909"/>
                  </a:cubicBezTo>
                  <a:cubicBezTo>
                    <a:pt x="697" y="30782"/>
                    <a:pt x="634" y="30687"/>
                    <a:pt x="539" y="30687"/>
                  </a:cubicBezTo>
                  <a:cubicBezTo>
                    <a:pt x="517" y="30682"/>
                    <a:pt x="496" y="30679"/>
                    <a:pt x="476" y="30679"/>
                  </a:cubicBezTo>
                  <a:close/>
                  <a:moveTo>
                    <a:pt x="70565" y="31283"/>
                  </a:moveTo>
                  <a:cubicBezTo>
                    <a:pt x="70553" y="31283"/>
                    <a:pt x="70540" y="31285"/>
                    <a:pt x="70527" y="31289"/>
                  </a:cubicBezTo>
                  <a:cubicBezTo>
                    <a:pt x="70401" y="31289"/>
                    <a:pt x="70337" y="31384"/>
                    <a:pt x="70337" y="31511"/>
                  </a:cubicBezTo>
                  <a:lnTo>
                    <a:pt x="70369" y="31543"/>
                  </a:lnTo>
                  <a:cubicBezTo>
                    <a:pt x="70369" y="31638"/>
                    <a:pt x="70464" y="31733"/>
                    <a:pt x="70559" y="31733"/>
                  </a:cubicBezTo>
                  <a:cubicBezTo>
                    <a:pt x="70686" y="31701"/>
                    <a:pt x="70749" y="31606"/>
                    <a:pt x="70749" y="31511"/>
                  </a:cubicBezTo>
                  <a:lnTo>
                    <a:pt x="70559" y="31479"/>
                  </a:lnTo>
                  <a:lnTo>
                    <a:pt x="70749" y="31447"/>
                  </a:lnTo>
                  <a:cubicBezTo>
                    <a:pt x="70721" y="31365"/>
                    <a:pt x="70647" y="31283"/>
                    <a:pt x="70565" y="31283"/>
                  </a:cubicBezTo>
                  <a:close/>
                  <a:moveTo>
                    <a:pt x="349" y="32271"/>
                  </a:moveTo>
                  <a:cubicBezTo>
                    <a:pt x="222" y="32271"/>
                    <a:pt x="127" y="32334"/>
                    <a:pt x="127" y="32461"/>
                  </a:cubicBezTo>
                  <a:lnTo>
                    <a:pt x="127" y="32493"/>
                  </a:lnTo>
                  <a:cubicBezTo>
                    <a:pt x="95" y="32619"/>
                    <a:pt x="190" y="32683"/>
                    <a:pt x="317" y="32683"/>
                  </a:cubicBezTo>
                  <a:cubicBezTo>
                    <a:pt x="412" y="32683"/>
                    <a:pt x="507" y="32588"/>
                    <a:pt x="507" y="32493"/>
                  </a:cubicBezTo>
                  <a:cubicBezTo>
                    <a:pt x="539" y="32398"/>
                    <a:pt x="444" y="32303"/>
                    <a:pt x="349" y="32271"/>
                  </a:cubicBezTo>
                  <a:close/>
                  <a:moveTo>
                    <a:pt x="70686" y="32904"/>
                  </a:moveTo>
                  <a:cubicBezTo>
                    <a:pt x="70559" y="32904"/>
                    <a:pt x="70496" y="32999"/>
                    <a:pt x="70496" y="33126"/>
                  </a:cubicBezTo>
                  <a:lnTo>
                    <a:pt x="70496" y="33158"/>
                  </a:lnTo>
                  <a:cubicBezTo>
                    <a:pt x="70527" y="33253"/>
                    <a:pt x="70591" y="33348"/>
                    <a:pt x="70686" y="33348"/>
                  </a:cubicBezTo>
                  <a:lnTo>
                    <a:pt x="70717" y="33348"/>
                  </a:lnTo>
                  <a:cubicBezTo>
                    <a:pt x="70812" y="33316"/>
                    <a:pt x="70907" y="33221"/>
                    <a:pt x="70907" y="33126"/>
                  </a:cubicBezTo>
                  <a:lnTo>
                    <a:pt x="70686" y="33094"/>
                  </a:lnTo>
                  <a:lnTo>
                    <a:pt x="70907" y="33094"/>
                  </a:lnTo>
                  <a:cubicBezTo>
                    <a:pt x="70876" y="32968"/>
                    <a:pt x="70781" y="32904"/>
                    <a:pt x="70686" y="32904"/>
                  </a:cubicBezTo>
                  <a:close/>
                  <a:moveTo>
                    <a:pt x="222" y="33886"/>
                  </a:moveTo>
                  <a:cubicBezTo>
                    <a:pt x="127" y="33886"/>
                    <a:pt x="32" y="33981"/>
                    <a:pt x="32" y="34076"/>
                  </a:cubicBezTo>
                  <a:lnTo>
                    <a:pt x="32" y="34139"/>
                  </a:lnTo>
                  <a:cubicBezTo>
                    <a:pt x="32" y="34234"/>
                    <a:pt x="95" y="34298"/>
                    <a:pt x="222" y="34329"/>
                  </a:cubicBezTo>
                  <a:cubicBezTo>
                    <a:pt x="317" y="34329"/>
                    <a:pt x="412" y="34203"/>
                    <a:pt x="412" y="34108"/>
                  </a:cubicBezTo>
                  <a:cubicBezTo>
                    <a:pt x="412" y="34013"/>
                    <a:pt x="349" y="33918"/>
                    <a:pt x="222" y="33886"/>
                  </a:cubicBezTo>
                  <a:close/>
                  <a:moveTo>
                    <a:pt x="70749" y="34551"/>
                  </a:moveTo>
                  <a:cubicBezTo>
                    <a:pt x="70654" y="34551"/>
                    <a:pt x="70559" y="34646"/>
                    <a:pt x="70559" y="34773"/>
                  </a:cubicBezTo>
                  <a:cubicBezTo>
                    <a:pt x="70559" y="34868"/>
                    <a:pt x="70654" y="34963"/>
                    <a:pt x="70781" y="34963"/>
                  </a:cubicBezTo>
                  <a:cubicBezTo>
                    <a:pt x="70876" y="34963"/>
                    <a:pt x="70971" y="34868"/>
                    <a:pt x="70971" y="34773"/>
                  </a:cubicBezTo>
                  <a:lnTo>
                    <a:pt x="70971" y="34709"/>
                  </a:lnTo>
                  <a:cubicBezTo>
                    <a:pt x="70971" y="34614"/>
                    <a:pt x="70876" y="34551"/>
                    <a:pt x="70781" y="34551"/>
                  </a:cubicBezTo>
                  <a:close/>
                  <a:moveTo>
                    <a:pt x="190" y="35533"/>
                  </a:moveTo>
                  <a:cubicBezTo>
                    <a:pt x="95" y="35533"/>
                    <a:pt x="0" y="35596"/>
                    <a:pt x="0" y="35723"/>
                  </a:cubicBezTo>
                  <a:lnTo>
                    <a:pt x="0" y="35754"/>
                  </a:lnTo>
                  <a:cubicBezTo>
                    <a:pt x="0" y="35881"/>
                    <a:pt x="95" y="35944"/>
                    <a:pt x="190" y="35944"/>
                  </a:cubicBezTo>
                  <a:cubicBezTo>
                    <a:pt x="317" y="35944"/>
                    <a:pt x="380" y="35881"/>
                    <a:pt x="380" y="35754"/>
                  </a:cubicBezTo>
                  <a:lnTo>
                    <a:pt x="380" y="35723"/>
                  </a:lnTo>
                  <a:cubicBezTo>
                    <a:pt x="380" y="35596"/>
                    <a:pt x="317" y="35533"/>
                    <a:pt x="190" y="35533"/>
                  </a:cubicBezTo>
                  <a:close/>
                  <a:moveTo>
                    <a:pt x="70781" y="36134"/>
                  </a:moveTo>
                  <a:cubicBezTo>
                    <a:pt x="70686" y="36134"/>
                    <a:pt x="70559" y="36230"/>
                    <a:pt x="70559" y="36325"/>
                  </a:cubicBezTo>
                  <a:lnTo>
                    <a:pt x="70559" y="36388"/>
                  </a:lnTo>
                  <a:cubicBezTo>
                    <a:pt x="70559" y="36483"/>
                    <a:pt x="70654" y="36578"/>
                    <a:pt x="70781" y="36578"/>
                  </a:cubicBezTo>
                  <a:cubicBezTo>
                    <a:pt x="70876" y="36578"/>
                    <a:pt x="70971" y="36483"/>
                    <a:pt x="70971" y="36388"/>
                  </a:cubicBezTo>
                  <a:lnTo>
                    <a:pt x="70971" y="36356"/>
                  </a:lnTo>
                  <a:cubicBezTo>
                    <a:pt x="70971" y="36230"/>
                    <a:pt x="70876" y="36134"/>
                    <a:pt x="70781" y="36134"/>
                  </a:cubicBezTo>
                  <a:close/>
                  <a:moveTo>
                    <a:pt x="222" y="37148"/>
                  </a:moveTo>
                  <a:cubicBezTo>
                    <a:pt x="127" y="37148"/>
                    <a:pt x="32" y="37243"/>
                    <a:pt x="32" y="37338"/>
                  </a:cubicBezTo>
                  <a:lnTo>
                    <a:pt x="32" y="37401"/>
                  </a:lnTo>
                  <a:cubicBezTo>
                    <a:pt x="64" y="37496"/>
                    <a:pt x="127" y="37560"/>
                    <a:pt x="254" y="37560"/>
                  </a:cubicBezTo>
                  <a:cubicBezTo>
                    <a:pt x="349" y="37560"/>
                    <a:pt x="444" y="37465"/>
                    <a:pt x="444" y="37338"/>
                  </a:cubicBezTo>
                  <a:cubicBezTo>
                    <a:pt x="444" y="37243"/>
                    <a:pt x="349" y="37148"/>
                    <a:pt x="222" y="37148"/>
                  </a:cubicBezTo>
                  <a:close/>
                  <a:moveTo>
                    <a:pt x="70717" y="37781"/>
                  </a:moveTo>
                  <a:cubicBezTo>
                    <a:pt x="70591" y="37781"/>
                    <a:pt x="70496" y="37876"/>
                    <a:pt x="70496" y="37971"/>
                  </a:cubicBezTo>
                  <a:cubicBezTo>
                    <a:pt x="70496" y="38098"/>
                    <a:pt x="70559" y="38193"/>
                    <a:pt x="70686" y="38193"/>
                  </a:cubicBezTo>
                  <a:cubicBezTo>
                    <a:pt x="70781" y="38193"/>
                    <a:pt x="70876" y="38130"/>
                    <a:pt x="70876" y="38035"/>
                  </a:cubicBezTo>
                  <a:lnTo>
                    <a:pt x="70907" y="37971"/>
                  </a:lnTo>
                  <a:cubicBezTo>
                    <a:pt x="70907" y="37876"/>
                    <a:pt x="70812" y="37781"/>
                    <a:pt x="70717" y="37781"/>
                  </a:cubicBezTo>
                  <a:close/>
                  <a:moveTo>
                    <a:pt x="387" y="38757"/>
                  </a:moveTo>
                  <a:cubicBezTo>
                    <a:pt x="374" y="38757"/>
                    <a:pt x="361" y="38759"/>
                    <a:pt x="349" y="38763"/>
                  </a:cubicBezTo>
                  <a:cubicBezTo>
                    <a:pt x="222" y="38763"/>
                    <a:pt x="159" y="38858"/>
                    <a:pt x="159" y="38985"/>
                  </a:cubicBezTo>
                  <a:lnTo>
                    <a:pt x="159" y="39016"/>
                  </a:lnTo>
                  <a:cubicBezTo>
                    <a:pt x="190" y="39111"/>
                    <a:pt x="254" y="39206"/>
                    <a:pt x="380" y="39206"/>
                  </a:cubicBezTo>
                  <a:cubicBezTo>
                    <a:pt x="380" y="39206"/>
                    <a:pt x="380" y="39206"/>
                    <a:pt x="380" y="39175"/>
                  </a:cubicBezTo>
                  <a:cubicBezTo>
                    <a:pt x="475" y="39175"/>
                    <a:pt x="570" y="39080"/>
                    <a:pt x="570" y="38985"/>
                  </a:cubicBezTo>
                  <a:lnTo>
                    <a:pt x="570" y="38921"/>
                  </a:lnTo>
                  <a:cubicBezTo>
                    <a:pt x="543" y="38839"/>
                    <a:pt x="468" y="38757"/>
                    <a:pt x="387" y="38757"/>
                  </a:cubicBezTo>
                  <a:close/>
                  <a:moveTo>
                    <a:pt x="70559" y="39396"/>
                  </a:moveTo>
                  <a:cubicBezTo>
                    <a:pt x="70464" y="39396"/>
                    <a:pt x="70337" y="39491"/>
                    <a:pt x="70337" y="39586"/>
                  </a:cubicBezTo>
                  <a:cubicBezTo>
                    <a:pt x="70337" y="39713"/>
                    <a:pt x="70401" y="39808"/>
                    <a:pt x="70527" y="39808"/>
                  </a:cubicBezTo>
                  <a:cubicBezTo>
                    <a:pt x="70622" y="39808"/>
                    <a:pt x="70717" y="39745"/>
                    <a:pt x="70717" y="39650"/>
                  </a:cubicBezTo>
                  <a:lnTo>
                    <a:pt x="70749" y="39586"/>
                  </a:lnTo>
                  <a:cubicBezTo>
                    <a:pt x="70749" y="39491"/>
                    <a:pt x="70654" y="39396"/>
                    <a:pt x="70559" y="39396"/>
                  </a:cubicBezTo>
                  <a:close/>
                  <a:moveTo>
                    <a:pt x="577" y="40372"/>
                  </a:moveTo>
                  <a:cubicBezTo>
                    <a:pt x="564" y="40372"/>
                    <a:pt x="551" y="40374"/>
                    <a:pt x="539" y="40378"/>
                  </a:cubicBezTo>
                  <a:cubicBezTo>
                    <a:pt x="412" y="40378"/>
                    <a:pt x="349" y="40473"/>
                    <a:pt x="380" y="40600"/>
                  </a:cubicBezTo>
                  <a:lnTo>
                    <a:pt x="380" y="40631"/>
                  </a:lnTo>
                  <a:cubicBezTo>
                    <a:pt x="380" y="40726"/>
                    <a:pt x="475" y="40790"/>
                    <a:pt x="570" y="40790"/>
                  </a:cubicBezTo>
                  <a:lnTo>
                    <a:pt x="602" y="40790"/>
                  </a:lnTo>
                  <a:cubicBezTo>
                    <a:pt x="697" y="40790"/>
                    <a:pt x="792" y="40695"/>
                    <a:pt x="760" y="40568"/>
                  </a:cubicBezTo>
                  <a:lnTo>
                    <a:pt x="760" y="40536"/>
                  </a:lnTo>
                  <a:cubicBezTo>
                    <a:pt x="733" y="40454"/>
                    <a:pt x="658" y="40372"/>
                    <a:pt x="577" y="40372"/>
                  </a:cubicBezTo>
                  <a:close/>
                  <a:moveTo>
                    <a:pt x="70298" y="41005"/>
                  </a:moveTo>
                  <a:cubicBezTo>
                    <a:pt x="70211" y="41005"/>
                    <a:pt x="70115" y="41091"/>
                    <a:pt x="70115" y="41202"/>
                  </a:cubicBezTo>
                  <a:cubicBezTo>
                    <a:pt x="70084" y="41297"/>
                    <a:pt x="70179" y="41392"/>
                    <a:pt x="70274" y="41423"/>
                  </a:cubicBezTo>
                  <a:lnTo>
                    <a:pt x="70306" y="41423"/>
                  </a:lnTo>
                  <a:cubicBezTo>
                    <a:pt x="70401" y="41423"/>
                    <a:pt x="70496" y="41360"/>
                    <a:pt x="70496" y="41265"/>
                  </a:cubicBezTo>
                  <a:lnTo>
                    <a:pt x="70496" y="41202"/>
                  </a:lnTo>
                  <a:cubicBezTo>
                    <a:pt x="70527" y="41107"/>
                    <a:pt x="70464" y="41012"/>
                    <a:pt x="70337" y="41012"/>
                  </a:cubicBezTo>
                  <a:cubicBezTo>
                    <a:pt x="70325" y="41007"/>
                    <a:pt x="70312" y="41005"/>
                    <a:pt x="70298" y="41005"/>
                  </a:cubicBezTo>
                  <a:close/>
                  <a:moveTo>
                    <a:pt x="792" y="41962"/>
                  </a:moveTo>
                  <a:cubicBezTo>
                    <a:pt x="665" y="41993"/>
                    <a:pt x="602" y="42088"/>
                    <a:pt x="634" y="42215"/>
                  </a:cubicBezTo>
                  <a:lnTo>
                    <a:pt x="824" y="42215"/>
                  </a:lnTo>
                  <a:lnTo>
                    <a:pt x="634" y="42247"/>
                  </a:lnTo>
                  <a:cubicBezTo>
                    <a:pt x="665" y="42342"/>
                    <a:pt x="729" y="42405"/>
                    <a:pt x="824" y="42405"/>
                  </a:cubicBezTo>
                  <a:lnTo>
                    <a:pt x="855" y="42405"/>
                  </a:lnTo>
                  <a:cubicBezTo>
                    <a:pt x="982" y="42373"/>
                    <a:pt x="1045" y="42278"/>
                    <a:pt x="1014" y="42183"/>
                  </a:cubicBezTo>
                  <a:lnTo>
                    <a:pt x="1014" y="42120"/>
                  </a:lnTo>
                  <a:cubicBezTo>
                    <a:pt x="1014" y="42025"/>
                    <a:pt x="887" y="41962"/>
                    <a:pt x="792" y="41962"/>
                  </a:cubicBezTo>
                  <a:close/>
                  <a:moveTo>
                    <a:pt x="70052" y="42595"/>
                  </a:moveTo>
                  <a:cubicBezTo>
                    <a:pt x="69957" y="42595"/>
                    <a:pt x="69830" y="42658"/>
                    <a:pt x="69830" y="42785"/>
                  </a:cubicBezTo>
                  <a:cubicBezTo>
                    <a:pt x="69799" y="42880"/>
                    <a:pt x="69862" y="42975"/>
                    <a:pt x="69957" y="43007"/>
                  </a:cubicBezTo>
                  <a:lnTo>
                    <a:pt x="70020" y="43007"/>
                  </a:lnTo>
                  <a:cubicBezTo>
                    <a:pt x="70115" y="43007"/>
                    <a:pt x="70179" y="42943"/>
                    <a:pt x="70211" y="42848"/>
                  </a:cubicBezTo>
                  <a:lnTo>
                    <a:pt x="70211" y="42817"/>
                  </a:lnTo>
                  <a:cubicBezTo>
                    <a:pt x="70242" y="42722"/>
                    <a:pt x="70179" y="42627"/>
                    <a:pt x="70052" y="42595"/>
                  </a:cubicBezTo>
                  <a:close/>
                  <a:moveTo>
                    <a:pt x="1109" y="43545"/>
                  </a:moveTo>
                  <a:cubicBezTo>
                    <a:pt x="1014" y="43577"/>
                    <a:pt x="950" y="43703"/>
                    <a:pt x="982" y="43798"/>
                  </a:cubicBezTo>
                  <a:lnTo>
                    <a:pt x="982" y="43830"/>
                  </a:lnTo>
                  <a:cubicBezTo>
                    <a:pt x="1014" y="43925"/>
                    <a:pt x="1077" y="43957"/>
                    <a:pt x="1172" y="43957"/>
                  </a:cubicBezTo>
                  <a:lnTo>
                    <a:pt x="1204" y="43957"/>
                  </a:lnTo>
                  <a:cubicBezTo>
                    <a:pt x="1330" y="43925"/>
                    <a:pt x="1394" y="43798"/>
                    <a:pt x="1362" y="43703"/>
                  </a:cubicBezTo>
                  <a:cubicBezTo>
                    <a:pt x="1330" y="43608"/>
                    <a:pt x="1235" y="43545"/>
                    <a:pt x="1109" y="43545"/>
                  </a:cubicBezTo>
                  <a:close/>
                  <a:moveTo>
                    <a:pt x="69651" y="44170"/>
                  </a:moveTo>
                  <a:cubicBezTo>
                    <a:pt x="69567" y="44170"/>
                    <a:pt x="69477" y="44227"/>
                    <a:pt x="69450" y="44305"/>
                  </a:cubicBezTo>
                  <a:lnTo>
                    <a:pt x="69450" y="44368"/>
                  </a:lnTo>
                  <a:cubicBezTo>
                    <a:pt x="69419" y="44463"/>
                    <a:pt x="69482" y="44558"/>
                    <a:pt x="69577" y="44590"/>
                  </a:cubicBezTo>
                  <a:lnTo>
                    <a:pt x="69640" y="44590"/>
                  </a:lnTo>
                  <a:cubicBezTo>
                    <a:pt x="69735" y="44590"/>
                    <a:pt x="69799" y="44527"/>
                    <a:pt x="69830" y="44432"/>
                  </a:cubicBezTo>
                  <a:lnTo>
                    <a:pt x="69640" y="44368"/>
                  </a:lnTo>
                  <a:lnTo>
                    <a:pt x="69830" y="44400"/>
                  </a:lnTo>
                  <a:cubicBezTo>
                    <a:pt x="69862" y="44305"/>
                    <a:pt x="69799" y="44210"/>
                    <a:pt x="69704" y="44178"/>
                  </a:cubicBezTo>
                  <a:cubicBezTo>
                    <a:pt x="69687" y="44173"/>
                    <a:pt x="69669" y="44170"/>
                    <a:pt x="69651" y="44170"/>
                  </a:cubicBezTo>
                  <a:close/>
                  <a:moveTo>
                    <a:pt x="1584" y="45120"/>
                  </a:moveTo>
                  <a:cubicBezTo>
                    <a:pt x="1564" y="45120"/>
                    <a:pt x="1543" y="45123"/>
                    <a:pt x="1520" y="45128"/>
                  </a:cubicBezTo>
                  <a:cubicBezTo>
                    <a:pt x="1425" y="45160"/>
                    <a:pt x="1362" y="45255"/>
                    <a:pt x="1394" y="45382"/>
                  </a:cubicBezTo>
                  <a:lnTo>
                    <a:pt x="1394" y="45413"/>
                  </a:lnTo>
                  <a:cubicBezTo>
                    <a:pt x="1425" y="45508"/>
                    <a:pt x="1489" y="45540"/>
                    <a:pt x="1584" y="45540"/>
                  </a:cubicBezTo>
                  <a:lnTo>
                    <a:pt x="1647" y="45540"/>
                  </a:lnTo>
                  <a:cubicBezTo>
                    <a:pt x="1742" y="45508"/>
                    <a:pt x="1805" y="45350"/>
                    <a:pt x="1774" y="45255"/>
                  </a:cubicBezTo>
                  <a:cubicBezTo>
                    <a:pt x="1748" y="45177"/>
                    <a:pt x="1679" y="45120"/>
                    <a:pt x="1584" y="45120"/>
                  </a:cubicBezTo>
                  <a:close/>
                  <a:moveTo>
                    <a:pt x="69208" y="45754"/>
                  </a:moveTo>
                  <a:cubicBezTo>
                    <a:pt x="69124" y="45754"/>
                    <a:pt x="69033" y="45810"/>
                    <a:pt x="69007" y="45889"/>
                  </a:cubicBezTo>
                  <a:cubicBezTo>
                    <a:pt x="68975" y="46015"/>
                    <a:pt x="69039" y="46110"/>
                    <a:pt x="69134" y="46142"/>
                  </a:cubicBezTo>
                  <a:lnTo>
                    <a:pt x="69197" y="46142"/>
                  </a:lnTo>
                  <a:cubicBezTo>
                    <a:pt x="69292" y="46142"/>
                    <a:pt x="69355" y="46110"/>
                    <a:pt x="69387" y="46015"/>
                  </a:cubicBezTo>
                  <a:lnTo>
                    <a:pt x="69387" y="45984"/>
                  </a:lnTo>
                  <a:cubicBezTo>
                    <a:pt x="69419" y="45857"/>
                    <a:pt x="69355" y="45794"/>
                    <a:pt x="69260" y="45762"/>
                  </a:cubicBezTo>
                  <a:cubicBezTo>
                    <a:pt x="69244" y="45756"/>
                    <a:pt x="69226" y="45754"/>
                    <a:pt x="69208" y="45754"/>
                  </a:cubicBezTo>
                  <a:close/>
                  <a:moveTo>
                    <a:pt x="2077" y="46672"/>
                  </a:moveTo>
                  <a:cubicBezTo>
                    <a:pt x="2061" y="46672"/>
                    <a:pt x="2044" y="46675"/>
                    <a:pt x="2027" y="46680"/>
                  </a:cubicBezTo>
                  <a:cubicBezTo>
                    <a:pt x="1900" y="46712"/>
                    <a:pt x="1869" y="46839"/>
                    <a:pt x="1900" y="46934"/>
                  </a:cubicBezTo>
                  <a:lnTo>
                    <a:pt x="1900" y="46965"/>
                  </a:lnTo>
                  <a:cubicBezTo>
                    <a:pt x="1932" y="47060"/>
                    <a:pt x="1995" y="47092"/>
                    <a:pt x="2090" y="47092"/>
                  </a:cubicBezTo>
                  <a:lnTo>
                    <a:pt x="2154" y="47092"/>
                  </a:lnTo>
                  <a:cubicBezTo>
                    <a:pt x="2249" y="47060"/>
                    <a:pt x="2312" y="46934"/>
                    <a:pt x="2280" y="46839"/>
                  </a:cubicBezTo>
                  <a:lnTo>
                    <a:pt x="2249" y="46807"/>
                  </a:lnTo>
                  <a:cubicBezTo>
                    <a:pt x="2223" y="46729"/>
                    <a:pt x="2154" y="46672"/>
                    <a:pt x="2077" y="46672"/>
                  </a:cubicBezTo>
                  <a:close/>
                  <a:moveTo>
                    <a:pt x="68679" y="47270"/>
                  </a:moveTo>
                  <a:cubicBezTo>
                    <a:pt x="68601" y="47270"/>
                    <a:pt x="68524" y="47306"/>
                    <a:pt x="68500" y="47377"/>
                  </a:cubicBezTo>
                  <a:lnTo>
                    <a:pt x="68500" y="47440"/>
                  </a:lnTo>
                  <a:cubicBezTo>
                    <a:pt x="68469" y="47535"/>
                    <a:pt x="68500" y="47662"/>
                    <a:pt x="68627" y="47694"/>
                  </a:cubicBezTo>
                  <a:lnTo>
                    <a:pt x="68690" y="47694"/>
                  </a:lnTo>
                  <a:cubicBezTo>
                    <a:pt x="68754" y="47694"/>
                    <a:pt x="68849" y="47630"/>
                    <a:pt x="68849" y="47567"/>
                  </a:cubicBezTo>
                  <a:lnTo>
                    <a:pt x="68880" y="47535"/>
                  </a:lnTo>
                  <a:cubicBezTo>
                    <a:pt x="68912" y="47440"/>
                    <a:pt x="68849" y="47314"/>
                    <a:pt x="68754" y="47282"/>
                  </a:cubicBezTo>
                  <a:cubicBezTo>
                    <a:pt x="68730" y="47274"/>
                    <a:pt x="68704" y="47270"/>
                    <a:pt x="68679" y="47270"/>
                  </a:cubicBezTo>
                  <a:close/>
                  <a:moveTo>
                    <a:pt x="2618" y="48192"/>
                  </a:moveTo>
                  <a:cubicBezTo>
                    <a:pt x="2600" y="48192"/>
                    <a:pt x="2582" y="48195"/>
                    <a:pt x="2565" y="48200"/>
                  </a:cubicBezTo>
                  <a:cubicBezTo>
                    <a:pt x="2470" y="48232"/>
                    <a:pt x="2407" y="48359"/>
                    <a:pt x="2439" y="48454"/>
                  </a:cubicBezTo>
                  <a:cubicBezTo>
                    <a:pt x="2439" y="48454"/>
                    <a:pt x="2470" y="48485"/>
                    <a:pt x="2470" y="48517"/>
                  </a:cubicBezTo>
                  <a:cubicBezTo>
                    <a:pt x="2502" y="48580"/>
                    <a:pt x="2565" y="48612"/>
                    <a:pt x="2629" y="48612"/>
                  </a:cubicBezTo>
                  <a:cubicBezTo>
                    <a:pt x="2660" y="48612"/>
                    <a:pt x="2692" y="48612"/>
                    <a:pt x="2724" y="48580"/>
                  </a:cubicBezTo>
                  <a:cubicBezTo>
                    <a:pt x="2819" y="48549"/>
                    <a:pt x="2850" y="48422"/>
                    <a:pt x="2819" y="48327"/>
                  </a:cubicBezTo>
                  <a:cubicBezTo>
                    <a:pt x="2793" y="48249"/>
                    <a:pt x="2702" y="48192"/>
                    <a:pt x="2618" y="48192"/>
                  </a:cubicBezTo>
                  <a:close/>
                  <a:moveTo>
                    <a:pt x="68099" y="48777"/>
                  </a:moveTo>
                  <a:cubicBezTo>
                    <a:pt x="68025" y="48777"/>
                    <a:pt x="67953" y="48829"/>
                    <a:pt x="67930" y="48897"/>
                  </a:cubicBezTo>
                  <a:lnTo>
                    <a:pt x="67899" y="48929"/>
                  </a:lnTo>
                  <a:cubicBezTo>
                    <a:pt x="67867" y="49024"/>
                    <a:pt x="67899" y="49150"/>
                    <a:pt x="68025" y="49182"/>
                  </a:cubicBezTo>
                  <a:cubicBezTo>
                    <a:pt x="68025" y="49214"/>
                    <a:pt x="68057" y="49214"/>
                    <a:pt x="68089" y="49214"/>
                  </a:cubicBezTo>
                  <a:cubicBezTo>
                    <a:pt x="68152" y="49214"/>
                    <a:pt x="68247" y="49182"/>
                    <a:pt x="68279" y="49087"/>
                  </a:cubicBezTo>
                  <a:lnTo>
                    <a:pt x="68279" y="49055"/>
                  </a:lnTo>
                  <a:cubicBezTo>
                    <a:pt x="68342" y="48960"/>
                    <a:pt x="68279" y="48834"/>
                    <a:pt x="68184" y="48802"/>
                  </a:cubicBezTo>
                  <a:cubicBezTo>
                    <a:pt x="68157" y="48784"/>
                    <a:pt x="68128" y="48777"/>
                    <a:pt x="68099" y="48777"/>
                  </a:cubicBezTo>
                  <a:close/>
                  <a:moveTo>
                    <a:pt x="3251" y="49677"/>
                  </a:moveTo>
                  <a:cubicBezTo>
                    <a:pt x="3225" y="49677"/>
                    <a:pt x="3197" y="49681"/>
                    <a:pt x="3167" y="49689"/>
                  </a:cubicBezTo>
                  <a:cubicBezTo>
                    <a:pt x="3072" y="49752"/>
                    <a:pt x="3040" y="49879"/>
                    <a:pt x="3072" y="49974"/>
                  </a:cubicBezTo>
                  <a:lnTo>
                    <a:pt x="3104" y="50005"/>
                  </a:lnTo>
                  <a:cubicBezTo>
                    <a:pt x="3135" y="50069"/>
                    <a:pt x="3199" y="50100"/>
                    <a:pt x="3262" y="50100"/>
                  </a:cubicBezTo>
                  <a:cubicBezTo>
                    <a:pt x="3294" y="50100"/>
                    <a:pt x="3325" y="50100"/>
                    <a:pt x="3357" y="50069"/>
                  </a:cubicBezTo>
                  <a:cubicBezTo>
                    <a:pt x="3452" y="50037"/>
                    <a:pt x="3484" y="49910"/>
                    <a:pt x="3452" y="49815"/>
                  </a:cubicBezTo>
                  <a:cubicBezTo>
                    <a:pt x="3404" y="49719"/>
                    <a:pt x="3337" y="49677"/>
                    <a:pt x="3251" y="49677"/>
                  </a:cubicBezTo>
                  <a:close/>
                  <a:moveTo>
                    <a:pt x="67443" y="50279"/>
                  </a:moveTo>
                  <a:cubicBezTo>
                    <a:pt x="67366" y="50279"/>
                    <a:pt x="67289" y="50314"/>
                    <a:pt x="67265" y="50385"/>
                  </a:cubicBezTo>
                  <a:lnTo>
                    <a:pt x="67234" y="50417"/>
                  </a:lnTo>
                  <a:cubicBezTo>
                    <a:pt x="67202" y="50512"/>
                    <a:pt x="67234" y="50639"/>
                    <a:pt x="67329" y="50671"/>
                  </a:cubicBezTo>
                  <a:cubicBezTo>
                    <a:pt x="67360" y="50702"/>
                    <a:pt x="67392" y="50702"/>
                    <a:pt x="67424" y="50702"/>
                  </a:cubicBezTo>
                  <a:cubicBezTo>
                    <a:pt x="67487" y="50702"/>
                    <a:pt x="67582" y="50671"/>
                    <a:pt x="67614" y="50576"/>
                  </a:cubicBezTo>
                  <a:lnTo>
                    <a:pt x="67614" y="50544"/>
                  </a:lnTo>
                  <a:cubicBezTo>
                    <a:pt x="67677" y="50449"/>
                    <a:pt x="67614" y="50354"/>
                    <a:pt x="67519" y="50290"/>
                  </a:cubicBezTo>
                  <a:cubicBezTo>
                    <a:pt x="67495" y="50283"/>
                    <a:pt x="67469" y="50279"/>
                    <a:pt x="67443" y="50279"/>
                  </a:cubicBezTo>
                  <a:close/>
                  <a:moveTo>
                    <a:pt x="3971" y="51144"/>
                  </a:moveTo>
                  <a:cubicBezTo>
                    <a:pt x="3935" y="51144"/>
                    <a:pt x="3897" y="51155"/>
                    <a:pt x="3864" y="51177"/>
                  </a:cubicBezTo>
                  <a:cubicBezTo>
                    <a:pt x="3769" y="51209"/>
                    <a:pt x="3737" y="51336"/>
                    <a:pt x="3769" y="51431"/>
                  </a:cubicBezTo>
                  <a:lnTo>
                    <a:pt x="3959" y="51367"/>
                  </a:lnTo>
                  <a:lnTo>
                    <a:pt x="3800" y="51462"/>
                  </a:lnTo>
                  <a:cubicBezTo>
                    <a:pt x="3832" y="51526"/>
                    <a:pt x="3895" y="51589"/>
                    <a:pt x="3959" y="51589"/>
                  </a:cubicBezTo>
                  <a:cubicBezTo>
                    <a:pt x="3990" y="51589"/>
                    <a:pt x="4022" y="51557"/>
                    <a:pt x="4054" y="51557"/>
                  </a:cubicBezTo>
                  <a:cubicBezTo>
                    <a:pt x="4149" y="51526"/>
                    <a:pt x="4180" y="51399"/>
                    <a:pt x="4149" y="51304"/>
                  </a:cubicBezTo>
                  <a:lnTo>
                    <a:pt x="4117" y="51241"/>
                  </a:lnTo>
                  <a:cubicBezTo>
                    <a:pt x="4097" y="51179"/>
                    <a:pt x="4037" y="51144"/>
                    <a:pt x="3971" y="51144"/>
                  </a:cubicBezTo>
                  <a:close/>
                  <a:moveTo>
                    <a:pt x="66696" y="51716"/>
                  </a:moveTo>
                  <a:cubicBezTo>
                    <a:pt x="66635" y="51716"/>
                    <a:pt x="66579" y="51758"/>
                    <a:pt x="66537" y="51842"/>
                  </a:cubicBezTo>
                  <a:lnTo>
                    <a:pt x="66505" y="51874"/>
                  </a:lnTo>
                  <a:cubicBezTo>
                    <a:pt x="66474" y="51969"/>
                    <a:pt x="66505" y="52064"/>
                    <a:pt x="66600" y="52127"/>
                  </a:cubicBezTo>
                  <a:lnTo>
                    <a:pt x="66695" y="52127"/>
                  </a:lnTo>
                  <a:cubicBezTo>
                    <a:pt x="66759" y="52127"/>
                    <a:pt x="66854" y="52096"/>
                    <a:pt x="66885" y="52032"/>
                  </a:cubicBezTo>
                  <a:lnTo>
                    <a:pt x="66885" y="52001"/>
                  </a:lnTo>
                  <a:cubicBezTo>
                    <a:pt x="66949" y="51906"/>
                    <a:pt x="66885" y="51779"/>
                    <a:pt x="66790" y="51747"/>
                  </a:cubicBezTo>
                  <a:cubicBezTo>
                    <a:pt x="66759" y="51726"/>
                    <a:pt x="66727" y="51716"/>
                    <a:pt x="66696" y="51716"/>
                  </a:cubicBezTo>
                  <a:close/>
                  <a:moveTo>
                    <a:pt x="4726" y="52571"/>
                  </a:moveTo>
                  <a:cubicBezTo>
                    <a:pt x="4691" y="52571"/>
                    <a:pt x="4656" y="52581"/>
                    <a:pt x="4624" y="52602"/>
                  </a:cubicBezTo>
                  <a:cubicBezTo>
                    <a:pt x="4529" y="52666"/>
                    <a:pt x="4497" y="52761"/>
                    <a:pt x="4529" y="52856"/>
                  </a:cubicBezTo>
                  <a:cubicBezTo>
                    <a:pt x="4561" y="52856"/>
                    <a:pt x="4561" y="52919"/>
                    <a:pt x="4561" y="52919"/>
                  </a:cubicBezTo>
                  <a:cubicBezTo>
                    <a:pt x="4592" y="52982"/>
                    <a:pt x="4656" y="52982"/>
                    <a:pt x="4719" y="52982"/>
                  </a:cubicBezTo>
                  <a:lnTo>
                    <a:pt x="4814" y="52982"/>
                  </a:lnTo>
                  <a:cubicBezTo>
                    <a:pt x="4909" y="52919"/>
                    <a:pt x="4941" y="52792"/>
                    <a:pt x="4909" y="52697"/>
                  </a:cubicBezTo>
                  <a:cubicBezTo>
                    <a:pt x="4867" y="52613"/>
                    <a:pt x="4796" y="52571"/>
                    <a:pt x="4726" y="52571"/>
                  </a:cubicBezTo>
                  <a:close/>
                  <a:moveTo>
                    <a:pt x="65950" y="53160"/>
                  </a:moveTo>
                  <a:cubicBezTo>
                    <a:pt x="65864" y="53160"/>
                    <a:pt x="65769" y="53196"/>
                    <a:pt x="65745" y="53267"/>
                  </a:cubicBezTo>
                  <a:cubicBezTo>
                    <a:pt x="65682" y="53362"/>
                    <a:pt x="65713" y="53489"/>
                    <a:pt x="65809" y="53552"/>
                  </a:cubicBezTo>
                  <a:cubicBezTo>
                    <a:pt x="65840" y="53552"/>
                    <a:pt x="65872" y="53584"/>
                    <a:pt x="65904" y="53584"/>
                  </a:cubicBezTo>
                  <a:cubicBezTo>
                    <a:pt x="65967" y="53584"/>
                    <a:pt x="66030" y="53552"/>
                    <a:pt x="66062" y="53489"/>
                  </a:cubicBezTo>
                  <a:lnTo>
                    <a:pt x="66094" y="53426"/>
                  </a:lnTo>
                  <a:cubicBezTo>
                    <a:pt x="66157" y="53331"/>
                    <a:pt x="66125" y="53236"/>
                    <a:pt x="66030" y="53172"/>
                  </a:cubicBezTo>
                  <a:cubicBezTo>
                    <a:pt x="66006" y="53164"/>
                    <a:pt x="65979" y="53160"/>
                    <a:pt x="65950" y="53160"/>
                  </a:cubicBezTo>
                  <a:close/>
                  <a:moveTo>
                    <a:pt x="5547" y="53963"/>
                  </a:moveTo>
                  <a:cubicBezTo>
                    <a:pt x="5515" y="53963"/>
                    <a:pt x="5481" y="53973"/>
                    <a:pt x="5447" y="53996"/>
                  </a:cubicBezTo>
                  <a:cubicBezTo>
                    <a:pt x="5352" y="54059"/>
                    <a:pt x="5321" y="54186"/>
                    <a:pt x="5384" y="54281"/>
                  </a:cubicBezTo>
                  <a:lnTo>
                    <a:pt x="5574" y="54186"/>
                  </a:lnTo>
                  <a:lnTo>
                    <a:pt x="5574" y="54186"/>
                  </a:lnTo>
                  <a:lnTo>
                    <a:pt x="5416" y="54312"/>
                  </a:lnTo>
                  <a:cubicBezTo>
                    <a:pt x="5447" y="54376"/>
                    <a:pt x="5511" y="54407"/>
                    <a:pt x="5574" y="54407"/>
                  </a:cubicBezTo>
                  <a:cubicBezTo>
                    <a:pt x="5606" y="54407"/>
                    <a:pt x="5637" y="54376"/>
                    <a:pt x="5669" y="54376"/>
                  </a:cubicBezTo>
                  <a:cubicBezTo>
                    <a:pt x="5764" y="54312"/>
                    <a:pt x="5796" y="54186"/>
                    <a:pt x="5732" y="54091"/>
                  </a:cubicBezTo>
                  <a:lnTo>
                    <a:pt x="5701" y="54059"/>
                  </a:lnTo>
                  <a:cubicBezTo>
                    <a:pt x="5660" y="53998"/>
                    <a:pt x="5606" y="53963"/>
                    <a:pt x="5547" y="53963"/>
                  </a:cubicBezTo>
                  <a:close/>
                  <a:moveTo>
                    <a:pt x="65039" y="54522"/>
                  </a:moveTo>
                  <a:cubicBezTo>
                    <a:pt x="64985" y="54522"/>
                    <a:pt x="64939" y="54545"/>
                    <a:pt x="64922" y="54597"/>
                  </a:cubicBezTo>
                  <a:lnTo>
                    <a:pt x="64890" y="54661"/>
                  </a:lnTo>
                  <a:cubicBezTo>
                    <a:pt x="64827" y="54756"/>
                    <a:pt x="64858" y="54851"/>
                    <a:pt x="64953" y="54914"/>
                  </a:cubicBezTo>
                  <a:cubicBezTo>
                    <a:pt x="64985" y="54946"/>
                    <a:pt x="65017" y="54946"/>
                    <a:pt x="65048" y="54946"/>
                  </a:cubicBezTo>
                  <a:cubicBezTo>
                    <a:pt x="65112" y="54946"/>
                    <a:pt x="65175" y="54914"/>
                    <a:pt x="65207" y="54851"/>
                  </a:cubicBezTo>
                  <a:lnTo>
                    <a:pt x="65238" y="54819"/>
                  </a:lnTo>
                  <a:cubicBezTo>
                    <a:pt x="65302" y="54724"/>
                    <a:pt x="65270" y="54597"/>
                    <a:pt x="65175" y="54566"/>
                  </a:cubicBezTo>
                  <a:cubicBezTo>
                    <a:pt x="65132" y="54537"/>
                    <a:pt x="65083" y="54522"/>
                    <a:pt x="65039" y="54522"/>
                  </a:cubicBezTo>
                  <a:close/>
                  <a:moveTo>
                    <a:pt x="6435" y="55325"/>
                  </a:moveTo>
                  <a:cubicBezTo>
                    <a:pt x="6401" y="55325"/>
                    <a:pt x="6368" y="55335"/>
                    <a:pt x="6334" y="55358"/>
                  </a:cubicBezTo>
                  <a:cubicBezTo>
                    <a:pt x="6239" y="55421"/>
                    <a:pt x="6207" y="55548"/>
                    <a:pt x="6271" y="55643"/>
                  </a:cubicBezTo>
                  <a:lnTo>
                    <a:pt x="6461" y="55548"/>
                  </a:lnTo>
                  <a:lnTo>
                    <a:pt x="6302" y="55674"/>
                  </a:lnTo>
                  <a:cubicBezTo>
                    <a:pt x="6334" y="55706"/>
                    <a:pt x="6397" y="55738"/>
                    <a:pt x="6461" y="55738"/>
                  </a:cubicBezTo>
                  <a:cubicBezTo>
                    <a:pt x="6492" y="55738"/>
                    <a:pt x="6524" y="55738"/>
                    <a:pt x="6587" y="55706"/>
                  </a:cubicBezTo>
                  <a:cubicBezTo>
                    <a:pt x="6651" y="55643"/>
                    <a:pt x="6682" y="55548"/>
                    <a:pt x="6619" y="55453"/>
                  </a:cubicBezTo>
                  <a:lnTo>
                    <a:pt x="6619" y="55421"/>
                  </a:lnTo>
                  <a:cubicBezTo>
                    <a:pt x="6558" y="55359"/>
                    <a:pt x="6496" y="55325"/>
                    <a:pt x="6435" y="55325"/>
                  </a:cubicBezTo>
                  <a:close/>
                  <a:moveTo>
                    <a:pt x="64171" y="55863"/>
                  </a:moveTo>
                  <a:cubicBezTo>
                    <a:pt x="64112" y="55863"/>
                    <a:pt x="64044" y="55898"/>
                    <a:pt x="64003" y="55959"/>
                  </a:cubicBezTo>
                  <a:lnTo>
                    <a:pt x="63972" y="55991"/>
                  </a:lnTo>
                  <a:cubicBezTo>
                    <a:pt x="63908" y="56054"/>
                    <a:pt x="63940" y="56181"/>
                    <a:pt x="64003" y="56244"/>
                  </a:cubicBezTo>
                  <a:cubicBezTo>
                    <a:pt x="64035" y="56276"/>
                    <a:pt x="64098" y="56276"/>
                    <a:pt x="64130" y="56276"/>
                  </a:cubicBezTo>
                  <a:cubicBezTo>
                    <a:pt x="64193" y="56276"/>
                    <a:pt x="64257" y="56276"/>
                    <a:pt x="64288" y="56213"/>
                  </a:cubicBezTo>
                  <a:lnTo>
                    <a:pt x="64320" y="56181"/>
                  </a:lnTo>
                  <a:cubicBezTo>
                    <a:pt x="64383" y="56086"/>
                    <a:pt x="64352" y="55959"/>
                    <a:pt x="64257" y="55896"/>
                  </a:cubicBezTo>
                  <a:cubicBezTo>
                    <a:pt x="64234" y="55873"/>
                    <a:pt x="64204" y="55863"/>
                    <a:pt x="64171" y="55863"/>
                  </a:cubicBezTo>
                  <a:close/>
                  <a:moveTo>
                    <a:pt x="7396" y="56643"/>
                  </a:moveTo>
                  <a:cubicBezTo>
                    <a:pt x="7354" y="56643"/>
                    <a:pt x="7313" y="56659"/>
                    <a:pt x="7284" y="56688"/>
                  </a:cubicBezTo>
                  <a:cubicBezTo>
                    <a:pt x="7189" y="56751"/>
                    <a:pt x="7157" y="56878"/>
                    <a:pt x="7221" y="56941"/>
                  </a:cubicBezTo>
                  <a:lnTo>
                    <a:pt x="7252" y="56973"/>
                  </a:lnTo>
                  <a:cubicBezTo>
                    <a:pt x="7284" y="57036"/>
                    <a:pt x="7347" y="57068"/>
                    <a:pt x="7411" y="57068"/>
                  </a:cubicBezTo>
                  <a:cubicBezTo>
                    <a:pt x="7442" y="57068"/>
                    <a:pt x="7474" y="57036"/>
                    <a:pt x="7537" y="57004"/>
                  </a:cubicBezTo>
                  <a:cubicBezTo>
                    <a:pt x="7601" y="56941"/>
                    <a:pt x="7601" y="56814"/>
                    <a:pt x="7537" y="56719"/>
                  </a:cubicBezTo>
                  <a:cubicBezTo>
                    <a:pt x="7503" y="56667"/>
                    <a:pt x="7448" y="56643"/>
                    <a:pt x="7396" y="56643"/>
                  </a:cubicBezTo>
                  <a:close/>
                  <a:moveTo>
                    <a:pt x="63146" y="57169"/>
                  </a:moveTo>
                  <a:cubicBezTo>
                    <a:pt x="63085" y="57169"/>
                    <a:pt x="63027" y="57202"/>
                    <a:pt x="62990" y="57258"/>
                  </a:cubicBezTo>
                  <a:cubicBezTo>
                    <a:pt x="62927" y="57353"/>
                    <a:pt x="62927" y="57479"/>
                    <a:pt x="63022" y="57543"/>
                  </a:cubicBezTo>
                  <a:cubicBezTo>
                    <a:pt x="63053" y="57574"/>
                    <a:pt x="63117" y="57574"/>
                    <a:pt x="63148" y="57574"/>
                  </a:cubicBezTo>
                  <a:cubicBezTo>
                    <a:pt x="63212" y="57574"/>
                    <a:pt x="63275" y="57574"/>
                    <a:pt x="63307" y="57511"/>
                  </a:cubicBezTo>
                  <a:lnTo>
                    <a:pt x="63338" y="57479"/>
                  </a:lnTo>
                  <a:cubicBezTo>
                    <a:pt x="63402" y="57384"/>
                    <a:pt x="63370" y="57289"/>
                    <a:pt x="63275" y="57226"/>
                  </a:cubicBezTo>
                  <a:cubicBezTo>
                    <a:pt x="63235" y="57186"/>
                    <a:pt x="63190" y="57169"/>
                    <a:pt x="63146" y="57169"/>
                  </a:cubicBezTo>
                  <a:close/>
                  <a:moveTo>
                    <a:pt x="8404" y="57910"/>
                  </a:moveTo>
                  <a:cubicBezTo>
                    <a:pt x="8358" y="57910"/>
                    <a:pt x="8309" y="57926"/>
                    <a:pt x="8266" y="57954"/>
                  </a:cubicBezTo>
                  <a:cubicBezTo>
                    <a:pt x="8171" y="58018"/>
                    <a:pt x="8171" y="58144"/>
                    <a:pt x="8234" y="58239"/>
                  </a:cubicBezTo>
                  <a:lnTo>
                    <a:pt x="8266" y="58271"/>
                  </a:lnTo>
                  <a:cubicBezTo>
                    <a:pt x="8297" y="58303"/>
                    <a:pt x="8361" y="58334"/>
                    <a:pt x="8392" y="58334"/>
                  </a:cubicBezTo>
                  <a:cubicBezTo>
                    <a:pt x="8456" y="58334"/>
                    <a:pt x="8487" y="58303"/>
                    <a:pt x="8551" y="58271"/>
                  </a:cubicBezTo>
                  <a:cubicBezTo>
                    <a:pt x="8614" y="58208"/>
                    <a:pt x="8614" y="58049"/>
                    <a:pt x="8551" y="57986"/>
                  </a:cubicBezTo>
                  <a:cubicBezTo>
                    <a:pt x="8516" y="57934"/>
                    <a:pt x="8462" y="57910"/>
                    <a:pt x="8404" y="57910"/>
                  </a:cubicBezTo>
                  <a:close/>
                  <a:moveTo>
                    <a:pt x="62123" y="58417"/>
                  </a:moveTo>
                  <a:cubicBezTo>
                    <a:pt x="62065" y="58417"/>
                    <a:pt x="62011" y="58440"/>
                    <a:pt x="61977" y="58493"/>
                  </a:cubicBezTo>
                  <a:cubicBezTo>
                    <a:pt x="61882" y="58588"/>
                    <a:pt x="61913" y="58714"/>
                    <a:pt x="61977" y="58778"/>
                  </a:cubicBezTo>
                  <a:cubicBezTo>
                    <a:pt x="62008" y="58809"/>
                    <a:pt x="62072" y="58841"/>
                    <a:pt x="62103" y="58841"/>
                  </a:cubicBezTo>
                  <a:cubicBezTo>
                    <a:pt x="62167" y="58841"/>
                    <a:pt x="62230" y="58809"/>
                    <a:pt x="62262" y="58746"/>
                  </a:cubicBezTo>
                  <a:lnTo>
                    <a:pt x="62293" y="58714"/>
                  </a:lnTo>
                  <a:cubicBezTo>
                    <a:pt x="62357" y="58651"/>
                    <a:pt x="62325" y="58524"/>
                    <a:pt x="62262" y="58461"/>
                  </a:cubicBezTo>
                  <a:cubicBezTo>
                    <a:pt x="62219" y="58433"/>
                    <a:pt x="62170" y="58417"/>
                    <a:pt x="62123" y="58417"/>
                  </a:cubicBezTo>
                  <a:close/>
                  <a:moveTo>
                    <a:pt x="9458" y="59114"/>
                  </a:moveTo>
                  <a:cubicBezTo>
                    <a:pt x="9412" y="59114"/>
                    <a:pt x="9371" y="59129"/>
                    <a:pt x="9343" y="59158"/>
                  </a:cubicBezTo>
                  <a:cubicBezTo>
                    <a:pt x="9248" y="59253"/>
                    <a:pt x="9248" y="59379"/>
                    <a:pt x="9311" y="59443"/>
                  </a:cubicBezTo>
                  <a:lnTo>
                    <a:pt x="9343" y="59474"/>
                  </a:lnTo>
                  <a:cubicBezTo>
                    <a:pt x="9374" y="59506"/>
                    <a:pt x="9438" y="59538"/>
                    <a:pt x="9469" y="59538"/>
                  </a:cubicBezTo>
                  <a:cubicBezTo>
                    <a:pt x="9533" y="59538"/>
                    <a:pt x="9564" y="59506"/>
                    <a:pt x="9628" y="59474"/>
                  </a:cubicBezTo>
                  <a:cubicBezTo>
                    <a:pt x="9691" y="59411"/>
                    <a:pt x="9691" y="59253"/>
                    <a:pt x="9628" y="59189"/>
                  </a:cubicBezTo>
                  <a:cubicBezTo>
                    <a:pt x="9575" y="59137"/>
                    <a:pt x="9513" y="59114"/>
                    <a:pt x="9458" y="59114"/>
                  </a:cubicBezTo>
                  <a:close/>
                  <a:moveTo>
                    <a:pt x="61054" y="59617"/>
                  </a:moveTo>
                  <a:cubicBezTo>
                    <a:pt x="61003" y="59617"/>
                    <a:pt x="60947" y="59633"/>
                    <a:pt x="60900" y="59664"/>
                  </a:cubicBezTo>
                  <a:lnTo>
                    <a:pt x="60868" y="59696"/>
                  </a:lnTo>
                  <a:cubicBezTo>
                    <a:pt x="60805" y="59791"/>
                    <a:pt x="60805" y="59918"/>
                    <a:pt x="60900" y="59981"/>
                  </a:cubicBezTo>
                  <a:cubicBezTo>
                    <a:pt x="60931" y="60013"/>
                    <a:pt x="60963" y="60045"/>
                    <a:pt x="61026" y="60045"/>
                  </a:cubicBezTo>
                  <a:cubicBezTo>
                    <a:pt x="61090" y="60045"/>
                    <a:pt x="61121" y="60013"/>
                    <a:pt x="61153" y="59981"/>
                  </a:cubicBezTo>
                  <a:lnTo>
                    <a:pt x="61185" y="59949"/>
                  </a:lnTo>
                  <a:cubicBezTo>
                    <a:pt x="61280" y="59854"/>
                    <a:pt x="61280" y="59728"/>
                    <a:pt x="61185" y="59664"/>
                  </a:cubicBezTo>
                  <a:cubicBezTo>
                    <a:pt x="61153" y="59633"/>
                    <a:pt x="61106" y="59617"/>
                    <a:pt x="61054" y="59617"/>
                  </a:cubicBezTo>
                  <a:close/>
                  <a:moveTo>
                    <a:pt x="10605" y="60290"/>
                  </a:moveTo>
                  <a:cubicBezTo>
                    <a:pt x="10554" y="60290"/>
                    <a:pt x="10498" y="60314"/>
                    <a:pt x="10451" y="60361"/>
                  </a:cubicBezTo>
                  <a:cubicBezTo>
                    <a:pt x="10388" y="60425"/>
                    <a:pt x="10388" y="60551"/>
                    <a:pt x="10451" y="60646"/>
                  </a:cubicBezTo>
                  <a:lnTo>
                    <a:pt x="10483" y="60646"/>
                  </a:lnTo>
                  <a:cubicBezTo>
                    <a:pt x="10514" y="60710"/>
                    <a:pt x="10578" y="60710"/>
                    <a:pt x="10609" y="60710"/>
                  </a:cubicBezTo>
                  <a:cubicBezTo>
                    <a:pt x="10673" y="60710"/>
                    <a:pt x="10736" y="60710"/>
                    <a:pt x="10768" y="60678"/>
                  </a:cubicBezTo>
                  <a:cubicBezTo>
                    <a:pt x="10863" y="60583"/>
                    <a:pt x="10863" y="60456"/>
                    <a:pt x="10768" y="60393"/>
                  </a:cubicBezTo>
                  <a:lnTo>
                    <a:pt x="10736" y="60361"/>
                  </a:lnTo>
                  <a:cubicBezTo>
                    <a:pt x="10704" y="60314"/>
                    <a:pt x="10657" y="60290"/>
                    <a:pt x="10605" y="60290"/>
                  </a:cubicBezTo>
                  <a:close/>
                  <a:moveTo>
                    <a:pt x="59914" y="60757"/>
                  </a:moveTo>
                  <a:cubicBezTo>
                    <a:pt x="59863" y="60757"/>
                    <a:pt x="59807" y="60773"/>
                    <a:pt x="59760" y="60805"/>
                  </a:cubicBezTo>
                  <a:lnTo>
                    <a:pt x="59728" y="60836"/>
                  </a:lnTo>
                  <a:cubicBezTo>
                    <a:pt x="59665" y="60931"/>
                    <a:pt x="59665" y="61058"/>
                    <a:pt x="59728" y="61121"/>
                  </a:cubicBezTo>
                  <a:cubicBezTo>
                    <a:pt x="59760" y="61153"/>
                    <a:pt x="59823" y="61185"/>
                    <a:pt x="59886" y="61185"/>
                  </a:cubicBezTo>
                  <a:cubicBezTo>
                    <a:pt x="59918" y="61185"/>
                    <a:pt x="59981" y="61153"/>
                    <a:pt x="60013" y="61121"/>
                  </a:cubicBezTo>
                  <a:lnTo>
                    <a:pt x="60045" y="61090"/>
                  </a:lnTo>
                  <a:cubicBezTo>
                    <a:pt x="60108" y="61026"/>
                    <a:pt x="60140" y="60900"/>
                    <a:pt x="60045" y="60805"/>
                  </a:cubicBezTo>
                  <a:cubicBezTo>
                    <a:pt x="60013" y="60773"/>
                    <a:pt x="59966" y="60757"/>
                    <a:pt x="59914" y="60757"/>
                  </a:cubicBezTo>
                  <a:close/>
                  <a:moveTo>
                    <a:pt x="11768" y="61410"/>
                  </a:moveTo>
                  <a:cubicBezTo>
                    <a:pt x="11711" y="61410"/>
                    <a:pt x="11657" y="61435"/>
                    <a:pt x="11623" y="61470"/>
                  </a:cubicBezTo>
                  <a:cubicBezTo>
                    <a:pt x="11528" y="61565"/>
                    <a:pt x="11559" y="61691"/>
                    <a:pt x="11623" y="61755"/>
                  </a:cubicBezTo>
                  <a:lnTo>
                    <a:pt x="11654" y="61786"/>
                  </a:lnTo>
                  <a:cubicBezTo>
                    <a:pt x="11718" y="61818"/>
                    <a:pt x="11749" y="61850"/>
                    <a:pt x="11813" y="61850"/>
                  </a:cubicBezTo>
                  <a:cubicBezTo>
                    <a:pt x="11844" y="61850"/>
                    <a:pt x="11908" y="61818"/>
                    <a:pt x="11939" y="61786"/>
                  </a:cubicBezTo>
                  <a:cubicBezTo>
                    <a:pt x="12034" y="61691"/>
                    <a:pt x="12003" y="61565"/>
                    <a:pt x="11939" y="61501"/>
                  </a:cubicBezTo>
                  <a:lnTo>
                    <a:pt x="11908" y="61470"/>
                  </a:lnTo>
                  <a:cubicBezTo>
                    <a:pt x="11865" y="61427"/>
                    <a:pt x="11816" y="61410"/>
                    <a:pt x="11768" y="61410"/>
                  </a:cubicBezTo>
                  <a:close/>
                  <a:moveTo>
                    <a:pt x="58704" y="61853"/>
                  </a:moveTo>
                  <a:cubicBezTo>
                    <a:pt x="58658" y="61853"/>
                    <a:pt x="58617" y="61870"/>
                    <a:pt x="58588" y="61913"/>
                  </a:cubicBezTo>
                  <a:lnTo>
                    <a:pt x="58556" y="61913"/>
                  </a:lnTo>
                  <a:cubicBezTo>
                    <a:pt x="58461" y="62008"/>
                    <a:pt x="58461" y="62135"/>
                    <a:pt x="58525" y="62198"/>
                  </a:cubicBezTo>
                  <a:cubicBezTo>
                    <a:pt x="58556" y="62261"/>
                    <a:pt x="58620" y="62261"/>
                    <a:pt x="58683" y="62261"/>
                  </a:cubicBezTo>
                  <a:cubicBezTo>
                    <a:pt x="58715" y="62261"/>
                    <a:pt x="58778" y="62261"/>
                    <a:pt x="58810" y="62230"/>
                  </a:cubicBezTo>
                  <a:lnTo>
                    <a:pt x="58715" y="62040"/>
                  </a:lnTo>
                  <a:lnTo>
                    <a:pt x="58841" y="62198"/>
                  </a:lnTo>
                  <a:cubicBezTo>
                    <a:pt x="58936" y="62135"/>
                    <a:pt x="58936" y="62008"/>
                    <a:pt x="58873" y="61913"/>
                  </a:cubicBezTo>
                  <a:cubicBezTo>
                    <a:pt x="58821" y="61878"/>
                    <a:pt x="58759" y="61853"/>
                    <a:pt x="58704" y="61853"/>
                  </a:cubicBezTo>
                  <a:close/>
                  <a:moveTo>
                    <a:pt x="12972" y="62471"/>
                  </a:moveTo>
                  <a:cubicBezTo>
                    <a:pt x="12915" y="62471"/>
                    <a:pt x="12861" y="62494"/>
                    <a:pt x="12826" y="62546"/>
                  </a:cubicBezTo>
                  <a:cubicBezTo>
                    <a:pt x="12763" y="62641"/>
                    <a:pt x="12794" y="62768"/>
                    <a:pt x="12858" y="62831"/>
                  </a:cubicBezTo>
                  <a:lnTo>
                    <a:pt x="12889" y="62863"/>
                  </a:lnTo>
                  <a:cubicBezTo>
                    <a:pt x="12921" y="62895"/>
                    <a:pt x="12984" y="62895"/>
                    <a:pt x="13016" y="62895"/>
                  </a:cubicBezTo>
                  <a:cubicBezTo>
                    <a:pt x="13079" y="62895"/>
                    <a:pt x="13143" y="62863"/>
                    <a:pt x="13175" y="62831"/>
                  </a:cubicBezTo>
                  <a:cubicBezTo>
                    <a:pt x="13238" y="62736"/>
                    <a:pt x="13238" y="62610"/>
                    <a:pt x="13143" y="62546"/>
                  </a:cubicBezTo>
                  <a:lnTo>
                    <a:pt x="13111" y="62515"/>
                  </a:lnTo>
                  <a:cubicBezTo>
                    <a:pt x="13068" y="62486"/>
                    <a:pt x="13019" y="62471"/>
                    <a:pt x="12972" y="62471"/>
                  </a:cubicBezTo>
                  <a:close/>
                  <a:moveTo>
                    <a:pt x="57446" y="62892"/>
                  </a:moveTo>
                  <a:cubicBezTo>
                    <a:pt x="57410" y="62892"/>
                    <a:pt x="57377" y="62902"/>
                    <a:pt x="57353" y="62926"/>
                  </a:cubicBezTo>
                  <a:lnTo>
                    <a:pt x="57290" y="62958"/>
                  </a:lnTo>
                  <a:cubicBezTo>
                    <a:pt x="57226" y="63021"/>
                    <a:pt x="57226" y="63148"/>
                    <a:pt x="57290" y="63243"/>
                  </a:cubicBezTo>
                  <a:cubicBezTo>
                    <a:pt x="57321" y="63275"/>
                    <a:pt x="57385" y="63306"/>
                    <a:pt x="57448" y="63306"/>
                  </a:cubicBezTo>
                  <a:cubicBezTo>
                    <a:pt x="57480" y="63306"/>
                    <a:pt x="57543" y="63275"/>
                    <a:pt x="57575" y="63243"/>
                  </a:cubicBezTo>
                  <a:cubicBezTo>
                    <a:pt x="57670" y="63180"/>
                    <a:pt x="57670" y="63053"/>
                    <a:pt x="57606" y="62958"/>
                  </a:cubicBezTo>
                  <a:cubicBezTo>
                    <a:pt x="57567" y="62919"/>
                    <a:pt x="57504" y="62892"/>
                    <a:pt x="57446" y="62892"/>
                  </a:cubicBezTo>
                  <a:close/>
                  <a:moveTo>
                    <a:pt x="14266" y="63484"/>
                  </a:moveTo>
                  <a:cubicBezTo>
                    <a:pt x="14214" y="63484"/>
                    <a:pt x="14159" y="63507"/>
                    <a:pt x="14125" y="63560"/>
                  </a:cubicBezTo>
                  <a:cubicBezTo>
                    <a:pt x="14061" y="63655"/>
                    <a:pt x="14061" y="63781"/>
                    <a:pt x="14156" y="63845"/>
                  </a:cubicBezTo>
                  <a:lnTo>
                    <a:pt x="14188" y="63876"/>
                  </a:lnTo>
                  <a:cubicBezTo>
                    <a:pt x="14220" y="63876"/>
                    <a:pt x="14251" y="63908"/>
                    <a:pt x="14315" y="63908"/>
                  </a:cubicBezTo>
                  <a:cubicBezTo>
                    <a:pt x="14346" y="63908"/>
                    <a:pt x="14410" y="63876"/>
                    <a:pt x="14473" y="63813"/>
                  </a:cubicBezTo>
                  <a:cubicBezTo>
                    <a:pt x="14536" y="63718"/>
                    <a:pt x="14505" y="63623"/>
                    <a:pt x="14410" y="63528"/>
                  </a:cubicBezTo>
                  <a:lnTo>
                    <a:pt x="14378" y="63528"/>
                  </a:lnTo>
                  <a:cubicBezTo>
                    <a:pt x="14349" y="63500"/>
                    <a:pt x="14308" y="63484"/>
                    <a:pt x="14266" y="63484"/>
                  </a:cubicBezTo>
                  <a:close/>
                  <a:moveTo>
                    <a:pt x="56163" y="63875"/>
                  </a:moveTo>
                  <a:cubicBezTo>
                    <a:pt x="56126" y="63875"/>
                    <a:pt x="56088" y="63886"/>
                    <a:pt x="56054" y="63908"/>
                  </a:cubicBezTo>
                  <a:lnTo>
                    <a:pt x="56023" y="63940"/>
                  </a:lnTo>
                  <a:cubicBezTo>
                    <a:pt x="55928" y="64003"/>
                    <a:pt x="55928" y="64130"/>
                    <a:pt x="55991" y="64225"/>
                  </a:cubicBezTo>
                  <a:cubicBezTo>
                    <a:pt x="56023" y="64256"/>
                    <a:pt x="56086" y="64288"/>
                    <a:pt x="56149" y="64288"/>
                  </a:cubicBezTo>
                  <a:cubicBezTo>
                    <a:pt x="56181" y="64288"/>
                    <a:pt x="56213" y="64288"/>
                    <a:pt x="56276" y="64256"/>
                  </a:cubicBezTo>
                  <a:lnTo>
                    <a:pt x="56276" y="64225"/>
                  </a:lnTo>
                  <a:cubicBezTo>
                    <a:pt x="56371" y="64161"/>
                    <a:pt x="56403" y="64035"/>
                    <a:pt x="56339" y="63971"/>
                  </a:cubicBezTo>
                  <a:cubicBezTo>
                    <a:pt x="56299" y="63910"/>
                    <a:pt x="56231" y="63875"/>
                    <a:pt x="56163" y="63875"/>
                  </a:cubicBezTo>
                  <a:close/>
                  <a:moveTo>
                    <a:pt x="15591" y="64444"/>
                  </a:moveTo>
                  <a:cubicBezTo>
                    <a:pt x="15525" y="64444"/>
                    <a:pt x="15462" y="64471"/>
                    <a:pt x="15423" y="64510"/>
                  </a:cubicBezTo>
                  <a:cubicBezTo>
                    <a:pt x="15360" y="64605"/>
                    <a:pt x="15391" y="64732"/>
                    <a:pt x="15486" y="64795"/>
                  </a:cubicBezTo>
                  <a:lnTo>
                    <a:pt x="15518" y="64827"/>
                  </a:lnTo>
                  <a:cubicBezTo>
                    <a:pt x="15550" y="64827"/>
                    <a:pt x="15581" y="64858"/>
                    <a:pt x="15613" y="64858"/>
                  </a:cubicBezTo>
                  <a:cubicBezTo>
                    <a:pt x="15676" y="64858"/>
                    <a:pt x="15740" y="64827"/>
                    <a:pt x="15771" y="64763"/>
                  </a:cubicBezTo>
                  <a:cubicBezTo>
                    <a:pt x="15835" y="64668"/>
                    <a:pt x="15835" y="64541"/>
                    <a:pt x="15740" y="64478"/>
                  </a:cubicBezTo>
                  <a:lnTo>
                    <a:pt x="15708" y="64478"/>
                  </a:lnTo>
                  <a:cubicBezTo>
                    <a:pt x="15672" y="64454"/>
                    <a:pt x="15631" y="64444"/>
                    <a:pt x="15591" y="64444"/>
                  </a:cubicBezTo>
                  <a:close/>
                  <a:moveTo>
                    <a:pt x="54831" y="64814"/>
                  </a:moveTo>
                  <a:cubicBezTo>
                    <a:pt x="54784" y="64814"/>
                    <a:pt x="54735" y="64830"/>
                    <a:pt x="54693" y="64858"/>
                  </a:cubicBezTo>
                  <a:cubicBezTo>
                    <a:pt x="54598" y="64922"/>
                    <a:pt x="54598" y="65017"/>
                    <a:pt x="54629" y="65112"/>
                  </a:cubicBezTo>
                  <a:cubicBezTo>
                    <a:pt x="54693" y="65175"/>
                    <a:pt x="54756" y="65207"/>
                    <a:pt x="54819" y="65207"/>
                  </a:cubicBezTo>
                  <a:cubicBezTo>
                    <a:pt x="54851" y="65207"/>
                    <a:pt x="54883" y="65207"/>
                    <a:pt x="54914" y="65175"/>
                  </a:cubicBezTo>
                  <a:lnTo>
                    <a:pt x="54946" y="65175"/>
                  </a:lnTo>
                  <a:cubicBezTo>
                    <a:pt x="55041" y="65112"/>
                    <a:pt x="55041" y="64985"/>
                    <a:pt x="54978" y="64890"/>
                  </a:cubicBezTo>
                  <a:cubicBezTo>
                    <a:pt x="54943" y="64838"/>
                    <a:pt x="54889" y="64814"/>
                    <a:pt x="54831" y="64814"/>
                  </a:cubicBezTo>
                  <a:close/>
                  <a:moveTo>
                    <a:pt x="16994" y="65321"/>
                  </a:moveTo>
                  <a:cubicBezTo>
                    <a:pt x="16915" y="65321"/>
                    <a:pt x="16832" y="65357"/>
                    <a:pt x="16785" y="65428"/>
                  </a:cubicBezTo>
                  <a:cubicBezTo>
                    <a:pt x="16721" y="65523"/>
                    <a:pt x="16753" y="65618"/>
                    <a:pt x="16848" y="65682"/>
                  </a:cubicBezTo>
                  <a:lnTo>
                    <a:pt x="16880" y="65713"/>
                  </a:lnTo>
                  <a:cubicBezTo>
                    <a:pt x="16911" y="65713"/>
                    <a:pt x="16943" y="65745"/>
                    <a:pt x="16975" y="65745"/>
                  </a:cubicBezTo>
                  <a:cubicBezTo>
                    <a:pt x="17038" y="65745"/>
                    <a:pt x="17101" y="65682"/>
                    <a:pt x="17133" y="65618"/>
                  </a:cubicBezTo>
                  <a:cubicBezTo>
                    <a:pt x="17196" y="65523"/>
                    <a:pt x="17133" y="65397"/>
                    <a:pt x="17070" y="65333"/>
                  </a:cubicBezTo>
                  <a:cubicBezTo>
                    <a:pt x="17046" y="65325"/>
                    <a:pt x="17020" y="65321"/>
                    <a:pt x="16994" y="65321"/>
                  </a:cubicBezTo>
                  <a:close/>
                  <a:moveTo>
                    <a:pt x="53440" y="65680"/>
                  </a:moveTo>
                  <a:cubicBezTo>
                    <a:pt x="53402" y="65680"/>
                    <a:pt x="53365" y="65691"/>
                    <a:pt x="53331" y="65713"/>
                  </a:cubicBezTo>
                  <a:cubicBezTo>
                    <a:pt x="53236" y="65745"/>
                    <a:pt x="53204" y="65872"/>
                    <a:pt x="53268" y="65967"/>
                  </a:cubicBezTo>
                  <a:cubicBezTo>
                    <a:pt x="53299" y="66030"/>
                    <a:pt x="53363" y="66062"/>
                    <a:pt x="53426" y="66062"/>
                  </a:cubicBezTo>
                  <a:lnTo>
                    <a:pt x="53521" y="66062"/>
                  </a:lnTo>
                  <a:cubicBezTo>
                    <a:pt x="53521" y="66062"/>
                    <a:pt x="53584" y="66030"/>
                    <a:pt x="53584" y="66030"/>
                  </a:cubicBezTo>
                  <a:cubicBezTo>
                    <a:pt x="53648" y="65967"/>
                    <a:pt x="53679" y="65872"/>
                    <a:pt x="53616" y="65777"/>
                  </a:cubicBezTo>
                  <a:cubicBezTo>
                    <a:pt x="53575" y="65715"/>
                    <a:pt x="53508" y="65680"/>
                    <a:pt x="53440" y="65680"/>
                  </a:cubicBezTo>
                  <a:close/>
                  <a:moveTo>
                    <a:pt x="18361" y="66145"/>
                  </a:moveTo>
                  <a:cubicBezTo>
                    <a:pt x="18291" y="66145"/>
                    <a:pt x="18226" y="66180"/>
                    <a:pt x="18178" y="66252"/>
                  </a:cubicBezTo>
                  <a:cubicBezTo>
                    <a:pt x="18115" y="66347"/>
                    <a:pt x="18147" y="66442"/>
                    <a:pt x="18242" y="66505"/>
                  </a:cubicBezTo>
                  <a:lnTo>
                    <a:pt x="18273" y="66537"/>
                  </a:lnTo>
                  <a:cubicBezTo>
                    <a:pt x="18305" y="66537"/>
                    <a:pt x="18337" y="66568"/>
                    <a:pt x="18368" y="66568"/>
                  </a:cubicBezTo>
                  <a:cubicBezTo>
                    <a:pt x="18432" y="66568"/>
                    <a:pt x="18495" y="66505"/>
                    <a:pt x="18527" y="66442"/>
                  </a:cubicBezTo>
                  <a:cubicBezTo>
                    <a:pt x="18590" y="66347"/>
                    <a:pt x="18527" y="66220"/>
                    <a:pt x="18432" y="66157"/>
                  </a:cubicBezTo>
                  <a:cubicBezTo>
                    <a:pt x="18408" y="66149"/>
                    <a:pt x="18384" y="66145"/>
                    <a:pt x="18361" y="66145"/>
                  </a:cubicBezTo>
                  <a:close/>
                  <a:moveTo>
                    <a:pt x="52046" y="66472"/>
                  </a:moveTo>
                  <a:cubicBezTo>
                    <a:pt x="52009" y="66472"/>
                    <a:pt x="51971" y="66483"/>
                    <a:pt x="51937" y="66505"/>
                  </a:cubicBezTo>
                  <a:cubicBezTo>
                    <a:pt x="51842" y="66537"/>
                    <a:pt x="51811" y="66663"/>
                    <a:pt x="51842" y="66758"/>
                  </a:cubicBezTo>
                  <a:cubicBezTo>
                    <a:pt x="51874" y="66822"/>
                    <a:pt x="51937" y="66853"/>
                    <a:pt x="52032" y="66853"/>
                  </a:cubicBezTo>
                  <a:lnTo>
                    <a:pt x="52127" y="66853"/>
                  </a:lnTo>
                  <a:lnTo>
                    <a:pt x="52159" y="66822"/>
                  </a:lnTo>
                  <a:cubicBezTo>
                    <a:pt x="52254" y="66758"/>
                    <a:pt x="52254" y="66663"/>
                    <a:pt x="52222" y="66568"/>
                  </a:cubicBezTo>
                  <a:cubicBezTo>
                    <a:pt x="52182" y="66507"/>
                    <a:pt x="52114" y="66472"/>
                    <a:pt x="52046" y="66472"/>
                  </a:cubicBezTo>
                  <a:close/>
                  <a:moveTo>
                    <a:pt x="19781" y="66905"/>
                  </a:moveTo>
                  <a:cubicBezTo>
                    <a:pt x="19704" y="66905"/>
                    <a:pt x="19627" y="66940"/>
                    <a:pt x="19603" y="67012"/>
                  </a:cubicBezTo>
                  <a:cubicBezTo>
                    <a:pt x="19540" y="67107"/>
                    <a:pt x="19603" y="67233"/>
                    <a:pt x="19698" y="67265"/>
                  </a:cubicBezTo>
                  <a:lnTo>
                    <a:pt x="19730" y="67297"/>
                  </a:lnTo>
                  <a:cubicBezTo>
                    <a:pt x="19762" y="67297"/>
                    <a:pt x="19793" y="67328"/>
                    <a:pt x="19825" y="67328"/>
                  </a:cubicBezTo>
                  <a:cubicBezTo>
                    <a:pt x="19888" y="67328"/>
                    <a:pt x="19952" y="67265"/>
                    <a:pt x="19983" y="67202"/>
                  </a:cubicBezTo>
                  <a:cubicBezTo>
                    <a:pt x="20015" y="67107"/>
                    <a:pt x="19952" y="66980"/>
                    <a:pt x="19857" y="66917"/>
                  </a:cubicBezTo>
                  <a:cubicBezTo>
                    <a:pt x="19833" y="66909"/>
                    <a:pt x="19807" y="66905"/>
                    <a:pt x="19781" y="66905"/>
                  </a:cubicBezTo>
                  <a:close/>
                  <a:moveTo>
                    <a:pt x="50597" y="67176"/>
                  </a:moveTo>
                  <a:cubicBezTo>
                    <a:pt x="50568" y="67176"/>
                    <a:pt x="50539" y="67184"/>
                    <a:pt x="50512" y="67202"/>
                  </a:cubicBezTo>
                  <a:lnTo>
                    <a:pt x="50481" y="67233"/>
                  </a:lnTo>
                  <a:cubicBezTo>
                    <a:pt x="50386" y="67265"/>
                    <a:pt x="50354" y="67392"/>
                    <a:pt x="50386" y="67487"/>
                  </a:cubicBezTo>
                  <a:cubicBezTo>
                    <a:pt x="50417" y="67550"/>
                    <a:pt x="50512" y="67582"/>
                    <a:pt x="50576" y="67582"/>
                  </a:cubicBezTo>
                  <a:lnTo>
                    <a:pt x="50671" y="67582"/>
                  </a:lnTo>
                  <a:lnTo>
                    <a:pt x="50607" y="67392"/>
                  </a:lnTo>
                  <a:lnTo>
                    <a:pt x="50702" y="67550"/>
                  </a:lnTo>
                  <a:cubicBezTo>
                    <a:pt x="50797" y="67518"/>
                    <a:pt x="50829" y="67392"/>
                    <a:pt x="50797" y="67297"/>
                  </a:cubicBezTo>
                  <a:cubicBezTo>
                    <a:pt x="50752" y="67228"/>
                    <a:pt x="50673" y="67176"/>
                    <a:pt x="50597" y="67176"/>
                  </a:cubicBezTo>
                  <a:close/>
                  <a:moveTo>
                    <a:pt x="21243" y="67601"/>
                  </a:moveTo>
                  <a:cubicBezTo>
                    <a:pt x="21173" y="67601"/>
                    <a:pt x="21108" y="67637"/>
                    <a:pt x="21060" y="67708"/>
                  </a:cubicBezTo>
                  <a:cubicBezTo>
                    <a:pt x="21028" y="67803"/>
                    <a:pt x="21060" y="67930"/>
                    <a:pt x="21187" y="67962"/>
                  </a:cubicBezTo>
                  <a:lnTo>
                    <a:pt x="21218" y="67993"/>
                  </a:lnTo>
                  <a:lnTo>
                    <a:pt x="21282" y="67993"/>
                  </a:lnTo>
                  <a:cubicBezTo>
                    <a:pt x="21377" y="67993"/>
                    <a:pt x="21440" y="67962"/>
                    <a:pt x="21472" y="67898"/>
                  </a:cubicBezTo>
                  <a:cubicBezTo>
                    <a:pt x="21503" y="67803"/>
                    <a:pt x="21472" y="67677"/>
                    <a:pt x="21377" y="67645"/>
                  </a:cubicBezTo>
                  <a:lnTo>
                    <a:pt x="21313" y="67613"/>
                  </a:lnTo>
                  <a:cubicBezTo>
                    <a:pt x="21290" y="67605"/>
                    <a:pt x="21266" y="67601"/>
                    <a:pt x="21243" y="67601"/>
                  </a:cubicBezTo>
                  <a:close/>
                  <a:moveTo>
                    <a:pt x="49140" y="67841"/>
                  </a:moveTo>
                  <a:cubicBezTo>
                    <a:pt x="49111" y="67841"/>
                    <a:pt x="49082" y="67849"/>
                    <a:pt x="49056" y="67867"/>
                  </a:cubicBezTo>
                  <a:lnTo>
                    <a:pt x="49024" y="67867"/>
                  </a:lnTo>
                  <a:cubicBezTo>
                    <a:pt x="48929" y="67898"/>
                    <a:pt x="48866" y="68025"/>
                    <a:pt x="48929" y="68120"/>
                  </a:cubicBezTo>
                  <a:cubicBezTo>
                    <a:pt x="48961" y="68215"/>
                    <a:pt x="49024" y="68247"/>
                    <a:pt x="49087" y="68247"/>
                  </a:cubicBezTo>
                  <a:lnTo>
                    <a:pt x="49182" y="68247"/>
                  </a:lnTo>
                  <a:lnTo>
                    <a:pt x="49119" y="68025"/>
                  </a:lnTo>
                  <a:lnTo>
                    <a:pt x="49214" y="68215"/>
                  </a:lnTo>
                  <a:cubicBezTo>
                    <a:pt x="49309" y="68183"/>
                    <a:pt x="49372" y="68057"/>
                    <a:pt x="49309" y="67962"/>
                  </a:cubicBezTo>
                  <a:cubicBezTo>
                    <a:pt x="49286" y="67893"/>
                    <a:pt x="49214" y="67841"/>
                    <a:pt x="49140" y="67841"/>
                  </a:cubicBezTo>
                  <a:close/>
                  <a:moveTo>
                    <a:pt x="22749" y="68221"/>
                  </a:moveTo>
                  <a:cubicBezTo>
                    <a:pt x="22675" y="68221"/>
                    <a:pt x="22603" y="68273"/>
                    <a:pt x="22580" y="68342"/>
                  </a:cubicBezTo>
                  <a:cubicBezTo>
                    <a:pt x="22517" y="68437"/>
                    <a:pt x="22580" y="68563"/>
                    <a:pt x="22675" y="68595"/>
                  </a:cubicBezTo>
                  <a:lnTo>
                    <a:pt x="22707" y="68627"/>
                  </a:lnTo>
                  <a:lnTo>
                    <a:pt x="22802" y="68627"/>
                  </a:lnTo>
                  <a:cubicBezTo>
                    <a:pt x="22865" y="68627"/>
                    <a:pt x="22960" y="68595"/>
                    <a:pt x="22960" y="68500"/>
                  </a:cubicBezTo>
                  <a:cubicBezTo>
                    <a:pt x="23024" y="68405"/>
                    <a:pt x="22960" y="68278"/>
                    <a:pt x="22865" y="68247"/>
                  </a:cubicBezTo>
                  <a:lnTo>
                    <a:pt x="22834" y="68247"/>
                  </a:lnTo>
                  <a:cubicBezTo>
                    <a:pt x="22807" y="68229"/>
                    <a:pt x="22778" y="68221"/>
                    <a:pt x="22749" y="68221"/>
                  </a:cubicBezTo>
                  <a:close/>
                  <a:moveTo>
                    <a:pt x="47597" y="68457"/>
                  </a:moveTo>
                  <a:cubicBezTo>
                    <a:pt x="47567" y="68457"/>
                    <a:pt x="47535" y="68461"/>
                    <a:pt x="47504" y="68468"/>
                  </a:cubicBezTo>
                  <a:cubicBezTo>
                    <a:pt x="47409" y="68500"/>
                    <a:pt x="47377" y="68627"/>
                    <a:pt x="47409" y="68722"/>
                  </a:cubicBezTo>
                  <a:cubicBezTo>
                    <a:pt x="47440" y="68785"/>
                    <a:pt x="47504" y="68848"/>
                    <a:pt x="47599" y="68848"/>
                  </a:cubicBezTo>
                  <a:lnTo>
                    <a:pt x="47662" y="68848"/>
                  </a:lnTo>
                  <a:lnTo>
                    <a:pt x="47694" y="68817"/>
                  </a:lnTo>
                  <a:cubicBezTo>
                    <a:pt x="47789" y="68785"/>
                    <a:pt x="47820" y="68690"/>
                    <a:pt x="47789" y="68563"/>
                  </a:cubicBezTo>
                  <a:cubicBezTo>
                    <a:pt x="47765" y="68492"/>
                    <a:pt x="47688" y="68457"/>
                    <a:pt x="47597" y="68457"/>
                  </a:cubicBezTo>
                  <a:close/>
                  <a:moveTo>
                    <a:pt x="24290" y="68777"/>
                  </a:moveTo>
                  <a:cubicBezTo>
                    <a:pt x="24195" y="68777"/>
                    <a:pt x="24126" y="68834"/>
                    <a:pt x="24100" y="68912"/>
                  </a:cubicBezTo>
                  <a:cubicBezTo>
                    <a:pt x="24069" y="69007"/>
                    <a:pt x="24132" y="69133"/>
                    <a:pt x="24227" y="69165"/>
                  </a:cubicBezTo>
                  <a:lnTo>
                    <a:pt x="24322" y="69165"/>
                  </a:lnTo>
                  <a:cubicBezTo>
                    <a:pt x="24417" y="69165"/>
                    <a:pt x="24480" y="69133"/>
                    <a:pt x="24512" y="69038"/>
                  </a:cubicBezTo>
                  <a:cubicBezTo>
                    <a:pt x="24544" y="68943"/>
                    <a:pt x="24480" y="68817"/>
                    <a:pt x="24385" y="68785"/>
                  </a:cubicBezTo>
                  <a:lnTo>
                    <a:pt x="24354" y="68785"/>
                  </a:lnTo>
                  <a:cubicBezTo>
                    <a:pt x="24331" y="68780"/>
                    <a:pt x="24310" y="68777"/>
                    <a:pt x="24290" y="68777"/>
                  </a:cubicBezTo>
                  <a:close/>
                  <a:moveTo>
                    <a:pt x="46050" y="68967"/>
                  </a:moveTo>
                  <a:cubicBezTo>
                    <a:pt x="46029" y="68967"/>
                    <a:pt x="46006" y="68970"/>
                    <a:pt x="45984" y="68975"/>
                  </a:cubicBezTo>
                  <a:cubicBezTo>
                    <a:pt x="45889" y="69007"/>
                    <a:pt x="45825" y="69133"/>
                    <a:pt x="45857" y="69228"/>
                  </a:cubicBezTo>
                  <a:cubicBezTo>
                    <a:pt x="45889" y="69323"/>
                    <a:pt x="45952" y="69387"/>
                    <a:pt x="46047" y="69387"/>
                  </a:cubicBezTo>
                  <a:cubicBezTo>
                    <a:pt x="46079" y="69387"/>
                    <a:pt x="46079" y="69355"/>
                    <a:pt x="46110" y="69355"/>
                  </a:cubicBezTo>
                  <a:lnTo>
                    <a:pt x="46142" y="69355"/>
                  </a:lnTo>
                  <a:cubicBezTo>
                    <a:pt x="46269" y="69323"/>
                    <a:pt x="46300" y="69197"/>
                    <a:pt x="46269" y="69102"/>
                  </a:cubicBezTo>
                  <a:cubicBezTo>
                    <a:pt x="46243" y="69024"/>
                    <a:pt x="46152" y="68967"/>
                    <a:pt x="46050" y="68967"/>
                  </a:cubicBezTo>
                  <a:close/>
                  <a:moveTo>
                    <a:pt x="25824" y="69252"/>
                  </a:moveTo>
                  <a:cubicBezTo>
                    <a:pt x="25747" y="69252"/>
                    <a:pt x="25678" y="69309"/>
                    <a:pt x="25652" y="69387"/>
                  </a:cubicBezTo>
                  <a:cubicBezTo>
                    <a:pt x="25620" y="69514"/>
                    <a:pt x="25684" y="69609"/>
                    <a:pt x="25779" y="69640"/>
                  </a:cubicBezTo>
                  <a:lnTo>
                    <a:pt x="25810" y="69640"/>
                  </a:lnTo>
                  <a:cubicBezTo>
                    <a:pt x="25842" y="69640"/>
                    <a:pt x="25842" y="69672"/>
                    <a:pt x="25874" y="69672"/>
                  </a:cubicBezTo>
                  <a:cubicBezTo>
                    <a:pt x="25969" y="69672"/>
                    <a:pt x="26032" y="69609"/>
                    <a:pt x="26064" y="69514"/>
                  </a:cubicBezTo>
                  <a:cubicBezTo>
                    <a:pt x="26095" y="69418"/>
                    <a:pt x="26032" y="69292"/>
                    <a:pt x="25905" y="69260"/>
                  </a:cubicBezTo>
                  <a:lnTo>
                    <a:pt x="25874" y="69260"/>
                  </a:lnTo>
                  <a:cubicBezTo>
                    <a:pt x="25857" y="69255"/>
                    <a:pt x="25840" y="69252"/>
                    <a:pt x="25824" y="69252"/>
                  </a:cubicBezTo>
                  <a:close/>
                  <a:moveTo>
                    <a:pt x="44545" y="69410"/>
                  </a:moveTo>
                  <a:cubicBezTo>
                    <a:pt x="44529" y="69410"/>
                    <a:pt x="44512" y="69413"/>
                    <a:pt x="44495" y="69418"/>
                  </a:cubicBezTo>
                  <a:lnTo>
                    <a:pt x="44432" y="69418"/>
                  </a:lnTo>
                  <a:cubicBezTo>
                    <a:pt x="44337" y="69450"/>
                    <a:pt x="44274" y="69577"/>
                    <a:pt x="44305" y="69672"/>
                  </a:cubicBezTo>
                  <a:cubicBezTo>
                    <a:pt x="44337" y="69767"/>
                    <a:pt x="44432" y="69830"/>
                    <a:pt x="44527" y="69830"/>
                  </a:cubicBezTo>
                  <a:cubicBezTo>
                    <a:pt x="44527" y="69830"/>
                    <a:pt x="44559" y="69830"/>
                    <a:pt x="44559" y="69799"/>
                  </a:cubicBezTo>
                  <a:lnTo>
                    <a:pt x="44590" y="69799"/>
                  </a:lnTo>
                  <a:cubicBezTo>
                    <a:pt x="44685" y="69767"/>
                    <a:pt x="44749" y="69672"/>
                    <a:pt x="44717" y="69545"/>
                  </a:cubicBezTo>
                  <a:cubicBezTo>
                    <a:pt x="44691" y="69467"/>
                    <a:pt x="44622" y="69410"/>
                    <a:pt x="44545" y="69410"/>
                  </a:cubicBezTo>
                  <a:close/>
                  <a:moveTo>
                    <a:pt x="27393" y="69664"/>
                  </a:moveTo>
                  <a:cubicBezTo>
                    <a:pt x="27299" y="69664"/>
                    <a:pt x="27230" y="69720"/>
                    <a:pt x="27204" y="69799"/>
                  </a:cubicBezTo>
                  <a:cubicBezTo>
                    <a:pt x="27172" y="69925"/>
                    <a:pt x="27267" y="70020"/>
                    <a:pt x="27362" y="70052"/>
                  </a:cubicBezTo>
                  <a:lnTo>
                    <a:pt x="27457" y="70052"/>
                  </a:lnTo>
                  <a:cubicBezTo>
                    <a:pt x="27521" y="70052"/>
                    <a:pt x="27616" y="69989"/>
                    <a:pt x="27647" y="69925"/>
                  </a:cubicBezTo>
                  <a:cubicBezTo>
                    <a:pt x="27647" y="69799"/>
                    <a:pt x="27584" y="69704"/>
                    <a:pt x="27489" y="69672"/>
                  </a:cubicBezTo>
                  <a:lnTo>
                    <a:pt x="27457" y="69672"/>
                  </a:lnTo>
                  <a:cubicBezTo>
                    <a:pt x="27435" y="69666"/>
                    <a:pt x="27413" y="69664"/>
                    <a:pt x="27393" y="69664"/>
                  </a:cubicBezTo>
                  <a:close/>
                  <a:moveTo>
                    <a:pt x="42963" y="69790"/>
                  </a:moveTo>
                  <a:cubicBezTo>
                    <a:pt x="42945" y="69790"/>
                    <a:pt x="42928" y="69793"/>
                    <a:pt x="42912" y="69799"/>
                  </a:cubicBezTo>
                  <a:lnTo>
                    <a:pt x="42880" y="69799"/>
                  </a:lnTo>
                  <a:cubicBezTo>
                    <a:pt x="42753" y="69830"/>
                    <a:pt x="42690" y="69925"/>
                    <a:pt x="42722" y="70052"/>
                  </a:cubicBezTo>
                  <a:cubicBezTo>
                    <a:pt x="42753" y="70147"/>
                    <a:pt x="42817" y="70210"/>
                    <a:pt x="42912" y="70210"/>
                  </a:cubicBezTo>
                  <a:cubicBezTo>
                    <a:pt x="42943" y="70210"/>
                    <a:pt x="42943" y="70210"/>
                    <a:pt x="42943" y="70179"/>
                  </a:cubicBezTo>
                  <a:lnTo>
                    <a:pt x="42943" y="69989"/>
                  </a:lnTo>
                  <a:lnTo>
                    <a:pt x="43007" y="70179"/>
                  </a:lnTo>
                  <a:cubicBezTo>
                    <a:pt x="43102" y="70179"/>
                    <a:pt x="43165" y="70052"/>
                    <a:pt x="43133" y="69957"/>
                  </a:cubicBezTo>
                  <a:cubicBezTo>
                    <a:pt x="43133" y="69852"/>
                    <a:pt x="43047" y="69790"/>
                    <a:pt x="42963" y="69790"/>
                  </a:cubicBezTo>
                  <a:close/>
                  <a:moveTo>
                    <a:pt x="28992" y="69982"/>
                  </a:moveTo>
                  <a:cubicBezTo>
                    <a:pt x="28890" y="69982"/>
                    <a:pt x="28815" y="70065"/>
                    <a:pt x="28787" y="70147"/>
                  </a:cubicBezTo>
                  <a:cubicBezTo>
                    <a:pt x="28787" y="70242"/>
                    <a:pt x="28851" y="70369"/>
                    <a:pt x="28946" y="70369"/>
                  </a:cubicBezTo>
                  <a:lnTo>
                    <a:pt x="29009" y="70400"/>
                  </a:lnTo>
                  <a:lnTo>
                    <a:pt x="29041" y="70400"/>
                  </a:lnTo>
                  <a:cubicBezTo>
                    <a:pt x="29136" y="70400"/>
                    <a:pt x="29199" y="70337"/>
                    <a:pt x="29199" y="70242"/>
                  </a:cubicBezTo>
                  <a:cubicBezTo>
                    <a:pt x="29231" y="70115"/>
                    <a:pt x="29136" y="70020"/>
                    <a:pt x="29041" y="69989"/>
                  </a:cubicBezTo>
                  <a:cubicBezTo>
                    <a:pt x="29024" y="69984"/>
                    <a:pt x="29007" y="69982"/>
                    <a:pt x="28992" y="69982"/>
                  </a:cubicBezTo>
                  <a:close/>
                  <a:moveTo>
                    <a:pt x="41379" y="70107"/>
                  </a:moveTo>
                  <a:cubicBezTo>
                    <a:pt x="41362" y="70107"/>
                    <a:pt x="41345" y="70110"/>
                    <a:pt x="41328" y="70115"/>
                  </a:cubicBezTo>
                  <a:lnTo>
                    <a:pt x="41297" y="70115"/>
                  </a:lnTo>
                  <a:cubicBezTo>
                    <a:pt x="41170" y="70147"/>
                    <a:pt x="41107" y="70242"/>
                    <a:pt x="41138" y="70337"/>
                  </a:cubicBezTo>
                  <a:cubicBezTo>
                    <a:pt x="41138" y="70432"/>
                    <a:pt x="41233" y="70495"/>
                    <a:pt x="41328" y="70495"/>
                  </a:cubicBezTo>
                  <a:lnTo>
                    <a:pt x="41392" y="70495"/>
                  </a:lnTo>
                  <a:cubicBezTo>
                    <a:pt x="41487" y="70464"/>
                    <a:pt x="41582" y="70369"/>
                    <a:pt x="41550" y="70274"/>
                  </a:cubicBezTo>
                  <a:cubicBezTo>
                    <a:pt x="41550" y="70169"/>
                    <a:pt x="41463" y="70107"/>
                    <a:pt x="41379" y="70107"/>
                  </a:cubicBezTo>
                  <a:close/>
                  <a:moveTo>
                    <a:pt x="30624" y="70242"/>
                  </a:moveTo>
                  <a:cubicBezTo>
                    <a:pt x="30529" y="70242"/>
                    <a:pt x="30402" y="70305"/>
                    <a:pt x="30402" y="70432"/>
                  </a:cubicBezTo>
                  <a:cubicBezTo>
                    <a:pt x="30371" y="70527"/>
                    <a:pt x="30466" y="70622"/>
                    <a:pt x="30561" y="70654"/>
                  </a:cubicBezTo>
                  <a:lnTo>
                    <a:pt x="30624" y="70654"/>
                  </a:lnTo>
                  <a:cubicBezTo>
                    <a:pt x="30719" y="70654"/>
                    <a:pt x="30783" y="70590"/>
                    <a:pt x="30814" y="70495"/>
                  </a:cubicBezTo>
                  <a:cubicBezTo>
                    <a:pt x="30814" y="70369"/>
                    <a:pt x="30719" y="70274"/>
                    <a:pt x="30624" y="70242"/>
                  </a:cubicBezTo>
                  <a:close/>
                  <a:moveTo>
                    <a:pt x="39682" y="70337"/>
                  </a:moveTo>
                  <a:cubicBezTo>
                    <a:pt x="39587" y="70369"/>
                    <a:pt x="39491" y="70464"/>
                    <a:pt x="39523" y="70559"/>
                  </a:cubicBezTo>
                  <a:cubicBezTo>
                    <a:pt x="39523" y="70654"/>
                    <a:pt x="39618" y="70749"/>
                    <a:pt x="39713" y="70749"/>
                  </a:cubicBezTo>
                  <a:lnTo>
                    <a:pt x="39777" y="70749"/>
                  </a:lnTo>
                  <a:cubicBezTo>
                    <a:pt x="39903" y="70717"/>
                    <a:pt x="39967" y="70622"/>
                    <a:pt x="39967" y="70527"/>
                  </a:cubicBezTo>
                  <a:cubicBezTo>
                    <a:pt x="39935" y="70400"/>
                    <a:pt x="39840" y="70337"/>
                    <a:pt x="39745" y="70337"/>
                  </a:cubicBezTo>
                  <a:close/>
                  <a:moveTo>
                    <a:pt x="32208" y="70432"/>
                  </a:moveTo>
                  <a:cubicBezTo>
                    <a:pt x="32113" y="70432"/>
                    <a:pt x="32018" y="70527"/>
                    <a:pt x="32018" y="70622"/>
                  </a:cubicBezTo>
                  <a:cubicBezTo>
                    <a:pt x="31986" y="70717"/>
                    <a:pt x="32081" y="70812"/>
                    <a:pt x="32176" y="70844"/>
                  </a:cubicBezTo>
                  <a:lnTo>
                    <a:pt x="32239" y="70844"/>
                  </a:lnTo>
                  <a:cubicBezTo>
                    <a:pt x="32334" y="70844"/>
                    <a:pt x="32429" y="70749"/>
                    <a:pt x="32429" y="70654"/>
                  </a:cubicBezTo>
                  <a:cubicBezTo>
                    <a:pt x="32429" y="70559"/>
                    <a:pt x="32334" y="70464"/>
                    <a:pt x="32208" y="70432"/>
                  </a:cubicBezTo>
                  <a:close/>
                  <a:moveTo>
                    <a:pt x="38098" y="70495"/>
                  </a:moveTo>
                  <a:cubicBezTo>
                    <a:pt x="37971" y="70495"/>
                    <a:pt x="37908" y="70590"/>
                    <a:pt x="37908" y="70717"/>
                  </a:cubicBezTo>
                  <a:cubicBezTo>
                    <a:pt x="37908" y="70812"/>
                    <a:pt x="38003" y="70907"/>
                    <a:pt x="38098" y="70907"/>
                  </a:cubicBezTo>
                  <a:cubicBezTo>
                    <a:pt x="38098" y="70907"/>
                    <a:pt x="38098" y="70875"/>
                    <a:pt x="38130" y="70875"/>
                  </a:cubicBezTo>
                  <a:lnTo>
                    <a:pt x="38161" y="70875"/>
                  </a:lnTo>
                  <a:cubicBezTo>
                    <a:pt x="38256" y="70875"/>
                    <a:pt x="38320" y="70780"/>
                    <a:pt x="38320" y="70685"/>
                  </a:cubicBezTo>
                  <a:cubicBezTo>
                    <a:pt x="38320" y="70559"/>
                    <a:pt x="38193" y="70495"/>
                    <a:pt x="38098" y="70495"/>
                  </a:cubicBezTo>
                  <a:close/>
                  <a:moveTo>
                    <a:pt x="33823" y="70559"/>
                  </a:moveTo>
                  <a:cubicBezTo>
                    <a:pt x="33728" y="70559"/>
                    <a:pt x="33633" y="70654"/>
                    <a:pt x="33633" y="70749"/>
                  </a:cubicBezTo>
                  <a:cubicBezTo>
                    <a:pt x="33633" y="70844"/>
                    <a:pt x="33696" y="70939"/>
                    <a:pt x="33823" y="70939"/>
                  </a:cubicBezTo>
                  <a:lnTo>
                    <a:pt x="33854" y="70939"/>
                  </a:lnTo>
                  <a:cubicBezTo>
                    <a:pt x="33981" y="70939"/>
                    <a:pt x="34044" y="70875"/>
                    <a:pt x="34044" y="70749"/>
                  </a:cubicBezTo>
                  <a:cubicBezTo>
                    <a:pt x="34044" y="70654"/>
                    <a:pt x="33949" y="70559"/>
                    <a:pt x="33823" y="70559"/>
                  </a:cubicBezTo>
                  <a:close/>
                  <a:moveTo>
                    <a:pt x="36522" y="70584"/>
                  </a:moveTo>
                  <a:cubicBezTo>
                    <a:pt x="36508" y="70584"/>
                    <a:pt x="36495" y="70586"/>
                    <a:pt x="36483" y="70590"/>
                  </a:cubicBezTo>
                  <a:cubicBezTo>
                    <a:pt x="36356" y="70590"/>
                    <a:pt x="36293" y="70654"/>
                    <a:pt x="36293" y="70780"/>
                  </a:cubicBezTo>
                  <a:cubicBezTo>
                    <a:pt x="36293" y="70875"/>
                    <a:pt x="36388" y="70970"/>
                    <a:pt x="36483" y="70970"/>
                  </a:cubicBezTo>
                  <a:lnTo>
                    <a:pt x="36515" y="70970"/>
                  </a:lnTo>
                  <a:cubicBezTo>
                    <a:pt x="36641" y="70970"/>
                    <a:pt x="36705" y="70875"/>
                    <a:pt x="36705" y="70780"/>
                  </a:cubicBezTo>
                  <a:cubicBezTo>
                    <a:pt x="36705" y="70670"/>
                    <a:pt x="36609" y="70584"/>
                    <a:pt x="36522" y="70584"/>
                  </a:cubicBezTo>
                  <a:close/>
                  <a:moveTo>
                    <a:pt x="35438" y="70590"/>
                  </a:moveTo>
                  <a:cubicBezTo>
                    <a:pt x="35343" y="70590"/>
                    <a:pt x="35248" y="70685"/>
                    <a:pt x="35248" y="70780"/>
                  </a:cubicBezTo>
                  <a:cubicBezTo>
                    <a:pt x="35248" y="70907"/>
                    <a:pt x="35343" y="71002"/>
                    <a:pt x="35438" y="71002"/>
                  </a:cubicBezTo>
                  <a:lnTo>
                    <a:pt x="35501" y="71002"/>
                  </a:lnTo>
                  <a:cubicBezTo>
                    <a:pt x="35596" y="71002"/>
                    <a:pt x="35660" y="70907"/>
                    <a:pt x="35660" y="70780"/>
                  </a:cubicBezTo>
                  <a:cubicBezTo>
                    <a:pt x="35660" y="70685"/>
                    <a:pt x="35565" y="70590"/>
                    <a:pt x="35438" y="7059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47"/>
          <p:cNvGrpSpPr/>
          <p:nvPr/>
        </p:nvGrpSpPr>
        <p:grpSpPr>
          <a:xfrm>
            <a:off x="2566607" y="1065921"/>
            <a:ext cx="4004394" cy="3542714"/>
            <a:chOff x="2566607" y="1065921"/>
            <a:chExt cx="4004394" cy="3542714"/>
          </a:xfrm>
        </p:grpSpPr>
        <p:sp>
          <p:nvSpPr>
            <p:cNvPr id="2091" name="Google Shape;2091;p47"/>
            <p:cNvSpPr/>
            <p:nvPr/>
          </p:nvSpPr>
          <p:spPr>
            <a:xfrm>
              <a:off x="2574227" y="1073572"/>
              <a:ext cx="3989123" cy="3527413"/>
            </a:xfrm>
            <a:custGeom>
              <a:avLst/>
              <a:gdLst/>
              <a:ahLst/>
              <a:cxnLst/>
              <a:rect l="l" t="t" r="r" b="b"/>
              <a:pathLst>
                <a:path w="132441" h="117112" extrusionOk="0">
                  <a:moveTo>
                    <a:pt x="6050" y="0"/>
                  </a:moveTo>
                  <a:cubicBezTo>
                    <a:pt x="2724" y="0"/>
                    <a:pt x="1" y="2724"/>
                    <a:pt x="1" y="6049"/>
                  </a:cubicBezTo>
                  <a:lnTo>
                    <a:pt x="1" y="111063"/>
                  </a:lnTo>
                  <a:cubicBezTo>
                    <a:pt x="1" y="114388"/>
                    <a:pt x="2724" y="117112"/>
                    <a:pt x="6050" y="117112"/>
                  </a:cubicBezTo>
                  <a:lnTo>
                    <a:pt x="126392" y="117112"/>
                  </a:lnTo>
                  <a:cubicBezTo>
                    <a:pt x="129717" y="117112"/>
                    <a:pt x="132441" y="114388"/>
                    <a:pt x="132441" y="111063"/>
                  </a:cubicBezTo>
                  <a:lnTo>
                    <a:pt x="132441" y="6049"/>
                  </a:lnTo>
                  <a:cubicBezTo>
                    <a:pt x="132441" y="2724"/>
                    <a:pt x="129717" y="0"/>
                    <a:pt x="1263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7"/>
            <p:cNvSpPr/>
            <p:nvPr/>
          </p:nvSpPr>
          <p:spPr>
            <a:xfrm>
              <a:off x="2566607" y="1065921"/>
              <a:ext cx="4004394" cy="3542714"/>
            </a:xfrm>
            <a:custGeom>
              <a:avLst/>
              <a:gdLst/>
              <a:ahLst/>
              <a:cxnLst/>
              <a:rect l="l" t="t" r="r" b="b"/>
              <a:pathLst>
                <a:path w="132948" h="117620" extrusionOk="0">
                  <a:moveTo>
                    <a:pt x="126645" y="507"/>
                  </a:moveTo>
                  <a:cubicBezTo>
                    <a:pt x="129844" y="507"/>
                    <a:pt x="132440" y="3104"/>
                    <a:pt x="132440" y="6303"/>
                  </a:cubicBezTo>
                  <a:lnTo>
                    <a:pt x="132440" y="111317"/>
                  </a:lnTo>
                  <a:cubicBezTo>
                    <a:pt x="132440" y="114515"/>
                    <a:pt x="129844" y="117112"/>
                    <a:pt x="126645" y="117112"/>
                  </a:cubicBezTo>
                  <a:lnTo>
                    <a:pt x="6303" y="117112"/>
                  </a:lnTo>
                  <a:cubicBezTo>
                    <a:pt x="3104" y="117112"/>
                    <a:pt x="507" y="114515"/>
                    <a:pt x="507" y="111317"/>
                  </a:cubicBezTo>
                  <a:lnTo>
                    <a:pt x="507" y="6303"/>
                  </a:lnTo>
                  <a:cubicBezTo>
                    <a:pt x="507" y="3104"/>
                    <a:pt x="3104" y="507"/>
                    <a:pt x="6303" y="507"/>
                  </a:cubicBezTo>
                  <a:close/>
                  <a:moveTo>
                    <a:pt x="6303" y="1"/>
                  </a:moveTo>
                  <a:cubicBezTo>
                    <a:pt x="2851" y="1"/>
                    <a:pt x="0" y="2851"/>
                    <a:pt x="0" y="6303"/>
                  </a:cubicBezTo>
                  <a:lnTo>
                    <a:pt x="0" y="111317"/>
                  </a:lnTo>
                  <a:cubicBezTo>
                    <a:pt x="0" y="114769"/>
                    <a:pt x="2851" y="117619"/>
                    <a:pt x="6303" y="117619"/>
                  </a:cubicBezTo>
                  <a:lnTo>
                    <a:pt x="126645" y="117619"/>
                  </a:lnTo>
                  <a:cubicBezTo>
                    <a:pt x="130129" y="117619"/>
                    <a:pt x="132947" y="114769"/>
                    <a:pt x="132947" y="111317"/>
                  </a:cubicBezTo>
                  <a:lnTo>
                    <a:pt x="132947" y="6303"/>
                  </a:lnTo>
                  <a:cubicBezTo>
                    <a:pt x="132947" y="2851"/>
                    <a:pt x="130129" y="1"/>
                    <a:pt x="126645"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7"/>
            <p:cNvSpPr/>
            <p:nvPr/>
          </p:nvSpPr>
          <p:spPr>
            <a:xfrm>
              <a:off x="2574227" y="1073572"/>
              <a:ext cx="3989123" cy="182196"/>
            </a:xfrm>
            <a:custGeom>
              <a:avLst/>
              <a:gdLst/>
              <a:ahLst/>
              <a:cxnLst/>
              <a:rect l="l" t="t" r="r" b="b"/>
              <a:pathLst>
                <a:path w="132441" h="6049" extrusionOk="0">
                  <a:moveTo>
                    <a:pt x="6050" y="0"/>
                  </a:moveTo>
                  <a:cubicBezTo>
                    <a:pt x="2724" y="0"/>
                    <a:pt x="1" y="2724"/>
                    <a:pt x="1" y="6049"/>
                  </a:cubicBezTo>
                  <a:lnTo>
                    <a:pt x="132441" y="6049"/>
                  </a:lnTo>
                  <a:cubicBezTo>
                    <a:pt x="132441" y="2724"/>
                    <a:pt x="129717" y="0"/>
                    <a:pt x="126392"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7"/>
            <p:cNvSpPr/>
            <p:nvPr/>
          </p:nvSpPr>
          <p:spPr>
            <a:xfrm>
              <a:off x="2762146" y="1109806"/>
              <a:ext cx="110691" cy="110691"/>
            </a:xfrm>
            <a:custGeom>
              <a:avLst/>
              <a:gdLst/>
              <a:ahLst/>
              <a:cxnLst/>
              <a:rect l="l" t="t" r="r" b="b"/>
              <a:pathLst>
                <a:path w="3675" h="3675" extrusionOk="0">
                  <a:moveTo>
                    <a:pt x="1837" y="1"/>
                  </a:moveTo>
                  <a:cubicBezTo>
                    <a:pt x="824" y="1"/>
                    <a:pt x="1" y="824"/>
                    <a:pt x="1" y="1837"/>
                  </a:cubicBezTo>
                  <a:cubicBezTo>
                    <a:pt x="1" y="2851"/>
                    <a:pt x="824" y="3674"/>
                    <a:pt x="1837" y="3674"/>
                  </a:cubicBezTo>
                  <a:cubicBezTo>
                    <a:pt x="2851" y="3674"/>
                    <a:pt x="3674" y="2851"/>
                    <a:pt x="3674" y="1837"/>
                  </a:cubicBezTo>
                  <a:cubicBezTo>
                    <a:pt x="3674" y="824"/>
                    <a:pt x="2851" y="1"/>
                    <a:pt x="1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7"/>
            <p:cNvSpPr/>
            <p:nvPr/>
          </p:nvSpPr>
          <p:spPr>
            <a:xfrm>
              <a:off x="6321999" y="1152727"/>
              <a:ext cx="25783" cy="24849"/>
            </a:xfrm>
            <a:custGeom>
              <a:avLst/>
              <a:gdLst/>
              <a:ahLst/>
              <a:cxnLst/>
              <a:rect l="l" t="t" r="r" b="b"/>
              <a:pathLst>
                <a:path w="856" h="825" extrusionOk="0">
                  <a:moveTo>
                    <a:pt x="412" y="1"/>
                  </a:moveTo>
                  <a:cubicBezTo>
                    <a:pt x="191" y="1"/>
                    <a:pt x="1" y="159"/>
                    <a:pt x="1" y="412"/>
                  </a:cubicBezTo>
                  <a:cubicBezTo>
                    <a:pt x="1" y="634"/>
                    <a:pt x="191" y="824"/>
                    <a:pt x="412" y="824"/>
                  </a:cubicBezTo>
                  <a:cubicBezTo>
                    <a:pt x="666" y="824"/>
                    <a:pt x="856" y="634"/>
                    <a:pt x="856" y="412"/>
                  </a:cubicBezTo>
                  <a:cubicBezTo>
                    <a:pt x="856" y="159"/>
                    <a:pt x="666"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7"/>
            <p:cNvSpPr/>
            <p:nvPr/>
          </p:nvSpPr>
          <p:spPr>
            <a:xfrm>
              <a:off x="6321999" y="1197576"/>
              <a:ext cx="25783" cy="24819"/>
            </a:xfrm>
            <a:custGeom>
              <a:avLst/>
              <a:gdLst/>
              <a:ahLst/>
              <a:cxnLst/>
              <a:rect l="l" t="t" r="r" b="b"/>
              <a:pathLst>
                <a:path w="856" h="824" extrusionOk="0">
                  <a:moveTo>
                    <a:pt x="412" y="0"/>
                  </a:moveTo>
                  <a:cubicBezTo>
                    <a:pt x="191" y="0"/>
                    <a:pt x="1" y="190"/>
                    <a:pt x="1" y="412"/>
                  </a:cubicBezTo>
                  <a:cubicBezTo>
                    <a:pt x="1" y="633"/>
                    <a:pt x="191" y="823"/>
                    <a:pt x="412" y="823"/>
                  </a:cubicBezTo>
                  <a:cubicBezTo>
                    <a:pt x="666" y="823"/>
                    <a:pt x="856" y="633"/>
                    <a:pt x="856" y="412"/>
                  </a:cubicBezTo>
                  <a:cubicBezTo>
                    <a:pt x="856" y="190"/>
                    <a:pt x="666"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7"/>
            <p:cNvSpPr/>
            <p:nvPr/>
          </p:nvSpPr>
          <p:spPr>
            <a:xfrm>
              <a:off x="6321999" y="1106945"/>
              <a:ext cx="25783" cy="25783"/>
            </a:xfrm>
            <a:custGeom>
              <a:avLst/>
              <a:gdLst/>
              <a:ahLst/>
              <a:cxnLst/>
              <a:rect l="l" t="t" r="r" b="b"/>
              <a:pathLst>
                <a:path w="856" h="856" extrusionOk="0">
                  <a:moveTo>
                    <a:pt x="412" y="1"/>
                  </a:moveTo>
                  <a:cubicBezTo>
                    <a:pt x="191" y="1"/>
                    <a:pt x="1" y="191"/>
                    <a:pt x="1" y="412"/>
                  </a:cubicBezTo>
                  <a:cubicBezTo>
                    <a:pt x="1" y="666"/>
                    <a:pt x="191" y="856"/>
                    <a:pt x="412" y="856"/>
                  </a:cubicBezTo>
                  <a:cubicBezTo>
                    <a:pt x="666" y="856"/>
                    <a:pt x="856" y="666"/>
                    <a:pt x="856" y="412"/>
                  </a:cubicBezTo>
                  <a:cubicBezTo>
                    <a:pt x="856" y="191"/>
                    <a:pt x="666"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7"/>
            <p:cNvSpPr/>
            <p:nvPr/>
          </p:nvSpPr>
          <p:spPr>
            <a:xfrm>
              <a:off x="2923348" y="1138420"/>
              <a:ext cx="421650" cy="52499"/>
            </a:xfrm>
            <a:custGeom>
              <a:avLst/>
              <a:gdLst/>
              <a:ahLst/>
              <a:cxnLst/>
              <a:rect l="l" t="t" r="r" b="b"/>
              <a:pathLst>
                <a:path w="13999" h="1743" extrusionOk="0">
                  <a:moveTo>
                    <a:pt x="887" y="1"/>
                  </a:moveTo>
                  <a:cubicBezTo>
                    <a:pt x="412" y="1"/>
                    <a:pt x="1" y="412"/>
                    <a:pt x="1" y="887"/>
                  </a:cubicBezTo>
                  <a:cubicBezTo>
                    <a:pt x="1" y="1362"/>
                    <a:pt x="412" y="1742"/>
                    <a:pt x="887" y="1742"/>
                  </a:cubicBezTo>
                  <a:lnTo>
                    <a:pt x="13143" y="1742"/>
                  </a:lnTo>
                  <a:cubicBezTo>
                    <a:pt x="13618" y="1742"/>
                    <a:pt x="13998" y="1362"/>
                    <a:pt x="13998" y="887"/>
                  </a:cubicBezTo>
                  <a:cubicBezTo>
                    <a:pt x="13998" y="412"/>
                    <a:pt x="13618" y="1"/>
                    <a:pt x="13143" y="1"/>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7"/>
            <p:cNvSpPr/>
            <p:nvPr/>
          </p:nvSpPr>
          <p:spPr>
            <a:xfrm>
              <a:off x="5921373" y="3734855"/>
              <a:ext cx="528486" cy="259484"/>
            </a:xfrm>
            <a:custGeom>
              <a:avLst/>
              <a:gdLst/>
              <a:ahLst/>
              <a:cxnLst/>
              <a:rect l="l" t="t" r="r" b="b"/>
              <a:pathLst>
                <a:path w="17546" h="8615" extrusionOk="0">
                  <a:moveTo>
                    <a:pt x="2186" y="0"/>
                  </a:moveTo>
                  <a:cubicBezTo>
                    <a:pt x="982" y="0"/>
                    <a:pt x="1" y="982"/>
                    <a:pt x="1" y="2185"/>
                  </a:cubicBezTo>
                  <a:lnTo>
                    <a:pt x="1" y="6429"/>
                  </a:lnTo>
                  <a:cubicBezTo>
                    <a:pt x="1" y="7633"/>
                    <a:pt x="982" y="8614"/>
                    <a:pt x="2186" y="8614"/>
                  </a:cubicBezTo>
                  <a:lnTo>
                    <a:pt x="15360" y="8614"/>
                  </a:lnTo>
                  <a:cubicBezTo>
                    <a:pt x="16563" y="8614"/>
                    <a:pt x="17545" y="7633"/>
                    <a:pt x="17545" y="6429"/>
                  </a:cubicBezTo>
                  <a:lnTo>
                    <a:pt x="17545" y="2185"/>
                  </a:lnTo>
                  <a:cubicBezTo>
                    <a:pt x="17545" y="982"/>
                    <a:pt x="16563" y="0"/>
                    <a:pt x="1536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7"/>
            <p:cNvSpPr/>
            <p:nvPr/>
          </p:nvSpPr>
          <p:spPr>
            <a:xfrm>
              <a:off x="6152212" y="3814974"/>
              <a:ext cx="66806" cy="66806"/>
            </a:xfrm>
            <a:custGeom>
              <a:avLst/>
              <a:gdLst/>
              <a:ahLst/>
              <a:cxnLst/>
              <a:rect l="l" t="t" r="r" b="b"/>
              <a:pathLst>
                <a:path w="2218" h="2218" extrusionOk="0">
                  <a:moveTo>
                    <a:pt x="1109" y="1"/>
                  </a:moveTo>
                  <a:cubicBezTo>
                    <a:pt x="507" y="1"/>
                    <a:pt x="0" y="476"/>
                    <a:pt x="0" y="1109"/>
                  </a:cubicBezTo>
                  <a:cubicBezTo>
                    <a:pt x="0" y="1711"/>
                    <a:pt x="507" y="2217"/>
                    <a:pt x="1109" y="2217"/>
                  </a:cubicBezTo>
                  <a:cubicBezTo>
                    <a:pt x="1711" y="2217"/>
                    <a:pt x="2217" y="1711"/>
                    <a:pt x="2217" y="1109"/>
                  </a:cubicBezTo>
                  <a:cubicBezTo>
                    <a:pt x="2217" y="476"/>
                    <a:pt x="1711"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7"/>
            <p:cNvSpPr/>
            <p:nvPr/>
          </p:nvSpPr>
          <p:spPr>
            <a:xfrm>
              <a:off x="6041551" y="3831178"/>
              <a:ext cx="66806" cy="66806"/>
            </a:xfrm>
            <a:custGeom>
              <a:avLst/>
              <a:gdLst/>
              <a:ahLst/>
              <a:cxnLst/>
              <a:rect l="l" t="t" r="r" b="b"/>
              <a:pathLst>
                <a:path w="2218" h="2218" extrusionOk="0">
                  <a:moveTo>
                    <a:pt x="1109" y="1"/>
                  </a:moveTo>
                  <a:cubicBezTo>
                    <a:pt x="508" y="1"/>
                    <a:pt x="1" y="508"/>
                    <a:pt x="1" y="1109"/>
                  </a:cubicBezTo>
                  <a:cubicBezTo>
                    <a:pt x="1" y="1743"/>
                    <a:pt x="508" y="2218"/>
                    <a:pt x="1109" y="2218"/>
                  </a:cubicBezTo>
                  <a:cubicBezTo>
                    <a:pt x="1711" y="2218"/>
                    <a:pt x="2218" y="1743"/>
                    <a:pt x="2218" y="1109"/>
                  </a:cubicBezTo>
                  <a:cubicBezTo>
                    <a:pt x="2218" y="508"/>
                    <a:pt x="1711"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7"/>
            <p:cNvSpPr/>
            <p:nvPr/>
          </p:nvSpPr>
          <p:spPr>
            <a:xfrm>
              <a:off x="6262873" y="3848347"/>
              <a:ext cx="66776" cy="66806"/>
            </a:xfrm>
            <a:custGeom>
              <a:avLst/>
              <a:gdLst/>
              <a:ahLst/>
              <a:cxnLst/>
              <a:rect l="l" t="t" r="r" b="b"/>
              <a:pathLst>
                <a:path w="2217" h="2218" extrusionOk="0">
                  <a:moveTo>
                    <a:pt x="1108" y="1"/>
                  </a:moveTo>
                  <a:cubicBezTo>
                    <a:pt x="475" y="1"/>
                    <a:pt x="0" y="508"/>
                    <a:pt x="0" y="1109"/>
                  </a:cubicBezTo>
                  <a:cubicBezTo>
                    <a:pt x="0" y="1711"/>
                    <a:pt x="475" y="2218"/>
                    <a:pt x="1108" y="2218"/>
                  </a:cubicBezTo>
                  <a:cubicBezTo>
                    <a:pt x="1710" y="2218"/>
                    <a:pt x="2217" y="1711"/>
                    <a:pt x="2217" y="1109"/>
                  </a:cubicBezTo>
                  <a:cubicBezTo>
                    <a:pt x="2217" y="508"/>
                    <a:pt x="1710" y="1"/>
                    <a:pt x="1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7"/>
            <p:cNvSpPr/>
            <p:nvPr/>
          </p:nvSpPr>
          <p:spPr>
            <a:xfrm>
              <a:off x="2687750" y="4366320"/>
              <a:ext cx="121173" cy="120209"/>
            </a:xfrm>
            <a:custGeom>
              <a:avLst/>
              <a:gdLst/>
              <a:ahLst/>
              <a:cxnLst/>
              <a:rect l="l" t="t" r="r" b="b"/>
              <a:pathLst>
                <a:path w="4023" h="3991" extrusionOk="0">
                  <a:moveTo>
                    <a:pt x="2027" y="0"/>
                  </a:moveTo>
                  <a:cubicBezTo>
                    <a:pt x="919" y="0"/>
                    <a:pt x="0" y="887"/>
                    <a:pt x="0" y="1995"/>
                  </a:cubicBezTo>
                  <a:cubicBezTo>
                    <a:pt x="0" y="3104"/>
                    <a:pt x="919" y="3990"/>
                    <a:pt x="2027" y="3990"/>
                  </a:cubicBezTo>
                  <a:cubicBezTo>
                    <a:pt x="3104" y="3990"/>
                    <a:pt x="4022" y="3104"/>
                    <a:pt x="4022" y="1995"/>
                  </a:cubicBezTo>
                  <a:cubicBezTo>
                    <a:pt x="4022" y="887"/>
                    <a:pt x="3104" y="0"/>
                    <a:pt x="202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2869945" y="4366320"/>
              <a:ext cx="121173" cy="120209"/>
            </a:xfrm>
            <a:custGeom>
              <a:avLst/>
              <a:gdLst/>
              <a:ahLst/>
              <a:cxnLst/>
              <a:rect l="l" t="t" r="r" b="b"/>
              <a:pathLst>
                <a:path w="4023" h="3991" extrusionOk="0">
                  <a:moveTo>
                    <a:pt x="2027" y="0"/>
                  </a:moveTo>
                  <a:cubicBezTo>
                    <a:pt x="919" y="0"/>
                    <a:pt x="0" y="887"/>
                    <a:pt x="0" y="1995"/>
                  </a:cubicBezTo>
                  <a:cubicBezTo>
                    <a:pt x="0" y="3104"/>
                    <a:pt x="919" y="3990"/>
                    <a:pt x="2027" y="3990"/>
                  </a:cubicBezTo>
                  <a:cubicBezTo>
                    <a:pt x="3104" y="3990"/>
                    <a:pt x="4022" y="3104"/>
                    <a:pt x="4022" y="1995"/>
                  </a:cubicBezTo>
                  <a:cubicBezTo>
                    <a:pt x="4022" y="887"/>
                    <a:pt x="3104" y="0"/>
                    <a:pt x="202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3052111" y="4366320"/>
              <a:ext cx="120239" cy="120209"/>
            </a:xfrm>
            <a:custGeom>
              <a:avLst/>
              <a:gdLst/>
              <a:ahLst/>
              <a:cxnLst/>
              <a:rect l="l" t="t" r="r" b="b"/>
              <a:pathLst>
                <a:path w="3992" h="3991" extrusionOk="0">
                  <a:moveTo>
                    <a:pt x="1996" y="0"/>
                  </a:moveTo>
                  <a:cubicBezTo>
                    <a:pt x="919" y="0"/>
                    <a:pt x="1" y="887"/>
                    <a:pt x="1" y="1995"/>
                  </a:cubicBezTo>
                  <a:cubicBezTo>
                    <a:pt x="1" y="3104"/>
                    <a:pt x="919" y="3990"/>
                    <a:pt x="1996" y="3990"/>
                  </a:cubicBezTo>
                  <a:cubicBezTo>
                    <a:pt x="3105" y="3990"/>
                    <a:pt x="3991" y="3104"/>
                    <a:pt x="3991" y="1995"/>
                  </a:cubicBezTo>
                  <a:cubicBezTo>
                    <a:pt x="3991" y="887"/>
                    <a:pt x="3105" y="0"/>
                    <a:pt x="1996"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5836494" y="4366320"/>
              <a:ext cx="613364" cy="120209"/>
            </a:xfrm>
            <a:custGeom>
              <a:avLst/>
              <a:gdLst/>
              <a:ahLst/>
              <a:cxnLst/>
              <a:rect l="l" t="t" r="r" b="b"/>
              <a:pathLst>
                <a:path w="20364" h="3991" extrusionOk="0">
                  <a:moveTo>
                    <a:pt x="1995" y="0"/>
                  </a:moveTo>
                  <a:cubicBezTo>
                    <a:pt x="887" y="0"/>
                    <a:pt x="0" y="887"/>
                    <a:pt x="0" y="1995"/>
                  </a:cubicBezTo>
                  <a:cubicBezTo>
                    <a:pt x="0" y="3104"/>
                    <a:pt x="887" y="3990"/>
                    <a:pt x="1995" y="3990"/>
                  </a:cubicBezTo>
                  <a:lnTo>
                    <a:pt x="18336" y="3990"/>
                  </a:lnTo>
                  <a:cubicBezTo>
                    <a:pt x="19445" y="3990"/>
                    <a:pt x="20363" y="3104"/>
                    <a:pt x="20363" y="1995"/>
                  </a:cubicBezTo>
                  <a:cubicBezTo>
                    <a:pt x="20363" y="887"/>
                    <a:pt x="19445" y="0"/>
                    <a:pt x="18336"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2574227" y="4172679"/>
              <a:ext cx="3989123" cy="15301"/>
            </a:xfrm>
            <a:custGeom>
              <a:avLst/>
              <a:gdLst/>
              <a:ahLst/>
              <a:cxnLst/>
              <a:rect l="l" t="t" r="r" b="b"/>
              <a:pathLst>
                <a:path w="132441" h="508" extrusionOk="0">
                  <a:moveTo>
                    <a:pt x="1" y="0"/>
                  </a:moveTo>
                  <a:lnTo>
                    <a:pt x="1" y="507"/>
                  </a:lnTo>
                  <a:lnTo>
                    <a:pt x="132441" y="507"/>
                  </a:lnTo>
                  <a:lnTo>
                    <a:pt x="13244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8" name="Google Shape;2108;p47"/>
          <p:cNvSpPr/>
          <p:nvPr/>
        </p:nvSpPr>
        <p:spPr>
          <a:xfrm>
            <a:off x="2687750" y="1360036"/>
            <a:ext cx="3792861" cy="2284384"/>
          </a:xfrm>
          <a:custGeom>
            <a:avLst/>
            <a:gdLst/>
            <a:ahLst/>
            <a:cxnLst/>
            <a:rect l="l" t="t" r="r" b="b"/>
            <a:pathLst>
              <a:path w="105206" h="34996" extrusionOk="0">
                <a:moveTo>
                  <a:pt x="2186" y="1"/>
                </a:moveTo>
                <a:cubicBezTo>
                  <a:pt x="982" y="1"/>
                  <a:pt x="0" y="983"/>
                  <a:pt x="0" y="2186"/>
                </a:cubicBezTo>
                <a:lnTo>
                  <a:pt x="0" y="32810"/>
                </a:lnTo>
                <a:cubicBezTo>
                  <a:pt x="0" y="34013"/>
                  <a:pt x="982" y="34995"/>
                  <a:pt x="2186" y="34995"/>
                </a:cubicBezTo>
                <a:lnTo>
                  <a:pt x="103020" y="34995"/>
                </a:lnTo>
                <a:cubicBezTo>
                  <a:pt x="104223" y="34995"/>
                  <a:pt x="105205" y="34013"/>
                  <a:pt x="105205" y="32810"/>
                </a:cubicBezTo>
                <a:lnTo>
                  <a:pt x="105205" y="2186"/>
                </a:lnTo>
                <a:cubicBezTo>
                  <a:pt x="105205" y="983"/>
                  <a:pt x="104223" y="1"/>
                  <a:pt x="103020"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txBox="1"/>
          <p:nvPr/>
        </p:nvSpPr>
        <p:spPr>
          <a:xfrm>
            <a:off x="2741885" y="1333532"/>
            <a:ext cx="3678365" cy="21760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1200" dirty="0">
                <a:solidFill>
                  <a:srgbClr val="223A77"/>
                </a:solidFill>
                <a:latin typeface="Raleway"/>
                <a:ea typeface="Raleway"/>
                <a:cs typeface="Raleway"/>
                <a:sym typeface="Raleway"/>
              </a:rPr>
              <a:t>„</a:t>
            </a:r>
            <a:r>
              <a:rPr lang="en-US" sz="1200" dirty="0">
                <a:solidFill>
                  <a:srgbClr val="223A77"/>
                </a:solidFill>
                <a:latin typeface="Raleway"/>
                <a:ea typeface="Raleway"/>
                <a:cs typeface="Raleway"/>
                <a:sym typeface="Raleway"/>
              </a:rPr>
              <a:t>(a) general time spent with SM, or (b) time spent with active and (c) passive SMU. Some (also) focused on specific behaviors and mechanisms afforded by SM, including (d) the size of one’s SM network, (e) the intensity of SMU, (f) problematic SMU (i.e., an enduring preoccupation with SM, reflected in a persistent neglect of one’s own health and important life areas), and (g) SM-induced social comparison (the tendency to observe others to assess how we are looking, thinking, or behaving in comparison with these others)</a:t>
            </a:r>
            <a:r>
              <a:rPr lang="cs-CZ" sz="1200" dirty="0">
                <a:solidFill>
                  <a:srgbClr val="223A77"/>
                </a:solidFill>
                <a:latin typeface="Raleway"/>
                <a:ea typeface="Raleway"/>
                <a:cs typeface="Raleway"/>
                <a:sym typeface="Raleway"/>
              </a:rPr>
              <a:t>“ (</a:t>
            </a:r>
            <a:r>
              <a:rPr lang="cs-CZ" sz="1200" dirty="0" err="1">
                <a:solidFill>
                  <a:srgbClr val="223A77"/>
                </a:solidFill>
                <a:latin typeface="Raleway"/>
                <a:ea typeface="Raleway"/>
                <a:cs typeface="Raleway"/>
                <a:sym typeface="Raleway"/>
              </a:rPr>
              <a:t>Valkenburg</a:t>
            </a:r>
            <a:r>
              <a:rPr lang="cs-CZ" sz="1200" dirty="0">
                <a:solidFill>
                  <a:srgbClr val="223A77"/>
                </a:solidFill>
                <a:latin typeface="Raleway"/>
                <a:ea typeface="Raleway"/>
                <a:cs typeface="Raleway"/>
                <a:sym typeface="Raleway"/>
              </a:rPr>
              <a:t>, 2022)</a:t>
            </a:r>
          </a:p>
          <a:p>
            <a:pPr marL="0" lvl="0" indent="0" algn="l" rtl="0">
              <a:spcBef>
                <a:spcPts val="0"/>
              </a:spcBef>
              <a:spcAft>
                <a:spcPts val="0"/>
              </a:spcAft>
              <a:buNone/>
            </a:pPr>
            <a:endParaRPr lang="cs-CZ" sz="1200" dirty="0">
              <a:solidFill>
                <a:srgbClr val="223A77"/>
              </a:solidFill>
              <a:latin typeface="Raleway"/>
              <a:ea typeface="Raleway"/>
              <a:cs typeface="Raleway"/>
              <a:sym typeface="Raleway"/>
            </a:endParaRPr>
          </a:p>
          <a:p>
            <a:pPr marL="0" lvl="0" indent="0" algn="l" rtl="0">
              <a:spcBef>
                <a:spcPts val="0"/>
              </a:spcBef>
              <a:spcAft>
                <a:spcPts val="0"/>
              </a:spcAft>
              <a:buNone/>
            </a:pPr>
            <a:r>
              <a:rPr lang="cs-CZ" sz="1200" dirty="0">
                <a:solidFill>
                  <a:srgbClr val="223A77"/>
                </a:solidFill>
                <a:latin typeface="Raleway"/>
                <a:ea typeface="Raleway"/>
                <a:cs typeface="Raleway"/>
                <a:sym typeface="Raleway"/>
              </a:rPr>
              <a:t>Co tady chybí?</a:t>
            </a:r>
          </a:p>
          <a:p>
            <a:pPr marL="0" lvl="0" indent="0" algn="l" rtl="0">
              <a:spcBef>
                <a:spcPts val="0"/>
              </a:spcBef>
              <a:spcAft>
                <a:spcPts val="0"/>
              </a:spcAft>
              <a:buNone/>
            </a:pPr>
            <a:endParaRPr lang="cs-CZ" sz="1200" dirty="0">
              <a:solidFill>
                <a:srgbClr val="223A77"/>
              </a:solidFill>
              <a:latin typeface="Raleway"/>
              <a:ea typeface="Raleway"/>
              <a:cs typeface="Raleway"/>
              <a:sym typeface="Raleway"/>
            </a:endParaRPr>
          </a:p>
        </p:txBody>
      </p:sp>
      <p:sp>
        <p:nvSpPr>
          <p:cNvPr id="2112" name="Google Shape;2112;p47"/>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solidFill>
                  <a:srgbClr val="2A438C"/>
                </a:solidFill>
              </a:rPr>
              <a:t>Co je to, co má na sociálních sítích „dopad“?</a:t>
            </a:r>
            <a:endParaRPr dirty="0"/>
          </a:p>
        </p:txBody>
      </p:sp>
      <p:sp>
        <p:nvSpPr>
          <p:cNvPr id="2113" name="Google Shape;2113;p47"/>
          <p:cNvSpPr/>
          <p:nvPr/>
        </p:nvSpPr>
        <p:spPr>
          <a:xfrm>
            <a:off x="7935700" y="1280550"/>
            <a:ext cx="106900" cy="125125"/>
          </a:xfrm>
          <a:custGeom>
            <a:avLst/>
            <a:gdLst/>
            <a:ahLst/>
            <a:cxnLst/>
            <a:rect l="l" t="t" r="r" b="b"/>
            <a:pathLst>
              <a:path w="4276" h="5005" extrusionOk="0">
                <a:moveTo>
                  <a:pt x="3864" y="1"/>
                </a:moveTo>
                <a:lnTo>
                  <a:pt x="1" y="3928"/>
                </a:lnTo>
                <a:lnTo>
                  <a:pt x="4276" y="5005"/>
                </a:lnTo>
                <a:lnTo>
                  <a:pt x="4276" y="5005"/>
                </a:lnTo>
                <a:lnTo>
                  <a:pt x="3864"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2007300" y="2015275"/>
            <a:ext cx="159175" cy="137775"/>
          </a:xfrm>
          <a:custGeom>
            <a:avLst/>
            <a:gdLst/>
            <a:ahLst/>
            <a:cxnLst/>
            <a:rect l="l" t="t" r="r" b="b"/>
            <a:pathLst>
              <a:path w="6367" h="5511" extrusionOk="0">
                <a:moveTo>
                  <a:pt x="6366" y="0"/>
                </a:moveTo>
                <a:lnTo>
                  <a:pt x="1" y="697"/>
                </a:lnTo>
                <a:lnTo>
                  <a:pt x="3738" y="5511"/>
                </a:lnTo>
                <a:lnTo>
                  <a:pt x="636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1205908" y="10494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7"/>
          <p:cNvSpPr/>
          <p:nvPr/>
        </p:nvSpPr>
        <p:spPr>
          <a:xfrm>
            <a:off x="7327709" y="973185"/>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7"/>
          <p:cNvSpPr/>
          <p:nvPr/>
        </p:nvSpPr>
        <p:spPr>
          <a:xfrm>
            <a:off x="8042604" y="431587"/>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1572030" y="573377"/>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6524761" y="406023"/>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144924" y="2015277"/>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7829732" y="888583"/>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2" name="Google Shape;2122;p47"/>
          <p:cNvGrpSpPr/>
          <p:nvPr/>
        </p:nvGrpSpPr>
        <p:grpSpPr>
          <a:xfrm>
            <a:off x="8042603" y="4048574"/>
            <a:ext cx="724371" cy="661855"/>
            <a:chOff x="3430528" y="4206737"/>
            <a:chExt cx="724371" cy="661855"/>
          </a:xfrm>
        </p:grpSpPr>
        <p:sp>
          <p:nvSpPr>
            <p:cNvPr id="2123" name="Google Shape;2123;p47"/>
            <p:cNvSpPr/>
            <p:nvPr/>
          </p:nvSpPr>
          <p:spPr>
            <a:xfrm>
              <a:off x="3656836" y="4206737"/>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3430528" y="4418814"/>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7"/>
            <p:cNvSpPr/>
            <p:nvPr/>
          </p:nvSpPr>
          <p:spPr>
            <a:xfrm>
              <a:off x="3534697" y="4611994"/>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7"/>
            <p:cNvSpPr/>
            <p:nvPr/>
          </p:nvSpPr>
          <p:spPr>
            <a:xfrm>
              <a:off x="3634112" y="4611994"/>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7"/>
            <p:cNvSpPr/>
            <p:nvPr/>
          </p:nvSpPr>
          <p:spPr>
            <a:xfrm>
              <a:off x="3734485" y="4611994"/>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8" name="Google Shape;2128;p47"/>
          <p:cNvSpPr/>
          <p:nvPr/>
        </p:nvSpPr>
        <p:spPr>
          <a:xfrm>
            <a:off x="8565304" y="1509594"/>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815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grpSp>
        <p:nvGrpSpPr>
          <p:cNvPr id="2015" name="Google Shape;2015;p47"/>
          <p:cNvGrpSpPr/>
          <p:nvPr/>
        </p:nvGrpSpPr>
        <p:grpSpPr>
          <a:xfrm>
            <a:off x="714197" y="2322166"/>
            <a:ext cx="2109033" cy="2110930"/>
            <a:chOff x="714197" y="2322166"/>
            <a:chExt cx="2109033" cy="2110930"/>
          </a:xfrm>
        </p:grpSpPr>
        <p:sp>
          <p:nvSpPr>
            <p:cNvPr id="2016" name="Google Shape;2016;p47"/>
            <p:cNvSpPr/>
            <p:nvPr/>
          </p:nvSpPr>
          <p:spPr>
            <a:xfrm>
              <a:off x="1392379" y="2442526"/>
              <a:ext cx="821312" cy="810650"/>
            </a:xfrm>
            <a:custGeom>
              <a:avLst/>
              <a:gdLst/>
              <a:ahLst/>
              <a:cxnLst/>
              <a:rect l="l" t="t" r="r" b="b"/>
              <a:pathLst>
                <a:path w="27268" h="26914" extrusionOk="0">
                  <a:moveTo>
                    <a:pt x="11093" y="1"/>
                  </a:moveTo>
                  <a:cubicBezTo>
                    <a:pt x="5940" y="1"/>
                    <a:pt x="1991" y="3236"/>
                    <a:pt x="3041" y="6075"/>
                  </a:cubicBezTo>
                  <a:cubicBezTo>
                    <a:pt x="634" y="6772"/>
                    <a:pt x="1" y="12599"/>
                    <a:pt x="2914" y="15323"/>
                  </a:cubicBezTo>
                  <a:cubicBezTo>
                    <a:pt x="1964" y="16526"/>
                    <a:pt x="1426" y="18046"/>
                    <a:pt x="1426" y="19725"/>
                  </a:cubicBezTo>
                  <a:cubicBezTo>
                    <a:pt x="1426" y="23398"/>
                    <a:pt x="4213" y="26470"/>
                    <a:pt x="7791" y="26882"/>
                  </a:cubicBezTo>
                  <a:lnTo>
                    <a:pt x="7855" y="26882"/>
                  </a:lnTo>
                  <a:cubicBezTo>
                    <a:pt x="8108" y="26914"/>
                    <a:pt x="8361" y="26914"/>
                    <a:pt x="8615" y="26914"/>
                  </a:cubicBezTo>
                  <a:cubicBezTo>
                    <a:pt x="9026" y="26914"/>
                    <a:pt x="9438" y="26882"/>
                    <a:pt x="9818" y="26819"/>
                  </a:cubicBezTo>
                  <a:cubicBezTo>
                    <a:pt x="10198" y="26755"/>
                    <a:pt x="10578" y="26660"/>
                    <a:pt x="10958" y="26534"/>
                  </a:cubicBezTo>
                  <a:cubicBezTo>
                    <a:pt x="12320" y="26058"/>
                    <a:pt x="13492" y="25203"/>
                    <a:pt x="14347" y="24095"/>
                  </a:cubicBezTo>
                  <a:cubicBezTo>
                    <a:pt x="15170" y="25172"/>
                    <a:pt x="16310" y="25995"/>
                    <a:pt x="17609" y="26470"/>
                  </a:cubicBezTo>
                  <a:cubicBezTo>
                    <a:pt x="17704" y="26502"/>
                    <a:pt x="17799" y="26534"/>
                    <a:pt x="17894" y="26565"/>
                  </a:cubicBezTo>
                  <a:cubicBezTo>
                    <a:pt x="18211" y="26692"/>
                    <a:pt x="18527" y="26755"/>
                    <a:pt x="18876" y="26819"/>
                  </a:cubicBezTo>
                  <a:cubicBezTo>
                    <a:pt x="19256" y="26882"/>
                    <a:pt x="19636" y="26914"/>
                    <a:pt x="20047" y="26914"/>
                  </a:cubicBezTo>
                  <a:cubicBezTo>
                    <a:pt x="20617" y="26914"/>
                    <a:pt x="21187" y="26850"/>
                    <a:pt x="21726" y="26724"/>
                  </a:cubicBezTo>
                  <a:cubicBezTo>
                    <a:pt x="24893" y="25963"/>
                    <a:pt x="27268" y="23113"/>
                    <a:pt x="27268" y="19693"/>
                  </a:cubicBezTo>
                  <a:cubicBezTo>
                    <a:pt x="27268" y="16653"/>
                    <a:pt x="25336" y="14024"/>
                    <a:pt x="22644" y="12979"/>
                  </a:cubicBezTo>
                  <a:lnTo>
                    <a:pt x="22676" y="12979"/>
                  </a:lnTo>
                  <a:cubicBezTo>
                    <a:pt x="18686" y="11554"/>
                    <a:pt x="23563" y="4429"/>
                    <a:pt x="16405" y="1167"/>
                  </a:cubicBezTo>
                  <a:cubicBezTo>
                    <a:pt x="14594" y="347"/>
                    <a:pt x="12779" y="1"/>
                    <a:pt x="1109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a:off x="1152955" y="3349409"/>
              <a:ext cx="430234" cy="692007"/>
            </a:xfrm>
            <a:custGeom>
              <a:avLst/>
              <a:gdLst/>
              <a:ahLst/>
              <a:cxnLst/>
              <a:rect l="l" t="t" r="r" b="b"/>
              <a:pathLst>
                <a:path w="14284" h="22975" extrusionOk="0">
                  <a:moveTo>
                    <a:pt x="11585" y="0"/>
                  </a:moveTo>
                  <a:cubicBezTo>
                    <a:pt x="11545" y="0"/>
                    <a:pt x="11505" y="1"/>
                    <a:pt x="11465" y="3"/>
                  </a:cubicBezTo>
                  <a:cubicBezTo>
                    <a:pt x="10135" y="66"/>
                    <a:pt x="9122" y="1080"/>
                    <a:pt x="8963" y="2347"/>
                  </a:cubicBezTo>
                  <a:cubicBezTo>
                    <a:pt x="8963" y="2505"/>
                    <a:pt x="8963" y="2632"/>
                    <a:pt x="8963" y="2758"/>
                  </a:cubicBezTo>
                  <a:lnTo>
                    <a:pt x="8963" y="2885"/>
                  </a:lnTo>
                  <a:cubicBezTo>
                    <a:pt x="8963" y="3012"/>
                    <a:pt x="8995" y="3297"/>
                    <a:pt x="8995" y="3550"/>
                  </a:cubicBezTo>
                  <a:lnTo>
                    <a:pt x="8995" y="4278"/>
                  </a:lnTo>
                  <a:cubicBezTo>
                    <a:pt x="8995" y="4785"/>
                    <a:pt x="8963" y="5292"/>
                    <a:pt x="8932" y="5799"/>
                  </a:cubicBezTo>
                  <a:cubicBezTo>
                    <a:pt x="8900" y="6622"/>
                    <a:pt x="8837" y="7414"/>
                    <a:pt x="8742" y="8237"/>
                  </a:cubicBezTo>
                  <a:cubicBezTo>
                    <a:pt x="8710" y="8427"/>
                    <a:pt x="8678" y="8649"/>
                    <a:pt x="8647" y="8870"/>
                  </a:cubicBezTo>
                  <a:cubicBezTo>
                    <a:pt x="8393" y="10897"/>
                    <a:pt x="7981" y="12924"/>
                    <a:pt x="7380" y="14919"/>
                  </a:cubicBezTo>
                  <a:cubicBezTo>
                    <a:pt x="7253" y="15394"/>
                    <a:pt x="7063" y="15901"/>
                    <a:pt x="6936" y="16376"/>
                  </a:cubicBezTo>
                  <a:cubicBezTo>
                    <a:pt x="6778" y="16883"/>
                    <a:pt x="6556" y="17358"/>
                    <a:pt x="6398" y="17833"/>
                  </a:cubicBezTo>
                  <a:lnTo>
                    <a:pt x="6176" y="18371"/>
                  </a:lnTo>
                  <a:cubicBezTo>
                    <a:pt x="6145" y="18498"/>
                    <a:pt x="6081" y="18593"/>
                    <a:pt x="6081" y="18624"/>
                  </a:cubicBezTo>
                  <a:cubicBezTo>
                    <a:pt x="6018" y="18593"/>
                    <a:pt x="5923" y="18561"/>
                    <a:pt x="5828" y="18529"/>
                  </a:cubicBezTo>
                  <a:cubicBezTo>
                    <a:pt x="5511" y="18371"/>
                    <a:pt x="5131" y="18118"/>
                    <a:pt x="4751" y="17833"/>
                  </a:cubicBezTo>
                  <a:cubicBezTo>
                    <a:pt x="3991" y="17263"/>
                    <a:pt x="3199" y="16534"/>
                    <a:pt x="2471" y="15838"/>
                  </a:cubicBezTo>
                  <a:lnTo>
                    <a:pt x="2408" y="15774"/>
                  </a:lnTo>
                  <a:cubicBezTo>
                    <a:pt x="2408" y="15743"/>
                    <a:pt x="2376" y="15743"/>
                    <a:pt x="2344" y="15711"/>
                  </a:cubicBezTo>
                  <a:cubicBezTo>
                    <a:pt x="2105" y="15512"/>
                    <a:pt x="1816" y="15400"/>
                    <a:pt x="1516" y="15400"/>
                  </a:cubicBezTo>
                  <a:cubicBezTo>
                    <a:pt x="1339" y="15400"/>
                    <a:pt x="1159" y="15439"/>
                    <a:pt x="983" y="15521"/>
                  </a:cubicBezTo>
                  <a:cubicBezTo>
                    <a:pt x="318" y="15806"/>
                    <a:pt x="1" y="16566"/>
                    <a:pt x="286" y="17263"/>
                  </a:cubicBezTo>
                  <a:cubicBezTo>
                    <a:pt x="508" y="17769"/>
                    <a:pt x="761" y="18213"/>
                    <a:pt x="1014" y="18656"/>
                  </a:cubicBezTo>
                  <a:cubicBezTo>
                    <a:pt x="1046" y="18719"/>
                    <a:pt x="1109" y="18783"/>
                    <a:pt x="1141" y="18878"/>
                  </a:cubicBezTo>
                  <a:cubicBezTo>
                    <a:pt x="1458" y="19384"/>
                    <a:pt x="1806" y="19891"/>
                    <a:pt x="2186" y="20398"/>
                  </a:cubicBezTo>
                  <a:cubicBezTo>
                    <a:pt x="2598" y="20905"/>
                    <a:pt x="3041" y="21380"/>
                    <a:pt x="3643" y="21855"/>
                  </a:cubicBezTo>
                  <a:cubicBezTo>
                    <a:pt x="4213" y="22298"/>
                    <a:pt x="4941" y="22773"/>
                    <a:pt x="6081" y="22931"/>
                  </a:cubicBezTo>
                  <a:cubicBezTo>
                    <a:pt x="6252" y="22960"/>
                    <a:pt x="6432" y="22974"/>
                    <a:pt x="6616" y="22974"/>
                  </a:cubicBezTo>
                  <a:cubicBezTo>
                    <a:pt x="7045" y="22974"/>
                    <a:pt x="7497" y="22897"/>
                    <a:pt x="7918" y="22741"/>
                  </a:cubicBezTo>
                  <a:cubicBezTo>
                    <a:pt x="8520" y="22520"/>
                    <a:pt x="9027" y="22140"/>
                    <a:pt x="9375" y="21791"/>
                  </a:cubicBezTo>
                  <a:cubicBezTo>
                    <a:pt x="9787" y="21411"/>
                    <a:pt x="10040" y="21063"/>
                    <a:pt x="10262" y="20683"/>
                  </a:cubicBezTo>
                  <a:cubicBezTo>
                    <a:pt x="10388" y="20525"/>
                    <a:pt x="10483" y="20335"/>
                    <a:pt x="10578" y="20176"/>
                  </a:cubicBezTo>
                  <a:cubicBezTo>
                    <a:pt x="10610" y="20081"/>
                    <a:pt x="10642" y="19986"/>
                    <a:pt x="10673" y="19923"/>
                  </a:cubicBezTo>
                  <a:cubicBezTo>
                    <a:pt x="10705" y="19860"/>
                    <a:pt x="10737" y="19828"/>
                    <a:pt x="10768" y="19733"/>
                  </a:cubicBezTo>
                  <a:cubicBezTo>
                    <a:pt x="11275" y="18688"/>
                    <a:pt x="11718" y="17579"/>
                    <a:pt x="12130" y="16471"/>
                  </a:cubicBezTo>
                  <a:cubicBezTo>
                    <a:pt x="12225" y="16249"/>
                    <a:pt x="12288" y="15996"/>
                    <a:pt x="12383" y="15743"/>
                  </a:cubicBezTo>
                  <a:cubicBezTo>
                    <a:pt x="12415" y="15616"/>
                    <a:pt x="12447" y="15489"/>
                    <a:pt x="12510" y="15363"/>
                  </a:cubicBezTo>
                  <a:cubicBezTo>
                    <a:pt x="13080" y="13557"/>
                    <a:pt x="13524" y="11721"/>
                    <a:pt x="13840" y="9820"/>
                  </a:cubicBezTo>
                  <a:cubicBezTo>
                    <a:pt x="13840" y="9757"/>
                    <a:pt x="13840" y="9694"/>
                    <a:pt x="13872" y="9630"/>
                  </a:cubicBezTo>
                  <a:cubicBezTo>
                    <a:pt x="13872" y="9472"/>
                    <a:pt x="13904" y="9314"/>
                    <a:pt x="13935" y="9124"/>
                  </a:cubicBezTo>
                  <a:lnTo>
                    <a:pt x="13935" y="9092"/>
                  </a:lnTo>
                  <a:cubicBezTo>
                    <a:pt x="13935" y="9029"/>
                    <a:pt x="13967" y="8934"/>
                    <a:pt x="13967" y="8870"/>
                  </a:cubicBezTo>
                  <a:lnTo>
                    <a:pt x="13967" y="8839"/>
                  </a:lnTo>
                  <a:cubicBezTo>
                    <a:pt x="14094" y="7920"/>
                    <a:pt x="14189" y="7002"/>
                    <a:pt x="14220" y="6084"/>
                  </a:cubicBezTo>
                  <a:cubicBezTo>
                    <a:pt x="14220" y="5925"/>
                    <a:pt x="14252" y="5767"/>
                    <a:pt x="14252" y="5577"/>
                  </a:cubicBezTo>
                  <a:cubicBezTo>
                    <a:pt x="14252" y="5165"/>
                    <a:pt x="14284" y="4722"/>
                    <a:pt x="14284" y="4310"/>
                  </a:cubicBezTo>
                  <a:cubicBezTo>
                    <a:pt x="14284" y="3993"/>
                    <a:pt x="14284" y="3677"/>
                    <a:pt x="14252" y="3392"/>
                  </a:cubicBezTo>
                  <a:cubicBezTo>
                    <a:pt x="14252" y="3075"/>
                    <a:pt x="14220" y="2790"/>
                    <a:pt x="14189" y="2378"/>
                  </a:cubicBezTo>
                  <a:cubicBezTo>
                    <a:pt x="14066" y="1025"/>
                    <a:pt x="12927" y="0"/>
                    <a:pt x="11585"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a:off x="1360903" y="3270133"/>
              <a:ext cx="327043" cy="378488"/>
            </a:xfrm>
            <a:custGeom>
              <a:avLst/>
              <a:gdLst/>
              <a:ahLst/>
              <a:cxnLst/>
              <a:rect l="l" t="t" r="r" b="b"/>
              <a:pathLst>
                <a:path w="10858" h="12566" extrusionOk="0">
                  <a:moveTo>
                    <a:pt x="5643" y="0"/>
                  </a:moveTo>
                  <a:cubicBezTo>
                    <a:pt x="5286" y="0"/>
                    <a:pt x="4914" y="83"/>
                    <a:pt x="4529" y="260"/>
                  </a:cubicBezTo>
                  <a:cubicBezTo>
                    <a:pt x="1" y="2350"/>
                    <a:pt x="159" y="9887"/>
                    <a:pt x="159" y="9887"/>
                  </a:cubicBezTo>
                  <a:cubicBezTo>
                    <a:pt x="159" y="9887"/>
                    <a:pt x="3857" y="12565"/>
                    <a:pt x="8576" y="12565"/>
                  </a:cubicBezTo>
                  <a:cubicBezTo>
                    <a:pt x="9115" y="12565"/>
                    <a:pt x="9668" y="12530"/>
                    <a:pt x="10230" y="12452"/>
                  </a:cubicBezTo>
                  <a:cubicBezTo>
                    <a:pt x="10857" y="6778"/>
                    <a:pt x="8866" y="0"/>
                    <a:pt x="564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a:off x="1421957" y="3238176"/>
              <a:ext cx="819415" cy="979352"/>
            </a:xfrm>
            <a:custGeom>
              <a:avLst/>
              <a:gdLst/>
              <a:ahLst/>
              <a:cxnLst/>
              <a:rect l="l" t="t" r="r" b="b"/>
              <a:pathLst>
                <a:path w="27205" h="32515" extrusionOk="0">
                  <a:moveTo>
                    <a:pt x="13463" y="1"/>
                  </a:moveTo>
                  <a:cubicBezTo>
                    <a:pt x="12078" y="1"/>
                    <a:pt x="10730" y="52"/>
                    <a:pt x="9343" y="181"/>
                  </a:cubicBezTo>
                  <a:cubicBezTo>
                    <a:pt x="7411" y="339"/>
                    <a:pt x="5353" y="656"/>
                    <a:pt x="3706" y="941"/>
                  </a:cubicBezTo>
                  <a:cubicBezTo>
                    <a:pt x="1616" y="1289"/>
                    <a:pt x="64" y="3063"/>
                    <a:pt x="32" y="5185"/>
                  </a:cubicBezTo>
                  <a:cubicBezTo>
                    <a:pt x="1" y="9016"/>
                    <a:pt x="539" y="16775"/>
                    <a:pt x="3104" y="32515"/>
                  </a:cubicBezTo>
                  <a:lnTo>
                    <a:pt x="23974" y="32515"/>
                  </a:lnTo>
                  <a:cubicBezTo>
                    <a:pt x="23657" y="24788"/>
                    <a:pt x="23626" y="19752"/>
                    <a:pt x="26666" y="5850"/>
                  </a:cubicBezTo>
                  <a:cubicBezTo>
                    <a:pt x="27204" y="3316"/>
                    <a:pt x="25462" y="878"/>
                    <a:pt x="22897" y="529"/>
                  </a:cubicBezTo>
                  <a:cubicBezTo>
                    <a:pt x="21631" y="371"/>
                    <a:pt x="20237" y="244"/>
                    <a:pt x="18812" y="181"/>
                  </a:cubicBezTo>
                  <a:cubicBezTo>
                    <a:pt x="16884" y="77"/>
                    <a:pt x="15146" y="1"/>
                    <a:pt x="13463"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a:off x="2019086" y="3483985"/>
              <a:ext cx="185087" cy="221322"/>
            </a:xfrm>
            <a:custGeom>
              <a:avLst/>
              <a:gdLst/>
              <a:ahLst/>
              <a:cxnLst/>
              <a:rect l="l" t="t" r="r" b="b"/>
              <a:pathLst>
                <a:path w="6145" h="7348" extrusionOk="0">
                  <a:moveTo>
                    <a:pt x="2629" y="0"/>
                  </a:moveTo>
                  <a:cubicBezTo>
                    <a:pt x="0" y="1901"/>
                    <a:pt x="2376" y="6524"/>
                    <a:pt x="4972" y="7348"/>
                  </a:cubicBezTo>
                  <a:cubicBezTo>
                    <a:pt x="5257" y="5479"/>
                    <a:pt x="5637" y="3357"/>
                    <a:pt x="6144" y="982"/>
                  </a:cubicBezTo>
                  <a:lnTo>
                    <a:pt x="2629" y="0"/>
                  </a:ln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7"/>
            <p:cNvSpPr/>
            <p:nvPr/>
          </p:nvSpPr>
          <p:spPr>
            <a:xfrm>
              <a:off x="1034674" y="3650007"/>
              <a:ext cx="200358" cy="266110"/>
            </a:xfrm>
            <a:custGeom>
              <a:avLst/>
              <a:gdLst/>
              <a:ahLst/>
              <a:cxnLst/>
              <a:rect l="l" t="t" r="r" b="b"/>
              <a:pathLst>
                <a:path w="6652" h="8835" extrusionOk="0">
                  <a:moveTo>
                    <a:pt x="2171" y="0"/>
                  </a:moveTo>
                  <a:cubicBezTo>
                    <a:pt x="1773" y="0"/>
                    <a:pt x="1385" y="224"/>
                    <a:pt x="1236" y="632"/>
                  </a:cubicBezTo>
                  <a:lnTo>
                    <a:pt x="128" y="3419"/>
                  </a:lnTo>
                  <a:cubicBezTo>
                    <a:pt x="1" y="3736"/>
                    <a:pt x="64" y="4116"/>
                    <a:pt x="286" y="4401"/>
                  </a:cubicBezTo>
                  <a:lnTo>
                    <a:pt x="2154" y="6808"/>
                  </a:lnTo>
                  <a:cubicBezTo>
                    <a:pt x="2154" y="6808"/>
                    <a:pt x="3706" y="8708"/>
                    <a:pt x="5828" y="8834"/>
                  </a:cubicBezTo>
                  <a:lnTo>
                    <a:pt x="6651" y="6586"/>
                  </a:lnTo>
                  <a:lnTo>
                    <a:pt x="4783" y="2501"/>
                  </a:lnTo>
                  <a:lnTo>
                    <a:pt x="2946" y="347"/>
                  </a:lnTo>
                  <a:cubicBezTo>
                    <a:pt x="2737" y="111"/>
                    <a:pt x="2451" y="0"/>
                    <a:pt x="2171"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7"/>
            <p:cNvSpPr/>
            <p:nvPr/>
          </p:nvSpPr>
          <p:spPr>
            <a:xfrm>
              <a:off x="1568852" y="3238356"/>
              <a:ext cx="393970" cy="273309"/>
            </a:xfrm>
            <a:custGeom>
              <a:avLst/>
              <a:gdLst/>
              <a:ahLst/>
              <a:cxnLst/>
              <a:rect l="l" t="t" r="r" b="b"/>
              <a:pathLst>
                <a:path w="13080" h="9074" extrusionOk="0">
                  <a:moveTo>
                    <a:pt x="8607" y="1"/>
                  </a:moveTo>
                  <a:cubicBezTo>
                    <a:pt x="7213" y="1"/>
                    <a:pt x="5859" y="48"/>
                    <a:pt x="4466" y="175"/>
                  </a:cubicBezTo>
                  <a:cubicBezTo>
                    <a:pt x="3643" y="238"/>
                    <a:pt x="2819" y="333"/>
                    <a:pt x="2027" y="428"/>
                  </a:cubicBezTo>
                  <a:cubicBezTo>
                    <a:pt x="1964" y="492"/>
                    <a:pt x="1932" y="555"/>
                    <a:pt x="1869" y="618"/>
                  </a:cubicBezTo>
                  <a:cubicBezTo>
                    <a:pt x="1236" y="1568"/>
                    <a:pt x="1" y="4197"/>
                    <a:pt x="2661" y="8282"/>
                  </a:cubicBezTo>
                  <a:lnTo>
                    <a:pt x="3167" y="9074"/>
                  </a:lnTo>
                  <a:lnTo>
                    <a:pt x="3959" y="8599"/>
                  </a:lnTo>
                  <a:cubicBezTo>
                    <a:pt x="8140" y="6160"/>
                    <a:pt x="10990" y="3500"/>
                    <a:pt x="12320" y="2138"/>
                  </a:cubicBezTo>
                  <a:cubicBezTo>
                    <a:pt x="12858" y="1568"/>
                    <a:pt x="13080" y="840"/>
                    <a:pt x="12985" y="112"/>
                  </a:cubicBezTo>
                  <a:cubicBezTo>
                    <a:pt x="11433" y="48"/>
                    <a:pt x="10000" y="1"/>
                    <a:pt x="8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a:off x="1604152" y="2933602"/>
              <a:ext cx="331983" cy="538967"/>
            </a:xfrm>
            <a:custGeom>
              <a:avLst/>
              <a:gdLst/>
              <a:ahLst/>
              <a:cxnLst/>
              <a:rect l="l" t="t" r="r" b="b"/>
              <a:pathLst>
                <a:path w="11022" h="17894" extrusionOk="0">
                  <a:moveTo>
                    <a:pt x="10166" y="0"/>
                  </a:moveTo>
                  <a:lnTo>
                    <a:pt x="4466" y="5099"/>
                  </a:lnTo>
                  <a:cubicBezTo>
                    <a:pt x="5067" y="7379"/>
                    <a:pt x="5226" y="9786"/>
                    <a:pt x="2217" y="10768"/>
                  </a:cubicBezTo>
                  <a:cubicBezTo>
                    <a:pt x="1932" y="10831"/>
                    <a:pt x="1679" y="11021"/>
                    <a:pt x="1489" y="11275"/>
                  </a:cubicBezTo>
                  <a:cubicBezTo>
                    <a:pt x="919" y="12161"/>
                    <a:pt x="0" y="14346"/>
                    <a:pt x="2312" y="17893"/>
                  </a:cubicBezTo>
                  <a:cubicBezTo>
                    <a:pt x="6366" y="15518"/>
                    <a:pt x="9153" y="12921"/>
                    <a:pt x="10483" y="11591"/>
                  </a:cubicBezTo>
                  <a:cubicBezTo>
                    <a:pt x="10926" y="11116"/>
                    <a:pt x="11021" y="10420"/>
                    <a:pt x="10704" y="9850"/>
                  </a:cubicBezTo>
                  <a:cubicBezTo>
                    <a:pt x="9248" y="7443"/>
                    <a:pt x="9691" y="2724"/>
                    <a:pt x="10166"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a:off x="1738638" y="3007035"/>
              <a:ext cx="138341" cy="130721"/>
            </a:xfrm>
            <a:custGeom>
              <a:avLst/>
              <a:gdLst/>
              <a:ahLst/>
              <a:cxnLst/>
              <a:rect l="l" t="t" r="r" b="b"/>
              <a:pathLst>
                <a:path w="4593" h="4340" extrusionOk="0">
                  <a:moveTo>
                    <a:pt x="4244" y="1"/>
                  </a:moveTo>
                  <a:lnTo>
                    <a:pt x="1" y="2661"/>
                  </a:lnTo>
                  <a:cubicBezTo>
                    <a:pt x="127" y="3200"/>
                    <a:pt x="254" y="3770"/>
                    <a:pt x="317" y="4340"/>
                  </a:cubicBezTo>
                  <a:cubicBezTo>
                    <a:pt x="1299" y="4308"/>
                    <a:pt x="3674" y="3295"/>
                    <a:pt x="4339" y="1648"/>
                  </a:cubicBezTo>
                  <a:cubicBezTo>
                    <a:pt x="4593" y="1014"/>
                    <a:pt x="4371" y="318"/>
                    <a:pt x="4244" y="1"/>
                  </a:cubicBezTo>
                  <a:close/>
                </a:path>
              </a:pathLst>
            </a:custGeom>
            <a:solidFill>
              <a:srgbClr val="E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7"/>
            <p:cNvSpPr/>
            <p:nvPr/>
          </p:nvSpPr>
          <p:spPr>
            <a:xfrm>
              <a:off x="1460119" y="2522615"/>
              <a:ext cx="520835" cy="590352"/>
            </a:xfrm>
            <a:custGeom>
              <a:avLst/>
              <a:gdLst/>
              <a:ahLst/>
              <a:cxnLst/>
              <a:rect l="l" t="t" r="r" b="b"/>
              <a:pathLst>
                <a:path w="17292" h="19600" extrusionOk="0">
                  <a:moveTo>
                    <a:pt x="8602" y="1"/>
                  </a:moveTo>
                  <a:cubicBezTo>
                    <a:pt x="7059" y="1"/>
                    <a:pt x="5481" y="524"/>
                    <a:pt x="4117" y="1675"/>
                  </a:cubicBezTo>
                  <a:cubicBezTo>
                    <a:pt x="0" y="5127"/>
                    <a:pt x="1679" y="12537"/>
                    <a:pt x="4117" y="16527"/>
                  </a:cubicBezTo>
                  <a:cubicBezTo>
                    <a:pt x="5376" y="18591"/>
                    <a:pt x="7406" y="19600"/>
                    <a:pt x="9469" y="19600"/>
                  </a:cubicBezTo>
                  <a:cubicBezTo>
                    <a:pt x="11870" y="19600"/>
                    <a:pt x="14316" y="18234"/>
                    <a:pt x="15645" y="15577"/>
                  </a:cubicBezTo>
                  <a:cubicBezTo>
                    <a:pt x="17292" y="12315"/>
                    <a:pt x="16658" y="10257"/>
                    <a:pt x="15391" y="5317"/>
                  </a:cubicBezTo>
                  <a:cubicBezTo>
                    <a:pt x="14551" y="2038"/>
                    <a:pt x="11646" y="1"/>
                    <a:pt x="8602"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7"/>
            <p:cNvSpPr/>
            <p:nvPr/>
          </p:nvSpPr>
          <p:spPr>
            <a:xfrm>
              <a:off x="1815896" y="2587975"/>
              <a:ext cx="179365" cy="197798"/>
            </a:xfrm>
            <a:custGeom>
              <a:avLst/>
              <a:gdLst/>
              <a:ahLst/>
              <a:cxnLst/>
              <a:rect l="l" t="t" r="r" b="b"/>
              <a:pathLst>
                <a:path w="5955" h="6567" extrusionOk="0">
                  <a:moveTo>
                    <a:pt x="3158" y="1"/>
                  </a:moveTo>
                  <a:cubicBezTo>
                    <a:pt x="1704" y="1"/>
                    <a:pt x="1" y="1183"/>
                    <a:pt x="1" y="1183"/>
                  </a:cubicBezTo>
                  <a:cubicBezTo>
                    <a:pt x="856" y="4667"/>
                    <a:pt x="4435" y="6567"/>
                    <a:pt x="4435" y="6567"/>
                  </a:cubicBezTo>
                  <a:cubicBezTo>
                    <a:pt x="4435" y="6567"/>
                    <a:pt x="5955" y="3875"/>
                    <a:pt x="4910" y="1183"/>
                  </a:cubicBezTo>
                  <a:cubicBezTo>
                    <a:pt x="4551" y="296"/>
                    <a:pt x="3886" y="1"/>
                    <a:pt x="3158"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a:off x="1858817" y="2696076"/>
              <a:ext cx="92559" cy="89697"/>
            </a:xfrm>
            <a:custGeom>
              <a:avLst/>
              <a:gdLst/>
              <a:ahLst/>
              <a:cxnLst/>
              <a:rect l="l" t="t" r="r" b="b"/>
              <a:pathLst>
                <a:path w="3073" h="2978" extrusionOk="0">
                  <a:moveTo>
                    <a:pt x="1109" y="1"/>
                  </a:moveTo>
                  <a:cubicBezTo>
                    <a:pt x="1" y="1173"/>
                    <a:pt x="128" y="2978"/>
                    <a:pt x="128" y="2978"/>
                  </a:cubicBezTo>
                  <a:cubicBezTo>
                    <a:pt x="128" y="2978"/>
                    <a:pt x="1553" y="2914"/>
                    <a:pt x="2313" y="1869"/>
                  </a:cubicBezTo>
                  <a:cubicBezTo>
                    <a:pt x="3073" y="793"/>
                    <a:pt x="1109" y="1"/>
                    <a:pt x="1109"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a:off x="1844510" y="2669390"/>
              <a:ext cx="101143" cy="82197"/>
            </a:xfrm>
            <a:custGeom>
              <a:avLst/>
              <a:gdLst/>
              <a:ahLst/>
              <a:cxnLst/>
              <a:rect l="l" t="t" r="r" b="b"/>
              <a:pathLst>
                <a:path w="3358" h="2729" extrusionOk="0">
                  <a:moveTo>
                    <a:pt x="1648" y="0"/>
                  </a:moveTo>
                  <a:cubicBezTo>
                    <a:pt x="286" y="887"/>
                    <a:pt x="1" y="2692"/>
                    <a:pt x="1" y="2692"/>
                  </a:cubicBezTo>
                  <a:cubicBezTo>
                    <a:pt x="1" y="2692"/>
                    <a:pt x="199" y="2729"/>
                    <a:pt x="499" y="2729"/>
                  </a:cubicBezTo>
                  <a:cubicBezTo>
                    <a:pt x="988" y="2729"/>
                    <a:pt x="1749" y="2632"/>
                    <a:pt x="2376" y="2122"/>
                  </a:cubicBezTo>
                  <a:cubicBezTo>
                    <a:pt x="3358" y="1267"/>
                    <a:pt x="1648" y="0"/>
                    <a:pt x="1648"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a:off x="1505961" y="2497947"/>
              <a:ext cx="451107" cy="188702"/>
            </a:xfrm>
            <a:custGeom>
              <a:avLst/>
              <a:gdLst/>
              <a:ahLst/>
              <a:cxnLst/>
              <a:rect l="l" t="t" r="r" b="b"/>
              <a:pathLst>
                <a:path w="14977" h="6265" extrusionOk="0">
                  <a:moveTo>
                    <a:pt x="7050" y="0"/>
                  </a:moveTo>
                  <a:cubicBezTo>
                    <a:pt x="6868" y="0"/>
                    <a:pt x="6692" y="8"/>
                    <a:pt x="6522" y="23"/>
                  </a:cubicBezTo>
                  <a:cubicBezTo>
                    <a:pt x="4115" y="277"/>
                    <a:pt x="1202" y="1987"/>
                    <a:pt x="442" y="4267"/>
                  </a:cubicBezTo>
                  <a:cubicBezTo>
                    <a:pt x="0" y="5675"/>
                    <a:pt x="2824" y="6264"/>
                    <a:pt x="6030" y="6264"/>
                  </a:cubicBezTo>
                  <a:cubicBezTo>
                    <a:pt x="10182" y="6264"/>
                    <a:pt x="14977" y="5275"/>
                    <a:pt x="14155" y="3792"/>
                  </a:cubicBezTo>
                  <a:cubicBezTo>
                    <a:pt x="12800" y="1349"/>
                    <a:pt x="9449" y="0"/>
                    <a:pt x="705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a:off x="1477407" y="2597584"/>
              <a:ext cx="169305" cy="148371"/>
            </a:xfrm>
            <a:custGeom>
              <a:avLst/>
              <a:gdLst/>
              <a:ahLst/>
              <a:cxnLst/>
              <a:rect l="l" t="t" r="r" b="b"/>
              <a:pathLst>
                <a:path w="5621" h="4926" extrusionOk="0">
                  <a:moveTo>
                    <a:pt x="2840" y="0"/>
                  </a:moveTo>
                  <a:cubicBezTo>
                    <a:pt x="2607" y="0"/>
                    <a:pt x="2326" y="33"/>
                    <a:pt x="1992" y="104"/>
                  </a:cubicBezTo>
                  <a:cubicBezTo>
                    <a:pt x="785" y="383"/>
                    <a:pt x="1" y="4925"/>
                    <a:pt x="705" y="4925"/>
                  </a:cubicBezTo>
                  <a:cubicBezTo>
                    <a:pt x="721" y="4925"/>
                    <a:pt x="738" y="4923"/>
                    <a:pt x="756" y="4918"/>
                  </a:cubicBezTo>
                  <a:cubicBezTo>
                    <a:pt x="1516" y="4684"/>
                    <a:pt x="5620" y="0"/>
                    <a:pt x="284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7"/>
            <p:cNvSpPr/>
            <p:nvPr/>
          </p:nvSpPr>
          <p:spPr>
            <a:xfrm>
              <a:off x="1498281" y="4216564"/>
              <a:ext cx="477914" cy="216533"/>
            </a:xfrm>
            <a:custGeom>
              <a:avLst/>
              <a:gdLst/>
              <a:ahLst/>
              <a:cxnLst/>
              <a:rect l="l" t="t" r="r" b="b"/>
              <a:pathLst>
                <a:path w="15867" h="7189" extrusionOk="0">
                  <a:moveTo>
                    <a:pt x="570" y="0"/>
                  </a:moveTo>
                  <a:cubicBezTo>
                    <a:pt x="570" y="0"/>
                    <a:pt x="538" y="348"/>
                    <a:pt x="475" y="950"/>
                  </a:cubicBezTo>
                  <a:cubicBezTo>
                    <a:pt x="380" y="1932"/>
                    <a:pt x="222" y="3705"/>
                    <a:pt x="0" y="6017"/>
                  </a:cubicBezTo>
                  <a:cubicBezTo>
                    <a:pt x="2217" y="6619"/>
                    <a:pt x="4560" y="6967"/>
                    <a:pt x="6936" y="7126"/>
                  </a:cubicBezTo>
                  <a:cubicBezTo>
                    <a:pt x="7632" y="7157"/>
                    <a:pt x="8297" y="7189"/>
                    <a:pt x="8994" y="7189"/>
                  </a:cubicBezTo>
                  <a:cubicBezTo>
                    <a:pt x="11021" y="7189"/>
                    <a:pt x="13016" y="6999"/>
                    <a:pt x="14948" y="6682"/>
                  </a:cubicBezTo>
                  <a:cubicBezTo>
                    <a:pt x="15296" y="4054"/>
                    <a:pt x="15581" y="2059"/>
                    <a:pt x="15708" y="950"/>
                  </a:cubicBezTo>
                  <a:lnTo>
                    <a:pt x="15866"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7"/>
            <p:cNvSpPr/>
            <p:nvPr/>
          </p:nvSpPr>
          <p:spPr>
            <a:xfrm>
              <a:off x="1498281" y="4216564"/>
              <a:ext cx="477914" cy="216533"/>
            </a:xfrm>
            <a:custGeom>
              <a:avLst/>
              <a:gdLst/>
              <a:ahLst/>
              <a:cxnLst/>
              <a:rect l="l" t="t" r="r" b="b"/>
              <a:pathLst>
                <a:path w="15867" h="7189" extrusionOk="0">
                  <a:moveTo>
                    <a:pt x="570" y="0"/>
                  </a:moveTo>
                  <a:cubicBezTo>
                    <a:pt x="570" y="0"/>
                    <a:pt x="538" y="348"/>
                    <a:pt x="475" y="950"/>
                  </a:cubicBezTo>
                  <a:cubicBezTo>
                    <a:pt x="380" y="1932"/>
                    <a:pt x="222" y="3705"/>
                    <a:pt x="0" y="6017"/>
                  </a:cubicBezTo>
                  <a:cubicBezTo>
                    <a:pt x="2217" y="6619"/>
                    <a:pt x="4560" y="6967"/>
                    <a:pt x="6936" y="7126"/>
                  </a:cubicBezTo>
                  <a:cubicBezTo>
                    <a:pt x="7632" y="7157"/>
                    <a:pt x="8297" y="7189"/>
                    <a:pt x="8994" y="7189"/>
                  </a:cubicBezTo>
                  <a:cubicBezTo>
                    <a:pt x="11021" y="7189"/>
                    <a:pt x="13016" y="6999"/>
                    <a:pt x="14948" y="6682"/>
                  </a:cubicBezTo>
                  <a:cubicBezTo>
                    <a:pt x="15296" y="4054"/>
                    <a:pt x="15581" y="2059"/>
                    <a:pt x="15708" y="950"/>
                  </a:cubicBezTo>
                  <a:lnTo>
                    <a:pt x="15866"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a:off x="1681410" y="4216564"/>
              <a:ext cx="506528" cy="216533"/>
            </a:xfrm>
            <a:custGeom>
              <a:avLst/>
              <a:gdLst/>
              <a:ahLst/>
              <a:cxnLst/>
              <a:rect l="l" t="t" r="r" b="b"/>
              <a:pathLst>
                <a:path w="16817" h="7189" extrusionOk="0">
                  <a:moveTo>
                    <a:pt x="1" y="0"/>
                  </a:moveTo>
                  <a:cubicBezTo>
                    <a:pt x="1" y="0"/>
                    <a:pt x="32" y="348"/>
                    <a:pt x="127" y="950"/>
                  </a:cubicBezTo>
                  <a:cubicBezTo>
                    <a:pt x="254" y="2122"/>
                    <a:pt x="507" y="4275"/>
                    <a:pt x="856" y="7126"/>
                  </a:cubicBezTo>
                  <a:cubicBezTo>
                    <a:pt x="1552" y="7157"/>
                    <a:pt x="2217" y="7189"/>
                    <a:pt x="2914" y="7189"/>
                  </a:cubicBezTo>
                  <a:cubicBezTo>
                    <a:pt x="4941" y="7189"/>
                    <a:pt x="6936" y="6999"/>
                    <a:pt x="8868" y="6682"/>
                  </a:cubicBezTo>
                  <a:cubicBezTo>
                    <a:pt x="11623" y="6207"/>
                    <a:pt x="14283" y="5384"/>
                    <a:pt x="16817" y="4307"/>
                  </a:cubicBezTo>
                  <a:cubicBezTo>
                    <a:pt x="16532" y="3104"/>
                    <a:pt x="16183" y="1995"/>
                    <a:pt x="15772" y="950"/>
                  </a:cubicBezTo>
                  <a:cubicBezTo>
                    <a:pt x="15645" y="634"/>
                    <a:pt x="15518" y="317"/>
                    <a:pt x="1536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7"/>
            <p:cNvSpPr/>
            <p:nvPr/>
          </p:nvSpPr>
          <p:spPr>
            <a:xfrm>
              <a:off x="1681410" y="4216564"/>
              <a:ext cx="506528" cy="216533"/>
            </a:xfrm>
            <a:custGeom>
              <a:avLst/>
              <a:gdLst/>
              <a:ahLst/>
              <a:cxnLst/>
              <a:rect l="l" t="t" r="r" b="b"/>
              <a:pathLst>
                <a:path w="16817" h="7189" extrusionOk="0">
                  <a:moveTo>
                    <a:pt x="1" y="0"/>
                  </a:moveTo>
                  <a:cubicBezTo>
                    <a:pt x="1" y="0"/>
                    <a:pt x="32" y="348"/>
                    <a:pt x="127" y="950"/>
                  </a:cubicBezTo>
                  <a:cubicBezTo>
                    <a:pt x="254" y="2122"/>
                    <a:pt x="507" y="4275"/>
                    <a:pt x="856" y="7126"/>
                  </a:cubicBezTo>
                  <a:cubicBezTo>
                    <a:pt x="1552" y="7157"/>
                    <a:pt x="2217" y="7189"/>
                    <a:pt x="2914" y="7189"/>
                  </a:cubicBezTo>
                  <a:cubicBezTo>
                    <a:pt x="4941" y="7189"/>
                    <a:pt x="6936" y="6999"/>
                    <a:pt x="8868" y="6682"/>
                  </a:cubicBezTo>
                  <a:cubicBezTo>
                    <a:pt x="11623" y="6207"/>
                    <a:pt x="14283" y="5384"/>
                    <a:pt x="16817" y="4307"/>
                  </a:cubicBezTo>
                  <a:cubicBezTo>
                    <a:pt x="16532" y="3104"/>
                    <a:pt x="16183" y="1995"/>
                    <a:pt x="15772" y="950"/>
                  </a:cubicBezTo>
                  <a:cubicBezTo>
                    <a:pt x="15645" y="634"/>
                    <a:pt x="15518" y="317"/>
                    <a:pt x="1536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7"/>
            <p:cNvSpPr/>
            <p:nvPr/>
          </p:nvSpPr>
          <p:spPr>
            <a:xfrm>
              <a:off x="1669965" y="2786105"/>
              <a:ext cx="36264" cy="43855"/>
            </a:xfrm>
            <a:custGeom>
              <a:avLst/>
              <a:gdLst/>
              <a:ahLst/>
              <a:cxnLst/>
              <a:rect l="l" t="t" r="r" b="b"/>
              <a:pathLst>
                <a:path w="1204" h="1456" extrusionOk="0">
                  <a:moveTo>
                    <a:pt x="491" y="1"/>
                  </a:moveTo>
                  <a:cubicBezTo>
                    <a:pt x="454" y="1"/>
                    <a:pt x="416" y="7"/>
                    <a:pt x="381" y="20"/>
                  </a:cubicBezTo>
                  <a:cubicBezTo>
                    <a:pt x="96" y="84"/>
                    <a:pt x="1" y="496"/>
                    <a:pt x="127" y="876"/>
                  </a:cubicBezTo>
                  <a:cubicBezTo>
                    <a:pt x="241" y="1216"/>
                    <a:pt x="507" y="1455"/>
                    <a:pt x="744" y="1455"/>
                  </a:cubicBezTo>
                  <a:cubicBezTo>
                    <a:pt x="771" y="1455"/>
                    <a:pt x="798" y="1452"/>
                    <a:pt x="824" y="1446"/>
                  </a:cubicBezTo>
                  <a:cubicBezTo>
                    <a:pt x="1077" y="1351"/>
                    <a:pt x="1204" y="971"/>
                    <a:pt x="1077" y="591"/>
                  </a:cubicBezTo>
                  <a:cubicBezTo>
                    <a:pt x="969" y="237"/>
                    <a:pt x="720" y="1"/>
                    <a:pt x="49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7"/>
            <p:cNvSpPr/>
            <p:nvPr/>
          </p:nvSpPr>
          <p:spPr>
            <a:xfrm>
              <a:off x="1535479" y="2829327"/>
              <a:ext cx="36264" cy="43855"/>
            </a:xfrm>
            <a:custGeom>
              <a:avLst/>
              <a:gdLst/>
              <a:ahLst/>
              <a:cxnLst/>
              <a:rect l="l" t="t" r="r" b="b"/>
              <a:pathLst>
                <a:path w="1204" h="1456" extrusionOk="0">
                  <a:moveTo>
                    <a:pt x="460" y="1"/>
                  </a:moveTo>
                  <a:cubicBezTo>
                    <a:pt x="433" y="1"/>
                    <a:pt x="406" y="4"/>
                    <a:pt x="380" y="11"/>
                  </a:cubicBezTo>
                  <a:cubicBezTo>
                    <a:pt x="127" y="106"/>
                    <a:pt x="0" y="486"/>
                    <a:pt x="127" y="897"/>
                  </a:cubicBezTo>
                  <a:cubicBezTo>
                    <a:pt x="235" y="1223"/>
                    <a:pt x="484" y="1456"/>
                    <a:pt x="712" y="1456"/>
                  </a:cubicBezTo>
                  <a:cubicBezTo>
                    <a:pt x="750" y="1456"/>
                    <a:pt x="787" y="1449"/>
                    <a:pt x="824" y="1436"/>
                  </a:cubicBezTo>
                  <a:cubicBezTo>
                    <a:pt x="1109" y="1372"/>
                    <a:pt x="1204" y="992"/>
                    <a:pt x="1077" y="581"/>
                  </a:cubicBezTo>
                  <a:cubicBezTo>
                    <a:pt x="963" y="240"/>
                    <a:pt x="697" y="1"/>
                    <a:pt x="46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7"/>
            <p:cNvSpPr/>
            <p:nvPr/>
          </p:nvSpPr>
          <p:spPr>
            <a:xfrm>
              <a:off x="1519244" y="2829628"/>
              <a:ext cx="31506" cy="8343"/>
            </a:xfrm>
            <a:custGeom>
              <a:avLst/>
              <a:gdLst/>
              <a:ahLst/>
              <a:cxnLst/>
              <a:rect l="l" t="t" r="r" b="b"/>
              <a:pathLst>
                <a:path w="1046" h="277" extrusionOk="0">
                  <a:moveTo>
                    <a:pt x="1046" y="1"/>
                  </a:moveTo>
                  <a:lnTo>
                    <a:pt x="1" y="32"/>
                  </a:lnTo>
                  <a:cubicBezTo>
                    <a:pt x="1" y="32"/>
                    <a:pt x="313" y="276"/>
                    <a:pt x="617" y="276"/>
                  </a:cubicBezTo>
                  <a:cubicBezTo>
                    <a:pt x="778" y="276"/>
                    <a:pt x="936" y="208"/>
                    <a:pt x="104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7"/>
            <p:cNvSpPr/>
            <p:nvPr/>
          </p:nvSpPr>
          <p:spPr>
            <a:xfrm>
              <a:off x="1597466" y="2851555"/>
              <a:ext cx="44879" cy="92830"/>
            </a:xfrm>
            <a:custGeom>
              <a:avLst/>
              <a:gdLst/>
              <a:ahLst/>
              <a:cxnLst/>
              <a:rect l="l" t="t" r="r" b="b"/>
              <a:pathLst>
                <a:path w="1490" h="3082" extrusionOk="0">
                  <a:moveTo>
                    <a:pt x="571" y="1"/>
                  </a:moveTo>
                  <a:cubicBezTo>
                    <a:pt x="571" y="1"/>
                    <a:pt x="476" y="1933"/>
                    <a:pt x="1" y="2978"/>
                  </a:cubicBezTo>
                  <a:cubicBezTo>
                    <a:pt x="159" y="3053"/>
                    <a:pt x="326" y="3082"/>
                    <a:pt x="489" y="3082"/>
                  </a:cubicBezTo>
                  <a:cubicBezTo>
                    <a:pt x="1011" y="3082"/>
                    <a:pt x="1489" y="2788"/>
                    <a:pt x="1489" y="2788"/>
                  </a:cubicBezTo>
                  <a:lnTo>
                    <a:pt x="571" y="1"/>
                  </a:lnTo>
                  <a:close/>
                </a:path>
              </a:pathLst>
            </a:custGeom>
            <a:solidFill>
              <a:srgbClr val="FF5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7"/>
            <p:cNvSpPr/>
            <p:nvPr/>
          </p:nvSpPr>
          <p:spPr>
            <a:xfrm>
              <a:off x="1702404" y="2892579"/>
              <a:ext cx="75390" cy="71957"/>
            </a:xfrm>
            <a:custGeom>
              <a:avLst/>
              <a:gdLst/>
              <a:ahLst/>
              <a:cxnLst/>
              <a:rect l="l" t="t" r="r" b="b"/>
              <a:pathLst>
                <a:path w="2503" h="2389" extrusionOk="0">
                  <a:moveTo>
                    <a:pt x="2375" y="1"/>
                  </a:moveTo>
                  <a:cubicBezTo>
                    <a:pt x="2312" y="1"/>
                    <a:pt x="2249" y="32"/>
                    <a:pt x="2249" y="96"/>
                  </a:cubicBezTo>
                  <a:cubicBezTo>
                    <a:pt x="2249" y="127"/>
                    <a:pt x="1805" y="1584"/>
                    <a:pt x="95" y="2154"/>
                  </a:cubicBezTo>
                  <a:cubicBezTo>
                    <a:pt x="32" y="2154"/>
                    <a:pt x="0" y="2249"/>
                    <a:pt x="0" y="2313"/>
                  </a:cubicBezTo>
                  <a:cubicBezTo>
                    <a:pt x="23" y="2359"/>
                    <a:pt x="64" y="2388"/>
                    <a:pt x="108" y="2388"/>
                  </a:cubicBezTo>
                  <a:cubicBezTo>
                    <a:pt x="125" y="2388"/>
                    <a:pt x="142" y="2384"/>
                    <a:pt x="159" y="2376"/>
                  </a:cubicBezTo>
                  <a:cubicBezTo>
                    <a:pt x="412" y="2313"/>
                    <a:pt x="602" y="2218"/>
                    <a:pt x="792" y="2123"/>
                  </a:cubicBezTo>
                  <a:cubicBezTo>
                    <a:pt x="2122" y="1394"/>
                    <a:pt x="2470" y="222"/>
                    <a:pt x="2470" y="159"/>
                  </a:cubicBezTo>
                  <a:cubicBezTo>
                    <a:pt x="2502" y="96"/>
                    <a:pt x="2439" y="32"/>
                    <a:pt x="237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7"/>
            <p:cNvSpPr/>
            <p:nvPr/>
          </p:nvSpPr>
          <p:spPr>
            <a:xfrm>
              <a:off x="1875052" y="2729630"/>
              <a:ext cx="109727" cy="146594"/>
            </a:xfrm>
            <a:custGeom>
              <a:avLst/>
              <a:gdLst/>
              <a:ahLst/>
              <a:cxnLst/>
              <a:rect l="l" t="t" r="r" b="b"/>
              <a:pathLst>
                <a:path w="3643" h="4867" extrusionOk="0">
                  <a:moveTo>
                    <a:pt x="1890" y="1"/>
                  </a:moveTo>
                  <a:cubicBezTo>
                    <a:pt x="1648" y="1"/>
                    <a:pt x="1394" y="58"/>
                    <a:pt x="1140" y="185"/>
                  </a:cubicBezTo>
                  <a:cubicBezTo>
                    <a:pt x="0" y="755"/>
                    <a:pt x="0" y="2529"/>
                    <a:pt x="317" y="3606"/>
                  </a:cubicBezTo>
                  <a:cubicBezTo>
                    <a:pt x="562" y="4362"/>
                    <a:pt x="1137" y="4867"/>
                    <a:pt x="1735" y="4867"/>
                  </a:cubicBezTo>
                  <a:cubicBezTo>
                    <a:pt x="2064" y="4867"/>
                    <a:pt x="2400" y="4714"/>
                    <a:pt x="2692" y="4366"/>
                  </a:cubicBezTo>
                  <a:cubicBezTo>
                    <a:pt x="3262" y="3701"/>
                    <a:pt x="3642" y="2687"/>
                    <a:pt x="3547" y="1642"/>
                  </a:cubicBezTo>
                  <a:cubicBezTo>
                    <a:pt x="3449" y="707"/>
                    <a:pt x="2738" y="1"/>
                    <a:pt x="1890"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7"/>
            <p:cNvSpPr/>
            <p:nvPr/>
          </p:nvSpPr>
          <p:spPr>
            <a:xfrm>
              <a:off x="1667103" y="2702612"/>
              <a:ext cx="75390" cy="29186"/>
            </a:xfrm>
            <a:custGeom>
              <a:avLst/>
              <a:gdLst/>
              <a:ahLst/>
              <a:cxnLst/>
              <a:rect l="l" t="t" r="r" b="b"/>
              <a:pathLst>
                <a:path w="2503" h="969" extrusionOk="0">
                  <a:moveTo>
                    <a:pt x="833" y="1"/>
                  </a:moveTo>
                  <a:cubicBezTo>
                    <a:pt x="468" y="1"/>
                    <a:pt x="220" y="86"/>
                    <a:pt x="191" y="101"/>
                  </a:cubicBezTo>
                  <a:cubicBezTo>
                    <a:pt x="64" y="132"/>
                    <a:pt x="1" y="259"/>
                    <a:pt x="64" y="386"/>
                  </a:cubicBezTo>
                  <a:cubicBezTo>
                    <a:pt x="90" y="491"/>
                    <a:pt x="182" y="552"/>
                    <a:pt x="284" y="552"/>
                  </a:cubicBezTo>
                  <a:cubicBezTo>
                    <a:pt x="305" y="552"/>
                    <a:pt x="327" y="549"/>
                    <a:pt x="349" y="544"/>
                  </a:cubicBezTo>
                  <a:cubicBezTo>
                    <a:pt x="363" y="544"/>
                    <a:pt x="553" y="483"/>
                    <a:pt x="838" y="483"/>
                  </a:cubicBezTo>
                  <a:cubicBezTo>
                    <a:pt x="1170" y="483"/>
                    <a:pt x="1630" y="566"/>
                    <a:pt x="2091" y="924"/>
                  </a:cubicBezTo>
                  <a:cubicBezTo>
                    <a:pt x="2113" y="946"/>
                    <a:pt x="2167" y="969"/>
                    <a:pt x="2219" y="969"/>
                  </a:cubicBezTo>
                  <a:cubicBezTo>
                    <a:pt x="2241" y="969"/>
                    <a:pt x="2262" y="965"/>
                    <a:pt x="2281" y="956"/>
                  </a:cubicBezTo>
                  <a:cubicBezTo>
                    <a:pt x="2312" y="956"/>
                    <a:pt x="2376" y="924"/>
                    <a:pt x="2407" y="892"/>
                  </a:cubicBezTo>
                  <a:cubicBezTo>
                    <a:pt x="2502" y="766"/>
                    <a:pt x="2471" y="607"/>
                    <a:pt x="2376" y="544"/>
                  </a:cubicBezTo>
                  <a:cubicBezTo>
                    <a:pt x="1806" y="108"/>
                    <a:pt x="1245" y="1"/>
                    <a:pt x="83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7"/>
            <p:cNvSpPr/>
            <p:nvPr/>
          </p:nvSpPr>
          <p:spPr>
            <a:xfrm>
              <a:off x="1494455" y="2764539"/>
              <a:ext cx="58222" cy="57258"/>
            </a:xfrm>
            <a:custGeom>
              <a:avLst/>
              <a:gdLst/>
              <a:ahLst/>
              <a:cxnLst/>
              <a:rect l="l" t="t" r="r" b="b"/>
              <a:pathLst>
                <a:path w="1933" h="1901" extrusionOk="0">
                  <a:moveTo>
                    <a:pt x="1651" y="0"/>
                  </a:moveTo>
                  <a:cubicBezTo>
                    <a:pt x="1628" y="0"/>
                    <a:pt x="1606" y="3"/>
                    <a:pt x="1584" y="8"/>
                  </a:cubicBezTo>
                  <a:cubicBezTo>
                    <a:pt x="1552" y="8"/>
                    <a:pt x="475" y="293"/>
                    <a:pt x="32" y="1592"/>
                  </a:cubicBezTo>
                  <a:cubicBezTo>
                    <a:pt x="0" y="1718"/>
                    <a:pt x="64" y="1845"/>
                    <a:pt x="190" y="1877"/>
                  </a:cubicBezTo>
                  <a:cubicBezTo>
                    <a:pt x="222" y="1892"/>
                    <a:pt x="254" y="1900"/>
                    <a:pt x="285" y="1900"/>
                  </a:cubicBezTo>
                  <a:cubicBezTo>
                    <a:pt x="317" y="1900"/>
                    <a:pt x="349" y="1892"/>
                    <a:pt x="380" y="1877"/>
                  </a:cubicBezTo>
                  <a:cubicBezTo>
                    <a:pt x="412" y="1845"/>
                    <a:pt x="475" y="1813"/>
                    <a:pt x="507" y="1718"/>
                  </a:cubicBezTo>
                  <a:cubicBezTo>
                    <a:pt x="824" y="705"/>
                    <a:pt x="1679" y="483"/>
                    <a:pt x="1711" y="483"/>
                  </a:cubicBezTo>
                  <a:cubicBezTo>
                    <a:pt x="1837" y="420"/>
                    <a:pt x="1932" y="293"/>
                    <a:pt x="1901" y="166"/>
                  </a:cubicBezTo>
                  <a:cubicBezTo>
                    <a:pt x="1874" y="61"/>
                    <a:pt x="1761" y="0"/>
                    <a:pt x="165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7"/>
            <p:cNvSpPr/>
            <p:nvPr/>
          </p:nvSpPr>
          <p:spPr>
            <a:xfrm>
              <a:off x="1738638" y="3290253"/>
              <a:ext cx="573304" cy="712669"/>
            </a:xfrm>
            <a:custGeom>
              <a:avLst/>
              <a:gdLst/>
              <a:ahLst/>
              <a:cxnLst/>
              <a:rect l="l" t="t" r="r" b="b"/>
              <a:pathLst>
                <a:path w="19034" h="23661" extrusionOk="0">
                  <a:moveTo>
                    <a:pt x="13254" y="1"/>
                  </a:moveTo>
                  <a:cubicBezTo>
                    <a:pt x="13018" y="1"/>
                    <a:pt x="12779" y="32"/>
                    <a:pt x="12542" y="99"/>
                  </a:cubicBezTo>
                  <a:cubicBezTo>
                    <a:pt x="11148" y="510"/>
                    <a:pt x="10356" y="1935"/>
                    <a:pt x="10736" y="3329"/>
                  </a:cubicBezTo>
                  <a:lnTo>
                    <a:pt x="10768" y="3392"/>
                  </a:lnTo>
                  <a:cubicBezTo>
                    <a:pt x="11053" y="4437"/>
                    <a:pt x="11370" y="5546"/>
                    <a:pt x="11655" y="6654"/>
                  </a:cubicBezTo>
                  <a:cubicBezTo>
                    <a:pt x="11750" y="6971"/>
                    <a:pt x="11845" y="7287"/>
                    <a:pt x="11908" y="7636"/>
                  </a:cubicBezTo>
                  <a:cubicBezTo>
                    <a:pt x="12130" y="8491"/>
                    <a:pt x="12352" y="9346"/>
                    <a:pt x="12542" y="10201"/>
                  </a:cubicBezTo>
                  <a:cubicBezTo>
                    <a:pt x="12700" y="10771"/>
                    <a:pt x="12827" y="11341"/>
                    <a:pt x="12953" y="11911"/>
                  </a:cubicBezTo>
                  <a:cubicBezTo>
                    <a:pt x="13048" y="12355"/>
                    <a:pt x="13143" y="12798"/>
                    <a:pt x="13207" y="13241"/>
                  </a:cubicBezTo>
                  <a:cubicBezTo>
                    <a:pt x="13428" y="14223"/>
                    <a:pt x="13587" y="15205"/>
                    <a:pt x="13745" y="16186"/>
                  </a:cubicBezTo>
                  <a:cubicBezTo>
                    <a:pt x="13777" y="16408"/>
                    <a:pt x="13808" y="16598"/>
                    <a:pt x="13840" y="16820"/>
                  </a:cubicBezTo>
                  <a:cubicBezTo>
                    <a:pt x="13935" y="17548"/>
                    <a:pt x="14030" y="18277"/>
                    <a:pt x="14093" y="19037"/>
                  </a:cubicBezTo>
                  <a:cubicBezTo>
                    <a:pt x="13935" y="19005"/>
                    <a:pt x="13777" y="18973"/>
                    <a:pt x="13618" y="18942"/>
                  </a:cubicBezTo>
                  <a:cubicBezTo>
                    <a:pt x="13523" y="18910"/>
                    <a:pt x="13460" y="18910"/>
                    <a:pt x="13397" y="18910"/>
                  </a:cubicBezTo>
                  <a:cubicBezTo>
                    <a:pt x="12193" y="18625"/>
                    <a:pt x="10927" y="18213"/>
                    <a:pt x="9660" y="17738"/>
                  </a:cubicBezTo>
                  <a:cubicBezTo>
                    <a:pt x="8393" y="17263"/>
                    <a:pt x="7126" y="16725"/>
                    <a:pt x="5828" y="16186"/>
                  </a:cubicBezTo>
                  <a:cubicBezTo>
                    <a:pt x="4624" y="15680"/>
                    <a:pt x="3389" y="15141"/>
                    <a:pt x="2218" y="14603"/>
                  </a:cubicBezTo>
                  <a:cubicBezTo>
                    <a:pt x="2154" y="14571"/>
                    <a:pt x="2091" y="14540"/>
                    <a:pt x="2028" y="14508"/>
                  </a:cubicBezTo>
                  <a:cubicBezTo>
                    <a:pt x="1848" y="14428"/>
                    <a:pt x="1662" y="14389"/>
                    <a:pt x="1479" y="14389"/>
                  </a:cubicBezTo>
                  <a:cubicBezTo>
                    <a:pt x="1083" y="14389"/>
                    <a:pt x="704" y="14573"/>
                    <a:pt x="444" y="14920"/>
                  </a:cubicBezTo>
                  <a:cubicBezTo>
                    <a:pt x="1" y="15490"/>
                    <a:pt x="127" y="16313"/>
                    <a:pt x="697" y="16756"/>
                  </a:cubicBezTo>
                  <a:cubicBezTo>
                    <a:pt x="856" y="16851"/>
                    <a:pt x="1014" y="16978"/>
                    <a:pt x="1172" y="17073"/>
                  </a:cubicBezTo>
                  <a:cubicBezTo>
                    <a:pt x="2186" y="17833"/>
                    <a:pt x="3231" y="18498"/>
                    <a:pt x="4276" y="19163"/>
                  </a:cubicBezTo>
                  <a:cubicBezTo>
                    <a:pt x="5511" y="19955"/>
                    <a:pt x="6746" y="20652"/>
                    <a:pt x="8045" y="21348"/>
                  </a:cubicBezTo>
                  <a:cubicBezTo>
                    <a:pt x="9375" y="22014"/>
                    <a:pt x="10705" y="22647"/>
                    <a:pt x="12225" y="23154"/>
                  </a:cubicBezTo>
                  <a:cubicBezTo>
                    <a:pt x="12573" y="23249"/>
                    <a:pt x="12953" y="23344"/>
                    <a:pt x="13333" y="23439"/>
                  </a:cubicBezTo>
                  <a:cubicBezTo>
                    <a:pt x="13777" y="23534"/>
                    <a:pt x="14283" y="23629"/>
                    <a:pt x="14853" y="23660"/>
                  </a:cubicBezTo>
                  <a:cubicBezTo>
                    <a:pt x="15424" y="23660"/>
                    <a:pt x="16025" y="23660"/>
                    <a:pt x="16880" y="23312"/>
                  </a:cubicBezTo>
                  <a:cubicBezTo>
                    <a:pt x="17292" y="23122"/>
                    <a:pt x="17767" y="22837"/>
                    <a:pt x="18147" y="22394"/>
                  </a:cubicBezTo>
                  <a:cubicBezTo>
                    <a:pt x="18495" y="21982"/>
                    <a:pt x="18749" y="21475"/>
                    <a:pt x="18875" y="21000"/>
                  </a:cubicBezTo>
                  <a:cubicBezTo>
                    <a:pt x="18907" y="20842"/>
                    <a:pt x="18939" y="20683"/>
                    <a:pt x="18939" y="20493"/>
                  </a:cubicBezTo>
                  <a:lnTo>
                    <a:pt x="18939" y="20430"/>
                  </a:lnTo>
                  <a:cubicBezTo>
                    <a:pt x="19034" y="17105"/>
                    <a:pt x="18622" y="13970"/>
                    <a:pt x="18052" y="10898"/>
                  </a:cubicBezTo>
                  <a:cubicBezTo>
                    <a:pt x="17862" y="9758"/>
                    <a:pt x="17609" y="8618"/>
                    <a:pt x="17355" y="7478"/>
                  </a:cubicBezTo>
                  <a:cubicBezTo>
                    <a:pt x="17260" y="7097"/>
                    <a:pt x="17165" y="6717"/>
                    <a:pt x="17070" y="6306"/>
                  </a:cubicBezTo>
                  <a:cubicBezTo>
                    <a:pt x="16785" y="5292"/>
                    <a:pt x="16532" y="4311"/>
                    <a:pt x="16247" y="3297"/>
                  </a:cubicBezTo>
                  <a:lnTo>
                    <a:pt x="16247" y="3266"/>
                  </a:lnTo>
                  <a:cubicBezTo>
                    <a:pt x="16089" y="2791"/>
                    <a:pt x="15930" y="2315"/>
                    <a:pt x="15772" y="1809"/>
                  </a:cubicBezTo>
                  <a:cubicBezTo>
                    <a:pt x="15406" y="710"/>
                    <a:pt x="14370" y="1"/>
                    <a:pt x="13254"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7"/>
            <p:cNvSpPr/>
            <p:nvPr/>
          </p:nvSpPr>
          <p:spPr>
            <a:xfrm>
              <a:off x="1937581" y="3250706"/>
              <a:ext cx="372464" cy="384964"/>
            </a:xfrm>
            <a:custGeom>
              <a:avLst/>
              <a:gdLst/>
              <a:ahLst/>
              <a:cxnLst/>
              <a:rect l="l" t="t" r="r" b="b"/>
              <a:pathLst>
                <a:path w="12366" h="12781" extrusionOk="0">
                  <a:moveTo>
                    <a:pt x="4497" y="0"/>
                  </a:moveTo>
                  <a:cubicBezTo>
                    <a:pt x="0" y="0"/>
                    <a:pt x="3340" y="12781"/>
                    <a:pt x="3340" y="12781"/>
                  </a:cubicBezTo>
                  <a:cubicBezTo>
                    <a:pt x="3340" y="12781"/>
                    <a:pt x="7773" y="10849"/>
                    <a:pt x="12365" y="7745"/>
                  </a:cubicBezTo>
                  <a:cubicBezTo>
                    <a:pt x="10180" y="1792"/>
                    <a:pt x="9040" y="493"/>
                    <a:pt x="4797" y="18"/>
                  </a:cubicBezTo>
                  <a:cubicBezTo>
                    <a:pt x="4693" y="6"/>
                    <a:pt x="4593" y="0"/>
                    <a:pt x="449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7"/>
            <p:cNvSpPr/>
            <p:nvPr/>
          </p:nvSpPr>
          <p:spPr>
            <a:xfrm>
              <a:off x="1495419" y="4175540"/>
              <a:ext cx="676314" cy="69668"/>
            </a:xfrm>
            <a:custGeom>
              <a:avLst/>
              <a:gdLst/>
              <a:ahLst/>
              <a:cxnLst/>
              <a:rect l="l" t="t" r="r" b="b"/>
              <a:pathLst>
                <a:path w="22454" h="2313" extrusionOk="0">
                  <a:moveTo>
                    <a:pt x="380" y="0"/>
                  </a:moveTo>
                  <a:cubicBezTo>
                    <a:pt x="158" y="0"/>
                    <a:pt x="0" y="95"/>
                    <a:pt x="32" y="254"/>
                  </a:cubicBezTo>
                  <a:lnTo>
                    <a:pt x="222" y="2122"/>
                  </a:lnTo>
                  <a:cubicBezTo>
                    <a:pt x="222" y="2217"/>
                    <a:pt x="380" y="2312"/>
                    <a:pt x="570" y="2312"/>
                  </a:cubicBezTo>
                  <a:lnTo>
                    <a:pt x="22042" y="2312"/>
                  </a:lnTo>
                  <a:cubicBezTo>
                    <a:pt x="22295" y="2312"/>
                    <a:pt x="22453" y="2186"/>
                    <a:pt x="22390" y="2027"/>
                  </a:cubicBezTo>
                  <a:lnTo>
                    <a:pt x="21852" y="159"/>
                  </a:lnTo>
                  <a:cubicBezTo>
                    <a:pt x="21788" y="64"/>
                    <a:pt x="21662" y="0"/>
                    <a:pt x="21503" y="0"/>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7"/>
            <p:cNvSpPr/>
            <p:nvPr/>
          </p:nvSpPr>
          <p:spPr>
            <a:xfrm>
              <a:off x="2053422" y="4170781"/>
              <a:ext cx="37228" cy="81083"/>
            </a:xfrm>
            <a:custGeom>
              <a:avLst/>
              <a:gdLst/>
              <a:ahLst/>
              <a:cxnLst/>
              <a:rect l="l" t="t" r="r" b="b"/>
              <a:pathLst>
                <a:path w="1236" h="2692" extrusionOk="0">
                  <a:moveTo>
                    <a:pt x="190" y="0"/>
                  </a:moveTo>
                  <a:cubicBezTo>
                    <a:pt x="64" y="0"/>
                    <a:pt x="0" y="63"/>
                    <a:pt x="0" y="127"/>
                  </a:cubicBezTo>
                  <a:lnTo>
                    <a:pt x="254" y="2534"/>
                  </a:lnTo>
                  <a:cubicBezTo>
                    <a:pt x="285"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7"/>
            <p:cNvSpPr/>
            <p:nvPr/>
          </p:nvSpPr>
          <p:spPr>
            <a:xfrm>
              <a:off x="2053422" y="4170781"/>
              <a:ext cx="37228" cy="81083"/>
            </a:xfrm>
            <a:custGeom>
              <a:avLst/>
              <a:gdLst/>
              <a:ahLst/>
              <a:cxnLst/>
              <a:rect l="l" t="t" r="r" b="b"/>
              <a:pathLst>
                <a:path w="1236" h="2692" extrusionOk="0">
                  <a:moveTo>
                    <a:pt x="190" y="0"/>
                  </a:moveTo>
                  <a:cubicBezTo>
                    <a:pt x="64" y="0"/>
                    <a:pt x="0" y="63"/>
                    <a:pt x="0" y="127"/>
                  </a:cubicBezTo>
                  <a:lnTo>
                    <a:pt x="254" y="2534"/>
                  </a:lnTo>
                  <a:cubicBezTo>
                    <a:pt x="285"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7"/>
            <p:cNvSpPr/>
            <p:nvPr/>
          </p:nvSpPr>
          <p:spPr>
            <a:xfrm>
              <a:off x="1545961" y="4170781"/>
              <a:ext cx="37228" cy="81083"/>
            </a:xfrm>
            <a:custGeom>
              <a:avLst/>
              <a:gdLst/>
              <a:ahLst/>
              <a:cxnLst/>
              <a:rect l="l" t="t" r="r" b="b"/>
              <a:pathLst>
                <a:path w="1236" h="2692" extrusionOk="0">
                  <a:moveTo>
                    <a:pt x="191" y="0"/>
                  </a:moveTo>
                  <a:cubicBezTo>
                    <a:pt x="64" y="0"/>
                    <a:pt x="1" y="63"/>
                    <a:pt x="1" y="127"/>
                  </a:cubicBezTo>
                  <a:lnTo>
                    <a:pt x="254" y="2534"/>
                  </a:lnTo>
                  <a:cubicBezTo>
                    <a:pt x="254"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7"/>
            <p:cNvSpPr/>
            <p:nvPr/>
          </p:nvSpPr>
          <p:spPr>
            <a:xfrm>
              <a:off x="1545961" y="4170781"/>
              <a:ext cx="37228" cy="81083"/>
            </a:xfrm>
            <a:custGeom>
              <a:avLst/>
              <a:gdLst/>
              <a:ahLst/>
              <a:cxnLst/>
              <a:rect l="l" t="t" r="r" b="b"/>
              <a:pathLst>
                <a:path w="1236" h="2692" extrusionOk="0">
                  <a:moveTo>
                    <a:pt x="191" y="0"/>
                  </a:moveTo>
                  <a:cubicBezTo>
                    <a:pt x="64" y="0"/>
                    <a:pt x="1" y="63"/>
                    <a:pt x="1" y="127"/>
                  </a:cubicBezTo>
                  <a:lnTo>
                    <a:pt x="254" y="2534"/>
                  </a:lnTo>
                  <a:cubicBezTo>
                    <a:pt x="254"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7"/>
            <p:cNvSpPr/>
            <p:nvPr/>
          </p:nvSpPr>
          <p:spPr>
            <a:xfrm>
              <a:off x="1799691" y="4170781"/>
              <a:ext cx="37228" cy="81083"/>
            </a:xfrm>
            <a:custGeom>
              <a:avLst/>
              <a:gdLst/>
              <a:ahLst/>
              <a:cxnLst/>
              <a:rect l="l" t="t" r="r" b="b"/>
              <a:pathLst>
                <a:path w="1236" h="2692" extrusionOk="0">
                  <a:moveTo>
                    <a:pt x="191" y="0"/>
                  </a:moveTo>
                  <a:cubicBezTo>
                    <a:pt x="64" y="0"/>
                    <a:pt x="1" y="63"/>
                    <a:pt x="1" y="127"/>
                  </a:cubicBezTo>
                  <a:lnTo>
                    <a:pt x="254" y="2534"/>
                  </a:lnTo>
                  <a:cubicBezTo>
                    <a:pt x="286"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7"/>
            <p:cNvSpPr/>
            <p:nvPr/>
          </p:nvSpPr>
          <p:spPr>
            <a:xfrm>
              <a:off x="1799691" y="4170781"/>
              <a:ext cx="37228" cy="81083"/>
            </a:xfrm>
            <a:custGeom>
              <a:avLst/>
              <a:gdLst/>
              <a:ahLst/>
              <a:cxnLst/>
              <a:rect l="l" t="t" r="r" b="b"/>
              <a:pathLst>
                <a:path w="1236" h="2692" extrusionOk="0">
                  <a:moveTo>
                    <a:pt x="191" y="0"/>
                  </a:moveTo>
                  <a:cubicBezTo>
                    <a:pt x="64" y="0"/>
                    <a:pt x="1" y="63"/>
                    <a:pt x="1" y="127"/>
                  </a:cubicBezTo>
                  <a:lnTo>
                    <a:pt x="254" y="2534"/>
                  </a:lnTo>
                  <a:cubicBezTo>
                    <a:pt x="286" y="2629"/>
                    <a:pt x="381" y="2692"/>
                    <a:pt x="476" y="2692"/>
                  </a:cubicBezTo>
                  <a:lnTo>
                    <a:pt x="1046" y="2692"/>
                  </a:lnTo>
                  <a:cubicBezTo>
                    <a:pt x="1172" y="2692"/>
                    <a:pt x="1236" y="2629"/>
                    <a:pt x="1236" y="2534"/>
                  </a:cubicBezTo>
                  <a:lnTo>
                    <a:pt x="982" y="127"/>
                  </a:lnTo>
                  <a:cubicBezTo>
                    <a:pt x="951" y="63"/>
                    <a:pt x="856" y="0"/>
                    <a:pt x="76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7"/>
            <p:cNvSpPr/>
            <p:nvPr/>
          </p:nvSpPr>
          <p:spPr>
            <a:xfrm>
              <a:off x="1461052" y="3517358"/>
              <a:ext cx="241382" cy="310055"/>
            </a:xfrm>
            <a:custGeom>
              <a:avLst/>
              <a:gdLst/>
              <a:ahLst/>
              <a:cxnLst/>
              <a:rect l="l" t="t" r="r" b="b"/>
              <a:pathLst>
                <a:path w="8014" h="10294" extrusionOk="0">
                  <a:moveTo>
                    <a:pt x="761" y="1"/>
                  </a:moveTo>
                  <a:cubicBezTo>
                    <a:pt x="318" y="1"/>
                    <a:pt x="1" y="413"/>
                    <a:pt x="96" y="856"/>
                  </a:cubicBezTo>
                  <a:lnTo>
                    <a:pt x="2186" y="9597"/>
                  </a:lnTo>
                  <a:cubicBezTo>
                    <a:pt x="2313" y="10008"/>
                    <a:pt x="2661" y="10293"/>
                    <a:pt x="3073" y="10293"/>
                  </a:cubicBezTo>
                  <a:lnTo>
                    <a:pt x="7253" y="10293"/>
                  </a:lnTo>
                  <a:cubicBezTo>
                    <a:pt x="7697" y="10293"/>
                    <a:pt x="8013" y="9882"/>
                    <a:pt x="7887" y="9438"/>
                  </a:cubicBezTo>
                  <a:lnTo>
                    <a:pt x="5796" y="698"/>
                  </a:lnTo>
                  <a:cubicBezTo>
                    <a:pt x="5701" y="286"/>
                    <a:pt x="5353" y="1"/>
                    <a:pt x="494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7"/>
            <p:cNvSpPr/>
            <p:nvPr/>
          </p:nvSpPr>
          <p:spPr>
            <a:xfrm>
              <a:off x="1445812" y="3517358"/>
              <a:ext cx="241352" cy="310055"/>
            </a:xfrm>
            <a:custGeom>
              <a:avLst/>
              <a:gdLst/>
              <a:ahLst/>
              <a:cxnLst/>
              <a:rect l="l" t="t" r="r" b="b"/>
              <a:pathLst>
                <a:path w="8013" h="10294" extrusionOk="0">
                  <a:moveTo>
                    <a:pt x="792" y="1"/>
                  </a:moveTo>
                  <a:cubicBezTo>
                    <a:pt x="317" y="1"/>
                    <a:pt x="0" y="413"/>
                    <a:pt x="127" y="856"/>
                  </a:cubicBezTo>
                  <a:lnTo>
                    <a:pt x="2217" y="9597"/>
                  </a:lnTo>
                  <a:cubicBezTo>
                    <a:pt x="2312" y="10008"/>
                    <a:pt x="2660" y="10293"/>
                    <a:pt x="3072" y="10293"/>
                  </a:cubicBezTo>
                  <a:lnTo>
                    <a:pt x="7252" y="10293"/>
                  </a:lnTo>
                  <a:cubicBezTo>
                    <a:pt x="7696" y="10293"/>
                    <a:pt x="8013" y="9882"/>
                    <a:pt x="7918" y="9438"/>
                  </a:cubicBezTo>
                  <a:lnTo>
                    <a:pt x="5827" y="698"/>
                  </a:lnTo>
                  <a:cubicBezTo>
                    <a:pt x="5732" y="286"/>
                    <a:pt x="5352" y="1"/>
                    <a:pt x="494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7"/>
            <p:cNvSpPr/>
            <p:nvPr/>
          </p:nvSpPr>
          <p:spPr>
            <a:xfrm>
              <a:off x="1571804" y="3591212"/>
              <a:ext cx="241261" cy="213430"/>
            </a:xfrm>
            <a:custGeom>
              <a:avLst/>
              <a:gdLst/>
              <a:ahLst/>
              <a:cxnLst/>
              <a:rect l="l" t="t" r="r" b="b"/>
              <a:pathLst>
                <a:path w="8010" h="7086" extrusionOk="0">
                  <a:moveTo>
                    <a:pt x="1100" y="0"/>
                  </a:moveTo>
                  <a:cubicBezTo>
                    <a:pt x="512" y="0"/>
                    <a:pt x="1" y="500"/>
                    <a:pt x="29" y="1127"/>
                  </a:cubicBezTo>
                  <a:lnTo>
                    <a:pt x="93" y="3851"/>
                  </a:lnTo>
                  <a:cubicBezTo>
                    <a:pt x="124" y="4263"/>
                    <a:pt x="378" y="4643"/>
                    <a:pt x="789" y="4801"/>
                  </a:cubicBezTo>
                  <a:lnTo>
                    <a:pt x="4146" y="6194"/>
                  </a:lnTo>
                  <a:cubicBezTo>
                    <a:pt x="4820" y="6589"/>
                    <a:pt x="5884" y="7086"/>
                    <a:pt x="6916" y="7086"/>
                  </a:cubicBezTo>
                  <a:cubicBezTo>
                    <a:pt x="7292" y="7086"/>
                    <a:pt x="7663" y="7020"/>
                    <a:pt x="8010" y="6859"/>
                  </a:cubicBezTo>
                  <a:lnTo>
                    <a:pt x="7915" y="4738"/>
                  </a:lnTo>
                  <a:lnTo>
                    <a:pt x="4906" y="1349"/>
                  </a:lnTo>
                  <a:cubicBezTo>
                    <a:pt x="4463" y="842"/>
                    <a:pt x="3893" y="526"/>
                    <a:pt x="3228" y="399"/>
                  </a:cubicBezTo>
                  <a:lnTo>
                    <a:pt x="1296" y="19"/>
                  </a:lnTo>
                  <a:cubicBezTo>
                    <a:pt x="1230" y="6"/>
                    <a:pt x="1165" y="0"/>
                    <a:pt x="1100"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7"/>
            <p:cNvSpPr/>
            <p:nvPr/>
          </p:nvSpPr>
          <p:spPr>
            <a:xfrm>
              <a:off x="1653760" y="2785743"/>
              <a:ext cx="30542" cy="8765"/>
            </a:xfrm>
            <a:custGeom>
              <a:avLst/>
              <a:gdLst/>
              <a:ahLst/>
              <a:cxnLst/>
              <a:rect l="l" t="t" r="r" b="b"/>
              <a:pathLst>
                <a:path w="1014" h="291" extrusionOk="0">
                  <a:moveTo>
                    <a:pt x="1014" y="1"/>
                  </a:moveTo>
                  <a:lnTo>
                    <a:pt x="0" y="32"/>
                  </a:lnTo>
                  <a:cubicBezTo>
                    <a:pt x="0" y="32"/>
                    <a:pt x="313" y="291"/>
                    <a:pt x="609" y="291"/>
                  </a:cubicBezTo>
                  <a:cubicBezTo>
                    <a:pt x="764" y="291"/>
                    <a:pt x="915" y="219"/>
                    <a:pt x="101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7"/>
            <p:cNvSpPr/>
            <p:nvPr/>
          </p:nvSpPr>
          <p:spPr>
            <a:xfrm>
              <a:off x="714197" y="2322166"/>
              <a:ext cx="2109033" cy="2109033"/>
            </a:xfrm>
            <a:custGeom>
              <a:avLst/>
              <a:gdLst/>
              <a:ahLst/>
              <a:cxnLst/>
              <a:rect l="l" t="t" r="r" b="b"/>
              <a:pathLst>
                <a:path w="70021" h="70021" extrusionOk="0">
                  <a:moveTo>
                    <a:pt x="34963" y="1"/>
                  </a:moveTo>
                  <a:cubicBezTo>
                    <a:pt x="34868" y="1"/>
                    <a:pt x="34773" y="96"/>
                    <a:pt x="34773" y="222"/>
                  </a:cubicBezTo>
                  <a:cubicBezTo>
                    <a:pt x="34773" y="317"/>
                    <a:pt x="34868" y="412"/>
                    <a:pt x="34963" y="412"/>
                  </a:cubicBezTo>
                  <a:lnTo>
                    <a:pt x="35026" y="412"/>
                  </a:lnTo>
                  <a:cubicBezTo>
                    <a:pt x="35121" y="412"/>
                    <a:pt x="35184" y="317"/>
                    <a:pt x="35184" y="222"/>
                  </a:cubicBezTo>
                  <a:cubicBezTo>
                    <a:pt x="35184" y="96"/>
                    <a:pt x="35089" y="1"/>
                    <a:pt x="34963" y="1"/>
                  </a:cubicBezTo>
                  <a:close/>
                  <a:moveTo>
                    <a:pt x="33396" y="58"/>
                  </a:moveTo>
                  <a:cubicBezTo>
                    <a:pt x="33380" y="58"/>
                    <a:pt x="33364" y="60"/>
                    <a:pt x="33348" y="64"/>
                  </a:cubicBezTo>
                  <a:cubicBezTo>
                    <a:pt x="33221" y="64"/>
                    <a:pt x="33158" y="159"/>
                    <a:pt x="33158" y="254"/>
                  </a:cubicBezTo>
                  <a:cubicBezTo>
                    <a:pt x="33158" y="349"/>
                    <a:pt x="33253" y="444"/>
                    <a:pt x="33348" y="444"/>
                  </a:cubicBezTo>
                  <a:lnTo>
                    <a:pt x="33411" y="444"/>
                  </a:lnTo>
                  <a:cubicBezTo>
                    <a:pt x="33506" y="444"/>
                    <a:pt x="33569" y="349"/>
                    <a:pt x="33569" y="254"/>
                  </a:cubicBezTo>
                  <a:cubicBezTo>
                    <a:pt x="33569" y="144"/>
                    <a:pt x="33498" y="58"/>
                    <a:pt x="33396" y="58"/>
                  </a:cubicBezTo>
                  <a:close/>
                  <a:moveTo>
                    <a:pt x="36230" y="32"/>
                  </a:moveTo>
                  <a:cubicBezTo>
                    <a:pt x="36135" y="32"/>
                    <a:pt x="36040" y="127"/>
                    <a:pt x="36040" y="222"/>
                  </a:cubicBezTo>
                  <a:cubicBezTo>
                    <a:pt x="36040" y="317"/>
                    <a:pt x="36103" y="412"/>
                    <a:pt x="36230" y="444"/>
                  </a:cubicBezTo>
                  <a:lnTo>
                    <a:pt x="36261" y="444"/>
                  </a:lnTo>
                  <a:cubicBezTo>
                    <a:pt x="36388" y="444"/>
                    <a:pt x="36451" y="349"/>
                    <a:pt x="36451" y="254"/>
                  </a:cubicBezTo>
                  <a:cubicBezTo>
                    <a:pt x="36451" y="127"/>
                    <a:pt x="36356" y="32"/>
                    <a:pt x="36230" y="32"/>
                  </a:cubicBezTo>
                  <a:close/>
                  <a:moveTo>
                    <a:pt x="37876" y="127"/>
                  </a:moveTo>
                  <a:cubicBezTo>
                    <a:pt x="37750" y="127"/>
                    <a:pt x="37655" y="191"/>
                    <a:pt x="37655" y="317"/>
                  </a:cubicBezTo>
                  <a:cubicBezTo>
                    <a:pt x="37655" y="412"/>
                    <a:pt x="37718" y="507"/>
                    <a:pt x="37845" y="507"/>
                  </a:cubicBezTo>
                  <a:lnTo>
                    <a:pt x="37908" y="317"/>
                  </a:lnTo>
                  <a:lnTo>
                    <a:pt x="37876" y="539"/>
                  </a:lnTo>
                  <a:lnTo>
                    <a:pt x="37908" y="539"/>
                  </a:lnTo>
                  <a:cubicBezTo>
                    <a:pt x="38003" y="539"/>
                    <a:pt x="38066" y="444"/>
                    <a:pt x="38098" y="349"/>
                  </a:cubicBezTo>
                  <a:cubicBezTo>
                    <a:pt x="38098" y="222"/>
                    <a:pt x="38035" y="127"/>
                    <a:pt x="37908" y="127"/>
                  </a:cubicBezTo>
                  <a:close/>
                  <a:moveTo>
                    <a:pt x="31701" y="159"/>
                  </a:moveTo>
                  <a:cubicBezTo>
                    <a:pt x="31606" y="191"/>
                    <a:pt x="31511" y="286"/>
                    <a:pt x="31542" y="381"/>
                  </a:cubicBezTo>
                  <a:cubicBezTo>
                    <a:pt x="31542" y="476"/>
                    <a:pt x="31638" y="571"/>
                    <a:pt x="31733" y="571"/>
                  </a:cubicBezTo>
                  <a:cubicBezTo>
                    <a:pt x="31733" y="571"/>
                    <a:pt x="31764" y="571"/>
                    <a:pt x="31764" y="539"/>
                  </a:cubicBezTo>
                  <a:lnTo>
                    <a:pt x="31796" y="539"/>
                  </a:lnTo>
                  <a:cubicBezTo>
                    <a:pt x="31891" y="539"/>
                    <a:pt x="31986" y="444"/>
                    <a:pt x="31986" y="349"/>
                  </a:cubicBezTo>
                  <a:cubicBezTo>
                    <a:pt x="31954" y="222"/>
                    <a:pt x="31859" y="159"/>
                    <a:pt x="31764" y="159"/>
                  </a:cubicBezTo>
                  <a:close/>
                  <a:moveTo>
                    <a:pt x="39491" y="286"/>
                  </a:moveTo>
                  <a:cubicBezTo>
                    <a:pt x="39396" y="286"/>
                    <a:pt x="39270" y="349"/>
                    <a:pt x="39270" y="476"/>
                  </a:cubicBezTo>
                  <a:cubicBezTo>
                    <a:pt x="39270" y="571"/>
                    <a:pt x="39333" y="666"/>
                    <a:pt x="39460" y="697"/>
                  </a:cubicBezTo>
                  <a:lnTo>
                    <a:pt x="39523" y="697"/>
                  </a:lnTo>
                  <a:cubicBezTo>
                    <a:pt x="39618" y="697"/>
                    <a:pt x="39681" y="634"/>
                    <a:pt x="39713" y="507"/>
                  </a:cubicBezTo>
                  <a:cubicBezTo>
                    <a:pt x="39713" y="412"/>
                    <a:pt x="39650" y="317"/>
                    <a:pt x="39523" y="286"/>
                  </a:cubicBezTo>
                  <a:close/>
                  <a:moveTo>
                    <a:pt x="30086" y="349"/>
                  </a:moveTo>
                  <a:lnTo>
                    <a:pt x="30181" y="729"/>
                  </a:lnTo>
                  <a:cubicBezTo>
                    <a:pt x="30307" y="729"/>
                    <a:pt x="30371" y="634"/>
                    <a:pt x="30371" y="507"/>
                  </a:cubicBezTo>
                  <a:cubicBezTo>
                    <a:pt x="30339" y="412"/>
                    <a:pt x="30244" y="349"/>
                    <a:pt x="30117" y="349"/>
                  </a:cubicBezTo>
                  <a:close/>
                  <a:moveTo>
                    <a:pt x="41069" y="533"/>
                  </a:moveTo>
                  <a:cubicBezTo>
                    <a:pt x="40987" y="533"/>
                    <a:pt x="40912" y="615"/>
                    <a:pt x="40885" y="697"/>
                  </a:cubicBezTo>
                  <a:cubicBezTo>
                    <a:pt x="40853" y="792"/>
                    <a:pt x="40917" y="919"/>
                    <a:pt x="41043" y="919"/>
                  </a:cubicBezTo>
                  <a:lnTo>
                    <a:pt x="41075" y="951"/>
                  </a:lnTo>
                  <a:lnTo>
                    <a:pt x="41107" y="951"/>
                  </a:lnTo>
                  <a:cubicBezTo>
                    <a:pt x="41202" y="951"/>
                    <a:pt x="41265" y="856"/>
                    <a:pt x="41297" y="761"/>
                  </a:cubicBezTo>
                  <a:cubicBezTo>
                    <a:pt x="41297" y="666"/>
                    <a:pt x="41233" y="571"/>
                    <a:pt x="41107" y="539"/>
                  </a:cubicBezTo>
                  <a:cubicBezTo>
                    <a:pt x="41094" y="535"/>
                    <a:pt x="41081" y="533"/>
                    <a:pt x="41069" y="533"/>
                  </a:cubicBezTo>
                  <a:close/>
                  <a:moveTo>
                    <a:pt x="28555" y="626"/>
                  </a:moveTo>
                  <a:cubicBezTo>
                    <a:pt x="28537" y="626"/>
                    <a:pt x="28519" y="628"/>
                    <a:pt x="28502" y="634"/>
                  </a:cubicBezTo>
                  <a:cubicBezTo>
                    <a:pt x="28376" y="634"/>
                    <a:pt x="28312" y="729"/>
                    <a:pt x="28344" y="856"/>
                  </a:cubicBezTo>
                  <a:cubicBezTo>
                    <a:pt x="28344" y="951"/>
                    <a:pt x="28439" y="1014"/>
                    <a:pt x="28534" y="1014"/>
                  </a:cubicBezTo>
                  <a:lnTo>
                    <a:pt x="28597" y="1014"/>
                  </a:lnTo>
                  <a:cubicBezTo>
                    <a:pt x="28692" y="982"/>
                    <a:pt x="28756" y="887"/>
                    <a:pt x="28724" y="761"/>
                  </a:cubicBezTo>
                  <a:cubicBezTo>
                    <a:pt x="28724" y="683"/>
                    <a:pt x="28638" y="626"/>
                    <a:pt x="28555" y="626"/>
                  </a:cubicBezTo>
                  <a:close/>
                  <a:moveTo>
                    <a:pt x="42673" y="850"/>
                  </a:moveTo>
                  <a:cubicBezTo>
                    <a:pt x="42571" y="850"/>
                    <a:pt x="42496" y="932"/>
                    <a:pt x="42468" y="1014"/>
                  </a:cubicBezTo>
                  <a:cubicBezTo>
                    <a:pt x="42437" y="1109"/>
                    <a:pt x="42500" y="1236"/>
                    <a:pt x="42627" y="1236"/>
                  </a:cubicBezTo>
                  <a:lnTo>
                    <a:pt x="42658" y="1267"/>
                  </a:lnTo>
                  <a:lnTo>
                    <a:pt x="42690" y="1267"/>
                  </a:lnTo>
                  <a:cubicBezTo>
                    <a:pt x="42785" y="1267"/>
                    <a:pt x="42880" y="1204"/>
                    <a:pt x="42912" y="1109"/>
                  </a:cubicBezTo>
                  <a:cubicBezTo>
                    <a:pt x="42912" y="1014"/>
                    <a:pt x="42848" y="887"/>
                    <a:pt x="42753" y="856"/>
                  </a:cubicBezTo>
                  <a:lnTo>
                    <a:pt x="42722" y="856"/>
                  </a:lnTo>
                  <a:cubicBezTo>
                    <a:pt x="42705" y="852"/>
                    <a:pt x="42688" y="850"/>
                    <a:pt x="42673" y="850"/>
                  </a:cubicBezTo>
                  <a:close/>
                  <a:moveTo>
                    <a:pt x="26887" y="951"/>
                  </a:moveTo>
                  <a:cubicBezTo>
                    <a:pt x="26792" y="982"/>
                    <a:pt x="26729" y="1077"/>
                    <a:pt x="26729" y="1204"/>
                  </a:cubicBezTo>
                  <a:cubicBezTo>
                    <a:pt x="26760" y="1299"/>
                    <a:pt x="26855" y="1362"/>
                    <a:pt x="26950" y="1362"/>
                  </a:cubicBezTo>
                  <a:lnTo>
                    <a:pt x="26982" y="1362"/>
                  </a:lnTo>
                  <a:lnTo>
                    <a:pt x="27014" y="1331"/>
                  </a:lnTo>
                  <a:cubicBezTo>
                    <a:pt x="27140" y="1299"/>
                    <a:pt x="27172" y="1204"/>
                    <a:pt x="27140" y="1109"/>
                  </a:cubicBezTo>
                  <a:cubicBezTo>
                    <a:pt x="27109" y="982"/>
                    <a:pt x="26982" y="951"/>
                    <a:pt x="26887" y="951"/>
                  </a:cubicBezTo>
                  <a:close/>
                  <a:moveTo>
                    <a:pt x="44221" y="1256"/>
                  </a:moveTo>
                  <a:cubicBezTo>
                    <a:pt x="44137" y="1256"/>
                    <a:pt x="44076" y="1297"/>
                    <a:pt x="44052" y="1394"/>
                  </a:cubicBezTo>
                  <a:cubicBezTo>
                    <a:pt x="44020" y="1489"/>
                    <a:pt x="44083" y="1616"/>
                    <a:pt x="44178" y="1648"/>
                  </a:cubicBezTo>
                  <a:lnTo>
                    <a:pt x="44273" y="1648"/>
                  </a:lnTo>
                  <a:cubicBezTo>
                    <a:pt x="44368" y="1648"/>
                    <a:pt x="44432" y="1584"/>
                    <a:pt x="44463" y="1489"/>
                  </a:cubicBezTo>
                  <a:cubicBezTo>
                    <a:pt x="44495" y="1394"/>
                    <a:pt x="44400" y="1267"/>
                    <a:pt x="44305" y="1267"/>
                  </a:cubicBezTo>
                  <a:cubicBezTo>
                    <a:pt x="44275" y="1260"/>
                    <a:pt x="44247" y="1256"/>
                    <a:pt x="44221" y="1256"/>
                  </a:cubicBezTo>
                  <a:close/>
                  <a:moveTo>
                    <a:pt x="25417" y="1354"/>
                  </a:moveTo>
                  <a:cubicBezTo>
                    <a:pt x="25401" y="1354"/>
                    <a:pt x="25384" y="1357"/>
                    <a:pt x="25367" y="1362"/>
                  </a:cubicBezTo>
                  <a:lnTo>
                    <a:pt x="25304" y="1362"/>
                  </a:lnTo>
                  <a:cubicBezTo>
                    <a:pt x="25209" y="1394"/>
                    <a:pt x="25145" y="1521"/>
                    <a:pt x="25177" y="1616"/>
                  </a:cubicBezTo>
                  <a:cubicBezTo>
                    <a:pt x="25209" y="1711"/>
                    <a:pt x="25272" y="1774"/>
                    <a:pt x="25367" y="1774"/>
                  </a:cubicBezTo>
                  <a:cubicBezTo>
                    <a:pt x="25399" y="1774"/>
                    <a:pt x="25399" y="1774"/>
                    <a:pt x="25430" y="1743"/>
                  </a:cubicBezTo>
                  <a:lnTo>
                    <a:pt x="25399" y="1552"/>
                  </a:lnTo>
                  <a:lnTo>
                    <a:pt x="25462" y="1743"/>
                  </a:lnTo>
                  <a:cubicBezTo>
                    <a:pt x="25557" y="1711"/>
                    <a:pt x="25620" y="1616"/>
                    <a:pt x="25589" y="1489"/>
                  </a:cubicBezTo>
                  <a:cubicBezTo>
                    <a:pt x="25563" y="1411"/>
                    <a:pt x="25494" y="1354"/>
                    <a:pt x="25417" y="1354"/>
                  </a:cubicBezTo>
                  <a:close/>
                  <a:moveTo>
                    <a:pt x="45786" y="1731"/>
                  </a:moveTo>
                  <a:cubicBezTo>
                    <a:pt x="45707" y="1731"/>
                    <a:pt x="45628" y="1772"/>
                    <a:pt x="45604" y="1869"/>
                  </a:cubicBezTo>
                  <a:cubicBezTo>
                    <a:pt x="45572" y="1964"/>
                    <a:pt x="45635" y="2059"/>
                    <a:pt x="45730" y="2091"/>
                  </a:cubicBezTo>
                  <a:lnTo>
                    <a:pt x="45762" y="2123"/>
                  </a:lnTo>
                  <a:lnTo>
                    <a:pt x="45825" y="2123"/>
                  </a:lnTo>
                  <a:cubicBezTo>
                    <a:pt x="45889" y="2123"/>
                    <a:pt x="45984" y="2059"/>
                    <a:pt x="45984" y="1996"/>
                  </a:cubicBezTo>
                  <a:cubicBezTo>
                    <a:pt x="46015" y="1869"/>
                    <a:pt x="45952" y="1774"/>
                    <a:pt x="45857" y="1743"/>
                  </a:cubicBezTo>
                  <a:cubicBezTo>
                    <a:pt x="45834" y="1735"/>
                    <a:pt x="45810" y="1731"/>
                    <a:pt x="45786" y="1731"/>
                  </a:cubicBezTo>
                  <a:close/>
                  <a:moveTo>
                    <a:pt x="23827" y="1858"/>
                  </a:moveTo>
                  <a:cubicBezTo>
                    <a:pt x="23800" y="1858"/>
                    <a:pt x="23774" y="1862"/>
                    <a:pt x="23752" y="1869"/>
                  </a:cubicBezTo>
                  <a:cubicBezTo>
                    <a:pt x="23657" y="1901"/>
                    <a:pt x="23594" y="2028"/>
                    <a:pt x="23625" y="2123"/>
                  </a:cubicBezTo>
                  <a:cubicBezTo>
                    <a:pt x="23657" y="2218"/>
                    <a:pt x="23720" y="2249"/>
                    <a:pt x="23815" y="2249"/>
                  </a:cubicBezTo>
                  <a:lnTo>
                    <a:pt x="23879" y="2249"/>
                  </a:lnTo>
                  <a:lnTo>
                    <a:pt x="23910" y="2218"/>
                  </a:lnTo>
                  <a:cubicBezTo>
                    <a:pt x="24037" y="2186"/>
                    <a:pt x="24069" y="2091"/>
                    <a:pt x="24037" y="1996"/>
                  </a:cubicBezTo>
                  <a:cubicBezTo>
                    <a:pt x="24013" y="1899"/>
                    <a:pt x="23915" y="1858"/>
                    <a:pt x="23827" y="1858"/>
                  </a:cubicBezTo>
                  <a:close/>
                  <a:moveTo>
                    <a:pt x="47310" y="2255"/>
                  </a:moveTo>
                  <a:cubicBezTo>
                    <a:pt x="47231" y="2255"/>
                    <a:pt x="47169" y="2307"/>
                    <a:pt x="47124" y="2376"/>
                  </a:cubicBezTo>
                  <a:cubicBezTo>
                    <a:pt x="47092" y="2471"/>
                    <a:pt x="47155" y="2598"/>
                    <a:pt x="47250" y="2629"/>
                  </a:cubicBezTo>
                  <a:lnTo>
                    <a:pt x="47282" y="2661"/>
                  </a:lnTo>
                  <a:lnTo>
                    <a:pt x="47345" y="2661"/>
                  </a:lnTo>
                  <a:cubicBezTo>
                    <a:pt x="47440" y="2661"/>
                    <a:pt x="47504" y="2598"/>
                    <a:pt x="47535" y="2534"/>
                  </a:cubicBezTo>
                  <a:cubicBezTo>
                    <a:pt x="47567" y="2439"/>
                    <a:pt x="47504" y="2313"/>
                    <a:pt x="47409" y="2281"/>
                  </a:cubicBezTo>
                  <a:cubicBezTo>
                    <a:pt x="47373" y="2263"/>
                    <a:pt x="47340" y="2255"/>
                    <a:pt x="47310" y="2255"/>
                  </a:cubicBezTo>
                  <a:close/>
                  <a:moveTo>
                    <a:pt x="22314" y="2399"/>
                  </a:moveTo>
                  <a:cubicBezTo>
                    <a:pt x="22297" y="2399"/>
                    <a:pt x="22280" y="2402"/>
                    <a:pt x="22263" y="2408"/>
                  </a:cubicBezTo>
                  <a:lnTo>
                    <a:pt x="22200" y="2439"/>
                  </a:lnTo>
                  <a:cubicBezTo>
                    <a:pt x="22105" y="2471"/>
                    <a:pt x="22073" y="2598"/>
                    <a:pt x="22105" y="2693"/>
                  </a:cubicBezTo>
                  <a:cubicBezTo>
                    <a:pt x="22137" y="2756"/>
                    <a:pt x="22200" y="2819"/>
                    <a:pt x="22295" y="2819"/>
                  </a:cubicBezTo>
                  <a:cubicBezTo>
                    <a:pt x="22327" y="2819"/>
                    <a:pt x="22327" y="2819"/>
                    <a:pt x="22358" y="2788"/>
                  </a:cubicBezTo>
                  <a:lnTo>
                    <a:pt x="22390" y="2788"/>
                  </a:lnTo>
                  <a:cubicBezTo>
                    <a:pt x="22485" y="2756"/>
                    <a:pt x="22548" y="2629"/>
                    <a:pt x="22517" y="2534"/>
                  </a:cubicBezTo>
                  <a:cubicBezTo>
                    <a:pt x="22465" y="2456"/>
                    <a:pt x="22391" y="2399"/>
                    <a:pt x="22314" y="2399"/>
                  </a:cubicBezTo>
                  <a:close/>
                  <a:moveTo>
                    <a:pt x="48822" y="2871"/>
                  </a:moveTo>
                  <a:cubicBezTo>
                    <a:pt x="48745" y="2871"/>
                    <a:pt x="48668" y="2906"/>
                    <a:pt x="48644" y="2978"/>
                  </a:cubicBezTo>
                  <a:cubicBezTo>
                    <a:pt x="48580" y="3073"/>
                    <a:pt x="48644" y="3199"/>
                    <a:pt x="48739" y="3231"/>
                  </a:cubicBezTo>
                  <a:lnTo>
                    <a:pt x="48770" y="3263"/>
                  </a:lnTo>
                  <a:lnTo>
                    <a:pt x="48865" y="3263"/>
                  </a:lnTo>
                  <a:cubicBezTo>
                    <a:pt x="48929" y="3263"/>
                    <a:pt x="48992" y="3231"/>
                    <a:pt x="49024" y="3136"/>
                  </a:cubicBezTo>
                  <a:cubicBezTo>
                    <a:pt x="49055" y="3041"/>
                    <a:pt x="48992" y="2914"/>
                    <a:pt x="48897" y="2883"/>
                  </a:cubicBezTo>
                  <a:cubicBezTo>
                    <a:pt x="48873" y="2875"/>
                    <a:pt x="48848" y="2871"/>
                    <a:pt x="48822" y="2871"/>
                  </a:cubicBezTo>
                  <a:close/>
                  <a:moveTo>
                    <a:pt x="20797" y="3047"/>
                  </a:moveTo>
                  <a:cubicBezTo>
                    <a:pt x="20767" y="3047"/>
                    <a:pt x="20738" y="3055"/>
                    <a:pt x="20712" y="3073"/>
                  </a:cubicBezTo>
                  <a:cubicBezTo>
                    <a:pt x="20617" y="3104"/>
                    <a:pt x="20553" y="3231"/>
                    <a:pt x="20617" y="3326"/>
                  </a:cubicBezTo>
                  <a:cubicBezTo>
                    <a:pt x="20648" y="3389"/>
                    <a:pt x="20712" y="3453"/>
                    <a:pt x="20775" y="3453"/>
                  </a:cubicBezTo>
                  <a:cubicBezTo>
                    <a:pt x="20807" y="3453"/>
                    <a:pt x="20838" y="3453"/>
                    <a:pt x="20870" y="3421"/>
                  </a:cubicBezTo>
                  <a:lnTo>
                    <a:pt x="20902" y="3421"/>
                  </a:lnTo>
                  <a:cubicBezTo>
                    <a:pt x="20997" y="3358"/>
                    <a:pt x="21028" y="3263"/>
                    <a:pt x="20997" y="3168"/>
                  </a:cubicBezTo>
                  <a:cubicBezTo>
                    <a:pt x="20951" y="3099"/>
                    <a:pt x="20872" y="3047"/>
                    <a:pt x="20797" y="3047"/>
                  </a:cubicBezTo>
                  <a:close/>
                  <a:moveTo>
                    <a:pt x="50277" y="3546"/>
                  </a:moveTo>
                  <a:cubicBezTo>
                    <a:pt x="50209" y="3546"/>
                    <a:pt x="50141" y="3581"/>
                    <a:pt x="50101" y="3643"/>
                  </a:cubicBezTo>
                  <a:cubicBezTo>
                    <a:pt x="50069" y="3738"/>
                    <a:pt x="50101" y="3864"/>
                    <a:pt x="50196" y="3928"/>
                  </a:cubicBezTo>
                  <a:lnTo>
                    <a:pt x="50227" y="3928"/>
                  </a:lnTo>
                  <a:cubicBezTo>
                    <a:pt x="50259" y="3959"/>
                    <a:pt x="50291" y="3959"/>
                    <a:pt x="50322" y="3959"/>
                  </a:cubicBezTo>
                  <a:cubicBezTo>
                    <a:pt x="50386" y="3959"/>
                    <a:pt x="50449" y="3896"/>
                    <a:pt x="50481" y="3833"/>
                  </a:cubicBezTo>
                  <a:cubicBezTo>
                    <a:pt x="50544" y="3738"/>
                    <a:pt x="50481" y="3611"/>
                    <a:pt x="50386" y="3579"/>
                  </a:cubicBezTo>
                  <a:cubicBezTo>
                    <a:pt x="50352" y="3557"/>
                    <a:pt x="50314" y="3546"/>
                    <a:pt x="50277" y="3546"/>
                  </a:cubicBezTo>
                  <a:close/>
                  <a:moveTo>
                    <a:pt x="19357" y="3726"/>
                  </a:moveTo>
                  <a:cubicBezTo>
                    <a:pt x="19334" y="3726"/>
                    <a:pt x="19310" y="3730"/>
                    <a:pt x="19287" y="3738"/>
                  </a:cubicBezTo>
                  <a:lnTo>
                    <a:pt x="19223" y="3769"/>
                  </a:lnTo>
                  <a:cubicBezTo>
                    <a:pt x="19128" y="3833"/>
                    <a:pt x="19097" y="3928"/>
                    <a:pt x="19160" y="4023"/>
                  </a:cubicBezTo>
                  <a:cubicBezTo>
                    <a:pt x="19192" y="4118"/>
                    <a:pt x="19255" y="4149"/>
                    <a:pt x="19318" y="4149"/>
                  </a:cubicBezTo>
                  <a:cubicBezTo>
                    <a:pt x="19350" y="4149"/>
                    <a:pt x="19382" y="4149"/>
                    <a:pt x="19413" y="4118"/>
                  </a:cubicBezTo>
                  <a:lnTo>
                    <a:pt x="19445" y="4118"/>
                  </a:lnTo>
                  <a:cubicBezTo>
                    <a:pt x="19540" y="4054"/>
                    <a:pt x="19572" y="3928"/>
                    <a:pt x="19540" y="3833"/>
                  </a:cubicBezTo>
                  <a:cubicBezTo>
                    <a:pt x="19492" y="3761"/>
                    <a:pt x="19427" y="3726"/>
                    <a:pt x="19357" y="3726"/>
                  </a:cubicBezTo>
                  <a:close/>
                  <a:moveTo>
                    <a:pt x="51753" y="4296"/>
                  </a:moveTo>
                  <a:cubicBezTo>
                    <a:pt x="51670" y="4296"/>
                    <a:pt x="51605" y="4331"/>
                    <a:pt x="51557" y="4403"/>
                  </a:cubicBezTo>
                  <a:cubicBezTo>
                    <a:pt x="51494" y="4498"/>
                    <a:pt x="51526" y="4593"/>
                    <a:pt x="51621" y="4656"/>
                  </a:cubicBezTo>
                  <a:lnTo>
                    <a:pt x="51652" y="4688"/>
                  </a:lnTo>
                  <a:cubicBezTo>
                    <a:pt x="51684" y="4688"/>
                    <a:pt x="51716" y="4719"/>
                    <a:pt x="51747" y="4719"/>
                  </a:cubicBezTo>
                  <a:cubicBezTo>
                    <a:pt x="51811" y="4719"/>
                    <a:pt x="51874" y="4656"/>
                    <a:pt x="51906" y="4593"/>
                  </a:cubicBezTo>
                  <a:cubicBezTo>
                    <a:pt x="51969" y="4498"/>
                    <a:pt x="51937" y="4371"/>
                    <a:pt x="51842" y="4308"/>
                  </a:cubicBezTo>
                  <a:cubicBezTo>
                    <a:pt x="51811" y="4300"/>
                    <a:pt x="51781" y="4296"/>
                    <a:pt x="51753" y="4296"/>
                  </a:cubicBezTo>
                  <a:close/>
                  <a:moveTo>
                    <a:pt x="17938" y="4496"/>
                  </a:moveTo>
                  <a:cubicBezTo>
                    <a:pt x="17901" y="4496"/>
                    <a:pt x="17863" y="4507"/>
                    <a:pt x="17830" y="4529"/>
                  </a:cubicBezTo>
                  <a:lnTo>
                    <a:pt x="17798" y="4529"/>
                  </a:lnTo>
                  <a:cubicBezTo>
                    <a:pt x="17703" y="4593"/>
                    <a:pt x="17671" y="4719"/>
                    <a:pt x="17703" y="4814"/>
                  </a:cubicBezTo>
                  <a:cubicBezTo>
                    <a:pt x="17766" y="4878"/>
                    <a:pt x="17830" y="4909"/>
                    <a:pt x="17893" y="4909"/>
                  </a:cubicBezTo>
                  <a:cubicBezTo>
                    <a:pt x="17925" y="4909"/>
                    <a:pt x="17956" y="4909"/>
                    <a:pt x="17988" y="4878"/>
                  </a:cubicBezTo>
                  <a:lnTo>
                    <a:pt x="17925" y="4688"/>
                  </a:lnTo>
                  <a:lnTo>
                    <a:pt x="18020" y="4878"/>
                  </a:lnTo>
                  <a:cubicBezTo>
                    <a:pt x="18115" y="4814"/>
                    <a:pt x="18146" y="4688"/>
                    <a:pt x="18115" y="4593"/>
                  </a:cubicBezTo>
                  <a:cubicBezTo>
                    <a:pt x="18074" y="4531"/>
                    <a:pt x="18007" y="4496"/>
                    <a:pt x="17938" y="4496"/>
                  </a:cubicBezTo>
                  <a:close/>
                  <a:moveTo>
                    <a:pt x="53127" y="5098"/>
                  </a:moveTo>
                  <a:cubicBezTo>
                    <a:pt x="53059" y="5098"/>
                    <a:pt x="52992" y="5133"/>
                    <a:pt x="52951" y="5194"/>
                  </a:cubicBezTo>
                  <a:cubicBezTo>
                    <a:pt x="52919" y="5289"/>
                    <a:pt x="52919" y="5416"/>
                    <a:pt x="53014" y="5479"/>
                  </a:cubicBezTo>
                  <a:lnTo>
                    <a:pt x="53172" y="5321"/>
                  </a:lnTo>
                  <a:lnTo>
                    <a:pt x="53046" y="5479"/>
                  </a:lnTo>
                  <a:cubicBezTo>
                    <a:pt x="53077" y="5511"/>
                    <a:pt x="53141" y="5511"/>
                    <a:pt x="53172" y="5511"/>
                  </a:cubicBezTo>
                  <a:cubicBezTo>
                    <a:pt x="53236" y="5511"/>
                    <a:pt x="53299" y="5479"/>
                    <a:pt x="53331" y="5416"/>
                  </a:cubicBezTo>
                  <a:cubicBezTo>
                    <a:pt x="53394" y="5321"/>
                    <a:pt x="53362" y="5226"/>
                    <a:pt x="53267" y="5163"/>
                  </a:cubicBezTo>
                  <a:cubicBezTo>
                    <a:pt x="53267" y="5163"/>
                    <a:pt x="53236" y="5131"/>
                    <a:pt x="53236" y="5131"/>
                  </a:cubicBezTo>
                  <a:cubicBezTo>
                    <a:pt x="53202" y="5109"/>
                    <a:pt x="53165" y="5098"/>
                    <a:pt x="53127" y="5098"/>
                  </a:cubicBezTo>
                  <a:close/>
                  <a:moveTo>
                    <a:pt x="16539" y="5334"/>
                  </a:moveTo>
                  <a:cubicBezTo>
                    <a:pt x="16506" y="5334"/>
                    <a:pt x="16471" y="5341"/>
                    <a:pt x="16436" y="5353"/>
                  </a:cubicBezTo>
                  <a:lnTo>
                    <a:pt x="16405" y="5384"/>
                  </a:lnTo>
                  <a:cubicBezTo>
                    <a:pt x="16310" y="5448"/>
                    <a:pt x="16278" y="5574"/>
                    <a:pt x="16341" y="5669"/>
                  </a:cubicBezTo>
                  <a:cubicBezTo>
                    <a:pt x="16373" y="5733"/>
                    <a:pt x="16436" y="5764"/>
                    <a:pt x="16500" y="5764"/>
                  </a:cubicBezTo>
                  <a:cubicBezTo>
                    <a:pt x="16531" y="5764"/>
                    <a:pt x="16563" y="5733"/>
                    <a:pt x="16595" y="5733"/>
                  </a:cubicBezTo>
                  <a:lnTo>
                    <a:pt x="16626" y="5701"/>
                  </a:lnTo>
                  <a:cubicBezTo>
                    <a:pt x="16721" y="5638"/>
                    <a:pt x="16753" y="5511"/>
                    <a:pt x="16690" y="5416"/>
                  </a:cubicBezTo>
                  <a:cubicBezTo>
                    <a:pt x="16650" y="5356"/>
                    <a:pt x="16597" y="5334"/>
                    <a:pt x="16539" y="5334"/>
                  </a:cubicBezTo>
                  <a:close/>
                  <a:moveTo>
                    <a:pt x="54489" y="5985"/>
                  </a:moveTo>
                  <a:cubicBezTo>
                    <a:pt x="54421" y="5985"/>
                    <a:pt x="54353" y="6020"/>
                    <a:pt x="54313" y="6081"/>
                  </a:cubicBezTo>
                  <a:cubicBezTo>
                    <a:pt x="54281" y="6144"/>
                    <a:pt x="54281" y="6271"/>
                    <a:pt x="54376" y="6334"/>
                  </a:cubicBezTo>
                  <a:lnTo>
                    <a:pt x="54408" y="6366"/>
                  </a:lnTo>
                  <a:cubicBezTo>
                    <a:pt x="54439" y="6398"/>
                    <a:pt x="54471" y="6398"/>
                    <a:pt x="54534" y="6398"/>
                  </a:cubicBezTo>
                  <a:cubicBezTo>
                    <a:pt x="54598" y="6398"/>
                    <a:pt x="54661" y="6366"/>
                    <a:pt x="54693" y="6303"/>
                  </a:cubicBezTo>
                  <a:cubicBezTo>
                    <a:pt x="54756" y="6239"/>
                    <a:pt x="54724" y="6113"/>
                    <a:pt x="54629" y="6049"/>
                  </a:cubicBezTo>
                  <a:lnTo>
                    <a:pt x="54598" y="6018"/>
                  </a:lnTo>
                  <a:cubicBezTo>
                    <a:pt x="54564" y="5995"/>
                    <a:pt x="54526" y="5985"/>
                    <a:pt x="54489" y="5985"/>
                  </a:cubicBezTo>
                  <a:close/>
                  <a:moveTo>
                    <a:pt x="15152" y="6238"/>
                  </a:moveTo>
                  <a:cubicBezTo>
                    <a:pt x="15114" y="6238"/>
                    <a:pt x="15077" y="6249"/>
                    <a:pt x="15043" y="6271"/>
                  </a:cubicBezTo>
                  <a:cubicBezTo>
                    <a:pt x="14948" y="6334"/>
                    <a:pt x="14916" y="6461"/>
                    <a:pt x="14980" y="6556"/>
                  </a:cubicBezTo>
                  <a:cubicBezTo>
                    <a:pt x="15011" y="6620"/>
                    <a:pt x="15075" y="6651"/>
                    <a:pt x="15138" y="6651"/>
                  </a:cubicBezTo>
                  <a:cubicBezTo>
                    <a:pt x="15170" y="6651"/>
                    <a:pt x="15233" y="6620"/>
                    <a:pt x="15265" y="6620"/>
                  </a:cubicBezTo>
                  <a:lnTo>
                    <a:pt x="15296" y="6588"/>
                  </a:lnTo>
                  <a:cubicBezTo>
                    <a:pt x="15391" y="6525"/>
                    <a:pt x="15391" y="6398"/>
                    <a:pt x="15328" y="6334"/>
                  </a:cubicBezTo>
                  <a:cubicBezTo>
                    <a:pt x="15287" y="6273"/>
                    <a:pt x="15220" y="6238"/>
                    <a:pt x="15152" y="6238"/>
                  </a:cubicBezTo>
                  <a:close/>
                  <a:moveTo>
                    <a:pt x="55789" y="6924"/>
                  </a:moveTo>
                  <a:cubicBezTo>
                    <a:pt x="55732" y="6924"/>
                    <a:pt x="55678" y="6947"/>
                    <a:pt x="55643" y="7000"/>
                  </a:cubicBezTo>
                  <a:cubicBezTo>
                    <a:pt x="55579" y="7095"/>
                    <a:pt x="55611" y="7221"/>
                    <a:pt x="55706" y="7285"/>
                  </a:cubicBezTo>
                  <a:lnTo>
                    <a:pt x="55738" y="7316"/>
                  </a:lnTo>
                  <a:cubicBezTo>
                    <a:pt x="55769" y="7316"/>
                    <a:pt x="55801" y="7348"/>
                    <a:pt x="55833" y="7348"/>
                  </a:cubicBezTo>
                  <a:cubicBezTo>
                    <a:pt x="55896" y="7348"/>
                    <a:pt x="55959" y="7316"/>
                    <a:pt x="55991" y="7253"/>
                  </a:cubicBezTo>
                  <a:cubicBezTo>
                    <a:pt x="56054" y="7158"/>
                    <a:pt x="56054" y="7063"/>
                    <a:pt x="55959" y="6968"/>
                  </a:cubicBezTo>
                  <a:lnTo>
                    <a:pt x="55928" y="6968"/>
                  </a:lnTo>
                  <a:cubicBezTo>
                    <a:pt x="55885" y="6939"/>
                    <a:pt x="55836" y="6924"/>
                    <a:pt x="55789" y="6924"/>
                  </a:cubicBezTo>
                  <a:close/>
                  <a:moveTo>
                    <a:pt x="13851" y="7209"/>
                  </a:moveTo>
                  <a:cubicBezTo>
                    <a:pt x="13805" y="7209"/>
                    <a:pt x="13756" y="7224"/>
                    <a:pt x="13713" y="7253"/>
                  </a:cubicBezTo>
                  <a:cubicBezTo>
                    <a:pt x="13618" y="7316"/>
                    <a:pt x="13618" y="7443"/>
                    <a:pt x="13681" y="7538"/>
                  </a:cubicBezTo>
                  <a:cubicBezTo>
                    <a:pt x="13713" y="7570"/>
                    <a:pt x="13776" y="7601"/>
                    <a:pt x="13839" y="7601"/>
                  </a:cubicBezTo>
                  <a:cubicBezTo>
                    <a:pt x="13871" y="7601"/>
                    <a:pt x="13934" y="7601"/>
                    <a:pt x="13966" y="7570"/>
                  </a:cubicBezTo>
                  <a:lnTo>
                    <a:pt x="13998" y="7538"/>
                  </a:lnTo>
                  <a:cubicBezTo>
                    <a:pt x="14061" y="7475"/>
                    <a:pt x="14061" y="7348"/>
                    <a:pt x="13998" y="7285"/>
                  </a:cubicBezTo>
                  <a:cubicBezTo>
                    <a:pt x="13963" y="7232"/>
                    <a:pt x="13909" y="7209"/>
                    <a:pt x="13851" y="7209"/>
                  </a:cubicBezTo>
                  <a:close/>
                  <a:moveTo>
                    <a:pt x="57087" y="7921"/>
                  </a:moveTo>
                  <a:cubicBezTo>
                    <a:pt x="57030" y="7921"/>
                    <a:pt x="56976" y="7947"/>
                    <a:pt x="56941" y="7981"/>
                  </a:cubicBezTo>
                  <a:cubicBezTo>
                    <a:pt x="56878" y="8076"/>
                    <a:pt x="56878" y="8203"/>
                    <a:pt x="56973" y="8266"/>
                  </a:cubicBezTo>
                  <a:lnTo>
                    <a:pt x="57131" y="8140"/>
                  </a:lnTo>
                  <a:lnTo>
                    <a:pt x="57004" y="8298"/>
                  </a:lnTo>
                  <a:cubicBezTo>
                    <a:pt x="57036" y="8330"/>
                    <a:pt x="57068" y="8330"/>
                    <a:pt x="57131" y="8330"/>
                  </a:cubicBezTo>
                  <a:cubicBezTo>
                    <a:pt x="57163" y="8330"/>
                    <a:pt x="57226" y="8330"/>
                    <a:pt x="57289" y="8266"/>
                  </a:cubicBezTo>
                  <a:cubicBezTo>
                    <a:pt x="57353" y="8203"/>
                    <a:pt x="57321" y="8076"/>
                    <a:pt x="57258" y="7981"/>
                  </a:cubicBezTo>
                  <a:lnTo>
                    <a:pt x="57226" y="7981"/>
                  </a:lnTo>
                  <a:cubicBezTo>
                    <a:pt x="57183" y="7938"/>
                    <a:pt x="57134" y="7921"/>
                    <a:pt x="57087" y="7921"/>
                  </a:cubicBezTo>
                  <a:close/>
                  <a:moveTo>
                    <a:pt x="12585" y="8222"/>
                  </a:moveTo>
                  <a:cubicBezTo>
                    <a:pt x="12538" y="8222"/>
                    <a:pt x="12489" y="8238"/>
                    <a:pt x="12446" y="8266"/>
                  </a:cubicBezTo>
                  <a:cubicBezTo>
                    <a:pt x="12351" y="8330"/>
                    <a:pt x="12351" y="8456"/>
                    <a:pt x="12414" y="8551"/>
                  </a:cubicBezTo>
                  <a:cubicBezTo>
                    <a:pt x="12478" y="8615"/>
                    <a:pt x="12509" y="8615"/>
                    <a:pt x="12573" y="8615"/>
                  </a:cubicBezTo>
                  <a:cubicBezTo>
                    <a:pt x="12604" y="8615"/>
                    <a:pt x="12668" y="8615"/>
                    <a:pt x="12699" y="8583"/>
                  </a:cubicBezTo>
                  <a:lnTo>
                    <a:pt x="12731" y="8551"/>
                  </a:lnTo>
                  <a:cubicBezTo>
                    <a:pt x="12826" y="8488"/>
                    <a:pt x="12826" y="8361"/>
                    <a:pt x="12731" y="8298"/>
                  </a:cubicBezTo>
                  <a:cubicBezTo>
                    <a:pt x="12696" y="8246"/>
                    <a:pt x="12642" y="8222"/>
                    <a:pt x="12585" y="8222"/>
                  </a:cubicBezTo>
                  <a:close/>
                  <a:moveTo>
                    <a:pt x="58323" y="8982"/>
                  </a:moveTo>
                  <a:cubicBezTo>
                    <a:pt x="58265" y="8982"/>
                    <a:pt x="58211" y="9006"/>
                    <a:pt x="58176" y="9058"/>
                  </a:cubicBezTo>
                  <a:cubicBezTo>
                    <a:pt x="58113" y="9121"/>
                    <a:pt x="58113" y="9248"/>
                    <a:pt x="58176" y="9343"/>
                  </a:cubicBezTo>
                  <a:lnTo>
                    <a:pt x="58335" y="9216"/>
                  </a:lnTo>
                  <a:lnTo>
                    <a:pt x="58208" y="9343"/>
                  </a:lnTo>
                  <a:cubicBezTo>
                    <a:pt x="58240" y="9375"/>
                    <a:pt x="58303" y="9406"/>
                    <a:pt x="58335" y="9406"/>
                  </a:cubicBezTo>
                  <a:cubicBezTo>
                    <a:pt x="58398" y="9406"/>
                    <a:pt x="58461" y="9375"/>
                    <a:pt x="58493" y="9343"/>
                  </a:cubicBezTo>
                  <a:cubicBezTo>
                    <a:pt x="58588" y="9248"/>
                    <a:pt x="58556" y="9121"/>
                    <a:pt x="58493" y="9058"/>
                  </a:cubicBezTo>
                  <a:cubicBezTo>
                    <a:pt x="58493" y="9058"/>
                    <a:pt x="58461" y="9026"/>
                    <a:pt x="58461" y="9026"/>
                  </a:cubicBezTo>
                  <a:cubicBezTo>
                    <a:pt x="58419" y="8998"/>
                    <a:pt x="58369" y="8982"/>
                    <a:pt x="58323" y="8982"/>
                  </a:cubicBezTo>
                  <a:close/>
                  <a:moveTo>
                    <a:pt x="11397" y="9272"/>
                  </a:moveTo>
                  <a:cubicBezTo>
                    <a:pt x="11346" y="9272"/>
                    <a:pt x="11290" y="9296"/>
                    <a:pt x="11243" y="9343"/>
                  </a:cubicBezTo>
                  <a:lnTo>
                    <a:pt x="11211" y="9343"/>
                  </a:lnTo>
                  <a:cubicBezTo>
                    <a:pt x="11148" y="9438"/>
                    <a:pt x="11148" y="9565"/>
                    <a:pt x="11211" y="9628"/>
                  </a:cubicBezTo>
                  <a:cubicBezTo>
                    <a:pt x="11243" y="9691"/>
                    <a:pt x="11306" y="9691"/>
                    <a:pt x="11369" y="9691"/>
                  </a:cubicBezTo>
                  <a:cubicBezTo>
                    <a:pt x="11401" y="9691"/>
                    <a:pt x="11464" y="9691"/>
                    <a:pt x="11496" y="9660"/>
                  </a:cubicBezTo>
                  <a:lnTo>
                    <a:pt x="11369" y="9470"/>
                  </a:lnTo>
                  <a:lnTo>
                    <a:pt x="11369" y="9470"/>
                  </a:lnTo>
                  <a:lnTo>
                    <a:pt x="11528" y="9628"/>
                  </a:lnTo>
                  <a:cubicBezTo>
                    <a:pt x="11591" y="9533"/>
                    <a:pt x="11591" y="9406"/>
                    <a:pt x="11528" y="9343"/>
                  </a:cubicBezTo>
                  <a:cubicBezTo>
                    <a:pt x="11496" y="9296"/>
                    <a:pt x="11448" y="9272"/>
                    <a:pt x="11397" y="9272"/>
                  </a:cubicBezTo>
                  <a:close/>
                  <a:moveTo>
                    <a:pt x="59502" y="10095"/>
                  </a:moveTo>
                  <a:cubicBezTo>
                    <a:pt x="59451" y="10095"/>
                    <a:pt x="59395" y="10119"/>
                    <a:pt x="59348" y="10166"/>
                  </a:cubicBezTo>
                  <a:cubicBezTo>
                    <a:pt x="59285" y="10230"/>
                    <a:pt x="59285" y="10356"/>
                    <a:pt x="59348" y="10451"/>
                  </a:cubicBezTo>
                  <a:lnTo>
                    <a:pt x="59380" y="10451"/>
                  </a:lnTo>
                  <a:cubicBezTo>
                    <a:pt x="59411" y="10515"/>
                    <a:pt x="59475" y="10515"/>
                    <a:pt x="59538" y="10515"/>
                  </a:cubicBezTo>
                  <a:cubicBezTo>
                    <a:pt x="59570" y="10515"/>
                    <a:pt x="59633" y="10515"/>
                    <a:pt x="59665" y="10451"/>
                  </a:cubicBezTo>
                  <a:cubicBezTo>
                    <a:pt x="59760" y="10388"/>
                    <a:pt x="59760" y="10261"/>
                    <a:pt x="59665" y="10198"/>
                  </a:cubicBezTo>
                  <a:lnTo>
                    <a:pt x="59633" y="10166"/>
                  </a:lnTo>
                  <a:cubicBezTo>
                    <a:pt x="59601" y="10119"/>
                    <a:pt x="59554" y="10095"/>
                    <a:pt x="59502" y="10095"/>
                  </a:cubicBezTo>
                  <a:close/>
                  <a:moveTo>
                    <a:pt x="10217" y="10423"/>
                  </a:moveTo>
                  <a:cubicBezTo>
                    <a:pt x="10159" y="10423"/>
                    <a:pt x="10106" y="10448"/>
                    <a:pt x="10071" y="10483"/>
                  </a:cubicBezTo>
                  <a:cubicBezTo>
                    <a:pt x="9976" y="10578"/>
                    <a:pt x="9976" y="10705"/>
                    <a:pt x="10071" y="10768"/>
                  </a:cubicBezTo>
                  <a:cubicBezTo>
                    <a:pt x="10103" y="10800"/>
                    <a:pt x="10134" y="10831"/>
                    <a:pt x="10198" y="10831"/>
                  </a:cubicBezTo>
                  <a:cubicBezTo>
                    <a:pt x="10229" y="10831"/>
                    <a:pt x="10293" y="10800"/>
                    <a:pt x="10324" y="10768"/>
                  </a:cubicBezTo>
                  <a:lnTo>
                    <a:pt x="10356" y="10736"/>
                  </a:lnTo>
                  <a:cubicBezTo>
                    <a:pt x="10451" y="10673"/>
                    <a:pt x="10419" y="10546"/>
                    <a:pt x="10356" y="10483"/>
                  </a:cubicBezTo>
                  <a:cubicBezTo>
                    <a:pt x="10313" y="10440"/>
                    <a:pt x="10264" y="10423"/>
                    <a:pt x="10217" y="10423"/>
                  </a:cubicBezTo>
                  <a:close/>
                  <a:moveTo>
                    <a:pt x="60627" y="11262"/>
                  </a:moveTo>
                  <a:cubicBezTo>
                    <a:pt x="60580" y="11262"/>
                    <a:pt x="60531" y="11278"/>
                    <a:pt x="60488" y="11307"/>
                  </a:cubicBezTo>
                  <a:cubicBezTo>
                    <a:pt x="60393" y="11402"/>
                    <a:pt x="60393" y="11497"/>
                    <a:pt x="60488" y="11592"/>
                  </a:cubicBezTo>
                  <a:lnTo>
                    <a:pt x="60488" y="11623"/>
                  </a:lnTo>
                  <a:cubicBezTo>
                    <a:pt x="60551" y="11655"/>
                    <a:pt x="60583" y="11687"/>
                    <a:pt x="60615" y="11687"/>
                  </a:cubicBezTo>
                  <a:cubicBezTo>
                    <a:pt x="60678" y="11687"/>
                    <a:pt x="60741" y="11655"/>
                    <a:pt x="60773" y="11623"/>
                  </a:cubicBezTo>
                  <a:cubicBezTo>
                    <a:pt x="60836" y="11560"/>
                    <a:pt x="60836" y="11402"/>
                    <a:pt x="60773" y="11338"/>
                  </a:cubicBezTo>
                  <a:cubicBezTo>
                    <a:pt x="60738" y="11286"/>
                    <a:pt x="60684" y="11262"/>
                    <a:pt x="60627" y="11262"/>
                  </a:cubicBezTo>
                  <a:close/>
                  <a:moveTo>
                    <a:pt x="9108" y="11595"/>
                  </a:moveTo>
                  <a:cubicBezTo>
                    <a:pt x="9051" y="11595"/>
                    <a:pt x="8997" y="11620"/>
                    <a:pt x="8962" y="11655"/>
                  </a:cubicBezTo>
                  <a:lnTo>
                    <a:pt x="8931" y="11687"/>
                  </a:lnTo>
                  <a:cubicBezTo>
                    <a:pt x="8867" y="11782"/>
                    <a:pt x="8867" y="11908"/>
                    <a:pt x="8962" y="11972"/>
                  </a:cubicBezTo>
                  <a:cubicBezTo>
                    <a:pt x="8994" y="12003"/>
                    <a:pt x="9026" y="12003"/>
                    <a:pt x="9089" y="12003"/>
                  </a:cubicBezTo>
                  <a:cubicBezTo>
                    <a:pt x="9152" y="12003"/>
                    <a:pt x="9184" y="12003"/>
                    <a:pt x="9247" y="11940"/>
                  </a:cubicBezTo>
                  <a:lnTo>
                    <a:pt x="9121" y="11782"/>
                  </a:lnTo>
                  <a:lnTo>
                    <a:pt x="9247" y="11908"/>
                  </a:lnTo>
                  <a:cubicBezTo>
                    <a:pt x="9342" y="11845"/>
                    <a:pt x="9342" y="11718"/>
                    <a:pt x="9247" y="11655"/>
                  </a:cubicBezTo>
                  <a:cubicBezTo>
                    <a:pt x="9205" y="11612"/>
                    <a:pt x="9155" y="11595"/>
                    <a:pt x="9108" y="11595"/>
                  </a:cubicBezTo>
                  <a:close/>
                  <a:moveTo>
                    <a:pt x="61694" y="12484"/>
                  </a:moveTo>
                  <a:cubicBezTo>
                    <a:pt x="61650" y="12484"/>
                    <a:pt x="61605" y="12502"/>
                    <a:pt x="61565" y="12542"/>
                  </a:cubicBezTo>
                  <a:cubicBezTo>
                    <a:pt x="61470" y="12605"/>
                    <a:pt x="61470" y="12732"/>
                    <a:pt x="61533" y="12795"/>
                  </a:cubicBezTo>
                  <a:lnTo>
                    <a:pt x="61565" y="12827"/>
                  </a:lnTo>
                  <a:cubicBezTo>
                    <a:pt x="61596" y="12890"/>
                    <a:pt x="61660" y="12890"/>
                    <a:pt x="61691" y="12890"/>
                  </a:cubicBezTo>
                  <a:cubicBezTo>
                    <a:pt x="61755" y="12890"/>
                    <a:pt x="61786" y="12890"/>
                    <a:pt x="61818" y="12858"/>
                  </a:cubicBezTo>
                  <a:cubicBezTo>
                    <a:pt x="61913" y="12795"/>
                    <a:pt x="61913" y="12637"/>
                    <a:pt x="61850" y="12573"/>
                  </a:cubicBezTo>
                  <a:cubicBezTo>
                    <a:pt x="61813" y="12518"/>
                    <a:pt x="61755" y="12484"/>
                    <a:pt x="61694" y="12484"/>
                  </a:cubicBezTo>
                  <a:close/>
                  <a:moveTo>
                    <a:pt x="8058" y="12814"/>
                  </a:moveTo>
                  <a:cubicBezTo>
                    <a:pt x="8006" y="12814"/>
                    <a:pt x="7952" y="12838"/>
                    <a:pt x="7917" y="12890"/>
                  </a:cubicBezTo>
                  <a:lnTo>
                    <a:pt x="7886" y="12922"/>
                  </a:lnTo>
                  <a:cubicBezTo>
                    <a:pt x="7822" y="13017"/>
                    <a:pt x="7822" y="13143"/>
                    <a:pt x="7917" y="13207"/>
                  </a:cubicBezTo>
                  <a:cubicBezTo>
                    <a:pt x="7949" y="13238"/>
                    <a:pt x="7981" y="13238"/>
                    <a:pt x="8044" y="13238"/>
                  </a:cubicBezTo>
                  <a:cubicBezTo>
                    <a:pt x="8076" y="13238"/>
                    <a:pt x="8139" y="13238"/>
                    <a:pt x="8202" y="13175"/>
                  </a:cubicBezTo>
                  <a:lnTo>
                    <a:pt x="8076" y="13017"/>
                  </a:lnTo>
                  <a:lnTo>
                    <a:pt x="8076" y="13017"/>
                  </a:lnTo>
                  <a:lnTo>
                    <a:pt x="8202" y="13143"/>
                  </a:lnTo>
                  <a:cubicBezTo>
                    <a:pt x="8266" y="13048"/>
                    <a:pt x="8266" y="12953"/>
                    <a:pt x="8171" y="12858"/>
                  </a:cubicBezTo>
                  <a:cubicBezTo>
                    <a:pt x="8142" y="12830"/>
                    <a:pt x="8101" y="12814"/>
                    <a:pt x="8058" y="12814"/>
                  </a:cubicBezTo>
                  <a:close/>
                  <a:moveTo>
                    <a:pt x="62687" y="13744"/>
                  </a:moveTo>
                  <a:cubicBezTo>
                    <a:pt x="62649" y="13744"/>
                    <a:pt x="62612" y="13754"/>
                    <a:pt x="62578" y="13777"/>
                  </a:cubicBezTo>
                  <a:cubicBezTo>
                    <a:pt x="62515" y="13840"/>
                    <a:pt x="62483" y="13967"/>
                    <a:pt x="62547" y="14062"/>
                  </a:cubicBezTo>
                  <a:lnTo>
                    <a:pt x="62578" y="14093"/>
                  </a:lnTo>
                  <a:cubicBezTo>
                    <a:pt x="62610" y="14157"/>
                    <a:pt x="62673" y="14157"/>
                    <a:pt x="62705" y="14157"/>
                  </a:cubicBezTo>
                  <a:cubicBezTo>
                    <a:pt x="62768" y="14157"/>
                    <a:pt x="62800" y="14157"/>
                    <a:pt x="62832" y="14125"/>
                  </a:cubicBezTo>
                  <a:cubicBezTo>
                    <a:pt x="62927" y="14062"/>
                    <a:pt x="62927" y="13935"/>
                    <a:pt x="62863" y="13840"/>
                  </a:cubicBezTo>
                  <a:cubicBezTo>
                    <a:pt x="62822" y="13779"/>
                    <a:pt x="62755" y="13744"/>
                    <a:pt x="62687" y="13744"/>
                  </a:cubicBezTo>
                  <a:close/>
                  <a:moveTo>
                    <a:pt x="7049" y="14124"/>
                  </a:moveTo>
                  <a:cubicBezTo>
                    <a:pt x="6981" y="14124"/>
                    <a:pt x="6913" y="14159"/>
                    <a:pt x="6872" y="14220"/>
                  </a:cubicBezTo>
                  <a:cubicBezTo>
                    <a:pt x="6809" y="14283"/>
                    <a:pt x="6809" y="14410"/>
                    <a:pt x="6904" y="14473"/>
                  </a:cubicBezTo>
                  <a:cubicBezTo>
                    <a:pt x="6936" y="14505"/>
                    <a:pt x="6999" y="14537"/>
                    <a:pt x="7031" y="14537"/>
                  </a:cubicBezTo>
                  <a:cubicBezTo>
                    <a:pt x="7094" y="14537"/>
                    <a:pt x="7157" y="14505"/>
                    <a:pt x="7189" y="14442"/>
                  </a:cubicBezTo>
                  <a:lnTo>
                    <a:pt x="7221" y="14410"/>
                  </a:lnTo>
                  <a:cubicBezTo>
                    <a:pt x="7284" y="14315"/>
                    <a:pt x="7252" y="14220"/>
                    <a:pt x="7157" y="14157"/>
                  </a:cubicBezTo>
                  <a:cubicBezTo>
                    <a:pt x="7124" y="14134"/>
                    <a:pt x="7086" y="14124"/>
                    <a:pt x="7049" y="14124"/>
                  </a:cubicBezTo>
                  <a:close/>
                  <a:moveTo>
                    <a:pt x="63672" y="15063"/>
                  </a:moveTo>
                  <a:cubicBezTo>
                    <a:pt x="63630" y="15063"/>
                    <a:pt x="63588" y="15078"/>
                    <a:pt x="63560" y="15107"/>
                  </a:cubicBezTo>
                  <a:cubicBezTo>
                    <a:pt x="63465" y="15170"/>
                    <a:pt x="63433" y="15297"/>
                    <a:pt x="63497" y="15360"/>
                  </a:cubicBezTo>
                  <a:lnTo>
                    <a:pt x="63528" y="15392"/>
                  </a:lnTo>
                  <a:cubicBezTo>
                    <a:pt x="63560" y="15455"/>
                    <a:pt x="63623" y="15487"/>
                    <a:pt x="63687" y="15487"/>
                  </a:cubicBezTo>
                  <a:cubicBezTo>
                    <a:pt x="63718" y="15487"/>
                    <a:pt x="63750" y="15487"/>
                    <a:pt x="63813" y="15455"/>
                  </a:cubicBezTo>
                  <a:cubicBezTo>
                    <a:pt x="63877" y="15392"/>
                    <a:pt x="63908" y="15265"/>
                    <a:pt x="63845" y="15170"/>
                  </a:cubicBezTo>
                  <a:lnTo>
                    <a:pt x="63813" y="15138"/>
                  </a:lnTo>
                  <a:cubicBezTo>
                    <a:pt x="63778" y="15086"/>
                    <a:pt x="63724" y="15063"/>
                    <a:pt x="63672" y="15063"/>
                  </a:cubicBezTo>
                  <a:close/>
                  <a:moveTo>
                    <a:pt x="6130" y="15454"/>
                  </a:moveTo>
                  <a:cubicBezTo>
                    <a:pt x="6062" y="15454"/>
                    <a:pt x="5995" y="15489"/>
                    <a:pt x="5954" y="15550"/>
                  </a:cubicBezTo>
                  <a:lnTo>
                    <a:pt x="6112" y="15645"/>
                  </a:lnTo>
                  <a:lnTo>
                    <a:pt x="6271" y="15740"/>
                  </a:lnTo>
                  <a:lnTo>
                    <a:pt x="6112" y="15613"/>
                  </a:lnTo>
                  <a:lnTo>
                    <a:pt x="6112" y="15613"/>
                  </a:lnTo>
                  <a:lnTo>
                    <a:pt x="6302" y="15740"/>
                  </a:lnTo>
                  <a:cubicBezTo>
                    <a:pt x="6366" y="15645"/>
                    <a:pt x="6302" y="15550"/>
                    <a:pt x="6239" y="15487"/>
                  </a:cubicBezTo>
                  <a:cubicBezTo>
                    <a:pt x="6205" y="15464"/>
                    <a:pt x="6168" y="15454"/>
                    <a:pt x="6130" y="15454"/>
                  </a:cubicBezTo>
                  <a:close/>
                  <a:moveTo>
                    <a:pt x="64559" y="16418"/>
                  </a:moveTo>
                  <a:cubicBezTo>
                    <a:pt x="64520" y="16418"/>
                    <a:pt x="64481" y="16425"/>
                    <a:pt x="64447" y="16437"/>
                  </a:cubicBezTo>
                  <a:cubicBezTo>
                    <a:pt x="64352" y="16500"/>
                    <a:pt x="64320" y="16627"/>
                    <a:pt x="64383" y="16722"/>
                  </a:cubicBezTo>
                  <a:lnTo>
                    <a:pt x="64415" y="16754"/>
                  </a:lnTo>
                  <a:cubicBezTo>
                    <a:pt x="64447" y="16817"/>
                    <a:pt x="64510" y="16849"/>
                    <a:pt x="64542" y="16849"/>
                  </a:cubicBezTo>
                  <a:cubicBezTo>
                    <a:pt x="64605" y="16849"/>
                    <a:pt x="64637" y="16817"/>
                    <a:pt x="64668" y="16785"/>
                  </a:cubicBezTo>
                  <a:cubicBezTo>
                    <a:pt x="64763" y="16754"/>
                    <a:pt x="64795" y="16595"/>
                    <a:pt x="64732" y="16500"/>
                  </a:cubicBezTo>
                  <a:cubicBezTo>
                    <a:pt x="64692" y="16440"/>
                    <a:pt x="64626" y="16418"/>
                    <a:pt x="64559" y="16418"/>
                  </a:cubicBezTo>
                  <a:close/>
                  <a:moveTo>
                    <a:pt x="5244" y="16784"/>
                  </a:moveTo>
                  <a:cubicBezTo>
                    <a:pt x="5175" y="16784"/>
                    <a:pt x="5108" y="16819"/>
                    <a:pt x="5067" y="16880"/>
                  </a:cubicBezTo>
                  <a:lnTo>
                    <a:pt x="5067" y="16912"/>
                  </a:lnTo>
                  <a:cubicBezTo>
                    <a:pt x="5004" y="17007"/>
                    <a:pt x="5035" y="17134"/>
                    <a:pt x="5130" y="17197"/>
                  </a:cubicBezTo>
                  <a:cubicBezTo>
                    <a:pt x="5162" y="17197"/>
                    <a:pt x="5194" y="17229"/>
                    <a:pt x="5225" y="17229"/>
                  </a:cubicBezTo>
                  <a:cubicBezTo>
                    <a:pt x="5289" y="17229"/>
                    <a:pt x="5352" y="17197"/>
                    <a:pt x="5416" y="17134"/>
                  </a:cubicBezTo>
                  <a:lnTo>
                    <a:pt x="5257" y="16975"/>
                  </a:lnTo>
                  <a:lnTo>
                    <a:pt x="5416" y="17102"/>
                  </a:lnTo>
                  <a:cubicBezTo>
                    <a:pt x="5479" y="17007"/>
                    <a:pt x="5447" y="16880"/>
                    <a:pt x="5352" y="16817"/>
                  </a:cubicBezTo>
                  <a:cubicBezTo>
                    <a:pt x="5319" y="16794"/>
                    <a:pt x="5281" y="16784"/>
                    <a:pt x="5244" y="16784"/>
                  </a:cubicBezTo>
                  <a:close/>
                  <a:moveTo>
                    <a:pt x="65372" y="17818"/>
                  </a:moveTo>
                  <a:cubicBezTo>
                    <a:pt x="65349" y="17818"/>
                    <a:pt x="65325" y="17822"/>
                    <a:pt x="65302" y="17830"/>
                  </a:cubicBezTo>
                  <a:cubicBezTo>
                    <a:pt x="65207" y="17894"/>
                    <a:pt x="65175" y="18020"/>
                    <a:pt x="65207" y="18115"/>
                  </a:cubicBezTo>
                  <a:lnTo>
                    <a:pt x="65238" y="18147"/>
                  </a:lnTo>
                  <a:cubicBezTo>
                    <a:pt x="65270" y="18210"/>
                    <a:pt x="65333" y="18242"/>
                    <a:pt x="65397" y="18242"/>
                  </a:cubicBezTo>
                  <a:cubicBezTo>
                    <a:pt x="65428" y="18242"/>
                    <a:pt x="65460" y="18242"/>
                    <a:pt x="65492" y="18210"/>
                  </a:cubicBezTo>
                  <a:cubicBezTo>
                    <a:pt x="65587" y="18147"/>
                    <a:pt x="65618" y="18020"/>
                    <a:pt x="65555" y="17925"/>
                  </a:cubicBezTo>
                  <a:cubicBezTo>
                    <a:pt x="65508" y="17854"/>
                    <a:pt x="65442" y="17818"/>
                    <a:pt x="65372" y="17818"/>
                  </a:cubicBezTo>
                  <a:close/>
                  <a:moveTo>
                    <a:pt x="4444" y="18217"/>
                  </a:moveTo>
                  <a:cubicBezTo>
                    <a:pt x="4368" y="18217"/>
                    <a:pt x="4289" y="18269"/>
                    <a:pt x="4244" y="18337"/>
                  </a:cubicBezTo>
                  <a:cubicBezTo>
                    <a:pt x="4180" y="18432"/>
                    <a:pt x="4212" y="18527"/>
                    <a:pt x="4307" y="18590"/>
                  </a:cubicBezTo>
                  <a:cubicBezTo>
                    <a:pt x="4339" y="18622"/>
                    <a:pt x="4402" y="18622"/>
                    <a:pt x="4434" y="18622"/>
                  </a:cubicBezTo>
                  <a:cubicBezTo>
                    <a:pt x="4497" y="18622"/>
                    <a:pt x="4560" y="18590"/>
                    <a:pt x="4592" y="18527"/>
                  </a:cubicBezTo>
                  <a:cubicBezTo>
                    <a:pt x="4592" y="18527"/>
                    <a:pt x="4624" y="18495"/>
                    <a:pt x="4624" y="18495"/>
                  </a:cubicBezTo>
                  <a:cubicBezTo>
                    <a:pt x="4655" y="18400"/>
                    <a:pt x="4624" y="18274"/>
                    <a:pt x="4529" y="18242"/>
                  </a:cubicBezTo>
                  <a:cubicBezTo>
                    <a:pt x="4502" y="18224"/>
                    <a:pt x="4473" y="18217"/>
                    <a:pt x="4444" y="18217"/>
                  </a:cubicBezTo>
                  <a:close/>
                  <a:moveTo>
                    <a:pt x="66169" y="19254"/>
                  </a:moveTo>
                  <a:cubicBezTo>
                    <a:pt x="66133" y="19254"/>
                    <a:pt x="66095" y="19265"/>
                    <a:pt x="66062" y="19287"/>
                  </a:cubicBezTo>
                  <a:cubicBezTo>
                    <a:pt x="65967" y="19319"/>
                    <a:pt x="65903" y="19445"/>
                    <a:pt x="65967" y="19540"/>
                  </a:cubicBezTo>
                  <a:lnTo>
                    <a:pt x="65998" y="19572"/>
                  </a:lnTo>
                  <a:cubicBezTo>
                    <a:pt x="66030" y="19635"/>
                    <a:pt x="66093" y="19699"/>
                    <a:pt x="66157" y="19699"/>
                  </a:cubicBezTo>
                  <a:cubicBezTo>
                    <a:pt x="66188" y="19699"/>
                    <a:pt x="66220" y="19667"/>
                    <a:pt x="66252" y="19667"/>
                  </a:cubicBezTo>
                  <a:cubicBezTo>
                    <a:pt x="66347" y="19604"/>
                    <a:pt x="66378" y="19509"/>
                    <a:pt x="66347" y="19414"/>
                  </a:cubicBezTo>
                  <a:lnTo>
                    <a:pt x="66315" y="19350"/>
                  </a:lnTo>
                  <a:cubicBezTo>
                    <a:pt x="66295" y="19289"/>
                    <a:pt x="66235" y="19254"/>
                    <a:pt x="66169" y="19254"/>
                  </a:cubicBezTo>
                  <a:close/>
                  <a:moveTo>
                    <a:pt x="3684" y="19642"/>
                  </a:moveTo>
                  <a:cubicBezTo>
                    <a:pt x="3610" y="19642"/>
                    <a:pt x="3538" y="19694"/>
                    <a:pt x="3515" y="19762"/>
                  </a:cubicBezTo>
                  <a:cubicBezTo>
                    <a:pt x="3452" y="19889"/>
                    <a:pt x="3484" y="19984"/>
                    <a:pt x="3579" y="20047"/>
                  </a:cubicBezTo>
                  <a:lnTo>
                    <a:pt x="3674" y="20047"/>
                  </a:lnTo>
                  <a:cubicBezTo>
                    <a:pt x="3737" y="20047"/>
                    <a:pt x="3832" y="20015"/>
                    <a:pt x="3864" y="19952"/>
                  </a:cubicBezTo>
                  <a:lnTo>
                    <a:pt x="3864" y="19920"/>
                  </a:lnTo>
                  <a:cubicBezTo>
                    <a:pt x="3927" y="19825"/>
                    <a:pt x="3864" y="19730"/>
                    <a:pt x="3769" y="19667"/>
                  </a:cubicBezTo>
                  <a:cubicBezTo>
                    <a:pt x="3742" y="19649"/>
                    <a:pt x="3713" y="19642"/>
                    <a:pt x="3684" y="19642"/>
                  </a:cubicBezTo>
                  <a:close/>
                  <a:moveTo>
                    <a:pt x="66843" y="20718"/>
                  </a:moveTo>
                  <a:cubicBezTo>
                    <a:pt x="66814" y="20718"/>
                    <a:pt x="66785" y="20726"/>
                    <a:pt x="66759" y="20744"/>
                  </a:cubicBezTo>
                  <a:cubicBezTo>
                    <a:pt x="66663" y="20776"/>
                    <a:pt x="66632" y="20902"/>
                    <a:pt x="66663" y="20997"/>
                  </a:cubicBezTo>
                  <a:lnTo>
                    <a:pt x="66663" y="21029"/>
                  </a:lnTo>
                  <a:cubicBezTo>
                    <a:pt x="66727" y="21124"/>
                    <a:pt x="66790" y="21156"/>
                    <a:pt x="66854" y="21156"/>
                  </a:cubicBezTo>
                  <a:cubicBezTo>
                    <a:pt x="66885" y="21156"/>
                    <a:pt x="66917" y="21156"/>
                    <a:pt x="66949" y="21124"/>
                  </a:cubicBezTo>
                  <a:cubicBezTo>
                    <a:pt x="67044" y="21092"/>
                    <a:pt x="67075" y="20966"/>
                    <a:pt x="67044" y="20871"/>
                  </a:cubicBezTo>
                  <a:lnTo>
                    <a:pt x="67012" y="20839"/>
                  </a:lnTo>
                  <a:cubicBezTo>
                    <a:pt x="66989" y="20770"/>
                    <a:pt x="66917" y="20718"/>
                    <a:pt x="66843" y="20718"/>
                  </a:cubicBezTo>
                  <a:close/>
                  <a:moveTo>
                    <a:pt x="3051" y="21116"/>
                  </a:moveTo>
                  <a:cubicBezTo>
                    <a:pt x="2966" y="21116"/>
                    <a:pt x="2871" y="21172"/>
                    <a:pt x="2819" y="21251"/>
                  </a:cubicBezTo>
                  <a:cubicBezTo>
                    <a:pt x="2787" y="21346"/>
                    <a:pt x="2819" y="21472"/>
                    <a:pt x="2914" y="21504"/>
                  </a:cubicBezTo>
                  <a:cubicBezTo>
                    <a:pt x="2945" y="21536"/>
                    <a:pt x="2977" y="21536"/>
                    <a:pt x="3009" y="21536"/>
                  </a:cubicBezTo>
                  <a:cubicBezTo>
                    <a:pt x="3072" y="21536"/>
                    <a:pt x="3167" y="21504"/>
                    <a:pt x="3199" y="21409"/>
                  </a:cubicBezTo>
                  <a:lnTo>
                    <a:pt x="3199" y="21377"/>
                  </a:lnTo>
                  <a:cubicBezTo>
                    <a:pt x="3262" y="21282"/>
                    <a:pt x="3199" y="21187"/>
                    <a:pt x="3104" y="21124"/>
                  </a:cubicBezTo>
                  <a:cubicBezTo>
                    <a:pt x="3087" y="21118"/>
                    <a:pt x="3069" y="21116"/>
                    <a:pt x="3051" y="21116"/>
                  </a:cubicBezTo>
                  <a:close/>
                  <a:moveTo>
                    <a:pt x="67445" y="22224"/>
                  </a:moveTo>
                  <a:cubicBezTo>
                    <a:pt x="67427" y="22224"/>
                    <a:pt x="67409" y="22227"/>
                    <a:pt x="67392" y="22232"/>
                  </a:cubicBezTo>
                  <a:cubicBezTo>
                    <a:pt x="67297" y="22296"/>
                    <a:pt x="67234" y="22391"/>
                    <a:pt x="67297" y="22486"/>
                  </a:cubicBezTo>
                  <a:lnTo>
                    <a:pt x="67297" y="22517"/>
                  </a:lnTo>
                  <a:cubicBezTo>
                    <a:pt x="67329" y="22612"/>
                    <a:pt x="67392" y="22644"/>
                    <a:pt x="67487" y="22644"/>
                  </a:cubicBezTo>
                  <a:lnTo>
                    <a:pt x="67550" y="22644"/>
                  </a:lnTo>
                  <a:cubicBezTo>
                    <a:pt x="67645" y="22612"/>
                    <a:pt x="67709" y="22486"/>
                    <a:pt x="67677" y="22391"/>
                  </a:cubicBezTo>
                  <a:lnTo>
                    <a:pt x="67645" y="22359"/>
                  </a:lnTo>
                  <a:cubicBezTo>
                    <a:pt x="67619" y="22281"/>
                    <a:pt x="67529" y="22224"/>
                    <a:pt x="67445" y="22224"/>
                  </a:cubicBezTo>
                  <a:close/>
                  <a:moveTo>
                    <a:pt x="2420" y="22604"/>
                  </a:moveTo>
                  <a:cubicBezTo>
                    <a:pt x="2343" y="22604"/>
                    <a:pt x="2269" y="22661"/>
                    <a:pt x="2217" y="22739"/>
                  </a:cubicBezTo>
                  <a:lnTo>
                    <a:pt x="2217" y="22771"/>
                  </a:lnTo>
                  <a:cubicBezTo>
                    <a:pt x="2185" y="22866"/>
                    <a:pt x="2217" y="22992"/>
                    <a:pt x="2344" y="23024"/>
                  </a:cubicBezTo>
                  <a:lnTo>
                    <a:pt x="2407" y="23024"/>
                  </a:lnTo>
                  <a:cubicBezTo>
                    <a:pt x="2470" y="23024"/>
                    <a:pt x="2565" y="22992"/>
                    <a:pt x="2597" y="22897"/>
                  </a:cubicBezTo>
                  <a:lnTo>
                    <a:pt x="2597" y="22866"/>
                  </a:lnTo>
                  <a:cubicBezTo>
                    <a:pt x="2629" y="22771"/>
                    <a:pt x="2597" y="22676"/>
                    <a:pt x="2470" y="22612"/>
                  </a:cubicBezTo>
                  <a:cubicBezTo>
                    <a:pt x="2453" y="22607"/>
                    <a:pt x="2437" y="22604"/>
                    <a:pt x="2420" y="22604"/>
                  </a:cubicBezTo>
                  <a:close/>
                  <a:moveTo>
                    <a:pt x="68015" y="23744"/>
                  </a:moveTo>
                  <a:cubicBezTo>
                    <a:pt x="67997" y="23744"/>
                    <a:pt x="67979" y="23747"/>
                    <a:pt x="67962" y="23752"/>
                  </a:cubicBezTo>
                  <a:cubicBezTo>
                    <a:pt x="67867" y="23784"/>
                    <a:pt x="67804" y="23911"/>
                    <a:pt x="67835" y="24006"/>
                  </a:cubicBezTo>
                  <a:lnTo>
                    <a:pt x="67835" y="24037"/>
                  </a:lnTo>
                  <a:cubicBezTo>
                    <a:pt x="67867" y="24132"/>
                    <a:pt x="67962" y="24196"/>
                    <a:pt x="68025" y="24196"/>
                  </a:cubicBezTo>
                  <a:cubicBezTo>
                    <a:pt x="68057" y="24196"/>
                    <a:pt x="68089" y="24196"/>
                    <a:pt x="68089" y="24164"/>
                  </a:cubicBezTo>
                  <a:cubicBezTo>
                    <a:pt x="68215" y="24132"/>
                    <a:pt x="68247" y="24037"/>
                    <a:pt x="68215" y="23911"/>
                  </a:cubicBezTo>
                  <a:lnTo>
                    <a:pt x="68215" y="23879"/>
                  </a:lnTo>
                  <a:cubicBezTo>
                    <a:pt x="68189" y="23801"/>
                    <a:pt x="68099" y="23744"/>
                    <a:pt x="68015" y="23744"/>
                  </a:cubicBezTo>
                  <a:close/>
                  <a:moveTo>
                    <a:pt x="1881" y="24156"/>
                  </a:moveTo>
                  <a:cubicBezTo>
                    <a:pt x="1796" y="24156"/>
                    <a:pt x="1705" y="24217"/>
                    <a:pt x="1679" y="24322"/>
                  </a:cubicBezTo>
                  <a:cubicBezTo>
                    <a:pt x="1647" y="24417"/>
                    <a:pt x="1710" y="24512"/>
                    <a:pt x="1805" y="24544"/>
                  </a:cubicBezTo>
                  <a:cubicBezTo>
                    <a:pt x="1837" y="24576"/>
                    <a:pt x="1837" y="24576"/>
                    <a:pt x="1869" y="24576"/>
                  </a:cubicBezTo>
                  <a:cubicBezTo>
                    <a:pt x="1964" y="24576"/>
                    <a:pt x="2027" y="24512"/>
                    <a:pt x="2059" y="24449"/>
                  </a:cubicBezTo>
                  <a:cubicBezTo>
                    <a:pt x="2059" y="24449"/>
                    <a:pt x="2059" y="24386"/>
                    <a:pt x="2059" y="24386"/>
                  </a:cubicBezTo>
                  <a:cubicBezTo>
                    <a:pt x="2090" y="24291"/>
                    <a:pt x="2027" y="24196"/>
                    <a:pt x="1932" y="24164"/>
                  </a:cubicBezTo>
                  <a:cubicBezTo>
                    <a:pt x="1916" y="24159"/>
                    <a:pt x="1898" y="24156"/>
                    <a:pt x="1881" y="24156"/>
                  </a:cubicBezTo>
                  <a:close/>
                  <a:moveTo>
                    <a:pt x="68501" y="25296"/>
                  </a:moveTo>
                  <a:cubicBezTo>
                    <a:pt x="68481" y="25296"/>
                    <a:pt x="68459" y="25299"/>
                    <a:pt x="68437" y="25304"/>
                  </a:cubicBezTo>
                  <a:cubicBezTo>
                    <a:pt x="68342" y="25336"/>
                    <a:pt x="68279" y="25463"/>
                    <a:pt x="68310" y="25558"/>
                  </a:cubicBezTo>
                  <a:lnTo>
                    <a:pt x="68310" y="25589"/>
                  </a:lnTo>
                  <a:cubicBezTo>
                    <a:pt x="68342" y="25684"/>
                    <a:pt x="68437" y="25748"/>
                    <a:pt x="68500" y="25748"/>
                  </a:cubicBezTo>
                  <a:cubicBezTo>
                    <a:pt x="68532" y="25748"/>
                    <a:pt x="68564" y="25748"/>
                    <a:pt x="68564" y="25716"/>
                  </a:cubicBezTo>
                  <a:cubicBezTo>
                    <a:pt x="68690" y="25684"/>
                    <a:pt x="68722" y="25589"/>
                    <a:pt x="68722" y="25494"/>
                  </a:cubicBezTo>
                  <a:lnTo>
                    <a:pt x="68690" y="25431"/>
                  </a:lnTo>
                  <a:cubicBezTo>
                    <a:pt x="68664" y="25353"/>
                    <a:pt x="68595" y="25296"/>
                    <a:pt x="68501" y="25296"/>
                  </a:cubicBezTo>
                  <a:close/>
                  <a:moveTo>
                    <a:pt x="1457" y="25684"/>
                  </a:moveTo>
                  <a:cubicBezTo>
                    <a:pt x="1362" y="25684"/>
                    <a:pt x="1267" y="25716"/>
                    <a:pt x="1235" y="25843"/>
                  </a:cubicBezTo>
                  <a:lnTo>
                    <a:pt x="1204" y="25874"/>
                  </a:lnTo>
                  <a:cubicBezTo>
                    <a:pt x="1204" y="25969"/>
                    <a:pt x="1235" y="26096"/>
                    <a:pt x="1362" y="26128"/>
                  </a:cubicBezTo>
                  <a:lnTo>
                    <a:pt x="1394" y="26128"/>
                  </a:lnTo>
                  <a:cubicBezTo>
                    <a:pt x="1489" y="26128"/>
                    <a:pt x="1584" y="26064"/>
                    <a:pt x="1584" y="25969"/>
                  </a:cubicBezTo>
                  <a:lnTo>
                    <a:pt x="1615" y="25938"/>
                  </a:lnTo>
                  <a:cubicBezTo>
                    <a:pt x="1647" y="25843"/>
                    <a:pt x="1584" y="25716"/>
                    <a:pt x="1457" y="25684"/>
                  </a:cubicBezTo>
                  <a:close/>
                  <a:moveTo>
                    <a:pt x="68930" y="26879"/>
                  </a:moveTo>
                  <a:cubicBezTo>
                    <a:pt x="68914" y="26879"/>
                    <a:pt x="68897" y="26882"/>
                    <a:pt x="68880" y="26888"/>
                  </a:cubicBezTo>
                  <a:cubicBezTo>
                    <a:pt x="68754" y="26888"/>
                    <a:pt x="68690" y="27014"/>
                    <a:pt x="68722" y="27109"/>
                  </a:cubicBezTo>
                  <a:cubicBezTo>
                    <a:pt x="68722" y="27109"/>
                    <a:pt x="68722" y="27141"/>
                    <a:pt x="68722" y="27141"/>
                  </a:cubicBezTo>
                  <a:cubicBezTo>
                    <a:pt x="68754" y="27236"/>
                    <a:pt x="68817" y="27299"/>
                    <a:pt x="68912" y="27299"/>
                  </a:cubicBezTo>
                  <a:cubicBezTo>
                    <a:pt x="68912" y="27299"/>
                    <a:pt x="68944" y="27299"/>
                    <a:pt x="68944" y="27268"/>
                  </a:cubicBezTo>
                  <a:cubicBezTo>
                    <a:pt x="69070" y="27268"/>
                    <a:pt x="69134" y="27141"/>
                    <a:pt x="69102" y="27014"/>
                  </a:cubicBezTo>
                  <a:cubicBezTo>
                    <a:pt x="69076" y="26936"/>
                    <a:pt x="69007" y="26879"/>
                    <a:pt x="68930" y="26879"/>
                  </a:cubicBezTo>
                  <a:close/>
                  <a:moveTo>
                    <a:pt x="1028" y="27293"/>
                  </a:moveTo>
                  <a:cubicBezTo>
                    <a:pt x="926" y="27293"/>
                    <a:pt x="851" y="27375"/>
                    <a:pt x="823" y="27458"/>
                  </a:cubicBezTo>
                  <a:cubicBezTo>
                    <a:pt x="792" y="27553"/>
                    <a:pt x="855" y="27679"/>
                    <a:pt x="982" y="27711"/>
                  </a:cubicBezTo>
                  <a:lnTo>
                    <a:pt x="1014" y="27711"/>
                  </a:lnTo>
                  <a:cubicBezTo>
                    <a:pt x="1109" y="27711"/>
                    <a:pt x="1204" y="27648"/>
                    <a:pt x="1204" y="27553"/>
                  </a:cubicBezTo>
                  <a:cubicBezTo>
                    <a:pt x="1204" y="27553"/>
                    <a:pt x="1235" y="27521"/>
                    <a:pt x="1235" y="27521"/>
                  </a:cubicBezTo>
                  <a:cubicBezTo>
                    <a:pt x="1235" y="27394"/>
                    <a:pt x="1172" y="27331"/>
                    <a:pt x="1077" y="27299"/>
                  </a:cubicBezTo>
                  <a:cubicBezTo>
                    <a:pt x="1060" y="27295"/>
                    <a:pt x="1043" y="27293"/>
                    <a:pt x="1028" y="27293"/>
                  </a:cubicBezTo>
                  <a:close/>
                  <a:moveTo>
                    <a:pt x="69259" y="28463"/>
                  </a:moveTo>
                  <a:cubicBezTo>
                    <a:pt x="69240" y="28463"/>
                    <a:pt x="69219" y="28466"/>
                    <a:pt x="69197" y="28471"/>
                  </a:cubicBezTo>
                  <a:cubicBezTo>
                    <a:pt x="69102" y="28471"/>
                    <a:pt x="69039" y="28598"/>
                    <a:pt x="69039" y="28693"/>
                  </a:cubicBezTo>
                  <a:lnTo>
                    <a:pt x="69260" y="28693"/>
                  </a:lnTo>
                  <a:lnTo>
                    <a:pt x="69070" y="28724"/>
                  </a:lnTo>
                  <a:cubicBezTo>
                    <a:pt x="69070" y="28819"/>
                    <a:pt x="69165" y="28883"/>
                    <a:pt x="69260" y="28883"/>
                  </a:cubicBezTo>
                  <a:lnTo>
                    <a:pt x="69292" y="28883"/>
                  </a:lnTo>
                  <a:cubicBezTo>
                    <a:pt x="69387" y="28883"/>
                    <a:pt x="69450" y="28756"/>
                    <a:pt x="69450" y="28661"/>
                  </a:cubicBezTo>
                  <a:lnTo>
                    <a:pt x="69450" y="28629"/>
                  </a:lnTo>
                  <a:cubicBezTo>
                    <a:pt x="69424" y="28524"/>
                    <a:pt x="69354" y="28463"/>
                    <a:pt x="69259" y="28463"/>
                  </a:cubicBezTo>
                  <a:close/>
                  <a:moveTo>
                    <a:pt x="760" y="28851"/>
                  </a:moveTo>
                  <a:cubicBezTo>
                    <a:pt x="633" y="28851"/>
                    <a:pt x="538" y="28914"/>
                    <a:pt x="507" y="29009"/>
                  </a:cubicBezTo>
                  <a:lnTo>
                    <a:pt x="507" y="29073"/>
                  </a:lnTo>
                  <a:cubicBezTo>
                    <a:pt x="507" y="29168"/>
                    <a:pt x="570" y="29263"/>
                    <a:pt x="665" y="29294"/>
                  </a:cubicBezTo>
                  <a:lnTo>
                    <a:pt x="697" y="29294"/>
                  </a:lnTo>
                  <a:cubicBezTo>
                    <a:pt x="792" y="29294"/>
                    <a:pt x="887" y="29231"/>
                    <a:pt x="919" y="29136"/>
                  </a:cubicBezTo>
                  <a:lnTo>
                    <a:pt x="919" y="29104"/>
                  </a:lnTo>
                  <a:cubicBezTo>
                    <a:pt x="919" y="28978"/>
                    <a:pt x="855" y="28883"/>
                    <a:pt x="760" y="28851"/>
                  </a:cubicBezTo>
                  <a:close/>
                  <a:moveTo>
                    <a:pt x="69482" y="30054"/>
                  </a:moveTo>
                  <a:cubicBezTo>
                    <a:pt x="69355" y="30086"/>
                    <a:pt x="69292" y="30181"/>
                    <a:pt x="69292" y="30276"/>
                  </a:cubicBezTo>
                  <a:lnTo>
                    <a:pt x="69324" y="30340"/>
                  </a:lnTo>
                  <a:cubicBezTo>
                    <a:pt x="69324" y="30435"/>
                    <a:pt x="69387" y="30466"/>
                    <a:pt x="69482" y="30466"/>
                  </a:cubicBezTo>
                  <a:lnTo>
                    <a:pt x="69545" y="30466"/>
                  </a:lnTo>
                  <a:cubicBezTo>
                    <a:pt x="69640" y="30466"/>
                    <a:pt x="69704" y="30340"/>
                    <a:pt x="69704" y="30245"/>
                  </a:cubicBezTo>
                  <a:cubicBezTo>
                    <a:pt x="69672" y="30118"/>
                    <a:pt x="69577" y="30054"/>
                    <a:pt x="69482" y="30054"/>
                  </a:cubicBezTo>
                  <a:close/>
                  <a:moveTo>
                    <a:pt x="507" y="30466"/>
                  </a:moveTo>
                  <a:cubicBezTo>
                    <a:pt x="380" y="30466"/>
                    <a:pt x="285" y="30561"/>
                    <a:pt x="285" y="30656"/>
                  </a:cubicBezTo>
                  <a:cubicBezTo>
                    <a:pt x="253" y="30783"/>
                    <a:pt x="317" y="30878"/>
                    <a:pt x="443" y="30878"/>
                  </a:cubicBezTo>
                  <a:cubicBezTo>
                    <a:pt x="443" y="30910"/>
                    <a:pt x="443" y="30910"/>
                    <a:pt x="475" y="30910"/>
                  </a:cubicBezTo>
                  <a:cubicBezTo>
                    <a:pt x="570" y="30910"/>
                    <a:pt x="665" y="30815"/>
                    <a:pt x="665" y="30720"/>
                  </a:cubicBezTo>
                  <a:lnTo>
                    <a:pt x="665" y="30688"/>
                  </a:lnTo>
                  <a:cubicBezTo>
                    <a:pt x="697" y="30561"/>
                    <a:pt x="602" y="30498"/>
                    <a:pt x="507" y="30466"/>
                  </a:cubicBezTo>
                  <a:close/>
                  <a:moveTo>
                    <a:pt x="69672" y="31670"/>
                  </a:moveTo>
                  <a:cubicBezTo>
                    <a:pt x="69545" y="31670"/>
                    <a:pt x="69482" y="31765"/>
                    <a:pt x="69482" y="31891"/>
                  </a:cubicBezTo>
                  <a:lnTo>
                    <a:pt x="69482" y="31923"/>
                  </a:lnTo>
                  <a:cubicBezTo>
                    <a:pt x="69514" y="32018"/>
                    <a:pt x="69577" y="32081"/>
                    <a:pt x="69672" y="32081"/>
                  </a:cubicBezTo>
                  <a:lnTo>
                    <a:pt x="69704" y="32081"/>
                  </a:lnTo>
                  <a:cubicBezTo>
                    <a:pt x="69799" y="32081"/>
                    <a:pt x="69894" y="31955"/>
                    <a:pt x="69894" y="31860"/>
                  </a:cubicBezTo>
                  <a:cubicBezTo>
                    <a:pt x="69862" y="31733"/>
                    <a:pt x="69767" y="31670"/>
                    <a:pt x="69672" y="31670"/>
                  </a:cubicBezTo>
                  <a:close/>
                  <a:moveTo>
                    <a:pt x="280" y="32075"/>
                  </a:moveTo>
                  <a:cubicBezTo>
                    <a:pt x="198" y="32075"/>
                    <a:pt x="127" y="32161"/>
                    <a:pt x="127" y="32271"/>
                  </a:cubicBezTo>
                  <a:lnTo>
                    <a:pt x="95" y="32303"/>
                  </a:lnTo>
                  <a:cubicBezTo>
                    <a:pt x="95" y="32398"/>
                    <a:pt x="190" y="32493"/>
                    <a:pt x="285" y="32525"/>
                  </a:cubicBezTo>
                  <a:lnTo>
                    <a:pt x="317" y="32525"/>
                  </a:lnTo>
                  <a:cubicBezTo>
                    <a:pt x="412" y="32525"/>
                    <a:pt x="507" y="32430"/>
                    <a:pt x="507" y="32335"/>
                  </a:cubicBezTo>
                  <a:lnTo>
                    <a:pt x="317" y="32271"/>
                  </a:lnTo>
                  <a:lnTo>
                    <a:pt x="507" y="32303"/>
                  </a:lnTo>
                  <a:cubicBezTo>
                    <a:pt x="507" y="32176"/>
                    <a:pt x="443" y="32081"/>
                    <a:pt x="317" y="32081"/>
                  </a:cubicBezTo>
                  <a:cubicBezTo>
                    <a:pt x="304" y="32077"/>
                    <a:pt x="292" y="32075"/>
                    <a:pt x="280" y="32075"/>
                  </a:cubicBezTo>
                  <a:close/>
                  <a:moveTo>
                    <a:pt x="69767" y="33285"/>
                  </a:moveTo>
                  <a:cubicBezTo>
                    <a:pt x="69672" y="33285"/>
                    <a:pt x="69577" y="33380"/>
                    <a:pt x="69609" y="33506"/>
                  </a:cubicBezTo>
                  <a:lnTo>
                    <a:pt x="69609" y="33538"/>
                  </a:lnTo>
                  <a:cubicBezTo>
                    <a:pt x="69609" y="33633"/>
                    <a:pt x="69672" y="33728"/>
                    <a:pt x="69799" y="33728"/>
                  </a:cubicBezTo>
                  <a:cubicBezTo>
                    <a:pt x="69894" y="33728"/>
                    <a:pt x="69989" y="33633"/>
                    <a:pt x="69989" y="33506"/>
                  </a:cubicBezTo>
                  <a:lnTo>
                    <a:pt x="69989" y="33475"/>
                  </a:lnTo>
                  <a:cubicBezTo>
                    <a:pt x="69989" y="33380"/>
                    <a:pt x="69894" y="33285"/>
                    <a:pt x="69767" y="33285"/>
                  </a:cubicBezTo>
                  <a:close/>
                  <a:moveTo>
                    <a:pt x="222" y="33728"/>
                  </a:moveTo>
                  <a:cubicBezTo>
                    <a:pt x="127" y="33728"/>
                    <a:pt x="32" y="33823"/>
                    <a:pt x="32" y="33918"/>
                  </a:cubicBezTo>
                  <a:cubicBezTo>
                    <a:pt x="32" y="34045"/>
                    <a:pt x="95" y="34140"/>
                    <a:pt x="222" y="34140"/>
                  </a:cubicBezTo>
                  <a:cubicBezTo>
                    <a:pt x="317" y="34140"/>
                    <a:pt x="412" y="34045"/>
                    <a:pt x="412" y="33950"/>
                  </a:cubicBezTo>
                  <a:lnTo>
                    <a:pt x="412" y="33886"/>
                  </a:lnTo>
                  <a:cubicBezTo>
                    <a:pt x="412" y="33791"/>
                    <a:pt x="348" y="33728"/>
                    <a:pt x="222" y="33728"/>
                  </a:cubicBezTo>
                  <a:close/>
                  <a:moveTo>
                    <a:pt x="69830" y="34900"/>
                  </a:moveTo>
                  <a:cubicBezTo>
                    <a:pt x="69704" y="34900"/>
                    <a:pt x="69640" y="34995"/>
                    <a:pt x="69640" y="35122"/>
                  </a:cubicBezTo>
                  <a:lnTo>
                    <a:pt x="69640" y="35153"/>
                  </a:lnTo>
                  <a:cubicBezTo>
                    <a:pt x="69640" y="35248"/>
                    <a:pt x="69704" y="35343"/>
                    <a:pt x="69830" y="35343"/>
                  </a:cubicBezTo>
                  <a:cubicBezTo>
                    <a:pt x="69925" y="35343"/>
                    <a:pt x="70020" y="35248"/>
                    <a:pt x="70020" y="35153"/>
                  </a:cubicBezTo>
                  <a:lnTo>
                    <a:pt x="70020" y="35122"/>
                  </a:lnTo>
                  <a:cubicBezTo>
                    <a:pt x="70020" y="34995"/>
                    <a:pt x="69925" y="34900"/>
                    <a:pt x="69830" y="34900"/>
                  </a:cubicBezTo>
                  <a:close/>
                  <a:moveTo>
                    <a:pt x="222" y="35312"/>
                  </a:moveTo>
                  <a:cubicBezTo>
                    <a:pt x="95" y="35312"/>
                    <a:pt x="0" y="35407"/>
                    <a:pt x="0" y="35502"/>
                  </a:cubicBezTo>
                  <a:lnTo>
                    <a:pt x="0" y="35565"/>
                  </a:lnTo>
                  <a:cubicBezTo>
                    <a:pt x="0" y="35660"/>
                    <a:pt x="95" y="35755"/>
                    <a:pt x="222" y="35755"/>
                  </a:cubicBezTo>
                  <a:cubicBezTo>
                    <a:pt x="317" y="35755"/>
                    <a:pt x="412" y="35660"/>
                    <a:pt x="412" y="35533"/>
                  </a:cubicBezTo>
                  <a:lnTo>
                    <a:pt x="412" y="35502"/>
                  </a:lnTo>
                  <a:cubicBezTo>
                    <a:pt x="412" y="35407"/>
                    <a:pt x="317" y="35312"/>
                    <a:pt x="222" y="35312"/>
                  </a:cubicBezTo>
                  <a:close/>
                  <a:moveTo>
                    <a:pt x="69799" y="36547"/>
                  </a:moveTo>
                  <a:cubicBezTo>
                    <a:pt x="69704" y="36547"/>
                    <a:pt x="69577" y="36610"/>
                    <a:pt x="69577" y="36737"/>
                  </a:cubicBezTo>
                  <a:lnTo>
                    <a:pt x="69577" y="36768"/>
                  </a:lnTo>
                  <a:cubicBezTo>
                    <a:pt x="69577" y="36863"/>
                    <a:pt x="69672" y="36958"/>
                    <a:pt x="69767" y="36958"/>
                  </a:cubicBezTo>
                  <a:cubicBezTo>
                    <a:pt x="69894" y="36958"/>
                    <a:pt x="69989" y="36895"/>
                    <a:pt x="69989" y="36768"/>
                  </a:cubicBezTo>
                  <a:lnTo>
                    <a:pt x="69989" y="36737"/>
                  </a:lnTo>
                  <a:cubicBezTo>
                    <a:pt x="69989" y="36642"/>
                    <a:pt x="69894" y="36547"/>
                    <a:pt x="69799" y="36547"/>
                  </a:cubicBezTo>
                  <a:close/>
                  <a:moveTo>
                    <a:pt x="253" y="36958"/>
                  </a:moveTo>
                  <a:cubicBezTo>
                    <a:pt x="158" y="36958"/>
                    <a:pt x="63" y="37085"/>
                    <a:pt x="63" y="37180"/>
                  </a:cubicBezTo>
                  <a:cubicBezTo>
                    <a:pt x="63" y="37307"/>
                    <a:pt x="158" y="37370"/>
                    <a:pt x="253" y="37370"/>
                  </a:cubicBezTo>
                  <a:lnTo>
                    <a:pt x="285" y="37370"/>
                  </a:lnTo>
                  <a:cubicBezTo>
                    <a:pt x="380" y="37370"/>
                    <a:pt x="475" y="37275"/>
                    <a:pt x="475" y="37180"/>
                  </a:cubicBezTo>
                  <a:lnTo>
                    <a:pt x="475" y="37117"/>
                  </a:lnTo>
                  <a:cubicBezTo>
                    <a:pt x="443" y="37022"/>
                    <a:pt x="348" y="36958"/>
                    <a:pt x="253" y="36958"/>
                  </a:cubicBezTo>
                  <a:close/>
                  <a:moveTo>
                    <a:pt x="69634" y="38156"/>
                  </a:moveTo>
                  <a:cubicBezTo>
                    <a:pt x="69553" y="38156"/>
                    <a:pt x="69482" y="38238"/>
                    <a:pt x="69482" y="38320"/>
                  </a:cubicBezTo>
                  <a:lnTo>
                    <a:pt x="69450" y="38383"/>
                  </a:lnTo>
                  <a:cubicBezTo>
                    <a:pt x="69450" y="38478"/>
                    <a:pt x="69545" y="38573"/>
                    <a:pt x="69640" y="38573"/>
                  </a:cubicBezTo>
                  <a:lnTo>
                    <a:pt x="69672" y="38573"/>
                  </a:lnTo>
                  <a:cubicBezTo>
                    <a:pt x="69767" y="38573"/>
                    <a:pt x="69862" y="38478"/>
                    <a:pt x="69862" y="38383"/>
                  </a:cubicBezTo>
                  <a:cubicBezTo>
                    <a:pt x="69862" y="38257"/>
                    <a:pt x="69799" y="38162"/>
                    <a:pt x="69672" y="38162"/>
                  </a:cubicBezTo>
                  <a:cubicBezTo>
                    <a:pt x="69659" y="38157"/>
                    <a:pt x="69647" y="38156"/>
                    <a:pt x="69634" y="38156"/>
                  </a:cubicBezTo>
                  <a:close/>
                  <a:moveTo>
                    <a:pt x="429" y="38565"/>
                  </a:moveTo>
                  <a:cubicBezTo>
                    <a:pt x="413" y="38565"/>
                    <a:pt x="396" y="38568"/>
                    <a:pt x="380" y="38573"/>
                  </a:cubicBezTo>
                  <a:cubicBezTo>
                    <a:pt x="285" y="38573"/>
                    <a:pt x="190" y="38700"/>
                    <a:pt x="222" y="38795"/>
                  </a:cubicBezTo>
                  <a:cubicBezTo>
                    <a:pt x="222" y="38922"/>
                    <a:pt x="317" y="38985"/>
                    <a:pt x="412" y="38985"/>
                  </a:cubicBezTo>
                  <a:cubicBezTo>
                    <a:pt x="538" y="38985"/>
                    <a:pt x="602" y="38890"/>
                    <a:pt x="602" y="38763"/>
                  </a:cubicBezTo>
                  <a:lnTo>
                    <a:pt x="602" y="38732"/>
                  </a:lnTo>
                  <a:cubicBezTo>
                    <a:pt x="576" y="38627"/>
                    <a:pt x="506" y="38565"/>
                    <a:pt x="429" y="38565"/>
                  </a:cubicBezTo>
                  <a:close/>
                  <a:moveTo>
                    <a:pt x="69465" y="39771"/>
                  </a:moveTo>
                  <a:cubicBezTo>
                    <a:pt x="69363" y="39771"/>
                    <a:pt x="69292" y="39853"/>
                    <a:pt x="69292" y="39935"/>
                  </a:cubicBezTo>
                  <a:lnTo>
                    <a:pt x="69260" y="39967"/>
                  </a:lnTo>
                  <a:cubicBezTo>
                    <a:pt x="69260" y="40094"/>
                    <a:pt x="69324" y="40157"/>
                    <a:pt x="69450" y="40189"/>
                  </a:cubicBezTo>
                  <a:lnTo>
                    <a:pt x="69482" y="40189"/>
                  </a:lnTo>
                  <a:cubicBezTo>
                    <a:pt x="69577" y="40189"/>
                    <a:pt x="69640" y="40094"/>
                    <a:pt x="69672" y="39999"/>
                  </a:cubicBezTo>
                  <a:cubicBezTo>
                    <a:pt x="69704" y="39904"/>
                    <a:pt x="69609" y="39777"/>
                    <a:pt x="69514" y="39777"/>
                  </a:cubicBezTo>
                  <a:cubicBezTo>
                    <a:pt x="69497" y="39773"/>
                    <a:pt x="69480" y="39771"/>
                    <a:pt x="69465" y="39771"/>
                  </a:cubicBezTo>
                  <a:close/>
                  <a:moveTo>
                    <a:pt x="570" y="40157"/>
                  </a:moveTo>
                  <a:cubicBezTo>
                    <a:pt x="475" y="40189"/>
                    <a:pt x="412" y="40284"/>
                    <a:pt x="412" y="40379"/>
                  </a:cubicBezTo>
                  <a:lnTo>
                    <a:pt x="412" y="40442"/>
                  </a:lnTo>
                  <a:cubicBezTo>
                    <a:pt x="443" y="40537"/>
                    <a:pt x="538" y="40600"/>
                    <a:pt x="633" y="40600"/>
                  </a:cubicBezTo>
                  <a:lnTo>
                    <a:pt x="665" y="40600"/>
                  </a:lnTo>
                  <a:cubicBezTo>
                    <a:pt x="760" y="40569"/>
                    <a:pt x="823" y="40474"/>
                    <a:pt x="823" y="40347"/>
                  </a:cubicBezTo>
                  <a:cubicBezTo>
                    <a:pt x="792" y="40220"/>
                    <a:pt x="697" y="40157"/>
                    <a:pt x="570" y="40157"/>
                  </a:cubicBezTo>
                  <a:close/>
                  <a:moveTo>
                    <a:pt x="69260" y="41360"/>
                  </a:moveTo>
                  <a:cubicBezTo>
                    <a:pt x="69134" y="41360"/>
                    <a:pt x="69039" y="41424"/>
                    <a:pt x="69007" y="41519"/>
                  </a:cubicBezTo>
                  <a:lnTo>
                    <a:pt x="69007" y="41582"/>
                  </a:lnTo>
                  <a:cubicBezTo>
                    <a:pt x="68975" y="41677"/>
                    <a:pt x="69070" y="41772"/>
                    <a:pt x="69165" y="41772"/>
                  </a:cubicBezTo>
                  <a:lnTo>
                    <a:pt x="69197" y="41772"/>
                  </a:lnTo>
                  <a:cubicBezTo>
                    <a:pt x="69292" y="41772"/>
                    <a:pt x="69387" y="41709"/>
                    <a:pt x="69387" y="41614"/>
                  </a:cubicBezTo>
                  <a:cubicBezTo>
                    <a:pt x="69419" y="41487"/>
                    <a:pt x="69355" y="41392"/>
                    <a:pt x="69260" y="41360"/>
                  </a:cubicBezTo>
                  <a:close/>
                  <a:moveTo>
                    <a:pt x="855" y="41772"/>
                  </a:moveTo>
                  <a:cubicBezTo>
                    <a:pt x="760" y="41804"/>
                    <a:pt x="697" y="41930"/>
                    <a:pt x="697" y="42025"/>
                  </a:cubicBezTo>
                  <a:cubicBezTo>
                    <a:pt x="728" y="42120"/>
                    <a:pt x="823" y="42184"/>
                    <a:pt x="919" y="42184"/>
                  </a:cubicBezTo>
                  <a:lnTo>
                    <a:pt x="950" y="42184"/>
                  </a:lnTo>
                  <a:cubicBezTo>
                    <a:pt x="1045" y="42184"/>
                    <a:pt x="1109" y="42089"/>
                    <a:pt x="1109" y="41962"/>
                  </a:cubicBezTo>
                  <a:lnTo>
                    <a:pt x="1077" y="41930"/>
                  </a:lnTo>
                  <a:cubicBezTo>
                    <a:pt x="1077" y="41804"/>
                    <a:pt x="950" y="41772"/>
                    <a:pt x="855" y="41772"/>
                  </a:cubicBezTo>
                  <a:close/>
                  <a:moveTo>
                    <a:pt x="68859" y="42967"/>
                  </a:moveTo>
                  <a:cubicBezTo>
                    <a:pt x="68776" y="42967"/>
                    <a:pt x="68690" y="43024"/>
                    <a:pt x="68690" y="43102"/>
                  </a:cubicBezTo>
                  <a:lnTo>
                    <a:pt x="68849" y="43197"/>
                  </a:lnTo>
                  <a:lnTo>
                    <a:pt x="68659" y="43134"/>
                  </a:lnTo>
                  <a:lnTo>
                    <a:pt x="68659" y="43134"/>
                  </a:lnTo>
                  <a:cubicBezTo>
                    <a:pt x="68627" y="43260"/>
                    <a:pt x="68690" y="43355"/>
                    <a:pt x="68817" y="43387"/>
                  </a:cubicBezTo>
                  <a:lnTo>
                    <a:pt x="68849" y="43387"/>
                  </a:lnTo>
                  <a:cubicBezTo>
                    <a:pt x="68944" y="43387"/>
                    <a:pt x="69039" y="43324"/>
                    <a:pt x="69039" y="43229"/>
                  </a:cubicBezTo>
                  <a:lnTo>
                    <a:pt x="69070" y="43197"/>
                  </a:lnTo>
                  <a:cubicBezTo>
                    <a:pt x="69070" y="43102"/>
                    <a:pt x="69007" y="42975"/>
                    <a:pt x="68912" y="42975"/>
                  </a:cubicBezTo>
                  <a:cubicBezTo>
                    <a:pt x="68895" y="42970"/>
                    <a:pt x="68877" y="42967"/>
                    <a:pt x="68859" y="42967"/>
                  </a:cubicBezTo>
                  <a:close/>
                  <a:moveTo>
                    <a:pt x="1268" y="43347"/>
                  </a:moveTo>
                  <a:cubicBezTo>
                    <a:pt x="1247" y="43347"/>
                    <a:pt x="1226" y="43350"/>
                    <a:pt x="1204" y="43355"/>
                  </a:cubicBezTo>
                  <a:cubicBezTo>
                    <a:pt x="1109" y="43355"/>
                    <a:pt x="1045" y="43482"/>
                    <a:pt x="1077" y="43577"/>
                  </a:cubicBezTo>
                  <a:lnTo>
                    <a:pt x="1077" y="43640"/>
                  </a:lnTo>
                  <a:cubicBezTo>
                    <a:pt x="1109" y="43704"/>
                    <a:pt x="1172" y="43767"/>
                    <a:pt x="1267" y="43767"/>
                  </a:cubicBezTo>
                  <a:lnTo>
                    <a:pt x="1330" y="43767"/>
                  </a:lnTo>
                  <a:cubicBezTo>
                    <a:pt x="1425" y="43735"/>
                    <a:pt x="1489" y="43640"/>
                    <a:pt x="1457" y="43514"/>
                  </a:cubicBezTo>
                  <a:lnTo>
                    <a:pt x="1457" y="43482"/>
                  </a:lnTo>
                  <a:cubicBezTo>
                    <a:pt x="1431" y="43404"/>
                    <a:pt x="1362" y="43347"/>
                    <a:pt x="1268" y="43347"/>
                  </a:cubicBezTo>
                  <a:close/>
                  <a:moveTo>
                    <a:pt x="68448" y="44519"/>
                  </a:moveTo>
                  <a:cubicBezTo>
                    <a:pt x="68364" y="44519"/>
                    <a:pt x="68279" y="44576"/>
                    <a:pt x="68279" y="44654"/>
                  </a:cubicBezTo>
                  <a:lnTo>
                    <a:pt x="68247" y="44686"/>
                  </a:lnTo>
                  <a:cubicBezTo>
                    <a:pt x="68215" y="44812"/>
                    <a:pt x="68279" y="44907"/>
                    <a:pt x="68374" y="44939"/>
                  </a:cubicBezTo>
                  <a:lnTo>
                    <a:pt x="68437" y="44939"/>
                  </a:lnTo>
                  <a:cubicBezTo>
                    <a:pt x="68532" y="44939"/>
                    <a:pt x="68595" y="44907"/>
                    <a:pt x="68627" y="44812"/>
                  </a:cubicBezTo>
                  <a:lnTo>
                    <a:pt x="68659" y="44781"/>
                  </a:lnTo>
                  <a:cubicBezTo>
                    <a:pt x="68690" y="44654"/>
                    <a:pt x="68627" y="44559"/>
                    <a:pt x="68500" y="44527"/>
                  </a:cubicBezTo>
                  <a:cubicBezTo>
                    <a:pt x="68483" y="44522"/>
                    <a:pt x="68466" y="44519"/>
                    <a:pt x="68448" y="44519"/>
                  </a:cubicBezTo>
                  <a:close/>
                  <a:moveTo>
                    <a:pt x="1697" y="44899"/>
                  </a:moveTo>
                  <a:cubicBezTo>
                    <a:pt x="1681" y="44899"/>
                    <a:pt x="1664" y="44902"/>
                    <a:pt x="1647" y="44907"/>
                  </a:cubicBezTo>
                  <a:cubicBezTo>
                    <a:pt x="1520" y="44939"/>
                    <a:pt x="1457" y="45066"/>
                    <a:pt x="1489" y="45161"/>
                  </a:cubicBezTo>
                  <a:lnTo>
                    <a:pt x="1520" y="45192"/>
                  </a:lnTo>
                  <a:cubicBezTo>
                    <a:pt x="1552" y="45287"/>
                    <a:pt x="1615" y="45351"/>
                    <a:pt x="1710" y="45351"/>
                  </a:cubicBezTo>
                  <a:cubicBezTo>
                    <a:pt x="1710" y="45351"/>
                    <a:pt x="1742" y="45319"/>
                    <a:pt x="1774" y="45319"/>
                  </a:cubicBezTo>
                  <a:cubicBezTo>
                    <a:pt x="1869" y="45287"/>
                    <a:pt x="1932" y="45192"/>
                    <a:pt x="1900" y="45066"/>
                  </a:cubicBezTo>
                  <a:lnTo>
                    <a:pt x="1869" y="45034"/>
                  </a:lnTo>
                  <a:cubicBezTo>
                    <a:pt x="1843" y="44956"/>
                    <a:pt x="1774" y="44899"/>
                    <a:pt x="1697" y="44899"/>
                  </a:cubicBezTo>
                  <a:close/>
                  <a:moveTo>
                    <a:pt x="67973" y="46071"/>
                  </a:moveTo>
                  <a:cubicBezTo>
                    <a:pt x="67888" y="46071"/>
                    <a:pt x="67798" y="46127"/>
                    <a:pt x="67772" y="46206"/>
                  </a:cubicBezTo>
                  <a:lnTo>
                    <a:pt x="67772" y="46237"/>
                  </a:lnTo>
                  <a:cubicBezTo>
                    <a:pt x="67709" y="46332"/>
                    <a:pt x="67772" y="46427"/>
                    <a:pt x="67899" y="46459"/>
                  </a:cubicBezTo>
                  <a:cubicBezTo>
                    <a:pt x="67899" y="46491"/>
                    <a:pt x="67930" y="46491"/>
                    <a:pt x="67930" y="46491"/>
                  </a:cubicBezTo>
                  <a:cubicBezTo>
                    <a:pt x="68025" y="46491"/>
                    <a:pt x="68120" y="46427"/>
                    <a:pt x="68152" y="46332"/>
                  </a:cubicBezTo>
                  <a:cubicBezTo>
                    <a:pt x="68184" y="46237"/>
                    <a:pt x="68120" y="46111"/>
                    <a:pt x="68025" y="46079"/>
                  </a:cubicBezTo>
                  <a:cubicBezTo>
                    <a:pt x="68008" y="46073"/>
                    <a:pt x="67991" y="46071"/>
                    <a:pt x="67973" y="46071"/>
                  </a:cubicBezTo>
                  <a:close/>
                  <a:moveTo>
                    <a:pt x="2186" y="46451"/>
                  </a:moveTo>
                  <a:cubicBezTo>
                    <a:pt x="2166" y="46451"/>
                    <a:pt x="2144" y="46453"/>
                    <a:pt x="2122" y="46459"/>
                  </a:cubicBezTo>
                  <a:cubicBezTo>
                    <a:pt x="2027" y="46491"/>
                    <a:pt x="1964" y="46617"/>
                    <a:pt x="2027" y="46712"/>
                  </a:cubicBezTo>
                  <a:lnTo>
                    <a:pt x="2027" y="46744"/>
                  </a:lnTo>
                  <a:cubicBezTo>
                    <a:pt x="2059" y="46839"/>
                    <a:pt x="2122" y="46871"/>
                    <a:pt x="2217" y="46871"/>
                  </a:cubicBezTo>
                  <a:lnTo>
                    <a:pt x="2280" y="46871"/>
                  </a:lnTo>
                  <a:cubicBezTo>
                    <a:pt x="2375" y="46839"/>
                    <a:pt x="2439" y="46712"/>
                    <a:pt x="2407" y="46617"/>
                  </a:cubicBezTo>
                  <a:lnTo>
                    <a:pt x="2375" y="46586"/>
                  </a:lnTo>
                  <a:cubicBezTo>
                    <a:pt x="2349" y="46507"/>
                    <a:pt x="2280" y="46451"/>
                    <a:pt x="2186" y="46451"/>
                  </a:cubicBezTo>
                  <a:close/>
                  <a:moveTo>
                    <a:pt x="67388" y="47588"/>
                  </a:moveTo>
                  <a:cubicBezTo>
                    <a:pt x="67317" y="47588"/>
                    <a:pt x="67250" y="47629"/>
                    <a:pt x="67202" y="47726"/>
                  </a:cubicBezTo>
                  <a:lnTo>
                    <a:pt x="67392" y="47821"/>
                  </a:lnTo>
                  <a:lnTo>
                    <a:pt x="67392" y="47821"/>
                  </a:lnTo>
                  <a:lnTo>
                    <a:pt x="67202" y="47757"/>
                  </a:lnTo>
                  <a:lnTo>
                    <a:pt x="67202" y="47757"/>
                  </a:lnTo>
                  <a:cubicBezTo>
                    <a:pt x="67170" y="47852"/>
                    <a:pt x="67202" y="47947"/>
                    <a:pt x="67297" y="48011"/>
                  </a:cubicBezTo>
                  <a:lnTo>
                    <a:pt x="67392" y="48011"/>
                  </a:lnTo>
                  <a:cubicBezTo>
                    <a:pt x="67455" y="48011"/>
                    <a:pt x="67550" y="47979"/>
                    <a:pt x="67550" y="47884"/>
                  </a:cubicBezTo>
                  <a:cubicBezTo>
                    <a:pt x="67550" y="47884"/>
                    <a:pt x="67582" y="47852"/>
                    <a:pt x="67582" y="47852"/>
                  </a:cubicBezTo>
                  <a:cubicBezTo>
                    <a:pt x="67614" y="47757"/>
                    <a:pt x="67582" y="47631"/>
                    <a:pt x="67455" y="47599"/>
                  </a:cubicBezTo>
                  <a:cubicBezTo>
                    <a:pt x="67433" y="47592"/>
                    <a:pt x="67410" y="47588"/>
                    <a:pt x="67388" y="47588"/>
                  </a:cubicBezTo>
                  <a:close/>
                  <a:moveTo>
                    <a:pt x="2817" y="47979"/>
                  </a:moveTo>
                  <a:cubicBezTo>
                    <a:pt x="2787" y="47979"/>
                    <a:pt x="2755" y="47990"/>
                    <a:pt x="2724" y="48011"/>
                  </a:cubicBezTo>
                  <a:cubicBezTo>
                    <a:pt x="2629" y="48042"/>
                    <a:pt x="2565" y="48169"/>
                    <a:pt x="2629" y="48264"/>
                  </a:cubicBezTo>
                  <a:cubicBezTo>
                    <a:pt x="2660" y="48359"/>
                    <a:pt x="2724" y="48391"/>
                    <a:pt x="2787" y="48391"/>
                  </a:cubicBezTo>
                  <a:lnTo>
                    <a:pt x="2882" y="48391"/>
                  </a:lnTo>
                  <a:cubicBezTo>
                    <a:pt x="2977" y="48359"/>
                    <a:pt x="3009" y="48232"/>
                    <a:pt x="2977" y="48137"/>
                  </a:cubicBezTo>
                  <a:lnTo>
                    <a:pt x="2977" y="48106"/>
                  </a:lnTo>
                  <a:cubicBezTo>
                    <a:pt x="2935" y="48021"/>
                    <a:pt x="2878" y="47979"/>
                    <a:pt x="2817" y="47979"/>
                  </a:cubicBezTo>
                  <a:close/>
                  <a:moveTo>
                    <a:pt x="66778" y="49076"/>
                  </a:moveTo>
                  <a:cubicBezTo>
                    <a:pt x="66701" y="49076"/>
                    <a:pt x="66624" y="49111"/>
                    <a:pt x="66600" y="49183"/>
                  </a:cubicBezTo>
                  <a:lnTo>
                    <a:pt x="66568" y="49214"/>
                  </a:lnTo>
                  <a:cubicBezTo>
                    <a:pt x="66537" y="49341"/>
                    <a:pt x="66568" y="49436"/>
                    <a:pt x="66663" y="49468"/>
                  </a:cubicBezTo>
                  <a:cubicBezTo>
                    <a:pt x="66695" y="49499"/>
                    <a:pt x="66727" y="49499"/>
                    <a:pt x="66759" y="49499"/>
                  </a:cubicBezTo>
                  <a:cubicBezTo>
                    <a:pt x="66822" y="49499"/>
                    <a:pt x="66917" y="49436"/>
                    <a:pt x="66949" y="49373"/>
                  </a:cubicBezTo>
                  <a:cubicBezTo>
                    <a:pt x="66980" y="49246"/>
                    <a:pt x="66949" y="49151"/>
                    <a:pt x="66854" y="49087"/>
                  </a:cubicBezTo>
                  <a:cubicBezTo>
                    <a:pt x="66830" y="49080"/>
                    <a:pt x="66804" y="49076"/>
                    <a:pt x="66778" y="49076"/>
                  </a:cubicBezTo>
                  <a:close/>
                  <a:moveTo>
                    <a:pt x="3428" y="49456"/>
                  </a:moveTo>
                  <a:cubicBezTo>
                    <a:pt x="3404" y="49456"/>
                    <a:pt x="3379" y="49460"/>
                    <a:pt x="3357" y="49468"/>
                  </a:cubicBezTo>
                  <a:cubicBezTo>
                    <a:pt x="3262" y="49531"/>
                    <a:pt x="3199" y="49658"/>
                    <a:pt x="3262" y="49753"/>
                  </a:cubicBezTo>
                  <a:lnTo>
                    <a:pt x="3262" y="49784"/>
                  </a:lnTo>
                  <a:cubicBezTo>
                    <a:pt x="3294" y="49848"/>
                    <a:pt x="3389" y="49879"/>
                    <a:pt x="3452" y="49879"/>
                  </a:cubicBezTo>
                  <a:lnTo>
                    <a:pt x="3547" y="49879"/>
                  </a:lnTo>
                  <a:cubicBezTo>
                    <a:pt x="3642" y="49816"/>
                    <a:pt x="3674" y="49721"/>
                    <a:pt x="3642" y="49626"/>
                  </a:cubicBezTo>
                  <a:lnTo>
                    <a:pt x="3610" y="49594"/>
                  </a:lnTo>
                  <a:cubicBezTo>
                    <a:pt x="3586" y="49497"/>
                    <a:pt x="3507" y="49456"/>
                    <a:pt x="3428" y="49456"/>
                  </a:cubicBezTo>
                  <a:close/>
                  <a:moveTo>
                    <a:pt x="66082" y="50532"/>
                  </a:moveTo>
                  <a:cubicBezTo>
                    <a:pt x="66004" y="50532"/>
                    <a:pt x="65927" y="50568"/>
                    <a:pt x="65903" y="50639"/>
                  </a:cubicBezTo>
                  <a:lnTo>
                    <a:pt x="65872" y="50671"/>
                  </a:lnTo>
                  <a:cubicBezTo>
                    <a:pt x="65840" y="50766"/>
                    <a:pt x="65872" y="50893"/>
                    <a:pt x="65967" y="50924"/>
                  </a:cubicBezTo>
                  <a:cubicBezTo>
                    <a:pt x="65998" y="50956"/>
                    <a:pt x="66030" y="50956"/>
                    <a:pt x="66062" y="50956"/>
                  </a:cubicBezTo>
                  <a:cubicBezTo>
                    <a:pt x="66125" y="50956"/>
                    <a:pt x="66220" y="50893"/>
                    <a:pt x="66252" y="50829"/>
                  </a:cubicBezTo>
                  <a:cubicBezTo>
                    <a:pt x="66283" y="50734"/>
                    <a:pt x="66252" y="50608"/>
                    <a:pt x="66157" y="50544"/>
                  </a:cubicBezTo>
                  <a:cubicBezTo>
                    <a:pt x="66133" y="50536"/>
                    <a:pt x="66107" y="50532"/>
                    <a:pt x="66082" y="50532"/>
                  </a:cubicBezTo>
                  <a:close/>
                  <a:moveTo>
                    <a:pt x="4162" y="50923"/>
                  </a:moveTo>
                  <a:cubicBezTo>
                    <a:pt x="4125" y="50923"/>
                    <a:pt x="4087" y="50934"/>
                    <a:pt x="4054" y="50956"/>
                  </a:cubicBezTo>
                  <a:cubicBezTo>
                    <a:pt x="3959" y="50988"/>
                    <a:pt x="3927" y="51114"/>
                    <a:pt x="3990" y="51209"/>
                  </a:cubicBezTo>
                  <a:lnTo>
                    <a:pt x="3990" y="51241"/>
                  </a:lnTo>
                  <a:cubicBezTo>
                    <a:pt x="4022" y="51304"/>
                    <a:pt x="4085" y="51336"/>
                    <a:pt x="4180" y="51336"/>
                  </a:cubicBezTo>
                  <a:lnTo>
                    <a:pt x="4275" y="51336"/>
                  </a:lnTo>
                  <a:cubicBezTo>
                    <a:pt x="4370" y="51273"/>
                    <a:pt x="4402" y="51146"/>
                    <a:pt x="4339" y="51051"/>
                  </a:cubicBezTo>
                  <a:lnTo>
                    <a:pt x="4339" y="51019"/>
                  </a:lnTo>
                  <a:cubicBezTo>
                    <a:pt x="4298" y="50958"/>
                    <a:pt x="4231" y="50923"/>
                    <a:pt x="4162" y="50923"/>
                  </a:cubicBezTo>
                  <a:close/>
                  <a:moveTo>
                    <a:pt x="65289" y="51968"/>
                  </a:moveTo>
                  <a:cubicBezTo>
                    <a:pt x="65224" y="51968"/>
                    <a:pt x="65164" y="52003"/>
                    <a:pt x="65143" y="52064"/>
                  </a:cubicBezTo>
                  <a:lnTo>
                    <a:pt x="65112" y="52096"/>
                  </a:lnTo>
                  <a:cubicBezTo>
                    <a:pt x="65048" y="52191"/>
                    <a:pt x="65112" y="52286"/>
                    <a:pt x="65207" y="52349"/>
                  </a:cubicBezTo>
                  <a:cubicBezTo>
                    <a:pt x="65207" y="52381"/>
                    <a:pt x="65238" y="52381"/>
                    <a:pt x="65270" y="52381"/>
                  </a:cubicBezTo>
                  <a:cubicBezTo>
                    <a:pt x="65365" y="52381"/>
                    <a:pt x="65428" y="52318"/>
                    <a:pt x="65460" y="52254"/>
                  </a:cubicBezTo>
                  <a:cubicBezTo>
                    <a:pt x="65523" y="52159"/>
                    <a:pt x="65492" y="52033"/>
                    <a:pt x="65397" y="52001"/>
                  </a:cubicBezTo>
                  <a:cubicBezTo>
                    <a:pt x="65363" y="51979"/>
                    <a:pt x="65325" y="51968"/>
                    <a:pt x="65289" y="51968"/>
                  </a:cubicBezTo>
                  <a:close/>
                  <a:moveTo>
                    <a:pt x="4916" y="52338"/>
                  </a:moveTo>
                  <a:cubicBezTo>
                    <a:pt x="4893" y="52338"/>
                    <a:pt x="4869" y="52341"/>
                    <a:pt x="4845" y="52349"/>
                  </a:cubicBezTo>
                  <a:cubicBezTo>
                    <a:pt x="4750" y="52413"/>
                    <a:pt x="4719" y="52539"/>
                    <a:pt x="4750" y="52634"/>
                  </a:cubicBezTo>
                  <a:lnTo>
                    <a:pt x="4782" y="52666"/>
                  </a:lnTo>
                  <a:cubicBezTo>
                    <a:pt x="4814" y="52729"/>
                    <a:pt x="4877" y="52761"/>
                    <a:pt x="4972" y="52761"/>
                  </a:cubicBezTo>
                  <a:cubicBezTo>
                    <a:pt x="5004" y="52761"/>
                    <a:pt x="5035" y="52761"/>
                    <a:pt x="5067" y="52729"/>
                  </a:cubicBezTo>
                  <a:cubicBezTo>
                    <a:pt x="5162" y="52666"/>
                    <a:pt x="5162" y="52571"/>
                    <a:pt x="5130" y="52476"/>
                  </a:cubicBezTo>
                  <a:lnTo>
                    <a:pt x="5099" y="52444"/>
                  </a:lnTo>
                  <a:cubicBezTo>
                    <a:pt x="5051" y="52373"/>
                    <a:pt x="4986" y="52338"/>
                    <a:pt x="4916" y="52338"/>
                  </a:cubicBezTo>
                  <a:close/>
                  <a:moveTo>
                    <a:pt x="64466" y="53362"/>
                  </a:moveTo>
                  <a:cubicBezTo>
                    <a:pt x="64401" y="53362"/>
                    <a:pt x="64340" y="53396"/>
                    <a:pt x="64320" y="53458"/>
                  </a:cubicBezTo>
                  <a:lnTo>
                    <a:pt x="64288" y="53489"/>
                  </a:lnTo>
                  <a:cubicBezTo>
                    <a:pt x="64225" y="53584"/>
                    <a:pt x="64257" y="53679"/>
                    <a:pt x="64352" y="53743"/>
                  </a:cubicBezTo>
                  <a:cubicBezTo>
                    <a:pt x="64383" y="53774"/>
                    <a:pt x="64415" y="53774"/>
                    <a:pt x="64447" y="53774"/>
                  </a:cubicBezTo>
                  <a:cubicBezTo>
                    <a:pt x="64510" y="53774"/>
                    <a:pt x="64605" y="53743"/>
                    <a:pt x="64637" y="53648"/>
                  </a:cubicBezTo>
                  <a:cubicBezTo>
                    <a:pt x="64700" y="53584"/>
                    <a:pt x="64668" y="53458"/>
                    <a:pt x="64573" y="53394"/>
                  </a:cubicBezTo>
                  <a:cubicBezTo>
                    <a:pt x="64540" y="53372"/>
                    <a:pt x="64502" y="53362"/>
                    <a:pt x="64466" y="53362"/>
                  </a:cubicBezTo>
                  <a:close/>
                  <a:moveTo>
                    <a:pt x="5826" y="53730"/>
                  </a:moveTo>
                  <a:cubicBezTo>
                    <a:pt x="5786" y="53730"/>
                    <a:pt x="5743" y="53746"/>
                    <a:pt x="5701" y="53774"/>
                  </a:cubicBezTo>
                  <a:cubicBezTo>
                    <a:pt x="5606" y="53838"/>
                    <a:pt x="5574" y="53965"/>
                    <a:pt x="5637" y="54060"/>
                  </a:cubicBezTo>
                  <a:cubicBezTo>
                    <a:pt x="5669" y="54123"/>
                    <a:pt x="5732" y="54155"/>
                    <a:pt x="5827" y="54155"/>
                  </a:cubicBezTo>
                  <a:cubicBezTo>
                    <a:pt x="5859" y="54155"/>
                    <a:pt x="5891" y="54155"/>
                    <a:pt x="5922" y="54123"/>
                  </a:cubicBezTo>
                  <a:cubicBezTo>
                    <a:pt x="6017" y="54060"/>
                    <a:pt x="6049" y="53933"/>
                    <a:pt x="5986" y="53838"/>
                  </a:cubicBezTo>
                  <a:lnTo>
                    <a:pt x="5954" y="53806"/>
                  </a:lnTo>
                  <a:cubicBezTo>
                    <a:pt x="5919" y="53754"/>
                    <a:pt x="5875" y="53730"/>
                    <a:pt x="5826" y="53730"/>
                  </a:cubicBezTo>
                  <a:close/>
                  <a:moveTo>
                    <a:pt x="63574" y="54706"/>
                  </a:moveTo>
                  <a:cubicBezTo>
                    <a:pt x="63507" y="54706"/>
                    <a:pt x="63442" y="54728"/>
                    <a:pt x="63402" y="54788"/>
                  </a:cubicBezTo>
                  <a:lnTo>
                    <a:pt x="63560" y="54946"/>
                  </a:lnTo>
                  <a:lnTo>
                    <a:pt x="63402" y="54820"/>
                  </a:lnTo>
                  <a:lnTo>
                    <a:pt x="63402" y="54820"/>
                  </a:lnTo>
                  <a:cubicBezTo>
                    <a:pt x="63338" y="54915"/>
                    <a:pt x="63338" y="55041"/>
                    <a:pt x="63433" y="55105"/>
                  </a:cubicBezTo>
                  <a:cubicBezTo>
                    <a:pt x="63465" y="55136"/>
                    <a:pt x="63497" y="55136"/>
                    <a:pt x="63560" y="55136"/>
                  </a:cubicBezTo>
                  <a:cubicBezTo>
                    <a:pt x="63623" y="55136"/>
                    <a:pt x="63687" y="55105"/>
                    <a:pt x="63718" y="55041"/>
                  </a:cubicBezTo>
                  <a:lnTo>
                    <a:pt x="63750" y="55010"/>
                  </a:lnTo>
                  <a:cubicBezTo>
                    <a:pt x="63813" y="54915"/>
                    <a:pt x="63782" y="54788"/>
                    <a:pt x="63687" y="54725"/>
                  </a:cubicBezTo>
                  <a:cubicBezTo>
                    <a:pt x="63652" y="54713"/>
                    <a:pt x="63613" y="54706"/>
                    <a:pt x="63574" y="54706"/>
                  </a:cubicBezTo>
                  <a:close/>
                  <a:moveTo>
                    <a:pt x="6726" y="55060"/>
                  </a:moveTo>
                  <a:cubicBezTo>
                    <a:pt x="6679" y="55060"/>
                    <a:pt x="6630" y="55076"/>
                    <a:pt x="6587" y="55105"/>
                  </a:cubicBezTo>
                  <a:cubicBezTo>
                    <a:pt x="6492" y="55168"/>
                    <a:pt x="6492" y="55295"/>
                    <a:pt x="6556" y="55390"/>
                  </a:cubicBezTo>
                  <a:lnTo>
                    <a:pt x="6587" y="55421"/>
                  </a:lnTo>
                  <a:cubicBezTo>
                    <a:pt x="6619" y="55453"/>
                    <a:pt x="6682" y="55485"/>
                    <a:pt x="6746" y="55485"/>
                  </a:cubicBezTo>
                  <a:cubicBezTo>
                    <a:pt x="6777" y="55485"/>
                    <a:pt x="6809" y="55485"/>
                    <a:pt x="6841" y="55453"/>
                  </a:cubicBezTo>
                  <a:cubicBezTo>
                    <a:pt x="6936" y="55390"/>
                    <a:pt x="6967" y="55263"/>
                    <a:pt x="6904" y="55168"/>
                  </a:cubicBezTo>
                  <a:lnTo>
                    <a:pt x="6872" y="55136"/>
                  </a:lnTo>
                  <a:cubicBezTo>
                    <a:pt x="6837" y="55084"/>
                    <a:pt x="6783" y="55060"/>
                    <a:pt x="6726" y="55060"/>
                  </a:cubicBezTo>
                  <a:close/>
                  <a:moveTo>
                    <a:pt x="62598" y="56011"/>
                  </a:moveTo>
                  <a:cubicBezTo>
                    <a:pt x="62540" y="56011"/>
                    <a:pt x="62486" y="56034"/>
                    <a:pt x="62452" y="56086"/>
                  </a:cubicBezTo>
                  <a:lnTo>
                    <a:pt x="62578" y="56245"/>
                  </a:lnTo>
                  <a:lnTo>
                    <a:pt x="62578" y="56245"/>
                  </a:lnTo>
                  <a:lnTo>
                    <a:pt x="62420" y="56118"/>
                  </a:lnTo>
                  <a:lnTo>
                    <a:pt x="62420" y="56118"/>
                  </a:lnTo>
                  <a:cubicBezTo>
                    <a:pt x="62357" y="56213"/>
                    <a:pt x="62388" y="56340"/>
                    <a:pt x="62452" y="56403"/>
                  </a:cubicBezTo>
                  <a:cubicBezTo>
                    <a:pt x="62515" y="56435"/>
                    <a:pt x="62547" y="56435"/>
                    <a:pt x="62578" y="56435"/>
                  </a:cubicBezTo>
                  <a:cubicBezTo>
                    <a:pt x="62642" y="56435"/>
                    <a:pt x="62705" y="56403"/>
                    <a:pt x="62737" y="56371"/>
                  </a:cubicBezTo>
                  <a:cubicBezTo>
                    <a:pt x="62737" y="56371"/>
                    <a:pt x="62768" y="56340"/>
                    <a:pt x="62768" y="56340"/>
                  </a:cubicBezTo>
                  <a:cubicBezTo>
                    <a:pt x="62832" y="56245"/>
                    <a:pt x="62800" y="56118"/>
                    <a:pt x="62737" y="56055"/>
                  </a:cubicBezTo>
                  <a:cubicBezTo>
                    <a:pt x="62694" y="56026"/>
                    <a:pt x="62645" y="56011"/>
                    <a:pt x="62598" y="56011"/>
                  </a:cubicBezTo>
                  <a:close/>
                  <a:moveTo>
                    <a:pt x="7708" y="56359"/>
                  </a:moveTo>
                  <a:cubicBezTo>
                    <a:pt x="7661" y="56359"/>
                    <a:pt x="7612" y="56375"/>
                    <a:pt x="7569" y="56403"/>
                  </a:cubicBezTo>
                  <a:cubicBezTo>
                    <a:pt x="7474" y="56466"/>
                    <a:pt x="7474" y="56593"/>
                    <a:pt x="7537" y="56688"/>
                  </a:cubicBezTo>
                  <a:lnTo>
                    <a:pt x="7569" y="56720"/>
                  </a:lnTo>
                  <a:cubicBezTo>
                    <a:pt x="7601" y="56751"/>
                    <a:pt x="7664" y="56783"/>
                    <a:pt x="7696" y="56783"/>
                  </a:cubicBezTo>
                  <a:cubicBezTo>
                    <a:pt x="7759" y="56783"/>
                    <a:pt x="7791" y="56783"/>
                    <a:pt x="7822" y="56751"/>
                  </a:cubicBezTo>
                  <a:cubicBezTo>
                    <a:pt x="7917" y="56656"/>
                    <a:pt x="7949" y="56530"/>
                    <a:pt x="7854" y="56466"/>
                  </a:cubicBezTo>
                  <a:lnTo>
                    <a:pt x="7854" y="56435"/>
                  </a:lnTo>
                  <a:cubicBezTo>
                    <a:pt x="7819" y="56382"/>
                    <a:pt x="7765" y="56359"/>
                    <a:pt x="7708" y="56359"/>
                  </a:cubicBezTo>
                  <a:close/>
                  <a:moveTo>
                    <a:pt x="61584" y="57277"/>
                  </a:moveTo>
                  <a:cubicBezTo>
                    <a:pt x="61527" y="57277"/>
                    <a:pt x="61473" y="57301"/>
                    <a:pt x="61438" y="57353"/>
                  </a:cubicBezTo>
                  <a:lnTo>
                    <a:pt x="61406" y="57385"/>
                  </a:lnTo>
                  <a:cubicBezTo>
                    <a:pt x="61343" y="57448"/>
                    <a:pt x="61375" y="57575"/>
                    <a:pt x="61438" y="57638"/>
                  </a:cubicBezTo>
                  <a:cubicBezTo>
                    <a:pt x="61501" y="57670"/>
                    <a:pt x="61533" y="57670"/>
                    <a:pt x="61565" y="57670"/>
                  </a:cubicBezTo>
                  <a:cubicBezTo>
                    <a:pt x="61628" y="57670"/>
                    <a:pt x="61691" y="57638"/>
                    <a:pt x="61755" y="57606"/>
                  </a:cubicBezTo>
                  <a:cubicBezTo>
                    <a:pt x="61818" y="57511"/>
                    <a:pt x="61818" y="57385"/>
                    <a:pt x="61723" y="57321"/>
                  </a:cubicBezTo>
                  <a:cubicBezTo>
                    <a:pt x="61680" y="57293"/>
                    <a:pt x="61631" y="57277"/>
                    <a:pt x="61584" y="57277"/>
                  </a:cubicBezTo>
                  <a:close/>
                  <a:moveTo>
                    <a:pt x="8722" y="57610"/>
                  </a:moveTo>
                  <a:cubicBezTo>
                    <a:pt x="8675" y="57610"/>
                    <a:pt x="8625" y="57627"/>
                    <a:pt x="8582" y="57670"/>
                  </a:cubicBezTo>
                  <a:cubicBezTo>
                    <a:pt x="8519" y="57733"/>
                    <a:pt x="8487" y="57860"/>
                    <a:pt x="8582" y="57923"/>
                  </a:cubicBezTo>
                  <a:lnTo>
                    <a:pt x="8614" y="57955"/>
                  </a:lnTo>
                  <a:cubicBezTo>
                    <a:pt x="8646" y="58018"/>
                    <a:pt x="8677" y="58050"/>
                    <a:pt x="8741" y="58050"/>
                  </a:cubicBezTo>
                  <a:cubicBezTo>
                    <a:pt x="8804" y="58050"/>
                    <a:pt x="8836" y="58018"/>
                    <a:pt x="8867" y="57986"/>
                  </a:cubicBezTo>
                  <a:cubicBezTo>
                    <a:pt x="8962" y="57923"/>
                    <a:pt x="8962" y="57796"/>
                    <a:pt x="8899" y="57701"/>
                  </a:cubicBezTo>
                  <a:lnTo>
                    <a:pt x="8867" y="57670"/>
                  </a:lnTo>
                  <a:cubicBezTo>
                    <a:pt x="8833" y="57635"/>
                    <a:pt x="8779" y="57610"/>
                    <a:pt x="8722" y="57610"/>
                  </a:cubicBezTo>
                  <a:close/>
                  <a:moveTo>
                    <a:pt x="60516" y="58485"/>
                  </a:moveTo>
                  <a:cubicBezTo>
                    <a:pt x="60464" y="58485"/>
                    <a:pt x="60409" y="58509"/>
                    <a:pt x="60361" y="58556"/>
                  </a:cubicBezTo>
                  <a:lnTo>
                    <a:pt x="60330" y="58588"/>
                  </a:lnTo>
                  <a:cubicBezTo>
                    <a:pt x="60266" y="58652"/>
                    <a:pt x="60298" y="58778"/>
                    <a:pt x="60361" y="58842"/>
                  </a:cubicBezTo>
                  <a:cubicBezTo>
                    <a:pt x="60393" y="58873"/>
                    <a:pt x="60456" y="58905"/>
                    <a:pt x="60488" y="58905"/>
                  </a:cubicBezTo>
                  <a:cubicBezTo>
                    <a:pt x="60551" y="58905"/>
                    <a:pt x="60615" y="58873"/>
                    <a:pt x="60646" y="58810"/>
                  </a:cubicBezTo>
                  <a:cubicBezTo>
                    <a:pt x="60741" y="58747"/>
                    <a:pt x="60741" y="58620"/>
                    <a:pt x="60646" y="58556"/>
                  </a:cubicBezTo>
                  <a:cubicBezTo>
                    <a:pt x="60615" y="58509"/>
                    <a:pt x="60567" y="58485"/>
                    <a:pt x="60516" y="58485"/>
                  </a:cubicBezTo>
                  <a:close/>
                  <a:moveTo>
                    <a:pt x="9831" y="58813"/>
                  </a:moveTo>
                  <a:cubicBezTo>
                    <a:pt x="9779" y="58813"/>
                    <a:pt x="9726" y="58838"/>
                    <a:pt x="9691" y="58873"/>
                  </a:cubicBezTo>
                  <a:cubicBezTo>
                    <a:pt x="9596" y="58968"/>
                    <a:pt x="9628" y="59095"/>
                    <a:pt x="9691" y="59158"/>
                  </a:cubicBezTo>
                  <a:cubicBezTo>
                    <a:pt x="9723" y="59222"/>
                    <a:pt x="9786" y="59222"/>
                    <a:pt x="9849" y="59222"/>
                  </a:cubicBezTo>
                  <a:cubicBezTo>
                    <a:pt x="9881" y="59222"/>
                    <a:pt x="9944" y="59222"/>
                    <a:pt x="9976" y="59190"/>
                  </a:cubicBezTo>
                  <a:cubicBezTo>
                    <a:pt x="10039" y="59095"/>
                    <a:pt x="10071" y="58968"/>
                    <a:pt x="9976" y="58905"/>
                  </a:cubicBezTo>
                  <a:lnTo>
                    <a:pt x="9944" y="58873"/>
                  </a:lnTo>
                  <a:cubicBezTo>
                    <a:pt x="9916" y="58830"/>
                    <a:pt x="9874" y="58813"/>
                    <a:pt x="9831" y="58813"/>
                  </a:cubicBezTo>
                  <a:close/>
                  <a:moveTo>
                    <a:pt x="59384" y="59649"/>
                  </a:moveTo>
                  <a:cubicBezTo>
                    <a:pt x="59332" y="59649"/>
                    <a:pt x="59285" y="59665"/>
                    <a:pt x="59253" y="59697"/>
                  </a:cubicBezTo>
                  <a:lnTo>
                    <a:pt x="59221" y="59728"/>
                  </a:lnTo>
                  <a:cubicBezTo>
                    <a:pt x="59158" y="59823"/>
                    <a:pt x="59158" y="59918"/>
                    <a:pt x="59221" y="60013"/>
                  </a:cubicBezTo>
                  <a:cubicBezTo>
                    <a:pt x="59253" y="60045"/>
                    <a:pt x="59316" y="60045"/>
                    <a:pt x="59380" y="60045"/>
                  </a:cubicBezTo>
                  <a:cubicBezTo>
                    <a:pt x="59411" y="60045"/>
                    <a:pt x="59475" y="60045"/>
                    <a:pt x="59538" y="59982"/>
                  </a:cubicBezTo>
                  <a:cubicBezTo>
                    <a:pt x="59601" y="59918"/>
                    <a:pt x="59601" y="59792"/>
                    <a:pt x="59538" y="59697"/>
                  </a:cubicBezTo>
                  <a:cubicBezTo>
                    <a:pt x="59490" y="59665"/>
                    <a:pt x="59435" y="59649"/>
                    <a:pt x="59384" y="59649"/>
                  </a:cubicBezTo>
                  <a:close/>
                  <a:moveTo>
                    <a:pt x="10972" y="59969"/>
                  </a:moveTo>
                  <a:cubicBezTo>
                    <a:pt x="10920" y="59969"/>
                    <a:pt x="10866" y="59993"/>
                    <a:pt x="10831" y="60045"/>
                  </a:cubicBezTo>
                  <a:cubicBezTo>
                    <a:pt x="10768" y="60108"/>
                    <a:pt x="10768" y="60235"/>
                    <a:pt x="10863" y="60330"/>
                  </a:cubicBezTo>
                  <a:cubicBezTo>
                    <a:pt x="10894" y="60362"/>
                    <a:pt x="10926" y="60393"/>
                    <a:pt x="10989" y="60393"/>
                  </a:cubicBezTo>
                  <a:cubicBezTo>
                    <a:pt x="11021" y="60393"/>
                    <a:pt x="11084" y="60362"/>
                    <a:pt x="11116" y="60330"/>
                  </a:cubicBezTo>
                  <a:cubicBezTo>
                    <a:pt x="11211" y="60235"/>
                    <a:pt x="11211" y="60108"/>
                    <a:pt x="11116" y="60045"/>
                  </a:cubicBezTo>
                  <a:lnTo>
                    <a:pt x="11084" y="60013"/>
                  </a:lnTo>
                  <a:cubicBezTo>
                    <a:pt x="11056" y="59985"/>
                    <a:pt x="11015" y="59969"/>
                    <a:pt x="10972" y="59969"/>
                  </a:cubicBezTo>
                  <a:close/>
                  <a:moveTo>
                    <a:pt x="58196" y="60761"/>
                  </a:moveTo>
                  <a:cubicBezTo>
                    <a:pt x="58151" y="60761"/>
                    <a:pt x="58110" y="60777"/>
                    <a:pt x="58081" y="60805"/>
                  </a:cubicBezTo>
                  <a:lnTo>
                    <a:pt x="58050" y="60837"/>
                  </a:lnTo>
                  <a:cubicBezTo>
                    <a:pt x="57955" y="60900"/>
                    <a:pt x="57955" y="61027"/>
                    <a:pt x="58050" y="61090"/>
                  </a:cubicBezTo>
                  <a:cubicBezTo>
                    <a:pt x="58081" y="61153"/>
                    <a:pt x="58145" y="61153"/>
                    <a:pt x="58176" y="61153"/>
                  </a:cubicBezTo>
                  <a:cubicBezTo>
                    <a:pt x="58240" y="61153"/>
                    <a:pt x="58303" y="61153"/>
                    <a:pt x="58335" y="61122"/>
                  </a:cubicBezTo>
                  <a:cubicBezTo>
                    <a:pt x="58430" y="61027"/>
                    <a:pt x="58430" y="60900"/>
                    <a:pt x="58366" y="60837"/>
                  </a:cubicBezTo>
                  <a:cubicBezTo>
                    <a:pt x="58314" y="60784"/>
                    <a:pt x="58252" y="60761"/>
                    <a:pt x="58196" y="60761"/>
                  </a:cubicBezTo>
                  <a:close/>
                  <a:moveTo>
                    <a:pt x="12181" y="61055"/>
                  </a:moveTo>
                  <a:cubicBezTo>
                    <a:pt x="12125" y="61055"/>
                    <a:pt x="12073" y="61083"/>
                    <a:pt x="12034" y="61122"/>
                  </a:cubicBezTo>
                  <a:cubicBezTo>
                    <a:pt x="11939" y="61217"/>
                    <a:pt x="11971" y="61343"/>
                    <a:pt x="12066" y="61438"/>
                  </a:cubicBezTo>
                  <a:cubicBezTo>
                    <a:pt x="12098" y="61470"/>
                    <a:pt x="12129" y="61470"/>
                    <a:pt x="12193" y="61470"/>
                  </a:cubicBezTo>
                  <a:cubicBezTo>
                    <a:pt x="12224" y="61470"/>
                    <a:pt x="12288" y="61438"/>
                    <a:pt x="12319" y="61407"/>
                  </a:cubicBezTo>
                  <a:cubicBezTo>
                    <a:pt x="12383" y="61312"/>
                    <a:pt x="12383" y="61185"/>
                    <a:pt x="12319" y="61122"/>
                  </a:cubicBezTo>
                  <a:lnTo>
                    <a:pt x="12288" y="61090"/>
                  </a:lnTo>
                  <a:cubicBezTo>
                    <a:pt x="12251" y="61066"/>
                    <a:pt x="12215" y="61055"/>
                    <a:pt x="12181" y="61055"/>
                  </a:cubicBezTo>
                  <a:close/>
                  <a:moveTo>
                    <a:pt x="56985" y="61806"/>
                  </a:moveTo>
                  <a:cubicBezTo>
                    <a:pt x="56938" y="61806"/>
                    <a:pt x="56889" y="61822"/>
                    <a:pt x="56846" y="61850"/>
                  </a:cubicBezTo>
                  <a:lnTo>
                    <a:pt x="56814" y="61882"/>
                  </a:lnTo>
                  <a:cubicBezTo>
                    <a:pt x="56719" y="61945"/>
                    <a:pt x="56719" y="62072"/>
                    <a:pt x="56814" y="62135"/>
                  </a:cubicBezTo>
                  <a:cubicBezTo>
                    <a:pt x="56846" y="62198"/>
                    <a:pt x="56878" y="62230"/>
                    <a:pt x="56941" y="62230"/>
                  </a:cubicBezTo>
                  <a:cubicBezTo>
                    <a:pt x="57004" y="62230"/>
                    <a:pt x="57068" y="62198"/>
                    <a:pt x="57099" y="62167"/>
                  </a:cubicBezTo>
                  <a:cubicBezTo>
                    <a:pt x="57163" y="62103"/>
                    <a:pt x="57194" y="61977"/>
                    <a:pt x="57131" y="61882"/>
                  </a:cubicBezTo>
                  <a:cubicBezTo>
                    <a:pt x="57096" y="61829"/>
                    <a:pt x="57042" y="61806"/>
                    <a:pt x="56985" y="61806"/>
                  </a:cubicBezTo>
                  <a:close/>
                  <a:moveTo>
                    <a:pt x="13416" y="62101"/>
                  </a:moveTo>
                  <a:cubicBezTo>
                    <a:pt x="13360" y="62101"/>
                    <a:pt x="13309" y="62128"/>
                    <a:pt x="13269" y="62167"/>
                  </a:cubicBezTo>
                  <a:cubicBezTo>
                    <a:pt x="13206" y="62262"/>
                    <a:pt x="13238" y="62388"/>
                    <a:pt x="13301" y="62483"/>
                  </a:cubicBezTo>
                  <a:cubicBezTo>
                    <a:pt x="13333" y="62483"/>
                    <a:pt x="13396" y="62515"/>
                    <a:pt x="13428" y="62515"/>
                  </a:cubicBezTo>
                  <a:cubicBezTo>
                    <a:pt x="13491" y="62515"/>
                    <a:pt x="13554" y="62483"/>
                    <a:pt x="13586" y="62452"/>
                  </a:cubicBezTo>
                  <a:cubicBezTo>
                    <a:pt x="13649" y="62357"/>
                    <a:pt x="13649" y="62230"/>
                    <a:pt x="13554" y="62167"/>
                  </a:cubicBezTo>
                  <a:lnTo>
                    <a:pt x="13523" y="62135"/>
                  </a:lnTo>
                  <a:cubicBezTo>
                    <a:pt x="13487" y="62111"/>
                    <a:pt x="13450" y="62101"/>
                    <a:pt x="13416" y="62101"/>
                  </a:cubicBezTo>
                  <a:close/>
                  <a:moveTo>
                    <a:pt x="55679" y="62799"/>
                  </a:moveTo>
                  <a:cubicBezTo>
                    <a:pt x="55647" y="62799"/>
                    <a:pt x="55613" y="62809"/>
                    <a:pt x="55579" y="62832"/>
                  </a:cubicBezTo>
                  <a:cubicBezTo>
                    <a:pt x="55579" y="62863"/>
                    <a:pt x="55548" y="62863"/>
                    <a:pt x="55548" y="62863"/>
                  </a:cubicBezTo>
                  <a:cubicBezTo>
                    <a:pt x="55453" y="62927"/>
                    <a:pt x="55453" y="63053"/>
                    <a:pt x="55516" y="63148"/>
                  </a:cubicBezTo>
                  <a:cubicBezTo>
                    <a:pt x="55548" y="63180"/>
                    <a:pt x="55611" y="63212"/>
                    <a:pt x="55674" y="63212"/>
                  </a:cubicBezTo>
                  <a:cubicBezTo>
                    <a:pt x="55706" y="63212"/>
                    <a:pt x="55769" y="63212"/>
                    <a:pt x="55801" y="63180"/>
                  </a:cubicBezTo>
                  <a:cubicBezTo>
                    <a:pt x="55896" y="63117"/>
                    <a:pt x="55896" y="62990"/>
                    <a:pt x="55833" y="62895"/>
                  </a:cubicBezTo>
                  <a:cubicBezTo>
                    <a:pt x="55792" y="62834"/>
                    <a:pt x="55738" y="62799"/>
                    <a:pt x="55679" y="62799"/>
                  </a:cubicBezTo>
                  <a:close/>
                  <a:moveTo>
                    <a:pt x="14696" y="63082"/>
                  </a:moveTo>
                  <a:cubicBezTo>
                    <a:pt x="14639" y="63082"/>
                    <a:pt x="14575" y="63109"/>
                    <a:pt x="14536" y="63148"/>
                  </a:cubicBezTo>
                  <a:cubicBezTo>
                    <a:pt x="14473" y="63243"/>
                    <a:pt x="14505" y="63370"/>
                    <a:pt x="14600" y="63465"/>
                  </a:cubicBezTo>
                  <a:cubicBezTo>
                    <a:pt x="14631" y="63465"/>
                    <a:pt x="14695" y="63497"/>
                    <a:pt x="14726" y="63497"/>
                  </a:cubicBezTo>
                  <a:cubicBezTo>
                    <a:pt x="14790" y="63497"/>
                    <a:pt x="14853" y="63465"/>
                    <a:pt x="14885" y="63402"/>
                  </a:cubicBezTo>
                  <a:cubicBezTo>
                    <a:pt x="14948" y="63338"/>
                    <a:pt x="14916" y="63212"/>
                    <a:pt x="14853" y="63117"/>
                  </a:cubicBezTo>
                  <a:lnTo>
                    <a:pt x="14790" y="63117"/>
                  </a:lnTo>
                  <a:cubicBezTo>
                    <a:pt x="14765" y="63093"/>
                    <a:pt x="14732" y="63082"/>
                    <a:pt x="14696" y="63082"/>
                  </a:cubicBezTo>
                  <a:close/>
                  <a:moveTo>
                    <a:pt x="54358" y="63749"/>
                  </a:moveTo>
                  <a:cubicBezTo>
                    <a:pt x="54321" y="63749"/>
                    <a:pt x="54283" y="63759"/>
                    <a:pt x="54249" y="63782"/>
                  </a:cubicBezTo>
                  <a:lnTo>
                    <a:pt x="54218" y="63814"/>
                  </a:lnTo>
                  <a:cubicBezTo>
                    <a:pt x="54123" y="63877"/>
                    <a:pt x="54123" y="63972"/>
                    <a:pt x="54186" y="64067"/>
                  </a:cubicBezTo>
                  <a:cubicBezTo>
                    <a:pt x="54218" y="64130"/>
                    <a:pt x="54281" y="64162"/>
                    <a:pt x="54344" y="64162"/>
                  </a:cubicBezTo>
                  <a:cubicBezTo>
                    <a:pt x="54376" y="64162"/>
                    <a:pt x="54439" y="64130"/>
                    <a:pt x="54471" y="64099"/>
                  </a:cubicBezTo>
                  <a:cubicBezTo>
                    <a:pt x="54566" y="64067"/>
                    <a:pt x="54566" y="63940"/>
                    <a:pt x="54534" y="63845"/>
                  </a:cubicBezTo>
                  <a:cubicBezTo>
                    <a:pt x="54493" y="63784"/>
                    <a:pt x="54426" y="63749"/>
                    <a:pt x="54358" y="63749"/>
                  </a:cubicBezTo>
                  <a:close/>
                  <a:moveTo>
                    <a:pt x="16062" y="63992"/>
                  </a:moveTo>
                  <a:cubicBezTo>
                    <a:pt x="15997" y="63992"/>
                    <a:pt x="15914" y="64027"/>
                    <a:pt x="15866" y="64099"/>
                  </a:cubicBezTo>
                  <a:cubicBezTo>
                    <a:pt x="15803" y="64194"/>
                    <a:pt x="15866" y="64320"/>
                    <a:pt x="15961" y="64384"/>
                  </a:cubicBezTo>
                  <a:cubicBezTo>
                    <a:pt x="15993" y="64384"/>
                    <a:pt x="16025" y="64415"/>
                    <a:pt x="16056" y="64415"/>
                  </a:cubicBezTo>
                  <a:cubicBezTo>
                    <a:pt x="16120" y="64415"/>
                    <a:pt x="16183" y="64384"/>
                    <a:pt x="16215" y="64320"/>
                  </a:cubicBezTo>
                  <a:cubicBezTo>
                    <a:pt x="16278" y="64225"/>
                    <a:pt x="16278" y="64099"/>
                    <a:pt x="16183" y="64035"/>
                  </a:cubicBezTo>
                  <a:lnTo>
                    <a:pt x="16120" y="64004"/>
                  </a:lnTo>
                  <a:cubicBezTo>
                    <a:pt x="16104" y="63996"/>
                    <a:pt x="16084" y="63992"/>
                    <a:pt x="16062" y="63992"/>
                  </a:cubicBezTo>
                  <a:close/>
                  <a:moveTo>
                    <a:pt x="52963" y="64625"/>
                  </a:moveTo>
                  <a:cubicBezTo>
                    <a:pt x="52937" y="64625"/>
                    <a:pt x="52911" y="64629"/>
                    <a:pt x="52887" y="64637"/>
                  </a:cubicBezTo>
                  <a:lnTo>
                    <a:pt x="52856" y="64669"/>
                  </a:lnTo>
                  <a:cubicBezTo>
                    <a:pt x="52761" y="64732"/>
                    <a:pt x="52761" y="64827"/>
                    <a:pt x="52792" y="64922"/>
                  </a:cubicBezTo>
                  <a:cubicBezTo>
                    <a:pt x="52856" y="64985"/>
                    <a:pt x="52919" y="65017"/>
                    <a:pt x="52982" y="65017"/>
                  </a:cubicBezTo>
                  <a:cubicBezTo>
                    <a:pt x="53014" y="65017"/>
                    <a:pt x="53046" y="65017"/>
                    <a:pt x="53109" y="64985"/>
                  </a:cubicBezTo>
                  <a:cubicBezTo>
                    <a:pt x="53204" y="64922"/>
                    <a:pt x="53204" y="64827"/>
                    <a:pt x="53172" y="64732"/>
                  </a:cubicBezTo>
                  <a:cubicBezTo>
                    <a:pt x="53125" y="64661"/>
                    <a:pt x="53042" y="64625"/>
                    <a:pt x="52963" y="64625"/>
                  </a:cubicBezTo>
                  <a:close/>
                  <a:moveTo>
                    <a:pt x="17401" y="64840"/>
                  </a:moveTo>
                  <a:cubicBezTo>
                    <a:pt x="17334" y="64840"/>
                    <a:pt x="17268" y="64862"/>
                    <a:pt x="17228" y="64922"/>
                  </a:cubicBezTo>
                  <a:cubicBezTo>
                    <a:pt x="17165" y="65017"/>
                    <a:pt x="17196" y="65144"/>
                    <a:pt x="17291" y="65207"/>
                  </a:cubicBezTo>
                  <a:cubicBezTo>
                    <a:pt x="17291" y="65207"/>
                    <a:pt x="17355" y="65239"/>
                    <a:pt x="17355" y="65239"/>
                  </a:cubicBezTo>
                  <a:cubicBezTo>
                    <a:pt x="17355" y="65239"/>
                    <a:pt x="17418" y="65270"/>
                    <a:pt x="17450" y="65270"/>
                  </a:cubicBezTo>
                  <a:cubicBezTo>
                    <a:pt x="17513" y="65270"/>
                    <a:pt x="17576" y="65207"/>
                    <a:pt x="17608" y="65144"/>
                  </a:cubicBezTo>
                  <a:cubicBezTo>
                    <a:pt x="17671" y="65049"/>
                    <a:pt x="17640" y="64954"/>
                    <a:pt x="17545" y="64890"/>
                  </a:cubicBezTo>
                  <a:lnTo>
                    <a:pt x="17386" y="65049"/>
                  </a:lnTo>
                  <a:lnTo>
                    <a:pt x="17513" y="64859"/>
                  </a:lnTo>
                  <a:cubicBezTo>
                    <a:pt x="17478" y="64847"/>
                    <a:pt x="17439" y="64840"/>
                    <a:pt x="17401" y="64840"/>
                  </a:cubicBezTo>
                  <a:close/>
                  <a:moveTo>
                    <a:pt x="51601" y="65427"/>
                  </a:moveTo>
                  <a:cubicBezTo>
                    <a:pt x="51565" y="65427"/>
                    <a:pt x="51528" y="65438"/>
                    <a:pt x="51494" y="65460"/>
                  </a:cubicBezTo>
                  <a:lnTo>
                    <a:pt x="51462" y="65460"/>
                  </a:lnTo>
                  <a:cubicBezTo>
                    <a:pt x="51367" y="65524"/>
                    <a:pt x="51336" y="65650"/>
                    <a:pt x="51399" y="65745"/>
                  </a:cubicBezTo>
                  <a:cubicBezTo>
                    <a:pt x="51431" y="65809"/>
                    <a:pt x="51494" y="65840"/>
                    <a:pt x="51557" y="65840"/>
                  </a:cubicBezTo>
                  <a:cubicBezTo>
                    <a:pt x="51621" y="65840"/>
                    <a:pt x="51652" y="65809"/>
                    <a:pt x="51684" y="65809"/>
                  </a:cubicBezTo>
                  <a:cubicBezTo>
                    <a:pt x="51779" y="65745"/>
                    <a:pt x="51811" y="65619"/>
                    <a:pt x="51747" y="65524"/>
                  </a:cubicBezTo>
                  <a:cubicBezTo>
                    <a:pt x="51727" y="65462"/>
                    <a:pt x="51667" y="65427"/>
                    <a:pt x="51601" y="65427"/>
                  </a:cubicBezTo>
                  <a:close/>
                  <a:moveTo>
                    <a:pt x="18799" y="65617"/>
                  </a:moveTo>
                  <a:cubicBezTo>
                    <a:pt x="18734" y="65617"/>
                    <a:pt x="18674" y="65652"/>
                    <a:pt x="18653" y="65714"/>
                  </a:cubicBezTo>
                  <a:cubicBezTo>
                    <a:pt x="18590" y="65840"/>
                    <a:pt x="18622" y="65935"/>
                    <a:pt x="18717" y="65999"/>
                  </a:cubicBezTo>
                  <a:lnTo>
                    <a:pt x="18748" y="66030"/>
                  </a:lnTo>
                  <a:lnTo>
                    <a:pt x="18843" y="66030"/>
                  </a:lnTo>
                  <a:cubicBezTo>
                    <a:pt x="18938" y="66030"/>
                    <a:pt x="19002" y="65999"/>
                    <a:pt x="19033" y="65935"/>
                  </a:cubicBezTo>
                  <a:cubicBezTo>
                    <a:pt x="19097" y="65840"/>
                    <a:pt x="19033" y="65714"/>
                    <a:pt x="18938" y="65650"/>
                  </a:cubicBezTo>
                  <a:lnTo>
                    <a:pt x="18812" y="65809"/>
                  </a:lnTo>
                  <a:lnTo>
                    <a:pt x="18812" y="65809"/>
                  </a:lnTo>
                  <a:lnTo>
                    <a:pt x="18907" y="65650"/>
                  </a:lnTo>
                  <a:cubicBezTo>
                    <a:pt x="18873" y="65628"/>
                    <a:pt x="18835" y="65617"/>
                    <a:pt x="18799" y="65617"/>
                  </a:cubicBezTo>
                  <a:close/>
                  <a:moveTo>
                    <a:pt x="50126" y="66177"/>
                  </a:moveTo>
                  <a:cubicBezTo>
                    <a:pt x="50099" y="66177"/>
                    <a:pt x="50069" y="66181"/>
                    <a:pt x="50037" y="66189"/>
                  </a:cubicBezTo>
                  <a:lnTo>
                    <a:pt x="50006" y="66220"/>
                  </a:lnTo>
                  <a:cubicBezTo>
                    <a:pt x="49911" y="66252"/>
                    <a:pt x="49879" y="66379"/>
                    <a:pt x="49942" y="66474"/>
                  </a:cubicBezTo>
                  <a:cubicBezTo>
                    <a:pt x="49974" y="66537"/>
                    <a:pt x="50037" y="66569"/>
                    <a:pt x="50132" y="66569"/>
                  </a:cubicBezTo>
                  <a:cubicBezTo>
                    <a:pt x="50164" y="66569"/>
                    <a:pt x="50196" y="66569"/>
                    <a:pt x="50227" y="66537"/>
                  </a:cubicBezTo>
                  <a:cubicBezTo>
                    <a:pt x="50322" y="66505"/>
                    <a:pt x="50354" y="66379"/>
                    <a:pt x="50322" y="66284"/>
                  </a:cubicBezTo>
                  <a:cubicBezTo>
                    <a:pt x="50275" y="66212"/>
                    <a:pt x="50209" y="66177"/>
                    <a:pt x="50126" y="66177"/>
                  </a:cubicBezTo>
                  <a:close/>
                  <a:moveTo>
                    <a:pt x="20279" y="66353"/>
                  </a:moveTo>
                  <a:cubicBezTo>
                    <a:pt x="20205" y="66353"/>
                    <a:pt x="20133" y="66405"/>
                    <a:pt x="20110" y="66474"/>
                  </a:cubicBezTo>
                  <a:cubicBezTo>
                    <a:pt x="20047" y="66569"/>
                    <a:pt x="20110" y="66695"/>
                    <a:pt x="20205" y="66759"/>
                  </a:cubicBezTo>
                  <a:lnTo>
                    <a:pt x="20300" y="66759"/>
                  </a:lnTo>
                  <a:cubicBezTo>
                    <a:pt x="20395" y="66759"/>
                    <a:pt x="20458" y="66727"/>
                    <a:pt x="20490" y="66664"/>
                  </a:cubicBezTo>
                  <a:cubicBezTo>
                    <a:pt x="20522" y="66569"/>
                    <a:pt x="20490" y="66442"/>
                    <a:pt x="20395" y="66379"/>
                  </a:cubicBezTo>
                  <a:lnTo>
                    <a:pt x="20363" y="66379"/>
                  </a:lnTo>
                  <a:cubicBezTo>
                    <a:pt x="20337" y="66361"/>
                    <a:pt x="20308" y="66353"/>
                    <a:pt x="20279" y="66353"/>
                  </a:cubicBezTo>
                  <a:close/>
                  <a:moveTo>
                    <a:pt x="48549" y="66885"/>
                  </a:moveTo>
                  <a:cubicBezTo>
                    <a:pt x="48454" y="66917"/>
                    <a:pt x="48390" y="67044"/>
                    <a:pt x="48422" y="67139"/>
                  </a:cubicBezTo>
                  <a:cubicBezTo>
                    <a:pt x="48485" y="67202"/>
                    <a:pt x="48549" y="67265"/>
                    <a:pt x="48612" y="67265"/>
                  </a:cubicBezTo>
                  <a:cubicBezTo>
                    <a:pt x="48644" y="67265"/>
                    <a:pt x="48675" y="67265"/>
                    <a:pt x="48707" y="67234"/>
                  </a:cubicBezTo>
                  <a:lnTo>
                    <a:pt x="48739" y="67234"/>
                  </a:lnTo>
                  <a:lnTo>
                    <a:pt x="48644" y="67044"/>
                  </a:lnTo>
                  <a:lnTo>
                    <a:pt x="48549" y="66885"/>
                  </a:lnTo>
                  <a:close/>
                  <a:moveTo>
                    <a:pt x="21767" y="67004"/>
                  </a:moveTo>
                  <a:cubicBezTo>
                    <a:pt x="21683" y="67004"/>
                    <a:pt x="21593" y="67061"/>
                    <a:pt x="21567" y="67139"/>
                  </a:cubicBezTo>
                  <a:cubicBezTo>
                    <a:pt x="21535" y="67234"/>
                    <a:pt x="21567" y="67329"/>
                    <a:pt x="21662" y="67392"/>
                  </a:cubicBezTo>
                  <a:lnTo>
                    <a:pt x="21725" y="67392"/>
                  </a:lnTo>
                  <a:cubicBezTo>
                    <a:pt x="21725" y="67424"/>
                    <a:pt x="21757" y="67424"/>
                    <a:pt x="21788" y="67424"/>
                  </a:cubicBezTo>
                  <a:cubicBezTo>
                    <a:pt x="21852" y="67424"/>
                    <a:pt x="21947" y="67360"/>
                    <a:pt x="21978" y="67297"/>
                  </a:cubicBezTo>
                  <a:cubicBezTo>
                    <a:pt x="22010" y="67202"/>
                    <a:pt x="21978" y="67075"/>
                    <a:pt x="21852" y="67044"/>
                  </a:cubicBezTo>
                  <a:lnTo>
                    <a:pt x="21757" y="67202"/>
                  </a:lnTo>
                  <a:lnTo>
                    <a:pt x="21820" y="67012"/>
                  </a:lnTo>
                  <a:cubicBezTo>
                    <a:pt x="21803" y="67006"/>
                    <a:pt x="21785" y="67004"/>
                    <a:pt x="21767" y="67004"/>
                  </a:cubicBezTo>
                  <a:close/>
                  <a:moveTo>
                    <a:pt x="47124" y="67447"/>
                  </a:moveTo>
                  <a:cubicBezTo>
                    <a:pt x="47104" y="67447"/>
                    <a:pt x="47083" y="67450"/>
                    <a:pt x="47060" y="67455"/>
                  </a:cubicBezTo>
                  <a:lnTo>
                    <a:pt x="47029" y="67487"/>
                  </a:lnTo>
                  <a:cubicBezTo>
                    <a:pt x="46934" y="67519"/>
                    <a:pt x="46870" y="67645"/>
                    <a:pt x="46934" y="67740"/>
                  </a:cubicBezTo>
                  <a:cubicBezTo>
                    <a:pt x="46965" y="67804"/>
                    <a:pt x="47029" y="67867"/>
                    <a:pt x="47124" y="67867"/>
                  </a:cubicBezTo>
                  <a:cubicBezTo>
                    <a:pt x="47124" y="67867"/>
                    <a:pt x="47155" y="67867"/>
                    <a:pt x="47187" y="67835"/>
                  </a:cubicBezTo>
                  <a:lnTo>
                    <a:pt x="47219" y="67835"/>
                  </a:lnTo>
                  <a:cubicBezTo>
                    <a:pt x="47314" y="67804"/>
                    <a:pt x="47377" y="67677"/>
                    <a:pt x="47314" y="67582"/>
                  </a:cubicBezTo>
                  <a:cubicBezTo>
                    <a:pt x="47288" y="67504"/>
                    <a:pt x="47219" y="67447"/>
                    <a:pt x="47124" y="67447"/>
                  </a:cubicBezTo>
                  <a:close/>
                  <a:moveTo>
                    <a:pt x="23246" y="67589"/>
                  </a:moveTo>
                  <a:cubicBezTo>
                    <a:pt x="23167" y="67589"/>
                    <a:pt x="23110" y="67648"/>
                    <a:pt x="23087" y="67740"/>
                  </a:cubicBezTo>
                  <a:cubicBezTo>
                    <a:pt x="23055" y="67835"/>
                    <a:pt x="23119" y="67962"/>
                    <a:pt x="23245" y="67994"/>
                  </a:cubicBezTo>
                  <a:lnTo>
                    <a:pt x="23309" y="67994"/>
                  </a:lnTo>
                  <a:cubicBezTo>
                    <a:pt x="23372" y="67994"/>
                    <a:pt x="23467" y="67962"/>
                    <a:pt x="23467" y="67867"/>
                  </a:cubicBezTo>
                  <a:cubicBezTo>
                    <a:pt x="23530" y="67772"/>
                    <a:pt x="23467" y="67645"/>
                    <a:pt x="23372" y="67614"/>
                  </a:cubicBezTo>
                  <a:lnTo>
                    <a:pt x="23340" y="67614"/>
                  </a:lnTo>
                  <a:cubicBezTo>
                    <a:pt x="23306" y="67597"/>
                    <a:pt x="23275" y="67589"/>
                    <a:pt x="23246" y="67589"/>
                  </a:cubicBezTo>
                  <a:close/>
                  <a:moveTo>
                    <a:pt x="45604" y="67986"/>
                  </a:moveTo>
                  <a:cubicBezTo>
                    <a:pt x="45584" y="67986"/>
                    <a:pt x="45563" y="67988"/>
                    <a:pt x="45540" y="67994"/>
                  </a:cubicBezTo>
                  <a:lnTo>
                    <a:pt x="45509" y="67994"/>
                  </a:lnTo>
                  <a:cubicBezTo>
                    <a:pt x="45414" y="68025"/>
                    <a:pt x="45350" y="68152"/>
                    <a:pt x="45382" y="68247"/>
                  </a:cubicBezTo>
                  <a:cubicBezTo>
                    <a:pt x="45414" y="68342"/>
                    <a:pt x="45477" y="68406"/>
                    <a:pt x="45572" y="68406"/>
                  </a:cubicBezTo>
                  <a:cubicBezTo>
                    <a:pt x="45604" y="68406"/>
                    <a:pt x="45604" y="68374"/>
                    <a:pt x="45635" y="68374"/>
                  </a:cubicBezTo>
                  <a:lnTo>
                    <a:pt x="45667" y="68374"/>
                  </a:lnTo>
                  <a:cubicBezTo>
                    <a:pt x="45762" y="68342"/>
                    <a:pt x="45825" y="68216"/>
                    <a:pt x="45794" y="68121"/>
                  </a:cubicBezTo>
                  <a:cubicBezTo>
                    <a:pt x="45768" y="68042"/>
                    <a:pt x="45699" y="67986"/>
                    <a:pt x="45604" y="67986"/>
                  </a:cubicBezTo>
                  <a:close/>
                  <a:moveTo>
                    <a:pt x="24810" y="68112"/>
                  </a:moveTo>
                  <a:cubicBezTo>
                    <a:pt x="24734" y="68112"/>
                    <a:pt x="24665" y="68169"/>
                    <a:pt x="24639" y="68247"/>
                  </a:cubicBezTo>
                  <a:cubicBezTo>
                    <a:pt x="24607" y="68342"/>
                    <a:pt x="24670" y="68469"/>
                    <a:pt x="24765" y="68501"/>
                  </a:cubicBezTo>
                  <a:lnTo>
                    <a:pt x="24829" y="68501"/>
                  </a:lnTo>
                  <a:cubicBezTo>
                    <a:pt x="24924" y="68501"/>
                    <a:pt x="24987" y="68469"/>
                    <a:pt x="25019" y="68374"/>
                  </a:cubicBezTo>
                  <a:cubicBezTo>
                    <a:pt x="25050" y="68279"/>
                    <a:pt x="24987" y="68152"/>
                    <a:pt x="24892" y="68121"/>
                  </a:cubicBezTo>
                  <a:lnTo>
                    <a:pt x="24860" y="68121"/>
                  </a:lnTo>
                  <a:cubicBezTo>
                    <a:pt x="24843" y="68115"/>
                    <a:pt x="24827" y="68112"/>
                    <a:pt x="24810" y="68112"/>
                  </a:cubicBezTo>
                  <a:close/>
                  <a:moveTo>
                    <a:pt x="44051" y="68429"/>
                  </a:moveTo>
                  <a:cubicBezTo>
                    <a:pt x="44031" y="68429"/>
                    <a:pt x="44010" y="68432"/>
                    <a:pt x="43988" y="68437"/>
                  </a:cubicBezTo>
                  <a:lnTo>
                    <a:pt x="43957" y="68469"/>
                  </a:lnTo>
                  <a:cubicBezTo>
                    <a:pt x="43862" y="68501"/>
                    <a:pt x="43798" y="68596"/>
                    <a:pt x="43830" y="68691"/>
                  </a:cubicBezTo>
                  <a:cubicBezTo>
                    <a:pt x="43862" y="68786"/>
                    <a:pt x="43957" y="68849"/>
                    <a:pt x="44052" y="68849"/>
                  </a:cubicBezTo>
                  <a:cubicBezTo>
                    <a:pt x="44052" y="68849"/>
                    <a:pt x="44083" y="68849"/>
                    <a:pt x="44083" y="68817"/>
                  </a:cubicBezTo>
                  <a:cubicBezTo>
                    <a:pt x="44210" y="68817"/>
                    <a:pt x="44273" y="68691"/>
                    <a:pt x="44242" y="68596"/>
                  </a:cubicBezTo>
                  <a:cubicBezTo>
                    <a:pt x="44216" y="68491"/>
                    <a:pt x="44146" y="68429"/>
                    <a:pt x="44051" y="68429"/>
                  </a:cubicBezTo>
                  <a:close/>
                  <a:moveTo>
                    <a:pt x="26362" y="68556"/>
                  </a:moveTo>
                  <a:cubicBezTo>
                    <a:pt x="26285" y="68556"/>
                    <a:pt x="26216" y="68612"/>
                    <a:pt x="26190" y="68691"/>
                  </a:cubicBezTo>
                  <a:cubicBezTo>
                    <a:pt x="26159" y="68817"/>
                    <a:pt x="26254" y="68912"/>
                    <a:pt x="26349" y="68944"/>
                  </a:cubicBezTo>
                  <a:lnTo>
                    <a:pt x="26412" y="68944"/>
                  </a:lnTo>
                  <a:cubicBezTo>
                    <a:pt x="26475" y="68944"/>
                    <a:pt x="26570" y="68881"/>
                    <a:pt x="26602" y="68786"/>
                  </a:cubicBezTo>
                  <a:cubicBezTo>
                    <a:pt x="26634" y="68691"/>
                    <a:pt x="26570" y="68596"/>
                    <a:pt x="26444" y="68564"/>
                  </a:cubicBezTo>
                  <a:lnTo>
                    <a:pt x="26412" y="68564"/>
                  </a:lnTo>
                  <a:cubicBezTo>
                    <a:pt x="26395" y="68558"/>
                    <a:pt x="26378" y="68556"/>
                    <a:pt x="26362" y="68556"/>
                  </a:cubicBezTo>
                  <a:close/>
                  <a:moveTo>
                    <a:pt x="42489" y="68841"/>
                  </a:moveTo>
                  <a:cubicBezTo>
                    <a:pt x="42471" y="68841"/>
                    <a:pt x="42453" y="68843"/>
                    <a:pt x="42437" y="68849"/>
                  </a:cubicBezTo>
                  <a:lnTo>
                    <a:pt x="42405" y="68849"/>
                  </a:lnTo>
                  <a:cubicBezTo>
                    <a:pt x="42278" y="68881"/>
                    <a:pt x="42247" y="68976"/>
                    <a:pt x="42247" y="69071"/>
                  </a:cubicBezTo>
                  <a:cubicBezTo>
                    <a:pt x="42278" y="69166"/>
                    <a:pt x="42373" y="69229"/>
                    <a:pt x="42468" y="69229"/>
                  </a:cubicBezTo>
                  <a:lnTo>
                    <a:pt x="42532" y="69229"/>
                  </a:lnTo>
                  <a:cubicBezTo>
                    <a:pt x="42627" y="69197"/>
                    <a:pt x="42690" y="69102"/>
                    <a:pt x="42658" y="68976"/>
                  </a:cubicBezTo>
                  <a:cubicBezTo>
                    <a:pt x="42658" y="68897"/>
                    <a:pt x="42573" y="68841"/>
                    <a:pt x="42489" y="68841"/>
                  </a:cubicBezTo>
                  <a:close/>
                  <a:moveTo>
                    <a:pt x="27946" y="68906"/>
                  </a:moveTo>
                  <a:cubicBezTo>
                    <a:pt x="27845" y="68906"/>
                    <a:pt x="27770" y="68988"/>
                    <a:pt x="27742" y="69071"/>
                  </a:cubicBezTo>
                  <a:cubicBezTo>
                    <a:pt x="27742" y="69166"/>
                    <a:pt x="27806" y="69292"/>
                    <a:pt x="27901" y="69292"/>
                  </a:cubicBezTo>
                  <a:lnTo>
                    <a:pt x="27932" y="69324"/>
                  </a:lnTo>
                  <a:lnTo>
                    <a:pt x="27996" y="69324"/>
                  </a:lnTo>
                  <a:cubicBezTo>
                    <a:pt x="28059" y="69324"/>
                    <a:pt x="28154" y="69261"/>
                    <a:pt x="28186" y="69166"/>
                  </a:cubicBezTo>
                  <a:cubicBezTo>
                    <a:pt x="28186" y="69039"/>
                    <a:pt x="28122" y="68944"/>
                    <a:pt x="28027" y="68912"/>
                  </a:cubicBezTo>
                  <a:lnTo>
                    <a:pt x="27932" y="69102"/>
                  </a:lnTo>
                  <a:lnTo>
                    <a:pt x="27932" y="69102"/>
                  </a:lnTo>
                  <a:lnTo>
                    <a:pt x="27996" y="68912"/>
                  </a:lnTo>
                  <a:cubicBezTo>
                    <a:pt x="27979" y="68908"/>
                    <a:pt x="27962" y="68906"/>
                    <a:pt x="27946" y="68906"/>
                  </a:cubicBezTo>
                  <a:close/>
                  <a:moveTo>
                    <a:pt x="40822" y="69134"/>
                  </a:moveTo>
                  <a:cubicBezTo>
                    <a:pt x="40695" y="69166"/>
                    <a:pt x="40632" y="69261"/>
                    <a:pt x="40663" y="69387"/>
                  </a:cubicBezTo>
                  <a:cubicBezTo>
                    <a:pt x="40663" y="69482"/>
                    <a:pt x="40758" y="69546"/>
                    <a:pt x="40853" y="69546"/>
                  </a:cubicBezTo>
                  <a:lnTo>
                    <a:pt x="40917" y="69546"/>
                  </a:lnTo>
                  <a:cubicBezTo>
                    <a:pt x="41043" y="69514"/>
                    <a:pt x="41107" y="69419"/>
                    <a:pt x="41075" y="69292"/>
                  </a:cubicBezTo>
                  <a:cubicBezTo>
                    <a:pt x="41075" y="69197"/>
                    <a:pt x="40948" y="69134"/>
                    <a:pt x="40853" y="69134"/>
                  </a:cubicBezTo>
                  <a:close/>
                  <a:moveTo>
                    <a:pt x="29579" y="69197"/>
                  </a:moveTo>
                  <a:cubicBezTo>
                    <a:pt x="29452" y="69197"/>
                    <a:pt x="29357" y="69261"/>
                    <a:pt x="29357" y="69356"/>
                  </a:cubicBezTo>
                  <a:cubicBezTo>
                    <a:pt x="29326" y="69482"/>
                    <a:pt x="29389" y="69577"/>
                    <a:pt x="29516" y="69577"/>
                  </a:cubicBezTo>
                  <a:lnTo>
                    <a:pt x="29547" y="69609"/>
                  </a:lnTo>
                  <a:lnTo>
                    <a:pt x="29579" y="69609"/>
                  </a:lnTo>
                  <a:cubicBezTo>
                    <a:pt x="29674" y="69609"/>
                    <a:pt x="29769" y="69546"/>
                    <a:pt x="29769" y="69419"/>
                  </a:cubicBezTo>
                  <a:cubicBezTo>
                    <a:pt x="29801" y="69324"/>
                    <a:pt x="29706" y="69229"/>
                    <a:pt x="29611" y="69197"/>
                  </a:cubicBezTo>
                  <a:lnTo>
                    <a:pt x="29547" y="69387"/>
                  </a:lnTo>
                  <a:lnTo>
                    <a:pt x="29579" y="69197"/>
                  </a:lnTo>
                  <a:close/>
                  <a:moveTo>
                    <a:pt x="39287" y="69381"/>
                  </a:moveTo>
                  <a:cubicBezTo>
                    <a:pt x="39271" y="69381"/>
                    <a:pt x="39255" y="69383"/>
                    <a:pt x="39238" y="69387"/>
                  </a:cubicBezTo>
                  <a:lnTo>
                    <a:pt x="39206" y="69387"/>
                  </a:lnTo>
                  <a:cubicBezTo>
                    <a:pt x="39111" y="69387"/>
                    <a:pt x="39016" y="69482"/>
                    <a:pt x="39048" y="69609"/>
                  </a:cubicBezTo>
                  <a:cubicBezTo>
                    <a:pt x="39048" y="69704"/>
                    <a:pt x="39143" y="69767"/>
                    <a:pt x="39238" y="69767"/>
                  </a:cubicBezTo>
                  <a:lnTo>
                    <a:pt x="39301" y="69767"/>
                  </a:lnTo>
                  <a:cubicBezTo>
                    <a:pt x="39396" y="69736"/>
                    <a:pt x="39491" y="69641"/>
                    <a:pt x="39460" y="69546"/>
                  </a:cubicBezTo>
                  <a:cubicBezTo>
                    <a:pt x="39460" y="69463"/>
                    <a:pt x="39389" y="69381"/>
                    <a:pt x="39287" y="69381"/>
                  </a:cubicBezTo>
                  <a:close/>
                  <a:moveTo>
                    <a:pt x="31162" y="69419"/>
                  </a:moveTo>
                  <a:cubicBezTo>
                    <a:pt x="31067" y="69419"/>
                    <a:pt x="30972" y="69482"/>
                    <a:pt x="30941" y="69577"/>
                  </a:cubicBezTo>
                  <a:cubicBezTo>
                    <a:pt x="30941" y="69704"/>
                    <a:pt x="31004" y="69799"/>
                    <a:pt x="31131" y="69799"/>
                  </a:cubicBezTo>
                  <a:lnTo>
                    <a:pt x="31162" y="69831"/>
                  </a:lnTo>
                  <a:lnTo>
                    <a:pt x="31194" y="69609"/>
                  </a:lnTo>
                  <a:lnTo>
                    <a:pt x="31194" y="69419"/>
                  </a:lnTo>
                  <a:lnTo>
                    <a:pt x="31162" y="69609"/>
                  </a:lnTo>
                  <a:lnTo>
                    <a:pt x="31162" y="69419"/>
                  </a:lnTo>
                  <a:close/>
                  <a:moveTo>
                    <a:pt x="37693" y="69539"/>
                  </a:moveTo>
                  <a:cubicBezTo>
                    <a:pt x="37680" y="69539"/>
                    <a:pt x="37667" y="69541"/>
                    <a:pt x="37655" y="69546"/>
                  </a:cubicBezTo>
                  <a:lnTo>
                    <a:pt x="37623" y="69546"/>
                  </a:lnTo>
                  <a:cubicBezTo>
                    <a:pt x="37496" y="69546"/>
                    <a:pt x="37433" y="69641"/>
                    <a:pt x="37433" y="69736"/>
                  </a:cubicBezTo>
                  <a:cubicBezTo>
                    <a:pt x="37465" y="69862"/>
                    <a:pt x="37560" y="69926"/>
                    <a:pt x="37655" y="69926"/>
                  </a:cubicBezTo>
                  <a:lnTo>
                    <a:pt x="37686" y="69926"/>
                  </a:lnTo>
                  <a:cubicBezTo>
                    <a:pt x="37781" y="69926"/>
                    <a:pt x="37876" y="69831"/>
                    <a:pt x="37845" y="69704"/>
                  </a:cubicBezTo>
                  <a:cubicBezTo>
                    <a:pt x="37845" y="69622"/>
                    <a:pt x="37773" y="69539"/>
                    <a:pt x="37693" y="69539"/>
                  </a:cubicBezTo>
                  <a:close/>
                  <a:moveTo>
                    <a:pt x="32730" y="69571"/>
                  </a:moveTo>
                  <a:cubicBezTo>
                    <a:pt x="32635" y="69571"/>
                    <a:pt x="32588" y="69653"/>
                    <a:pt x="32588" y="69736"/>
                  </a:cubicBezTo>
                  <a:cubicBezTo>
                    <a:pt x="32588" y="69862"/>
                    <a:pt x="32683" y="69957"/>
                    <a:pt x="32778" y="69957"/>
                  </a:cubicBezTo>
                  <a:lnTo>
                    <a:pt x="32809" y="69957"/>
                  </a:lnTo>
                  <a:cubicBezTo>
                    <a:pt x="32904" y="69957"/>
                    <a:pt x="32999" y="69894"/>
                    <a:pt x="32999" y="69767"/>
                  </a:cubicBezTo>
                  <a:cubicBezTo>
                    <a:pt x="32999" y="69672"/>
                    <a:pt x="32936" y="69577"/>
                    <a:pt x="32809" y="69577"/>
                  </a:cubicBezTo>
                  <a:lnTo>
                    <a:pt x="32778" y="69577"/>
                  </a:lnTo>
                  <a:cubicBezTo>
                    <a:pt x="32761" y="69573"/>
                    <a:pt x="32745" y="69571"/>
                    <a:pt x="32730" y="69571"/>
                  </a:cubicBezTo>
                  <a:close/>
                  <a:moveTo>
                    <a:pt x="34393" y="69641"/>
                  </a:moveTo>
                  <a:cubicBezTo>
                    <a:pt x="34266" y="69641"/>
                    <a:pt x="34203" y="69704"/>
                    <a:pt x="34203" y="69831"/>
                  </a:cubicBezTo>
                  <a:cubicBezTo>
                    <a:pt x="34203" y="69926"/>
                    <a:pt x="34298" y="70021"/>
                    <a:pt x="34424" y="70021"/>
                  </a:cubicBezTo>
                  <a:cubicBezTo>
                    <a:pt x="34519" y="70021"/>
                    <a:pt x="34614" y="69926"/>
                    <a:pt x="34614" y="69831"/>
                  </a:cubicBezTo>
                  <a:cubicBezTo>
                    <a:pt x="34614" y="69736"/>
                    <a:pt x="34551" y="69641"/>
                    <a:pt x="34424" y="69641"/>
                  </a:cubicBezTo>
                  <a:close/>
                  <a:moveTo>
                    <a:pt x="36008" y="69609"/>
                  </a:moveTo>
                  <a:cubicBezTo>
                    <a:pt x="35881" y="69609"/>
                    <a:pt x="35818" y="69704"/>
                    <a:pt x="35818" y="69831"/>
                  </a:cubicBezTo>
                  <a:cubicBezTo>
                    <a:pt x="35818" y="69926"/>
                    <a:pt x="35944" y="70021"/>
                    <a:pt x="36040" y="70021"/>
                  </a:cubicBezTo>
                  <a:cubicBezTo>
                    <a:pt x="36166" y="70021"/>
                    <a:pt x="36230" y="69926"/>
                    <a:pt x="36230" y="69799"/>
                  </a:cubicBezTo>
                  <a:cubicBezTo>
                    <a:pt x="36230" y="69704"/>
                    <a:pt x="36135" y="69609"/>
                    <a:pt x="36040" y="69609"/>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47"/>
          <p:cNvGrpSpPr/>
          <p:nvPr/>
        </p:nvGrpSpPr>
        <p:grpSpPr>
          <a:xfrm>
            <a:off x="6300071" y="1280556"/>
            <a:ext cx="2137647" cy="2138580"/>
            <a:chOff x="6300071" y="1280556"/>
            <a:chExt cx="2137647" cy="2138580"/>
          </a:xfrm>
        </p:grpSpPr>
        <p:sp>
          <p:nvSpPr>
            <p:cNvPr id="2058" name="Google Shape;2058;p47"/>
            <p:cNvSpPr/>
            <p:nvPr/>
          </p:nvSpPr>
          <p:spPr>
            <a:xfrm>
              <a:off x="7130148" y="1576937"/>
              <a:ext cx="264032" cy="427614"/>
            </a:xfrm>
            <a:custGeom>
              <a:avLst/>
              <a:gdLst/>
              <a:ahLst/>
              <a:cxnLst/>
              <a:rect l="l" t="t" r="r" b="b"/>
              <a:pathLst>
                <a:path w="8766" h="14197" extrusionOk="0">
                  <a:moveTo>
                    <a:pt x="4769" y="1"/>
                  </a:moveTo>
                  <a:cubicBezTo>
                    <a:pt x="1656" y="1"/>
                    <a:pt x="0" y="4490"/>
                    <a:pt x="880" y="7768"/>
                  </a:cubicBezTo>
                  <a:cubicBezTo>
                    <a:pt x="1925" y="11695"/>
                    <a:pt x="4649" y="14197"/>
                    <a:pt x="4649" y="14197"/>
                  </a:cubicBezTo>
                  <a:cubicBezTo>
                    <a:pt x="4649" y="14197"/>
                    <a:pt x="8734" y="8275"/>
                    <a:pt x="8766" y="5488"/>
                  </a:cubicBezTo>
                  <a:cubicBezTo>
                    <a:pt x="8766" y="2036"/>
                    <a:pt x="8291" y="1371"/>
                    <a:pt x="6675" y="516"/>
                  </a:cubicBezTo>
                  <a:cubicBezTo>
                    <a:pt x="5993" y="160"/>
                    <a:pt x="5355" y="1"/>
                    <a:pt x="4769"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7"/>
            <p:cNvSpPr/>
            <p:nvPr/>
          </p:nvSpPr>
          <p:spPr>
            <a:xfrm>
              <a:off x="7183039" y="1943919"/>
              <a:ext cx="74216" cy="41596"/>
            </a:xfrm>
            <a:custGeom>
              <a:avLst/>
              <a:gdLst/>
              <a:ahLst/>
              <a:cxnLst/>
              <a:rect l="l" t="t" r="r" b="b"/>
              <a:pathLst>
                <a:path w="2464" h="1381" extrusionOk="0">
                  <a:moveTo>
                    <a:pt x="1640" y="0"/>
                  </a:moveTo>
                  <a:cubicBezTo>
                    <a:pt x="915" y="0"/>
                    <a:pt x="1" y="436"/>
                    <a:pt x="391" y="1031"/>
                  </a:cubicBezTo>
                  <a:cubicBezTo>
                    <a:pt x="565" y="1284"/>
                    <a:pt x="801" y="1381"/>
                    <a:pt x="1051" y="1381"/>
                  </a:cubicBezTo>
                  <a:cubicBezTo>
                    <a:pt x="1710" y="1381"/>
                    <a:pt x="2464" y="705"/>
                    <a:pt x="2418" y="430"/>
                  </a:cubicBezTo>
                  <a:cubicBezTo>
                    <a:pt x="2373" y="129"/>
                    <a:pt x="2034" y="0"/>
                    <a:pt x="164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7"/>
            <p:cNvSpPr/>
            <p:nvPr/>
          </p:nvSpPr>
          <p:spPr>
            <a:xfrm>
              <a:off x="7202105" y="1959612"/>
              <a:ext cx="64246" cy="62138"/>
            </a:xfrm>
            <a:custGeom>
              <a:avLst/>
              <a:gdLst/>
              <a:ahLst/>
              <a:cxnLst/>
              <a:rect l="l" t="t" r="r" b="b"/>
              <a:pathLst>
                <a:path w="2133" h="2063" extrusionOk="0">
                  <a:moveTo>
                    <a:pt x="1434" y="1"/>
                  </a:moveTo>
                  <a:cubicBezTo>
                    <a:pt x="697" y="1"/>
                    <a:pt x="1" y="2062"/>
                    <a:pt x="1003" y="2062"/>
                  </a:cubicBezTo>
                  <a:cubicBezTo>
                    <a:pt x="1010" y="2062"/>
                    <a:pt x="1017" y="2062"/>
                    <a:pt x="1025" y="2062"/>
                  </a:cubicBezTo>
                  <a:cubicBezTo>
                    <a:pt x="2133" y="2030"/>
                    <a:pt x="1943" y="194"/>
                    <a:pt x="1595" y="35"/>
                  </a:cubicBezTo>
                  <a:cubicBezTo>
                    <a:pt x="1541" y="12"/>
                    <a:pt x="1487" y="1"/>
                    <a:pt x="143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7"/>
            <p:cNvSpPr/>
            <p:nvPr/>
          </p:nvSpPr>
          <p:spPr>
            <a:xfrm>
              <a:off x="7245448" y="1528866"/>
              <a:ext cx="448246" cy="221623"/>
            </a:xfrm>
            <a:custGeom>
              <a:avLst/>
              <a:gdLst/>
              <a:ahLst/>
              <a:cxnLst/>
              <a:rect l="l" t="t" r="r" b="b"/>
              <a:pathLst>
                <a:path w="14882" h="7358" extrusionOk="0">
                  <a:moveTo>
                    <a:pt x="6481" y="0"/>
                  </a:moveTo>
                  <a:cubicBezTo>
                    <a:pt x="2870" y="0"/>
                    <a:pt x="1" y="1450"/>
                    <a:pt x="1644" y="3094"/>
                  </a:cubicBezTo>
                  <a:cubicBezTo>
                    <a:pt x="3637" y="5061"/>
                    <a:pt x="9153" y="7358"/>
                    <a:pt x="11877" y="7358"/>
                  </a:cubicBezTo>
                  <a:cubicBezTo>
                    <a:pt x="12529" y="7358"/>
                    <a:pt x="13022" y="7226"/>
                    <a:pt x="13267" y="6926"/>
                  </a:cubicBezTo>
                  <a:cubicBezTo>
                    <a:pt x="14882" y="4994"/>
                    <a:pt x="13393" y="1004"/>
                    <a:pt x="8865" y="212"/>
                  </a:cubicBezTo>
                  <a:cubicBezTo>
                    <a:pt x="8061" y="67"/>
                    <a:pt x="7254" y="0"/>
                    <a:pt x="648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7"/>
            <p:cNvSpPr/>
            <p:nvPr/>
          </p:nvSpPr>
          <p:spPr>
            <a:xfrm>
              <a:off x="7231050" y="1531516"/>
              <a:ext cx="76083" cy="55391"/>
            </a:xfrm>
            <a:custGeom>
              <a:avLst/>
              <a:gdLst/>
              <a:ahLst/>
              <a:cxnLst/>
              <a:rect l="l" t="t" r="r" b="b"/>
              <a:pathLst>
                <a:path w="2526" h="1839" extrusionOk="0">
                  <a:moveTo>
                    <a:pt x="920" y="0"/>
                  </a:moveTo>
                  <a:cubicBezTo>
                    <a:pt x="763" y="0"/>
                    <a:pt x="619" y="74"/>
                    <a:pt x="507" y="251"/>
                  </a:cubicBezTo>
                  <a:cubicBezTo>
                    <a:pt x="0" y="1095"/>
                    <a:pt x="1269" y="1839"/>
                    <a:pt x="1780" y="1839"/>
                  </a:cubicBezTo>
                  <a:cubicBezTo>
                    <a:pt x="1844" y="1839"/>
                    <a:pt x="1897" y="1827"/>
                    <a:pt x="1932" y="1802"/>
                  </a:cubicBezTo>
                  <a:cubicBezTo>
                    <a:pt x="2525" y="1416"/>
                    <a:pt x="1607" y="0"/>
                    <a:pt x="92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7"/>
            <p:cNvSpPr/>
            <p:nvPr/>
          </p:nvSpPr>
          <p:spPr>
            <a:xfrm>
              <a:off x="6877140" y="2209608"/>
              <a:ext cx="816553" cy="1196186"/>
            </a:xfrm>
            <a:custGeom>
              <a:avLst/>
              <a:gdLst/>
              <a:ahLst/>
              <a:cxnLst/>
              <a:rect l="l" t="t" r="r" b="b"/>
              <a:pathLst>
                <a:path w="27110" h="39714" extrusionOk="0">
                  <a:moveTo>
                    <a:pt x="6810" y="1"/>
                  </a:moveTo>
                  <a:cubicBezTo>
                    <a:pt x="6240" y="32"/>
                    <a:pt x="5638" y="64"/>
                    <a:pt x="5100" y="96"/>
                  </a:cubicBezTo>
                  <a:lnTo>
                    <a:pt x="5005" y="96"/>
                  </a:lnTo>
                  <a:cubicBezTo>
                    <a:pt x="3801" y="159"/>
                    <a:pt x="2756" y="761"/>
                    <a:pt x="2028" y="1616"/>
                  </a:cubicBezTo>
                  <a:cubicBezTo>
                    <a:pt x="1363" y="2439"/>
                    <a:pt x="983" y="3516"/>
                    <a:pt x="1109" y="4656"/>
                  </a:cubicBezTo>
                  <a:cubicBezTo>
                    <a:pt x="1109" y="4783"/>
                    <a:pt x="1109" y="4941"/>
                    <a:pt x="1141" y="5068"/>
                  </a:cubicBezTo>
                  <a:cubicBezTo>
                    <a:pt x="1331" y="7316"/>
                    <a:pt x="1458" y="9596"/>
                    <a:pt x="1489" y="11782"/>
                  </a:cubicBezTo>
                  <a:lnTo>
                    <a:pt x="1489" y="11845"/>
                  </a:lnTo>
                  <a:cubicBezTo>
                    <a:pt x="1521" y="12700"/>
                    <a:pt x="1521" y="13523"/>
                    <a:pt x="1521" y="14378"/>
                  </a:cubicBezTo>
                  <a:cubicBezTo>
                    <a:pt x="1521" y="14632"/>
                    <a:pt x="1521" y="14853"/>
                    <a:pt x="1521" y="15107"/>
                  </a:cubicBezTo>
                  <a:lnTo>
                    <a:pt x="1521" y="15582"/>
                  </a:lnTo>
                  <a:lnTo>
                    <a:pt x="1489" y="16659"/>
                  </a:lnTo>
                  <a:cubicBezTo>
                    <a:pt x="1489" y="17102"/>
                    <a:pt x="1489" y="17545"/>
                    <a:pt x="1458" y="17989"/>
                  </a:cubicBezTo>
                  <a:cubicBezTo>
                    <a:pt x="1458" y="18305"/>
                    <a:pt x="1458" y="18622"/>
                    <a:pt x="1426" y="18970"/>
                  </a:cubicBezTo>
                  <a:cubicBezTo>
                    <a:pt x="1426" y="19477"/>
                    <a:pt x="1394" y="19984"/>
                    <a:pt x="1363" y="20522"/>
                  </a:cubicBezTo>
                  <a:cubicBezTo>
                    <a:pt x="1363" y="20681"/>
                    <a:pt x="1363" y="20839"/>
                    <a:pt x="1363" y="20997"/>
                  </a:cubicBezTo>
                  <a:cubicBezTo>
                    <a:pt x="1268" y="23119"/>
                    <a:pt x="1109" y="25114"/>
                    <a:pt x="951" y="26983"/>
                  </a:cubicBezTo>
                  <a:cubicBezTo>
                    <a:pt x="634" y="30435"/>
                    <a:pt x="286" y="33411"/>
                    <a:pt x="1" y="35692"/>
                  </a:cubicBezTo>
                  <a:cubicBezTo>
                    <a:pt x="4878" y="38257"/>
                    <a:pt x="10420" y="39714"/>
                    <a:pt x="16311" y="39714"/>
                  </a:cubicBezTo>
                  <a:cubicBezTo>
                    <a:pt x="19097" y="39714"/>
                    <a:pt x="21789" y="39397"/>
                    <a:pt x="24386" y="38764"/>
                  </a:cubicBezTo>
                  <a:cubicBezTo>
                    <a:pt x="25241" y="34678"/>
                    <a:pt x="25875" y="30910"/>
                    <a:pt x="26286" y="27489"/>
                  </a:cubicBezTo>
                  <a:cubicBezTo>
                    <a:pt x="26445" y="26223"/>
                    <a:pt x="26571" y="24988"/>
                    <a:pt x="26666" y="23816"/>
                  </a:cubicBezTo>
                  <a:cubicBezTo>
                    <a:pt x="26698" y="23467"/>
                    <a:pt x="26730" y="23151"/>
                    <a:pt x="26761" y="22834"/>
                  </a:cubicBezTo>
                  <a:cubicBezTo>
                    <a:pt x="26761" y="22802"/>
                    <a:pt x="26761" y="22771"/>
                    <a:pt x="26761" y="22707"/>
                  </a:cubicBezTo>
                  <a:cubicBezTo>
                    <a:pt x="26793" y="22391"/>
                    <a:pt x="26825" y="22106"/>
                    <a:pt x="26825" y="21789"/>
                  </a:cubicBezTo>
                  <a:cubicBezTo>
                    <a:pt x="26888" y="21061"/>
                    <a:pt x="26920" y="20364"/>
                    <a:pt x="26983" y="19667"/>
                  </a:cubicBezTo>
                  <a:cubicBezTo>
                    <a:pt x="26983" y="19414"/>
                    <a:pt x="26983" y="19129"/>
                    <a:pt x="27015" y="18875"/>
                  </a:cubicBezTo>
                  <a:cubicBezTo>
                    <a:pt x="27015" y="18432"/>
                    <a:pt x="27046" y="17957"/>
                    <a:pt x="27046" y="17514"/>
                  </a:cubicBezTo>
                  <a:cubicBezTo>
                    <a:pt x="27110" y="16215"/>
                    <a:pt x="27110" y="14980"/>
                    <a:pt x="27078" y="13872"/>
                  </a:cubicBezTo>
                  <a:cubicBezTo>
                    <a:pt x="27046" y="10927"/>
                    <a:pt x="26888" y="8551"/>
                    <a:pt x="26666" y="6715"/>
                  </a:cubicBezTo>
                  <a:cubicBezTo>
                    <a:pt x="26381" y="4054"/>
                    <a:pt x="26033" y="2566"/>
                    <a:pt x="25970" y="2344"/>
                  </a:cubicBezTo>
                  <a:cubicBezTo>
                    <a:pt x="25970" y="2313"/>
                    <a:pt x="25970" y="2313"/>
                    <a:pt x="25970" y="2313"/>
                  </a:cubicBezTo>
                  <a:cubicBezTo>
                    <a:pt x="25970" y="2313"/>
                    <a:pt x="24449" y="1806"/>
                    <a:pt x="22391" y="1299"/>
                  </a:cubicBezTo>
                  <a:cubicBezTo>
                    <a:pt x="21789" y="1173"/>
                    <a:pt x="21156" y="1014"/>
                    <a:pt x="20523" y="888"/>
                  </a:cubicBezTo>
                  <a:cubicBezTo>
                    <a:pt x="20459" y="888"/>
                    <a:pt x="20364" y="856"/>
                    <a:pt x="20301" y="856"/>
                  </a:cubicBezTo>
                  <a:cubicBezTo>
                    <a:pt x="19921" y="761"/>
                    <a:pt x="19509" y="698"/>
                    <a:pt x="19066" y="634"/>
                  </a:cubicBezTo>
                  <a:cubicBezTo>
                    <a:pt x="18971" y="602"/>
                    <a:pt x="18876" y="602"/>
                    <a:pt x="18781" y="602"/>
                  </a:cubicBezTo>
                  <a:cubicBezTo>
                    <a:pt x="18274" y="507"/>
                    <a:pt x="17704" y="444"/>
                    <a:pt x="17071" y="381"/>
                  </a:cubicBezTo>
                  <a:cubicBezTo>
                    <a:pt x="16976" y="381"/>
                    <a:pt x="16881" y="381"/>
                    <a:pt x="16754" y="349"/>
                  </a:cubicBezTo>
                  <a:cubicBezTo>
                    <a:pt x="15170" y="222"/>
                    <a:pt x="13365" y="127"/>
                    <a:pt x="11655" y="64"/>
                  </a:cubicBezTo>
                  <a:cubicBezTo>
                    <a:pt x="11338" y="64"/>
                    <a:pt x="11053" y="32"/>
                    <a:pt x="10737" y="32"/>
                  </a:cubicBezTo>
                  <a:cubicBezTo>
                    <a:pt x="10388" y="32"/>
                    <a:pt x="10040" y="32"/>
                    <a:pt x="9692"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7"/>
            <p:cNvSpPr/>
            <p:nvPr/>
          </p:nvSpPr>
          <p:spPr>
            <a:xfrm>
              <a:off x="7536286" y="2394665"/>
              <a:ext cx="385385" cy="752940"/>
            </a:xfrm>
            <a:custGeom>
              <a:avLst/>
              <a:gdLst/>
              <a:ahLst/>
              <a:cxnLst/>
              <a:rect l="l" t="t" r="r" b="b"/>
              <a:pathLst>
                <a:path w="12795" h="24998" extrusionOk="0">
                  <a:moveTo>
                    <a:pt x="6587" y="1"/>
                  </a:moveTo>
                  <a:lnTo>
                    <a:pt x="0" y="1996"/>
                  </a:lnTo>
                  <a:cubicBezTo>
                    <a:pt x="697" y="4403"/>
                    <a:pt x="1425" y="6778"/>
                    <a:pt x="2217" y="9153"/>
                  </a:cubicBezTo>
                  <a:cubicBezTo>
                    <a:pt x="3009" y="11496"/>
                    <a:pt x="3832" y="13872"/>
                    <a:pt x="4687" y="16215"/>
                  </a:cubicBezTo>
                  <a:cubicBezTo>
                    <a:pt x="4719" y="16342"/>
                    <a:pt x="4782" y="16468"/>
                    <a:pt x="4846" y="16595"/>
                  </a:cubicBezTo>
                  <a:lnTo>
                    <a:pt x="2597" y="18590"/>
                  </a:lnTo>
                  <a:cubicBezTo>
                    <a:pt x="3262" y="19762"/>
                    <a:pt x="3991" y="20807"/>
                    <a:pt x="4814" y="21852"/>
                  </a:cubicBezTo>
                  <a:cubicBezTo>
                    <a:pt x="5257" y="22390"/>
                    <a:pt x="5669" y="22897"/>
                    <a:pt x="6239" y="23436"/>
                  </a:cubicBezTo>
                  <a:cubicBezTo>
                    <a:pt x="6524" y="23689"/>
                    <a:pt x="6809" y="23974"/>
                    <a:pt x="7221" y="24259"/>
                  </a:cubicBezTo>
                  <a:cubicBezTo>
                    <a:pt x="7443" y="24386"/>
                    <a:pt x="7664" y="24544"/>
                    <a:pt x="8044" y="24702"/>
                  </a:cubicBezTo>
                  <a:cubicBezTo>
                    <a:pt x="8139" y="24734"/>
                    <a:pt x="8234" y="24797"/>
                    <a:pt x="8361" y="24829"/>
                  </a:cubicBezTo>
                  <a:lnTo>
                    <a:pt x="8551" y="24892"/>
                  </a:lnTo>
                  <a:lnTo>
                    <a:pt x="8773" y="24924"/>
                  </a:lnTo>
                  <a:cubicBezTo>
                    <a:pt x="8937" y="24961"/>
                    <a:pt x="9155" y="24997"/>
                    <a:pt x="9431" y="24997"/>
                  </a:cubicBezTo>
                  <a:cubicBezTo>
                    <a:pt x="9633" y="24997"/>
                    <a:pt x="9867" y="24978"/>
                    <a:pt x="10134" y="24924"/>
                  </a:cubicBezTo>
                  <a:cubicBezTo>
                    <a:pt x="10293" y="24892"/>
                    <a:pt x="10451" y="24861"/>
                    <a:pt x="10609" y="24797"/>
                  </a:cubicBezTo>
                  <a:cubicBezTo>
                    <a:pt x="10768" y="24734"/>
                    <a:pt x="10958" y="24639"/>
                    <a:pt x="11116" y="24544"/>
                  </a:cubicBezTo>
                  <a:cubicBezTo>
                    <a:pt x="11433" y="24354"/>
                    <a:pt x="11781" y="24069"/>
                    <a:pt x="11971" y="23816"/>
                  </a:cubicBezTo>
                  <a:cubicBezTo>
                    <a:pt x="12415" y="23214"/>
                    <a:pt x="12541" y="22770"/>
                    <a:pt x="12636" y="22390"/>
                  </a:cubicBezTo>
                  <a:cubicBezTo>
                    <a:pt x="12795" y="21725"/>
                    <a:pt x="12763" y="21377"/>
                    <a:pt x="12731" y="21029"/>
                  </a:cubicBezTo>
                  <a:cubicBezTo>
                    <a:pt x="12700" y="20395"/>
                    <a:pt x="12605" y="19984"/>
                    <a:pt x="12510" y="19572"/>
                  </a:cubicBezTo>
                  <a:cubicBezTo>
                    <a:pt x="12320" y="18717"/>
                    <a:pt x="12130" y="18242"/>
                    <a:pt x="11971" y="17640"/>
                  </a:cubicBezTo>
                  <a:lnTo>
                    <a:pt x="10894" y="14125"/>
                  </a:lnTo>
                  <a:lnTo>
                    <a:pt x="8773" y="7063"/>
                  </a:lnTo>
                  <a:cubicBezTo>
                    <a:pt x="8076" y="4688"/>
                    <a:pt x="7348" y="2344"/>
                    <a:pt x="6587"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7"/>
            <p:cNvSpPr/>
            <p:nvPr/>
          </p:nvSpPr>
          <p:spPr>
            <a:xfrm>
              <a:off x="7466649" y="2273251"/>
              <a:ext cx="406379" cy="543997"/>
            </a:xfrm>
            <a:custGeom>
              <a:avLst/>
              <a:gdLst/>
              <a:ahLst/>
              <a:cxnLst/>
              <a:rect l="l" t="t" r="r" b="b"/>
              <a:pathLst>
                <a:path w="13492" h="18061" extrusionOk="0">
                  <a:moveTo>
                    <a:pt x="5208" y="1"/>
                  </a:moveTo>
                  <a:cubicBezTo>
                    <a:pt x="3842" y="1"/>
                    <a:pt x="2610" y="888"/>
                    <a:pt x="1774" y="2765"/>
                  </a:cubicBezTo>
                  <a:cubicBezTo>
                    <a:pt x="0" y="6723"/>
                    <a:pt x="5606" y="18061"/>
                    <a:pt x="5606" y="18061"/>
                  </a:cubicBezTo>
                  <a:lnTo>
                    <a:pt x="13206" y="15939"/>
                  </a:lnTo>
                  <a:cubicBezTo>
                    <a:pt x="13206" y="15939"/>
                    <a:pt x="13491" y="9194"/>
                    <a:pt x="10673" y="4348"/>
                  </a:cubicBezTo>
                  <a:cubicBezTo>
                    <a:pt x="9020" y="1527"/>
                    <a:pt x="7000" y="1"/>
                    <a:pt x="5208"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7"/>
            <p:cNvSpPr/>
            <p:nvPr/>
          </p:nvSpPr>
          <p:spPr>
            <a:xfrm>
              <a:off x="7132799" y="2208674"/>
              <a:ext cx="413036" cy="189846"/>
            </a:xfrm>
            <a:custGeom>
              <a:avLst/>
              <a:gdLst/>
              <a:ahLst/>
              <a:cxnLst/>
              <a:rect l="l" t="t" r="r" b="b"/>
              <a:pathLst>
                <a:path w="13713" h="6303" extrusionOk="0">
                  <a:moveTo>
                    <a:pt x="0" y="0"/>
                  </a:moveTo>
                  <a:lnTo>
                    <a:pt x="982" y="1172"/>
                  </a:lnTo>
                  <a:cubicBezTo>
                    <a:pt x="2280" y="2755"/>
                    <a:pt x="4719" y="5669"/>
                    <a:pt x="9279" y="6239"/>
                  </a:cubicBezTo>
                  <a:cubicBezTo>
                    <a:pt x="9628" y="6271"/>
                    <a:pt x="9976" y="6302"/>
                    <a:pt x="10261" y="6302"/>
                  </a:cubicBezTo>
                  <a:cubicBezTo>
                    <a:pt x="12035" y="6302"/>
                    <a:pt x="12858" y="5542"/>
                    <a:pt x="13206" y="4909"/>
                  </a:cubicBezTo>
                  <a:cubicBezTo>
                    <a:pt x="13713" y="3990"/>
                    <a:pt x="13586" y="2882"/>
                    <a:pt x="13238" y="1900"/>
                  </a:cubicBezTo>
                  <a:cubicBezTo>
                    <a:pt x="13048" y="1394"/>
                    <a:pt x="12573" y="1014"/>
                    <a:pt x="12035" y="919"/>
                  </a:cubicBezTo>
                  <a:cubicBezTo>
                    <a:pt x="11971" y="887"/>
                    <a:pt x="11908" y="887"/>
                    <a:pt x="11813" y="855"/>
                  </a:cubicBezTo>
                  <a:cubicBezTo>
                    <a:pt x="11433" y="792"/>
                    <a:pt x="11021" y="729"/>
                    <a:pt x="10578" y="665"/>
                  </a:cubicBezTo>
                  <a:cubicBezTo>
                    <a:pt x="7791" y="222"/>
                    <a:pt x="3104" y="32"/>
                    <a:pt x="0"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7"/>
            <p:cNvSpPr/>
            <p:nvPr/>
          </p:nvSpPr>
          <p:spPr>
            <a:xfrm>
              <a:off x="6920091" y="2511983"/>
              <a:ext cx="135480" cy="268068"/>
            </a:xfrm>
            <a:custGeom>
              <a:avLst/>
              <a:gdLst/>
              <a:ahLst/>
              <a:cxnLst/>
              <a:rect l="l" t="t" r="r" b="b"/>
              <a:pathLst>
                <a:path w="4498" h="8900" extrusionOk="0">
                  <a:moveTo>
                    <a:pt x="4307" y="1"/>
                  </a:moveTo>
                  <a:lnTo>
                    <a:pt x="63" y="1648"/>
                  </a:lnTo>
                  <a:cubicBezTo>
                    <a:pt x="63" y="1679"/>
                    <a:pt x="63" y="1743"/>
                    <a:pt x="63" y="1774"/>
                  </a:cubicBezTo>
                  <a:cubicBezTo>
                    <a:pt x="127" y="4244"/>
                    <a:pt x="95" y="6620"/>
                    <a:pt x="0" y="8900"/>
                  </a:cubicBezTo>
                  <a:cubicBezTo>
                    <a:pt x="4402" y="7095"/>
                    <a:pt x="4497" y="1616"/>
                    <a:pt x="4307"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7"/>
            <p:cNvSpPr/>
            <p:nvPr/>
          </p:nvSpPr>
          <p:spPr>
            <a:xfrm>
              <a:off x="7187166" y="1991148"/>
              <a:ext cx="341772" cy="378548"/>
            </a:xfrm>
            <a:custGeom>
              <a:avLst/>
              <a:gdLst/>
              <a:ahLst/>
              <a:cxnLst/>
              <a:rect l="l" t="t" r="r" b="b"/>
              <a:pathLst>
                <a:path w="11347" h="12568" extrusionOk="0">
                  <a:moveTo>
                    <a:pt x="3174" y="0"/>
                  </a:moveTo>
                  <a:cubicBezTo>
                    <a:pt x="2664" y="0"/>
                    <a:pt x="2199" y="432"/>
                    <a:pt x="2249" y="983"/>
                  </a:cubicBezTo>
                  <a:cubicBezTo>
                    <a:pt x="2407" y="3359"/>
                    <a:pt x="1996" y="5924"/>
                    <a:pt x="190" y="7539"/>
                  </a:cubicBezTo>
                  <a:cubicBezTo>
                    <a:pt x="32" y="7665"/>
                    <a:pt x="0" y="7919"/>
                    <a:pt x="127" y="8077"/>
                  </a:cubicBezTo>
                  <a:cubicBezTo>
                    <a:pt x="1742" y="9946"/>
                    <a:pt x="3896" y="12036"/>
                    <a:pt x="7601" y="12511"/>
                  </a:cubicBezTo>
                  <a:cubicBezTo>
                    <a:pt x="7909" y="12549"/>
                    <a:pt x="8189" y="12567"/>
                    <a:pt x="8445" y="12567"/>
                  </a:cubicBezTo>
                  <a:cubicBezTo>
                    <a:pt x="11346" y="12567"/>
                    <a:pt x="11015" y="10234"/>
                    <a:pt x="10230" y="8837"/>
                  </a:cubicBezTo>
                  <a:cubicBezTo>
                    <a:pt x="10198" y="8742"/>
                    <a:pt x="10135" y="8711"/>
                    <a:pt x="10039" y="8679"/>
                  </a:cubicBezTo>
                  <a:cubicBezTo>
                    <a:pt x="6936" y="7570"/>
                    <a:pt x="7284" y="5449"/>
                    <a:pt x="7664" y="3105"/>
                  </a:cubicBezTo>
                  <a:cubicBezTo>
                    <a:pt x="7728" y="2598"/>
                    <a:pt x="7474" y="2123"/>
                    <a:pt x="7031" y="1870"/>
                  </a:cubicBezTo>
                  <a:lnTo>
                    <a:pt x="3579" y="97"/>
                  </a:lnTo>
                  <a:cubicBezTo>
                    <a:pt x="3447" y="30"/>
                    <a:pt x="3309" y="0"/>
                    <a:pt x="3174"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7"/>
            <p:cNvSpPr/>
            <p:nvPr/>
          </p:nvSpPr>
          <p:spPr>
            <a:xfrm>
              <a:off x="7304483" y="2084670"/>
              <a:ext cx="112589" cy="98282"/>
            </a:xfrm>
            <a:custGeom>
              <a:avLst/>
              <a:gdLst/>
              <a:ahLst/>
              <a:cxnLst/>
              <a:rect l="l" t="t" r="r" b="b"/>
              <a:pathLst>
                <a:path w="3738" h="3263" extrusionOk="0">
                  <a:moveTo>
                    <a:pt x="1" y="0"/>
                  </a:moveTo>
                  <a:lnTo>
                    <a:pt x="1" y="0"/>
                  </a:lnTo>
                  <a:cubicBezTo>
                    <a:pt x="64" y="159"/>
                    <a:pt x="127" y="349"/>
                    <a:pt x="191" y="507"/>
                  </a:cubicBezTo>
                  <a:cubicBezTo>
                    <a:pt x="697" y="1742"/>
                    <a:pt x="2123" y="2724"/>
                    <a:pt x="3643" y="3262"/>
                  </a:cubicBezTo>
                  <a:cubicBezTo>
                    <a:pt x="3421" y="2344"/>
                    <a:pt x="3579" y="1267"/>
                    <a:pt x="3738" y="127"/>
                  </a:cubicBezTo>
                  <a:lnTo>
                    <a:pt x="1" y="0"/>
                  </a:lnTo>
                  <a:close/>
                </a:path>
              </a:pathLst>
            </a:custGeom>
            <a:solidFill>
              <a:srgbClr val="E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7"/>
            <p:cNvSpPr/>
            <p:nvPr/>
          </p:nvSpPr>
          <p:spPr>
            <a:xfrm>
              <a:off x="7213882" y="1614346"/>
              <a:ext cx="476950" cy="529329"/>
            </a:xfrm>
            <a:custGeom>
              <a:avLst/>
              <a:gdLst/>
              <a:ahLst/>
              <a:cxnLst/>
              <a:rect l="l" t="t" r="r" b="b"/>
              <a:pathLst>
                <a:path w="15835" h="17574" extrusionOk="0">
                  <a:moveTo>
                    <a:pt x="8188" y="1"/>
                  </a:moveTo>
                  <a:cubicBezTo>
                    <a:pt x="5590" y="1"/>
                    <a:pt x="3087" y="1686"/>
                    <a:pt x="2249" y="4468"/>
                  </a:cubicBezTo>
                  <a:cubicBezTo>
                    <a:pt x="982" y="8775"/>
                    <a:pt x="0" y="11245"/>
                    <a:pt x="1362" y="14190"/>
                  </a:cubicBezTo>
                  <a:cubicBezTo>
                    <a:pt x="2406" y="16475"/>
                    <a:pt x="4477" y="17574"/>
                    <a:pt x="6589" y="17574"/>
                  </a:cubicBezTo>
                  <a:cubicBezTo>
                    <a:pt x="8576" y="17574"/>
                    <a:pt x="10601" y="16601"/>
                    <a:pt x="11844" y="14728"/>
                  </a:cubicBezTo>
                  <a:cubicBezTo>
                    <a:pt x="14125" y="11277"/>
                    <a:pt x="15835" y="4784"/>
                    <a:pt x="12288" y="1618"/>
                  </a:cubicBezTo>
                  <a:cubicBezTo>
                    <a:pt x="11065" y="507"/>
                    <a:pt x="9613" y="1"/>
                    <a:pt x="8188"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7"/>
            <p:cNvSpPr/>
            <p:nvPr/>
          </p:nvSpPr>
          <p:spPr>
            <a:xfrm>
              <a:off x="7201473" y="1599136"/>
              <a:ext cx="255930" cy="279724"/>
            </a:xfrm>
            <a:custGeom>
              <a:avLst/>
              <a:gdLst/>
              <a:ahLst/>
              <a:cxnLst/>
              <a:rect l="l" t="t" r="r" b="b"/>
              <a:pathLst>
                <a:path w="8497" h="9287" extrusionOk="0">
                  <a:moveTo>
                    <a:pt x="4402" y="1"/>
                  </a:moveTo>
                  <a:cubicBezTo>
                    <a:pt x="0" y="1"/>
                    <a:pt x="190" y="8361"/>
                    <a:pt x="1647" y="9121"/>
                  </a:cubicBezTo>
                  <a:cubicBezTo>
                    <a:pt x="1860" y="9234"/>
                    <a:pt x="2078" y="9287"/>
                    <a:pt x="2298" y="9287"/>
                  </a:cubicBezTo>
                  <a:cubicBezTo>
                    <a:pt x="5222" y="9287"/>
                    <a:pt x="8496" y="1"/>
                    <a:pt x="440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7"/>
            <p:cNvSpPr/>
            <p:nvPr/>
          </p:nvSpPr>
          <p:spPr>
            <a:xfrm>
              <a:off x="7183340" y="1757477"/>
              <a:ext cx="120239" cy="167527"/>
            </a:xfrm>
            <a:custGeom>
              <a:avLst/>
              <a:gdLst/>
              <a:ahLst/>
              <a:cxnLst/>
              <a:rect l="l" t="t" r="r" b="b"/>
              <a:pathLst>
                <a:path w="3992" h="5562" extrusionOk="0">
                  <a:moveTo>
                    <a:pt x="1913" y="0"/>
                  </a:moveTo>
                  <a:cubicBezTo>
                    <a:pt x="892" y="0"/>
                    <a:pt x="58" y="894"/>
                    <a:pt x="32" y="1996"/>
                  </a:cubicBezTo>
                  <a:cubicBezTo>
                    <a:pt x="1" y="3231"/>
                    <a:pt x="507" y="4339"/>
                    <a:pt x="1204" y="5068"/>
                  </a:cubicBezTo>
                  <a:cubicBezTo>
                    <a:pt x="1537" y="5411"/>
                    <a:pt x="1855" y="5561"/>
                    <a:pt x="2143" y="5561"/>
                  </a:cubicBezTo>
                  <a:cubicBezTo>
                    <a:pt x="2760" y="5561"/>
                    <a:pt x="3247" y="4877"/>
                    <a:pt x="3484" y="3928"/>
                  </a:cubicBezTo>
                  <a:cubicBezTo>
                    <a:pt x="3801" y="2693"/>
                    <a:pt x="3991" y="697"/>
                    <a:pt x="2661" y="159"/>
                  </a:cubicBezTo>
                  <a:cubicBezTo>
                    <a:pt x="2407" y="50"/>
                    <a:pt x="2155" y="0"/>
                    <a:pt x="1913"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7"/>
            <p:cNvSpPr/>
            <p:nvPr/>
          </p:nvSpPr>
          <p:spPr>
            <a:xfrm>
              <a:off x="7451378" y="1834072"/>
              <a:ext cx="32469" cy="38584"/>
            </a:xfrm>
            <a:custGeom>
              <a:avLst/>
              <a:gdLst/>
              <a:ahLst/>
              <a:cxnLst/>
              <a:rect l="l" t="t" r="r" b="b"/>
              <a:pathLst>
                <a:path w="1078" h="1281" extrusionOk="0">
                  <a:moveTo>
                    <a:pt x="652" y="1"/>
                  </a:moveTo>
                  <a:cubicBezTo>
                    <a:pt x="453" y="1"/>
                    <a:pt x="234" y="204"/>
                    <a:pt x="127" y="498"/>
                  </a:cubicBezTo>
                  <a:cubicBezTo>
                    <a:pt x="1" y="846"/>
                    <a:pt x="96" y="1163"/>
                    <a:pt x="317" y="1258"/>
                  </a:cubicBezTo>
                  <a:cubicBezTo>
                    <a:pt x="352" y="1273"/>
                    <a:pt x="389" y="1280"/>
                    <a:pt x="426" y="1280"/>
                  </a:cubicBezTo>
                  <a:cubicBezTo>
                    <a:pt x="625" y="1280"/>
                    <a:pt x="844" y="1076"/>
                    <a:pt x="951" y="783"/>
                  </a:cubicBezTo>
                  <a:cubicBezTo>
                    <a:pt x="1077" y="435"/>
                    <a:pt x="982" y="86"/>
                    <a:pt x="761" y="23"/>
                  </a:cubicBezTo>
                  <a:cubicBezTo>
                    <a:pt x="726" y="8"/>
                    <a:pt x="689" y="1"/>
                    <a:pt x="65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7"/>
            <p:cNvSpPr/>
            <p:nvPr/>
          </p:nvSpPr>
          <p:spPr>
            <a:xfrm>
              <a:off x="7579207" y="1883679"/>
              <a:ext cx="32469" cy="38554"/>
            </a:xfrm>
            <a:custGeom>
              <a:avLst/>
              <a:gdLst/>
              <a:ahLst/>
              <a:cxnLst/>
              <a:rect l="l" t="t" r="r" b="b"/>
              <a:pathLst>
                <a:path w="1078" h="1280" extrusionOk="0">
                  <a:moveTo>
                    <a:pt x="652" y="1"/>
                  </a:moveTo>
                  <a:cubicBezTo>
                    <a:pt x="453" y="1"/>
                    <a:pt x="234" y="204"/>
                    <a:pt x="127" y="498"/>
                  </a:cubicBezTo>
                  <a:cubicBezTo>
                    <a:pt x="0" y="846"/>
                    <a:pt x="64" y="1194"/>
                    <a:pt x="317" y="1258"/>
                  </a:cubicBezTo>
                  <a:cubicBezTo>
                    <a:pt x="352" y="1273"/>
                    <a:pt x="388" y="1280"/>
                    <a:pt x="426" y="1280"/>
                  </a:cubicBezTo>
                  <a:cubicBezTo>
                    <a:pt x="625" y="1280"/>
                    <a:pt x="844" y="1076"/>
                    <a:pt x="950" y="783"/>
                  </a:cubicBezTo>
                  <a:cubicBezTo>
                    <a:pt x="1077" y="466"/>
                    <a:pt x="982" y="118"/>
                    <a:pt x="760" y="23"/>
                  </a:cubicBezTo>
                  <a:cubicBezTo>
                    <a:pt x="726" y="8"/>
                    <a:pt x="689" y="1"/>
                    <a:pt x="65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7"/>
            <p:cNvSpPr/>
            <p:nvPr/>
          </p:nvSpPr>
          <p:spPr>
            <a:xfrm>
              <a:off x="7503847" y="1889131"/>
              <a:ext cx="53433" cy="109034"/>
            </a:xfrm>
            <a:custGeom>
              <a:avLst/>
              <a:gdLst/>
              <a:ahLst/>
              <a:cxnLst/>
              <a:rect l="l" t="t" r="r" b="b"/>
              <a:pathLst>
                <a:path w="1774" h="3620" extrusionOk="0">
                  <a:moveTo>
                    <a:pt x="1204" y="0"/>
                  </a:moveTo>
                  <a:lnTo>
                    <a:pt x="1" y="3230"/>
                  </a:lnTo>
                  <a:cubicBezTo>
                    <a:pt x="1" y="3230"/>
                    <a:pt x="585" y="3620"/>
                    <a:pt x="1234" y="3620"/>
                  </a:cubicBezTo>
                  <a:cubicBezTo>
                    <a:pt x="1413" y="3620"/>
                    <a:pt x="1596" y="3590"/>
                    <a:pt x="1774" y="3515"/>
                  </a:cubicBezTo>
                  <a:cubicBezTo>
                    <a:pt x="1236" y="2249"/>
                    <a:pt x="1204" y="0"/>
                    <a:pt x="1204" y="0"/>
                  </a:cubicBezTo>
                  <a:close/>
                </a:path>
              </a:pathLst>
            </a:custGeom>
            <a:solidFill>
              <a:srgbClr val="FF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7"/>
            <p:cNvSpPr/>
            <p:nvPr/>
          </p:nvSpPr>
          <p:spPr>
            <a:xfrm>
              <a:off x="7424692" y="1960666"/>
              <a:ext cx="69637" cy="59547"/>
            </a:xfrm>
            <a:custGeom>
              <a:avLst/>
              <a:gdLst/>
              <a:ahLst/>
              <a:cxnLst/>
              <a:rect l="l" t="t" r="r" b="b"/>
              <a:pathLst>
                <a:path w="2312" h="1977" extrusionOk="0">
                  <a:moveTo>
                    <a:pt x="63" y="0"/>
                  </a:moveTo>
                  <a:cubicBezTo>
                    <a:pt x="32" y="32"/>
                    <a:pt x="0" y="95"/>
                    <a:pt x="0" y="159"/>
                  </a:cubicBezTo>
                  <a:cubicBezTo>
                    <a:pt x="32" y="190"/>
                    <a:pt x="412" y="1299"/>
                    <a:pt x="1710" y="1837"/>
                  </a:cubicBezTo>
                  <a:cubicBezTo>
                    <a:pt x="1837" y="1869"/>
                    <a:pt x="1995" y="1932"/>
                    <a:pt x="2153" y="1964"/>
                  </a:cubicBezTo>
                  <a:cubicBezTo>
                    <a:pt x="2170" y="1972"/>
                    <a:pt x="2187" y="1976"/>
                    <a:pt x="2203" y="1976"/>
                  </a:cubicBezTo>
                  <a:cubicBezTo>
                    <a:pt x="2246" y="1976"/>
                    <a:pt x="2280" y="1947"/>
                    <a:pt x="2280" y="1900"/>
                  </a:cubicBezTo>
                  <a:cubicBezTo>
                    <a:pt x="2312" y="1837"/>
                    <a:pt x="2280" y="1774"/>
                    <a:pt x="2217" y="1774"/>
                  </a:cubicBezTo>
                  <a:cubicBezTo>
                    <a:pt x="665" y="1362"/>
                    <a:pt x="222" y="95"/>
                    <a:pt x="222" y="64"/>
                  </a:cubicBezTo>
                  <a:cubicBezTo>
                    <a:pt x="190" y="32"/>
                    <a:pt x="127" y="0"/>
                    <a:pt x="63"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7"/>
            <p:cNvSpPr/>
            <p:nvPr/>
          </p:nvSpPr>
          <p:spPr>
            <a:xfrm>
              <a:off x="7445655" y="1776091"/>
              <a:ext cx="66806" cy="23162"/>
            </a:xfrm>
            <a:custGeom>
              <a:avLst/>
              <a:gdLst/>
              <a:ahLst/>
              <a:cxnLst/>
              <a:rect l="l" t="t" r="r" b="b"/>
              <a:pathLst>
                <a:path w="2218" h="769" extrusionOk="0">
                  <a:moveTo>
                    <a:pt x="1331" y="1"/>
                  </a:moveTo>
                  <a:cubicBezTo>
                    <a:pt x="991" y="1"/>
                    <a:pt x="566" y="82"/>
                    <a:pt x="127" y="364"/>
                  </a:cubicBezTo>
                  <a:cubicBezTo>
                    <a:pt x="32" y="428"/>
                    <a:pt x="1" y="586"/>
                    <a:pt x="64" y="681"/>
                  </a:cubicBezTo>
                  <a:cubicBezTo>
                    <a:pt x="96" y="713"/>
                    <a:pt x="96" y="744"/>
                    <a:pt x="159" y="744"/>
                  </a:cubicBezTo>
                  <a:cubicBezTo>
                    <a:pt x="191" y="760"/>
                    <a:pt x="222" y="768"/>
                    <a:pt x="254" y="768"/>
                  </a:cubicBezTo>
                  <a:cubicBezTo>
                    <a:pt x="286" y="768"/>
                    <a:pt x="317" y="760"/>
                    <a:pt x="349" y="744"/>
                  </a:cubicBezTo>
                  <a:cubicBezTo>
                    <a:pt x="713" y="512"/>
                    <a:pt x="1063" y="446"/>
                    <a:pt x="1338" y="446"/>
                  </a:cubicBezTo>
                  <a:cubicBezTo>
                    <a:pt x="1663" y="446"/>
                    <a:pt x="1884" y="537"/>
                    <a:pt x="1901" y="554"/>
                  </a:cubicBezTo>
                  <a:cubicBezTo>
                    <a:pt x="1918" y="560"/>
                    <a:pt x="1936" y="563"/>
                    <a:pt x="1954" y="563"/>
                  </a:cubicBezTo>
                  <a:cubicBezTo>
                    <a:pt x="2039" y="563"/>
                    <a:pt x="2134" y="506"/>
                    <a:pt x="2186" y="428"/>
                  </a:cubicBezTo>
                  <a:cubicBezTo>
                    <a:pt x="2218" y="333"/>
                    <a:pt x="2186" y="206"/>
                    <a:pt x="2059" y="143"/>
                  </a:cubicBezTo>
                  <a:cubicBezTo>
                    <a:pt x="2042" y="125"/>
                    <a:pt x="1752" y="1"/>
                    <a:pt x="133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7"/>
            <p:cNvSpPr/>
            <p:nvPr/>
          </p:nvSpPr>
          <p:spPr>
            <a:xfrm>
              <a:off x="7627851" y="1820096"/>
              <a:ext cx="41987" cy="57620"/>
            </a:xfrm>
            <a:custGeom>
              <a:avLst/>
              <a:gdLst/>
              <a:ahLst/>
              <a:cxnLst/>
              <a:rect l="l" t="t" r="r" b="b"/>
              <a:pathLst>
                <a:path w="1394" h="1913" extrusionOk="0">
                  <a:moveTo>
                    <a:pt x="241" y="0"/>
                  </a:moveTo>
                  <a:cubicBezTo>
                    <a:pt x="163" y="0"/>
                    <a:pt x="80" y="36"/>
                    <a:pt x="32" y="107"/>
                  </a:cubicBezTo>
                  <a:cubicBezTo>
                    <a:pt x="1" y="234"/>
                    <a:pt x="32" y="360"/>
                    <a:pt x="127" y="392"/>
                  </a:cubicBezTo>
                  <a:cubicBezTo>
                    <a:pt x="159" y="424"/>
                    <a:pt x="856" y="804"/>
                    <a:pt x="951" y="1722"/>
                  </a:cubicBezTo>
                  <a:cubicBezTo>
                    <a:pt x="951" y="1785"/>
                    <a:pt x="982" y="1849"/>
                    <a:pt x="1046" y="1912"/>
                  </a:cubicBezTo>
                  <a:lnTo>
                    <a:pt x="1172" y="1912"/>
                  </a:lnTo>
                  <a:cubicBezTo>
                    <a:pt x="1299" y="1912"/>
                    <a:pt x="1394" y="1817"/>
                    <a:pt x="1362" y="1690"/>
                  </a:cubicBezTo>
                  <a:cubicBezTo>
                    <a:pt x="1236" y="519"/>
                    <a:pt x="381" y="44"/>
                    <a:pt x="317" y="12"/>
                  </a:cubicBezTo>
                  <a:cubicBezTo>
                    <a:pt x="293" y="4"/>
                    <a:pt x="268" y="0"/>
                    <a:pt x="24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7"/>
            <p:cNvSpPr/>
            <p:nvPr/>
          </p:nvSpPr>
          <p:spPr>
            <a:xfrm>
              <a:off x="6716902" y="2295450"/>
              <a:ext cx="697308" cy="730530"/>
            </a:xfrm>
            <a:custGeom>
              <a:avLst/>
              <a:gdLst/>
              <a:ahLst/>
              <a:cxnLst/>
              <a:rect l="l" t="t" r="r" b="b"/>
              <a:pathLst>
                <a:path w="23151" h="24254" extrusionOk="0">
                  <a:moveTo>
                    <a:pt x="7949" y="1"/>
                  </a:moveTo>
                  <a:cubicBezTo>
                    <a:pt x="7633" y="444"/>
                    <a:pt x="7379" y="793"/>
                    <a:pt x="7126" y="1173"/>
                  </a:cubicBezTo>
                  <a:cubicBezTo>
                    <a:pt x="6873" y="1553"/>
                    <a:pt x="6619" y="1933"/>
                    <a:pt x="6366" y="2313"/>
                  </a:cubicBezTo>
                  <a:cubicBezTo>
                    <a:pt x="5891" y="3105"/>
                    <a:pt x="5416" y="3865"/>
                    <a:pt x="4973" y="4656"/>
                  </a:cubicBezTo>
                  <a:cubicBezTo>
                    <a:pt x="4086" y="6240"/>
                    <a:pt x="3294" y="7855"/>
                    <a:pt x="2566" y="9565"/>
                  </a:cubicBezTo>
                  <a:cubicBezTo>
                    <a:pt x="1837" y="11243"/>
                    <a:pt x="1236" y="13017"/>
                    <a:pt x="761" y="14854"/>
                  </a:cubicBezTo>
                  <a:cubicBezTo>
                    <a:pt x="539" y="15772"/>
                    <a:pt x="349" y="16722"/>
                    <a:pt x="222" y="17704"/>
                  </a:cubicBezTo>
                  <a:cubicBezTo>
                    <a:pt x="159" y="17957"/>
                    <a:pt x="159" y="18179"/>
                    <a:pt x="127" y="18432"/>
                  </a:cubicBezTo>
                  <a:lnTo>
                    <a:pt x="64" y="18812"/>
                  </a:lnTo>
                  <a:lnTo>
                    <a:pt x="64" y="19002"/>
                  </a:lnTo>
                  <a:lnTo>
                    <a:pt x="32" y="19319"/>
                  </a:lnTo>
                  <a:cubicBezTo>
                    <a:pt x="1" y="19731"/>
                    <a:pt x="32" y="20269"/>
                    <a:pt x="191" y="20871"/>
                  </a:cubicBezTo>
                  <a:cubicBezTo>
                    <a:pt x="317" y="21504"/>
                    <a:pt x="666" y="22201"/>
                    <a:pt x="1172" y="22771"/>
                  </a:cubicBezTo>
                  <a:cubicBezTo>
                    <a:pt x="1679" y="23341"/>
                    <a:pt x="2312" y="23689"/>
                    <a:pt x="2851" y="23879"/>
                  </a:cubicBezTo>
                  <a:cubicBezTo>
                    <a:pt x="3389" y="24101"/>
                    <a:pt x="3833" y="24164"/>
                    <a:pt x="4244" y="24228"/>
                  </a:cubicBezTo>
                  <a:cubicBezTo>
                    <a:pt x="4465" y="24245"/>
                    <a:pt x="4674" y="24253"/>
                    <a:pt x="4872" y="24253"/>
                  </a:cubicBezTo>
                  <a:cubicBezTo>
                    <a:pt x="5385" y="24253"/>
                    <a:pt x="5828" y="24201"/>
                    <a:pt x="6239" y="24133"/>
                  </a:cubicBezTo>
                  <a:cubicBezTo>
                    <a:pt x="7379" y="23943"/>
                    <a:pt x="8298" y="23658"/>
                    <a:pt x="9216" y="23341"/>
                  </a:cubicBezTo>
                  <a:cubicBezTo>
                    <a:pt x="10990" y="22676"/>
                    <a:pt x="12637" y="21916"/>
                    <a:pt x="14188" y="21092"/>
                  </a:cubicBezTo>
                  <a:cubicBezTo>
                    <a:pt x="17355" y="19446"/>
                    <a:pt x="20269" y="17609"/>
                    <a:pt x="23151" y="15550"/>
                  </a:cubicBezTo>
                  <a:lnTo>
                    <a:pt x="21441" y="12605"/>
                  </a:lnTo>
                  <a:cubicBezTo>
                    <a:pt x="19889" y="13270"/>
                    <a:pt x="18337" y="13967"/>
                    <a:pt x="16785" y="14600"/>
                  </a:cubicBezTo>
                  <a:cubicBezTo>
                    <a:pt x="15233" y="15265"/>
                    <a:pt x="13682" y="15899"/>
                    <a:pt x="12130" y="16469"/>
                  </a:cubicBezTo>
                  <a:cubicBezTo>
                    <a:pt x="10578" y="17039"/>
                    <a:pt x="9026" y="17577"/>
                    <a:pt x="7538" y="17926"/>
                  </a:cubicBezTo>
                  <a:cubicBezTo>
                    <a:pt x="7221" y="18021"/>
                    <a:pt x="6873" y="18084"/>
                    <a:pt x="6556" y="18147"/>
                  </a:cubicBezTo>
                  <a:cubicBezTo>
                    <a:pt x="6714" y="17641"/>
                    <a:pt x="6841" y="17166"/>
                    <a:pt x="6999" y="16659"/>
                  </a:cubicBezTo>
                  <a:cubicBezTo>
                    <a:pt x="7474" y="15202"/>
                    <a:pt x="8108" y="13745"/>
                    <a:pt x="8773" y="12320"/>
                  </a:cubicBezTo>
                  <a:cubicBezTo>
                    <a:pt x="9438" y="10895"/>
                    <a:pt x="10198" y="9470"/>
                    <a:pt x="10990" y="8077"/>
                  </a:cubicBezTo>
                  <a:cubicBezTo>
                    <a:pt x="11401" y="7380"/>
                    <a:pt x="11813" y="6683"/>
                    <a:pt x="12256" y="6018"/>
                  </a:cubicBezTo>
                  <a:lnTo>
                    <a:pt x="12890" y="5005"/>
                  </a:lnTo>
                  <a:cubicBezTo>
                    <a:pt x="13112" y="4688"/>
                    <a:pt x="13333" y="4308"/>
                    <a:pt x="13523" y="4055"/>
                  </a:cubicBezTo>
                  <a:lnTo>
                    <a:pt x="7949"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7"/>
            <p:cNvSpPr/>
            <p:nvPr/>
          </p:nvSpPr>
          <p:spPr>
            <a:xfrm>
              <a:off x="6771269" y="2215662"/>
              <a:ext cx="461258" cy="484269"/>
            </a:xfrm>
            <a:custGeom>
              <a:avLst/>
              <a:gdLst/>
              <a:ahLst/>
              <a:cxnLst/>
              <a:rect l="l" t="t" r="r" b="b"/>
              <a:pathLst>
                <a:path w="15314" h="16078" extrusionOk="0">
                  <a:moveTo>
                    <a:pt x="8978" y="1"/>
                  </a:moveTo>
                  <a:cubicBezTo>
                    <a:pt x="8591" y="1"/>
                    <a:pt x="8184" y="28"/>
                    <a:pt x="7760" y="85"/>
                  </a:cubicBezTo>
                  <a:cubicBezTo>
                    <a:pt x="3484" y="655"/>
                    <a:pt x="1" y="13259"/>
                    <a:pt x="1" y="13259"/>
                  </a:cubicBezTo>
                  <a:lnTo>
                    <a:pt x="8678" y="16078"/>
                  </a:lnTo>
                  <a:cubicBezTo>
                    <a:pt x="8678" y="16078"/>
                    <a:pt x="9976" y="13386"/>
                    <a:pt x="12637" y="8445"/>
                  </a:cubicBezTo>
                  <a:cubicBezTo>
                    <a:pt x="15314" y="3528"/>
                    <a:pt x="13365" y="1"/>
                    <a:pt x="8978"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7"/>
            <p:cNvSpPr/>
            <p:nvPr/>
          </p:nvSpPr>
          <p:spPr>
            <a:xfrm>
              <a:off x="7324513" y="2601650"/>
              <a:ext cx="256622" cy="177015"/>
            </a:xfrm>
            <a:custGeom>
              <a:avLst/>
              <a:gdLst/>
              <a:ahLst/>
              <a:cxnLst/>
              <a:rect l="l" t="t" r="r" b="b"/>
              <a:pathLst>
                <a:path w="8520" h="5877" extrusionOk="0">
                  <a:moveTo>
                    <a:pt x="4213" y="1"/>
                  </a:moveTo>
                  <a:cubicBezTo>
                    <a:pt x="3801" y="1"/>
                    <a:pt x="3421" y="127"/>
                    <a:pt x="3136" y="381"/>
                  </a:cubicBezTo>
                  <a:lnTo>
                    <a:pt x="1" y="3073"/>
                  </a:lnTo>
                  <a:lnTo>
                    <a:pt x="1236" y="5543"/>
                  </a:lnTo>
                  <a:cubicBezTo>
                    <a:pt x="1571" y="5779"/>
                    <a:pt x="1946" y="5876"/>
                    <a:pt x="2337" y="5876"/>
                  </a:cubicBezTo>
                  <a:cubicBezTo>
                    <a:pt x="4090" y="5876"/>
                    <a:pt x="6145" y="3928"/>
                    <a:pt x="6145" y="3928"/>
                  </a:cubicBezTo>
                  <a:lnTo>
                    <a:pt x="7253" y="3643"/>
                  </a:lnTo>
                  <a:cubicBezTo>
                    <a:pt x="8140" y="3453"/>
                    <a:pt x="8520" y="2439"/>
                    <a:pt x="8045" y="1679"/>
                  </a:cubicBezTo>
                  <a:lnTo>
                    <a:pt x="7380" y="697"/>
                  </a:lnTo>
                  <a:cubicBezTo>
                    <a:pt x="7158" y="381"/>
                    <a:pt x="6778" y="159"/>
                    <a:pt x="6366" y="127"/>
                  </a:cubicBezTo>
                  <a:lnTo>
                    <a:pt x="4213"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7"/>
            <p:cNvSpPr/>
            <p:nvPr/>
          </p:nvSpPr>
          <p:spPr>
            <a:xfrm>
              <a:off x="7469510" y="2612945"/>
              <a:ext cx="261381" cy="313188"/>
            </a:xfrm>
            <a:custGeom>
              <a:avLst/>
              <a:gdLst/>
              <a:ahLst/>
              <a:cxnLst/>
              <a:rect l="l" t="t" r="r" b="b"/>
              <a:pathLst>
                <a:path w="8678" h="10398" extrusionOk="0">
                  <a:moveTo>
                    <a:pt x="4325" y="1"/>
                  </a:moveTo>
                  <a:cubicBezTo>
                    <a:pt x="4093" y="1"/>
                    <a:pt x="3854" y="126"/>
                    <a:pt x="3769" y="354"/>
                  </a:cubicBezTo>
                  <a:lnTo>
                    <a:pt x="127" y="9000"/>
                  </a:lnTo>
                  <a:cubicBezTo>
                    <a:pt x="0" y="9348"/>
                    <a:pt x="222" y="9760"/>
                    <a:pt x="602" y="9823"/>
                  </a:cubicBezTo>
                  <a:lnTo>
                    <a:pt x="4276" y="10393"/>
                  </a:lnTo>
                  <a:cubicBezTo>
                    <a:pt x="4297" y="10396"/>
                    <a:pt x="4319" y="10397"/>
                    <a:pt x="4341" y="10397"/>
                  </a:cubicBezTo>
                  <a:cubicBezTo>
                    <a:pt x="4576" y="10397"/>
                    <a:pt x="4822" y="10245"/>
                    <a:pt x="4909" y="10013"/>
                  </a:cubicBezTo>
                  <a:lnTo>
                    <a:pt x="8551" y="1367"/>
                  </a:lnTo>
                  <a:cubicBezTo>
                    <a:pt x="8678" y="1019"/>
                    <a:pt x="8456" y="639"/>
                    <a:pt x="8076" y="576"/>
                  </a:cubicBezTo>
                  <a:lnTo>
                    <a:pt x="4402" y="6"/>
                  </a:lnTo>
                  <a:cubicBezTo>
                    <a:pt x="4377" y="3"/>
                    <a:pt x="4351" y="1"/>
                    <a:pt x="4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7"/>
            <p:cNvSpPr/>
            <p:nvPr/>
          </p:nvSpPr>
          <p:spPr>
            <a:xfrm>
              <a:off x="7483817" y="2614872"/>
              <a:ext cx="262345" cy="313188"/>
            </a:xfrm>
            <a:custGeom>
              <a:avLst/>
              <a:gdLst/>
              <a:ahLst/>
              <a:cxnLst/>
              <a:rect l="l" t="t" r="r" b="b"/>
              <a:pathLst>
                <a:path w="8710" h="10398" extrusionOk="0">
                  <a:moveTo>
                    <a:pt x="4349" y="0"/>
                  </a:moveTo>
                  <a:cubicBezTo>
                    <a:pt x="4100" y="0"/>
                    <a:pt x="3886" y="126"/>
                    <a:pt x="3801" y="353"/>
                  </a:cubicBezTo>
                  <a:lnTo>
                    <a:pt x="159" y="8999"/>
                  </a:lnTo>
                  <a:cubicBezTo>
                    <a:pt x="0" y="9379"/>
                    <a:pt x="222" y="9759"/>
                    <a:pt x="602" y="9822"/>
                  </a:cubicBezTo>
                  <a:lnTo>
                    <a:pt x="4307" y="10392"/>
                  </a:lnTo>
                  <a:cubicBezTo>
                    <a:pt x="4333" y="10396"/>
                    <a:pt x="4359" y="10397"/>
                    <a:pt x="4384" y="10397"/>
                  </a:cubicBezTo>
                  <a:cubicBezTo>
                    <a:pt x="4611" y="10397"/>
                    <a:pt x="4827" y="10272"/>
                    <a:pt x="4941" y="10044"/>
                  </a:cubicBezTo>
                  <a:lnTo>
                    <a:pt x="8551" y="1398"/>
                  </a:lnTo>
                  <a:cubicBezTo>
                    <a:pt x="8709" y="1018"/>
                    <a:pt x="8488" y="638"/>
                    <a:pt x="8108" y="575"/>
                  </a:cubicBezTo>
                  <a:lnTo>
                    <a:pt x="4434" y="5"/>
                  </a:lnTo>
                  <a:cubicBezTo>
                    <a:pt x="4405" y="2"/>
                    <a:pt x="4377" y="0"/>
                    <a:pt x="434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7"/>
            <p:cNvSpPr/>
            <p:nvPr/>
          </p:nvSpPr>
          <p:spPr>
            <a:xfrm>
              <a:off x="7535323" y="2760954"/>
              <a:ext cx="178401" cy="203190"/>
            </a:xfrm>
            <a:custGeom>
              <a:avLst/>
              <a:gdLst/>
              <a:ahLst/>
              <a:cxnLst/>
              <a:rect l="l" t="t" r="r" b="b"/>
              <a:pathLst>
                <a:path w="5923" h="6746" extrusionOk="0">
                  <a:moveTo>
                    <a:pt x="2091" y="0"/>
                  </a:moveTo>
                  <a:lnTo>
                    <a:pt x="1" y="4687"/>
                  </a:lnTo>
                  <a:cubicBezTo>
                    <a:pt x="1" y="4687"/>
                    <a:pt x="1236" y="6461"/>
                    <a:pt x="3326" y="6746"/>
                  </a:cubicBezTo>
                  <a:lnTo>
                    <a:pt x="5923" y="4592"/>
                  </a:lnTo>
                  <a:lnTo>
                    <a:pt x="2091"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7"/>
            <p:cNvSpPr/>
            <p:nvPr/>
          </p:nvSpPr>
          <p:spPr>
            <a:xfrm>
              <a:off x="7465113" y="2740202"/>
              <a:ext cx="134154" cy="161955"/>
            </a:xfrm>
            <a:custGeom>
              <a:avLst/>
              <a:gdLst/>
              <a:ahLst/>
              <a:cxnLst/>
              <a:rect l="l" t="t" r="r" b="b"/>
              <a:pathLst>
                <a:path w="4454" h="5377" extrusionOk="0">
                  <a:moveTo>
                    <a:pt x="1249" y="1"/>
                  </a:moveTo>
                  <a:cubicBezTo>
                    <a:pt x="579" y="1"/>
                    <a:pt x="1" y="611"/>
                    <a:pt x="115" y="1323"/>
                  </a:cubicBezTo>
                  <a:lnTo>
                    <a:pt x="336" y="2875"/>
                  </a:lnTo>
                  <a:cubicBezTo>
                    <a:pt x="400" y="3350"/>
                    <a:pt x="621" y="3825"/>
                    <a:pt x="1002" y="4141"/>
                  </a:cubicBezTo>
                  <a:lnTo>
                    <a:pt x="2332" y="5376"/>
                  </a:lnTo>
                  <a:lnTo>
                    <a:pt x="4453" y="689"/>
                  </a:lnTo>
                  <a:lnTo>
                    <a:pt x="1477" y="24"/>
                  </a:lnTo>
                  <a:cubicBezTo>
                    <a:pt x="1400" y="8"/>
                    <a:pt x="1324" y="1"/>
                    <a:pt x="1249"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7"/>
            <p:cNvSpPr/>
            <p:nvPr/>
          </p:nvSpPr>
          <p:spPr>
            <a:xfrm>
              <a:off x="7461137" y="1652930"/>
              <a:ext cx="239243" cy="145781"/>
            </a:xfrm>
            <a:custGeom>
              <a:avLst/>
              <a:gdLst/>
              <a:ahLst/>
              <a:cxnLst/>
              <a:rect l="l" t="t" r="r" b="b"/>
              <a:pathLst>
                <a:path w="7943" h="4840" extrusionOk="0">
                  <a:moveTo>
                    <a:pt x="3752" y="1"/>
                  </a:moveTo>
                  <a:cubicBezTo>
                    <a:pt x="2353" y="1"/>
                    <a:pt x="1086" y="398"/>
                    <a:pt x="848" y="938"/>
                  </a:cubicBezTo>
                  <a:cubicBezTo>
                    <a:pt x="1" y="2782"/>
                    <a:pt x="3466" y="4839"/>
                    <a:pt x="5850" y="4839"/>
                  </a:cubicBezTo>
                  <a:cubicBezTo>
                    <a:pt x="7028" y="4839"/>
                    <a:pt x="7942" y="4338"/>
                    <a:pt x="7942" y="3060"/>
                  </a:cubicBezTo>
                  <a:cubicBezTo>
                    <a:pt x="7942" y="785"/>
                    <a:pt x="5717" y="1"/>
                    <a:pt x="375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7"/>
            <p:cNvSpPr/>
            <p:nvPr/>
          </p:nvSpPr>
          <p:spPr>
            <a:xfrm>
              <a:off x="7311531" y="1575582"/>
              <a:ext cx="430957" cy="156202"/>
            </a:xfrm>
            <a:custGeom>
              <a:avLst/>
              <a:gdLst/>
              <a:ahLst/>
              <a:cxnLst/>
              <a:rect l="l" t="t" r="r" b="b"/>
              <a:pathLst>
                <a:path w="14308" h="5186" extrusionOk="0">
                  <a:moveTo>
                    <a:pt x="8266" y="1"/>
                  </a:moveTo>
                  <a:cubicBezTo>
                    <a:pt x="4761" y="1"/>
                    <a:pt x="903" y="1029"/>
                    <a:pt x="622" y="1891"/>
                  </a:cubicBezTo>
                  <a:cubicBezTo>
                    <a:pt x="0" y="3792"/>
                    <a:pt x="4799" y="5186"/>
                    <a:pt x="8823" y="5186"/>
                  </a:cubicBezTo>
                  <a:cubicBezTo>
                    <a:pt x="11773" y="5186"/>
                    <a:pt x="14308" y="4436"/>
                    <a:pt x="13986" y="2588"/>
                  </a:cubicBezTo>
                  <a:cubicBezTo>
                    <a:pt x="13648" y="659"/>
                    <a:pt x="11070" y="1"/>
                    <a:pt x="826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7"/>
            <p:cNvSpPr/>
            <p:nvPr/>
          </p:nvSpPr>
          <p:spPr>
            <a:xfrm>
              <a:off x="7451981" y="1520342"/>
              <a:ext cx="270839" cy="167949"/>
            </a:xfrm>
            <a:custGeom>
              <a:avLst/>
              <a:gdLst/>
              <a:ahLst/>
              <a:cxnLst/>
              <a:rect l="l" t="t" r="r" b="b"/>
              <a:pathLst>
                <a:path w="8992" h="5576" extrusionOk="0">
                  <a:moveTo>
                    <a:pt x="4976" y="1"/>
                  </a:moveTo>
                  <a:cubicBezTo>
                    <a:pt x="2459" y="1"/>
                    <a:pt x="0" y="3624"/>
                    <a:pt x="487" y="4675"/>
                  </a:cubicBezTo>
                  <a:cubicBezTo>
                    <a:pt x="780" y="5311"/>
                    <a:pt x="1426" y="5576"/>
                    <a:pt x="2212" y="5576"/>
                  </a:cubicBezTo>
                  <a:cubicBezTo>
                    <a:pt x="4830" y="5576"/>
                    <a:pt x="8992" y="2634"/>
                    <a:pt x="6726" y="685"/>
                  </a:cubicBezTo>
                  <a:cubicBezTo>
                    <a:pt x="6165" y="202"/>
                    <a:pt x="5569" y="1"/>
                    <a:pt x="497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7"/>
            <p:cNvSpPr/>
            <p:nvPr/>
          </p:nvSpPr>
          <p:spPr>
            <a:xfrm>
              <a:off x="6300071" y="1280556"/>
              <a:ext cx="2137647" cy="2138580"/>
            </a:xfrm>
            <a:custGeom>
              <a:avLst/>
              <a:gdLst/>
              <a:ahLst/>
              <a:cxnLst/>
              <a:rect l="l" t="t" r="r" b="b"/>
              <a:pathLst>
                <a:path w="70971" h="71002" extrusionOk="0">
                  <a:moveTo>
                    <a:pt x="34963" y="0"/>
                  </a:moveTo>
                  <a:cubicBezTo>
                    <a:pt x="34868" y="32"/>
                    <a:pt x="34773" y="95"/>
                    <a:pt x="34773" y="222"/>
                  </a:cubicBezTo>
                  <a:cubicBezTo>
                    <a:pt x="34773" y="317"/>
                    <a:pt x="34899" y="412"/>
                    <a:pt x="34994" y="412"/>
                  </a:cubicBezTo>
                  <a:cubicBezTo>
                    <a:pt x="35121" y="412"/>
                    <a:pt x="35216" y="317"/>
                    <a:pt x="35216" y="222"/>
                  </a:cubicBezTo>
                  <a:cubicBezTo>
                    <a:pt x="35216" y="95"/>
                    <a:pt x="35121" y="0"/>
                    <a:pt x="34994" y="0"/>
                  </a:cubicBezTo>
                  <a:close/>
                  <a:moveTo>
                    <a:pt x="36578" y="32"/>
                  </a:moveTo>
                  <a:cubicBezTo>
                    <a:pt x="36483" y="32"/>
                    <a:pt x="36420" y="95"/>
                    <a:pt x="36420" y="222"/>
                  </a:cubicBezTo>
                  <a:cubicBezTo>
                    <a:pt x="36420" y="317"/>
                    <a:pt x="36515" y="412"/>
                    <a:pt x="36610" y="412"/>
                  </a:cubicBezTo>
                  <a:lnTo>
                    <a:pt x="36641" y="412"/>
                  </a:lnTo>
                  <a:cubicBezTo>
                    <a:pt x="36736" y="412"/>
                    <a:pt x="36831" y="349"/>
                    <a:pt x="36831" y="222"/>
                  </a:cubicBezTo>
                  <a:cubicBezTo>
                    <a:pt x="36831" y="127"/>
                    <a:pt x="36736" y="32"/>
                    <a:pt x="36641" y="32"/>
                  </a:cubicBezTo>
                  <a:close/>
                  <a:moveTo>
                    <a:pt x="33348" y="64"/>
                  </a:moveTo>
                  <a:cubicBezTo>
                    <a:pt x="33221" y="95"/>
                    <a:pt x="33158" y="159"/>
                    <a:pt x="33158" y="285"/>
                  </a:cubicBezTo>
                  <a:cubicBezTo>
                    <a:pt x="33189" y="380"/>
                    <a:pt x="33284" y="475"/>
                    <a:pt x="33379" y="475"/>
                  </a:cubicBezTo>
                  <a:cubicBezTo>
                    <a:pt x="33506" y="444"/>
                    <a:pt x="33601" y="380"/>
                    <a:pt x="33569" y="254"/>
                  </a:cubicBezTo>
                  <a:cubicBezTo>
                    <a:pt x="33569" y="159"/>
                    <a:pt x="33474" y="64"/>
                    <a:pt x="33379" y="64"/>
                  </a:cubicBezTo>
                  <a:close/>
                  <a:moveTo>
                    <a:pt x="38187" y="121"/>
                  </a:moveTo>
                  <a:cubicBezTo>
                    <a:pt x="38106" y="121"/>
                    <a:pt x="38035" y="203"/>
                    <a:pt x="38035" y="285"/>
                  </a:cubicBezTo>
                  <a:cubicBezTo>
                    <a:pt x="38035" y="412"/>
                    <a:pt x="38130" y="507"/>
                    <a:pt x="38225" y="507"/>
                  </a:cubicBezTo>
                  <a:lnTo>
                    <a:pt x="38256" y="507"/>
                  </a:lnTo>
                  <a:cubicBezTo>
                    <a:pt x="38351" y="507"/>
                    <a:pt x="38446" y="444"/>
                    <a:pt x="38446" y="349"/>
                  </a:cubicBezTo>
                  <a:cubicBezTo>
                    <a:pt x="38478" y="222"/>
                    <a:pt x="38383" y="127"/>
                    <a:pt x="38288" y="127"/>
                  </a:cubicBezTo>
                  <a:lnTo>
                    <a:pt x="38225" y="127"/>
                  </a:lnTo>
                  <a:cubicBezTo>
                    <a:pt x="38212" y="123"/>
                    <a:pt x="38199" y="121"/>
                    <a:pt x="38187" y="121"/>
                  </a:cubicBezTo>
                  <a:close/>
                  <a:moveTo>
                    <a:pt x="31733" y="190"/>
                  </a:moveTo>
                  <a:lnTo>
                    <a:pt x="31701" y="222"/>
                  </a:lnTo>
                  <a:cubicBezTo>
                    <a:pt x="31606" y="222"/>
                    <a:pt x="31511" y="317"/>
                    <a:pt x="31543" y="412"/>
                  </a:cubicBezTo>
                  <a:cubicBezTo>
                    <a:pt x="31543" y="539"/>
                    <a:pt x="31638" y="602"/>
                    <a:pt x="31733" y="602"/>
                  </a:cubicBezTo>
                  <a:lnTo>
                    <a:pt x="31796" y="602"/>
                  </a:lnTo>
                  <a:cubicBezTo>
                    <a:pt x="31891" y="570"/>
                    <a:pt x="31986" y="475"/>
                    <a:pt x="31954" y="380"/>
                  </a:cubicBezTo>
                  <a:cubicBezTo>
                    <a:pt x="31954" y="254"/>
                    <a:pt x="31859" y="190"/>
                    <a:pt x="31733" y="190"/>
                  </a:cubicBezTo>
                  <a:close/>
                  <a:moveTo>
                    <a:pt x="39802" y="279"/>
                  </a:moveTo>
                  <a:cubicBezTo>
                    <a:pt x="39721" y="279"/>
                    <a:pt x="39650" y="361"/>
                    <a:pt x="39650" y="444"/>
                  </a:cubicBezTo>
                  <a:cubicBezTo>
                    <a:pt x="39618" y="570"/>
                    <a:pt x="39713" y="665"/>
                    <a:pt x="39840" y="665"/>
                  </a:cubicBezTo>
                  <a:lnTo>
                    <a:pt x="39872" y="665"/>
                  </a:lnTo>
                  <a:cubicBezTo>
                    <a:pt x="39967" y="665"/>
                    <a:pt x="40030" y="602"/>
                    <a:pt x="40062" y="507"/>
                  </a:cubicBezTo>
                  <a:cubicBezTo>
                    <a:pt x="40062" y="412"/>
                    <a:pt x="39998" y="285"/>
                    <a:pt x="39872" y="285"/>
                  </a:cubicBezTo>
                  <a:lnTo>
                    <a:pt x="39840" y="285"/>
                  </a:lnTo>
                  <a:cubicBezTo>
                    <a:pt x="39827" y="281"/>
                    <a:pt x="39814" y="279"/>
                    <a:pt x="39802" y="279"/>
                  </a:cubicBezTo>
                  <a:close/>
                  <a:moveTo>
                    <a:pt x="30167" y="406"/>
                  </a:moveTo>
                  <a:cubicBezTo>
                    <a:pt x="30151" y="406"/>
                    <a:pt x="30134" y="408"/>
                    <a:pt x="30117" y="412"/>
                  </a:cubicBezTo>
                  <a:lnTo>
                    <a:pt x="30117" y="602"/>
                  </a:lnTo>
                  <a:lnTo>
                    <a:pt x="30086" y="412"/>
                  </a:lnTo>
                  <a:cubicBezTo>
                    <a:pt x="29991" y="444"/>
                    <a:pt x="29896" y="539"/>
                    <a:pt x="29927" y="634"/>
                  </a:cubicBezTo>
                  <a:cubicBezTo>
                    <a:pt x="29927" y="729"/>
                    <a:pt x="30022" y="824"/>
                    <a:pt x="30117" y="824"/>
                  </a:cubicBezTo>
                  <a:cubicBezTo>
                    <a:pt x="30117" y="824"/>
                    <a:pt x="30149" y="824"/>
                    <a:pt x="30149" y="792"/>
                  </a:cubicBezTo>
                  <a:lnTo>
                    <a:pt x="30181" y="792"/>
                  </a:lnTo>
                  <a:cubicBezTo>
                    <a:pt x="30307" y="792"/>
                    <a:pt x="30371" y="665"/>
                    <a:pt x="30371" y="570"/>
                  </a:cubicBezTo>
                  <a:cubicBezTo>
                    <a:pt x="30343" y="488"/>
                    <a:pt x="30268" y="406"/>
                    <a:pt x="30167" y="406"/>
                  </a:cubicBezTo>
                  <a:close/>
                  <a:moveTo>
                    <a:pt x="41455" y="507"/>
                  </a:moveTo>
                  <a:cubicBezTo>
                    <a:pt x="41360" y="507"/>
                    <a:pt x="41265" y="570"/>
                    <a:pt x="41265" y="665"/>
                  </a:cubicBezTo>
                  <a:cubicBezTo>
                    <a:pt x="41233" y="792"/>
                    <a:pt x="41328" y="887"/>
                    <a:pt x="41423" y="919"/>
                  </a:cubicBezTo>
                  <a:lnTo>
                    <a:pt x="41455" y="919"/>
                  </a:lnTo>
                  <a:cubicBezTo>
                    <a:pt x="41550" y="919"/>
                    <a:pt x="41645" y="855"/>
                    <a:pt x="41645" y="760"/>
                  </a:cubicBezTo>
                  <a:cubicBezTo>
                    <a:pt x="41677" y="634"/>
                    <a:pt x="41613" y="539"/>
                    <a:pt x="41518" y="507"/>
                  </a:cubicBezTo>
                  <a:close/>
                  <a:moveTo>
                    <a:pt x="28583" y="689"/>
                  </a:moveTo>
                  <a:cubicBezTo>
                    <a:pt x="28567" y="689"/>
                    <a:pt x="28550" y="692"/>
                    <a:pt x="28534" y="697"/>
                  </a:cubicBezTo>
                  <a:lnTo>
                    <a:pt x="28534" y="887"/>
                  </a:lnTo>
                  <a:lnTo>
                    <a:pt x="28471" y="697"/>
                  </a:lnTo>
                  <a:cubicBezTo>
                    <a:pt x="28376" y="729"/>
                    <a:pt x="28312" y="824"/>
                    <a:pt x="28312" y="950"/>
                  </a:cubicBezTo>
                  <a:cubicBezTo>
                    <a:pt x="28344" y="1014"/>
                    <a:pt x="28439" y="1109"/>
                    <a:pt x="28534" y="1109"/>
                  </a:cubicBezTo>
                  <a:cubicBezTo>
                    <a:pt x="28534" y="1109"/>
                    <a:pt x="28534" y="1109"/>
                    <a:pt x="28566" y="1077"/>
                  </a:cubicBezTo>
                  <a:lnTo>
                    <a:pt x="28597" y="1077"/>
                  </a:lnTo>
                  <a:cubicBezTo>
                    <a:pt x="28692" y="1045"/>
                    <a:pt x="28787" y="950"/>
                    <a:pt x="28756" y="855"/>
                  </a:cubicBezTo>
                  <a:cubicBezTo>
                    <a:pt x="28729" y="750"/>
                    <a:pt x="28660" y="689"/>
                    <a:pt x="28583" y="689"/>
                  </a:cubicBezTo>
                  <a:close/>
                  <a:moveTo>
                    <a:pt x="43008" y="816"/>
                  </a:moveTo>
                  <a:cubicBezTo>
                    <a:pt x="42913" y="816"/>
                    <a:pt x="42843" y="877"/>
                    <a:pt x="42817" y="982"/>
                  </a:cubicBezTo>
                  <a:cubicBezTo>
                    <a:pt x="42785" y="1077"/>
                    <a:pt x="42880" y="1204"/>
                    <a:pt x="42975" y="1204"/>
                  </a:cubicBezTo>
                  <a:lnTo>
                    <a:pt x="43007" y="1204"/>
                  </a:lnTo>
                  <a:cubicBezTo>
                    <a:pt x="43038" y="1235"/>
                    <a:pt x="43038" y="1235"/>
                    <a:pt x="43070" y="1235"/>
                  </a:cubicBezTo>
                  <a:cubicBezTo>
                    <a:pt x="43165" y="1235"/>
                    <a:pt x="43228" y="1172"/>
                    <a:pt x="43260" y="1077"/>
                  </a:cubicBezTo>
                  <a:cubicBezTo>
                    <a:pt x="43292" y="950"/>
                    <a:pt x="43197" y="855"/>
                    <a:pt x="43102" y="824"/>
                  </a:cubicBezTo>
                  <a:lnTo>
                    <a:pt x="43007" y="1014"/>
                  </a:lnTo>
                  <a:lnTo>
                    <a:pt x="43070" y="824"/>
                  </a:lnTo>
                  <a:cubicBezTo>
                    <a:pt x="43048" y="818"/>
                    <a:pt x="43028" y="816"/>
                    <a:pt x="43008" y="816"/>
                  </a:cubicBezTo>
                  <a:close/>
                  <a:moveTo>
                    <a:pt x="26981" y="1037"/>
                  </a:moveTo>
                  <a:cubicBezTo>
                    <a:pt x="26961" y="1037"/>
                    <a:pt x="26941" y="1040"/>
                    <a:pt x="26919" y="1045"/>
                  </a:cubicBezTo>
                  <a:lnTo>
                    <a:pt x="26887" y="1077"/>
                  </a:lnTo>
                  <a:cubicBezTo>
                    <a:pt x="26792" y="1077"/>
                    <a:pt x="26729" y="1204"/>
                    <a:pt x="26761" y="1299"/>
                  </a:cubicBezTo>
                  <a:cubicBezTo>
                    <a:pt x="26792" y="1394"/>
                    <a:pt x="26887" y="1457"/>
                    <a:pt x="26982" y="1457"/>
                  </a:cubicBezTo>
                  <a:cubicBezTo>
                    <a:pt x="26982" y="1457"/>
                    <a:pt x="27014" y="1457"/>
                    <a:pt x="27014" y="1425"/>
                  </a:cubicBezTo>
                  <a:cubicBezTo>
                    <a:pt x="27141" y="1425"/>
                    <a:pt x="27204" y="1299"/>
                    <a:pt x="27172" y="1204"/>
                  </a:cubicBezTo>
                  <a:cubicBezTo>
                    <a:pt x="27146" y="1099"/>
                    <a:pt x="27076" y="1037"/>
                    <a:pt x="26981" y="1037"/>
                  </a:cubicBezTo>
                  <a:close/>
                  <a:moveTo>
                    <a:pt x="44602" y="1196"/>
                  </a:moveTo>
                  <a:cubicBezTo>
                    <a:pt x="44518" y="1196"/>
                    <a:pt x="44426" y="1257"/>
                    <a:pt x="44400" y="1362"/>
                  </a:cubicBezTo>
                  <a:cubicBezTo>
                    <a:pt x="44369" y="1457"/>
                    <a:pt x="44432" y="1552"/>
                    <a:pt x="44559" y="1584"/>
                  </a:cubicBezTo>
                  <a:lnTo>
                    <a:pt x="44590" y="1615"/>
                  </a:lnTo>
                  <a:lnTo>
                    <a:pt x="44622" y="1615"/>
                  </a:lnTo>
                  <a:cubicBezTo>
                    <a:pt x="44717" y="1615"/>
                    <a:pt x="44812" y="1552"/>
                    <a:pt x="44812" y="1457"/>
                  </a:cubicBezTo>
                  <a:cubicBezTo>
                    <a:pt x="44844" y="1362"/>
                    <a:pt x="44780" y="1235"/>
                    <a:pt x="44685" y="1204"/>
                  </a:cubicBezTo>
                  <a:lnTo>
                    <a:pt x="44654" y="1204"/>
                  </a:lnTo>
                  <a:cubicBezTo>
                    <a:pt x="44637" y="1198"/>
                    <a:pt x="44620" y="1196"/>
                    <a:pt x="44602" y="1196"/>
                  </a:cubicBezTo>
                  <a:close/>
                  <a:moveTo>
                    <a:pt x="25417" y="1480"/>
                  </a:moveTo>
                  <a:cubicBezTo>
                    <a:pt x="25401" y="1480"/>
                    <a:pt x="25384" y="1483"/>
                    <a:pt x="25367" y="1489"/>
                  </a:cubicBezTo>
                  <a:lnTo>
                    <a:pt x="25335" y="1489"/>
                  </a:lnTo>
                  <a:cubicBezTo>
                    <a:pt x="25209" y="1520"/>
                    <a:pt x="25177" y="1647"/>
                    <a:pt x="25209" y="1742"/>
                  </a:cubicBezTo>
                  <a:cubicBezTo>
                    <a:pt x="25240" y="1805"/>
                    <a:pt x="25335" y="1869"/>
                    <a:pt x="25399" y="1869"/>
                  </a:cubicBezTo>
                  <a:lnTo>
                    <a:pt x="25462" y="1869"/>
                  </a:lnTo>
                  <a:cubicBezTo>
                    <a:pt x="25589" y="1837"/>
                    <a:pt x="25652" y="1710"/>
                    <a:pt x="25620" y="1615"/>
                  </a:cubicBezTo>
                  <a:cubicBezTo>
                    <a:pt x="25568" y="1537"/>
                    <a:pt x="25495" y="1480"/>
                    <a:pt x="25417" y="1480"/>
                  </a:cubicBezTo>
                  <a:close/>
                  <a:moveTo>
                    <a:pt x="46134" y="1667"/>
                  </a:moveTo>
                  <a:cubicBezTo>
                    <a:pt x="46056" y="1667"/>
                    <a:pt x="45976" y="1709"/>
                    <a:pt x="45952" y="1805"/>
                  </a:cubicBezTo>
                  <a:cubicBezTo>
                    <a:pt x="45920" y="1900"/>
                    <a:pt x="45984" y="2027"/>
                    <a:pt x="46079" y="2059"/>
                  </a:cubicBezTo>
                  <a:lnTo>
                    <a:pt x="46205" y="2059"/>
                  </a:lnTo>
                  <a:cubicBezTo>
                    <a:pt x="46269" y="2059"/>
                    <a:pt x="46364" y="2027"/>
                    <a:pt x="46364" y="1932"/>
                  </a:cubicBezTo>
                  <a:cubicBezTo>
                    <a:pt x="46395" y="1805"/>
                    <a:pt x="46364" y="1710"/>
                    <a:pt x="46237" y="1679"/>
                  </a:cubicBezTo>
                  <a:lnTo>
                    <a:pt x="46205" y="1679"/>
                  </a:lnTo>
                  <a:cubicBezTo>
                    <a:pt x="46183" y="1671"/>
                    <a:pt x="46159" y="1667"/>
                    <a:pt x="46134" y="1667"/>
                  </a:cubicBezTo>
                  <a:close/>
                  <a:moveTo>
                    <a:pt x="23891" y="1971"/>
                  </a:moveTo>
                  <a:cubicBezTo>
                    <a:pt x="23866" y="1971"/>
                    <a:pt x="23841" y="1978"/>
                    <a:pt x="23815" y="1995"/>
                  </a:cubicBezTo>
                  <a:lnTo>
                    <a:pt x="23752" y="1995"/>
                  </a:lnTo>
                  <a:cubicBezTo>
                    <a:pt x="23657" y="2027"/>
                    <a:pt x="23625" y="2154"/>
                    <a:pt x="23657" y="2249"/>
                  </a:cubicBezTo>
                  <a:cubicBezTo>
                    <a:pt x="23689" y="2312"/>
                    <a:pt x="23784" y="2375"/>
                    <a:pt x="23847" y="2375"/>
                  </a:cubicBezTo>
                  <a:cubicBezTo>
                    <a:pt x="23879" y="2375"/>
                    <a:pt x="23910" y="2375"/>
                    <a:pt x="23942" y="2344"/>
                  </a:cubicBezTo>
                  <a:cubicBezTo>
                    <a:pt x="24037" y="2312"/>
                    <a:pt x="24100" y="2217"/>
                    <a:pt x="24069" y="2122"/>
                  </a:cubicBezTo>
                  <a:cubicBezTo>
                    <a:pt x="24022" y="2029"/>
                    <a:pt x="23959" y="1971"/>
                    <a:pt x="23891" y="1971"/>
                  </a:cubicBezTo>
                  <a:close/>
                  <a:moveTo>
                    <a:pt x="47704" y="2177"/>
                  </a:moveTo>
                  <a:cubicBezTo>
                    <a:pt x="47620" y="2177"/>
                    <a:pt x="47530" y="2234"/>
                    <a:pt x="47504" y="2312"/>
                  </a:cubicBezTo>
                  <a:cubicBezTo>
                    <a:pt x="47472" y="2407"/>
                    <a:pt x="47535" y="2534"/>
                    <a:pt x="47630" y="2565"/>
                  </a:cubicBezTo>
                  <a:lnTo>
                    <a:pt x="47662" y="2597"/>
                  </a:lnTo>
                  <a:lnTo>
                    <a:pt x="47725" y="2597"/>
                  </a:lnTo>
                  <a:cubicBezTo>
                    <a:pt x="47820" y="2597"/>
                    <a:pt x="47884" y="2534"/>
                    <a:pt x="47915" y="2470"/>
                  </a:cubicBezTo>
                  <a:cubicBezTo>
                    <a:pt x="47947" y="2344"/>
                    <a:pt x="47884" y="2249"/>
                    <a:pt x="47789" y="2217"/>
                  </a:cubicBezTo>
                  <a:lnTo>
                    <a:pt x="47694" y="2375"/>
                  </a:lnTo>
                  <a:lnTo>
                    <a:pt x="47757" y="2185"/>
                  </a:lnTo>
                  <a:cubicBezTo>
                    <a:pt x="47740" y="2180"/>
                    <a:pt x="47722" y="2177"/>
                    <a:pt x="47704" y="2177"/>
                  </a:cubicBezTo>
                  <a:close/>
                  <a:moveTo>
                    <a:pt x="22339" y="2554"/>
                  </a:moveTo>
                  <a:cubicBezTo>
                    <a:pt x="22313" y="2554"/>
                    <a:pt x="22287" y="2558"/>
                    <a:pt x="22264" y="2565"/>
                  </a:cubicBezTo>
                  <a:lnTo>
                    <a:pt x="22232" y="2565"/>
                  </a:lnTo>
                  <a:cubicBezTo>
                    <a:pt x="22137" y="2629"/>
                    <a:pt x="22105" y="2724"/>
                    <a:pt x="22137" y="2819"/>
                  </a:cubicBezTo>
                  <a:cubicBezTo>
                    <a:pt x="22169" y="2914"/>
                    <a:pt x="22232" y="2945"/>
                    <a:pt x="22327" y="2945"/>
                  </a:cubicBezTo>
                  <a:lnTo>
                    <a:pt x="22390" y="2945"/>
                  </a:lnTo>
                  <a:lnTo>
                    <a:pt x="22422" y="2914"/>
                  </a:lnTo>
                  <a:cubicBezTo>
                    <a:pt x="22517" y="2882"/>
                    <a:pt x="22549" y="2787"/>
                    <a:pt x="22517" y="2660"/>
                  </a:cubicBezTo>
                  <a:cubicBezTo>
                    <a:pt x="22493" y="2589"/>
                    <a:pt x="22416" y="2554"/>
                    <a:pt x="22339" y="2554"/>
                  </a:cubicBezTo>
                  <a:close/>
                  <a:moveTo>
                    <a:pt x="49206" y="2776"/>
                  </a:moveTo>
                  <a:cubicBezTo>
                    <a:pt x="49128" y="2776"/>
                    <a:pt x="49048" y="2817"/>
                    <a:pt x="49024" y="2914"/>
                  </a:cubicBezTo>
                  <a:cubicBezTo>
                    <a:pt x="48992" y="3009"/>
                    <a:pt x="49024" y="3104"/>
                    <a:pt x="49119" y="3167"/>
                  </a:cubicBezTo>
                  <a:lnTo>
                    <a:pt x="49151" y="3167"/>
                  </a:lnTo>
                  <a:cubicBezTo>
                    <a:pt x="49182" y="3199"/>
                    <a:pt x="49214" y="3199"/>
                    <a:pt x="49246" y="3199"/>
                  </a:cubicBezTo>
                  <a:cubicBezTo>
                    <a:pt x="49309" y="3199"/>
                    <a:pt x="49404" y="3167"/>
                    <a:pt x="49436" y="3072"/>
                  </a:cubicBezTo>
                  <a:cubicBezTo>
                    <a:pt x="49467" y="2977"/>
                    <a:pt x="49404" y="2850"/>
                    <a:pt x="49309" y="2819"/>
                  </a:cubicBezTo>
                  <a:lnTo>
                    <a:pt x="49277" y="2787"/>
                  </a:lnTo>
                  <a:cubicBezTo>
                    <a:pt x="49255" y="2780"/>
                    <a:pt x="49231" y="2776"/>
                    <a:pt x="49206" y="2776"/>
                  </a:cubicBezTo>
                  <a:close/>
                  <a:moveTo>
                    <a:pt x="20851" y="3187"/>
                  </a:moveTo>
                  <a:cubicBezTo>
                    <a:pt x="20825" y="3187"/>
                    <a:pt x="20799" y="3191"/>
                    <a:pt x="20775" y="3199"/>
                  </a:cubicBezTo>
                  <a:lnTo>
                    <a:pt x="20838" y="3389"/>
                  </a:lnTo>
                  <a:lnTo>
                    <a:pt x="20743" y="3231"/>
                  </a:lnTo>
                  <a:cubicBezTo>
                    <a:pt x="20648" y="3262"/>
                    <a:pt x="20617" y="3389"/>
                    <a:pt x="20648" y="3484"/>
                  </a:cubicBezTo>
                  <a:cubicBezTo>
                    <a:pt x="20680" y="3547"/>
                    <a:pt x="20743" y="3611"/>
                    <a:pt x="20838" y="3611"/>
                  </a:cubicBezTo>
                  <a:cubicBezTo>
                    <a:pt x="20870" y="3611"/>
                    <a:pt x="20870" y="3579"/>
                    <a:pt x="20902" y="3579"/>
                  </a:cubicBezTo>
                  <a:lnTo>
                    <a:pt x="20965" y="3579"/>
                  </a:lnTo>
                  <a:cubicBezTo>
                    <a:pt x="21060" y="3516"/>
                    <a:pt x="21092" y="3389"/>
                    <a:pt x="21060" y="3294"/>
                  </a:cubicBezTo>
                  <a:cubicBezTo>
                    <a:pt x="21013" y="3223"/>
                    <a:pt x="20929" y="3187"/>
                    <a:pt x="20851" y="3187"/>
                  </a:cubicBezTo>
                  <a:close/>
                  <a:moveTo>
                    <a:pt x="50658" y="3451"/>
                  </a:moveTo>
                  <a:cubicBezTo>
                    <a:pt x="50593" y="3451"/>
                    <a:pt x="50533" y="3486"/>
                    <a:pt x="50512" y="3547"/>
                  </a:cubicBezTo>
                  <a:cubicBezTo>
                    <a:pt x="50449" y="3674"/>
                    <a:pt x="50512" y="3769"/>
                    <a:pt x="50607" y="3832"/>
                  </a:cubicBezTo>
                  <a:lnTo>
                    <a:pt x="50639" y="3832"/>
                  </a:lnTo>
                  <a:cubicBezTo>
                    <a:pt x="50671" y="3864"/>
                    <a:pt x="50702" y="3864"/>
                    <a:pt x="50734" y="3864"/>
                  </a:cubicBezTo>
                  <a:cubicBezTo>
                    <a:pt x="50797" y="3864"/>
                    <a:pt x="50861" y="3832"/>
                    <a:pt x="50892" y="3737"/>
                  </a:cubicBezTo>
                  <a:cubicBezTo>
                    <a:pt x="50956" y="3642"/>
                    <a:pt x="50892" y="3547"/>
                    <a:pt x="50797" y="3484"/>
                  </a:cubicBezTo>
                  <a:lnTo>
                    <a:pt x="50766" y="3484"/>
                  </a:lnTo>
                  <a:cubicBezTo>
                    <a:pt x="50732" y="3461"/>
                    <a:pt x="50694" y="3451"/>
                    <a:pt x="50658" y="3451"/>
                  </a:cubicBezTo>
                  <a:close/>
                  <a:moveTo>
                    <a:pt x="19394" y="3884"/>
                  </a:moveTo>
                  <a:cubicBezTo>
                    <a:pt x="19368" y="3884"/>
                    <a:pt x="19342" y="3888"/>
                    <a:pt x="19318" y="3896"/>
                  </a:cubicBezTo>
                  <a:lnTo>
                    <a:pt x="19287" y="3927"/>
                  </a:lnTo>
                  <a:cubicBezTo>
                    <a:pt x="19192" y="3991"/>
                    <a:pt x="19160" y="4086"/>
                    <a:pt x="19223" y="4181"/>
                  </a:cubicBezTo>
                  <a:cubicBezTo>
                    <a:pt x="19255" y="4244"/>
                    <a:pt x="19318" y="4276"/>
                    <a:pt x="19413" y="4276"/>
                  </a:cubicBezTo>
                  <a:cubicBezTo>
                    <a:pt x="19445" y="4276"/>
                    <a:pt x="19477" y="4276"/>
                    <a:pt x="19508" y="4244"/>
                  </a:cubicBezTo>
                  <a:cubicBezTo>
                    <a:pt x="19603" y="4212"/>
                    <a:pt x="19635" y="4086"/>
                    <a:pt x="19572" y="3991"/>
                  </a:cubicBezTo>
                  <a:cubicBezTo>
                    <a:pt x="19548" y="3919"/>
                    <a:pt x="19471" y="3884"/>
                    <a:pt x="19394" y="3884"/>
                  </a:cubicBezTo>
                  <a:close/>
                  <a:moveTo>
                    <a:pt x="52144" y="4187"/>
                  </a:moveTo>
                  <a:cubicBezTo>
                    <a:pt x="52077" y="4187"/>
                    <a:pt x="52015" y="4239"/>
                    <a:pt x="51969" y="4307"/>
                  </a:cubicBezTo>
                  <a:cubicBezTo>
                    <a:pt x="51937" y="4402"/>
                    <a:pt x="51969" y="4529"/>
                    <a:pt x="52064" y="4592"/>
                  </a:cubicBezTo>
                  <a:lnTo>
                    <a:pt x="52159" y="4592"/>
                  </a:lnTo>
                  <a:cubicBezTo>
                    <a:pt x="52254" y="4592"/>
                    <a:pt x="52317" y="4561"/>
                    <a:pt x="52349" y="4497"/>
                  </a:cubicBezTo>
                  <a:cubicBezTo>
                    <a:pt x="52381" y="4402"/>
                    <a:pt x="52349" y="4276"/>
                    <a:pt x="52254" y="4244"/>
                  </a:cubicBezTo>
                  <a:lnTo>
                    <a:pt x="52222" y="4212"/>
                  </a:lnTo>
                  <a:cubicBezTo>
                    <a:pt x="52196" y="4195"/>
                    <a:pt x="52169" y="4187"/>
                    <a:pt x="52144" y="4187"/>
                  </a:cubicBezTo>
                  <a:close/>
                  <a:moveTo>
                    <a:pt x="18000" y="4654"/>
                  </a:moveTo>
                  <a:cubicBezTo>
                    <a:pt x="17964" y="4654"/>
                    <a:pt x="17927" y="4665"/>
                    <a:pt x="17893" y="4687"/>
                  </a:cubicBezTo>
                  <a:lnTo>
                    <a:pt x="17862" y="4719"/>
                  </a:lnTo>
                  <a:cubicBezTo>
                    <a:pt x="17767" y="4751"/>
                    <a:pt x="17735" y="4877"/>
                    <a:pt x="17767" y="4972"/>
                  </a:cubicBezTo>
                  <a:cubicBezTo>
                    <a:pt x="17798" y="5036"/>
                    <a:pt x="17893" y="5067"/>
                    <a:pt x="17957" y="5067"/>
                  </a:cubicBezTo>
                  <a:cubicBezTo>
                    <a:pt x="17988" y="5067"/>
                    <a:pt x="18020" y="5067"/>
                    <a:pt x="18052" y="5036"/>
                  </a:cubicBezTo>
                  <a:lnTo>
                    <a:pt x="18083" y="5036"/>
                  </a:lnTo>
                  <a:cubicBezTo>
                    <a:pt x="18178" y="4972"/>
                    <a:pt x="18210" y="4846"/>
                    <a:pt x="18147" y="4751"/>
                  </a:cubicBezTo>
                  <a:cubicBezTo>
                    <a:pt x="18126" y="4689"/>
                    <a:pt x="18066" y="4654"/>
                    <a:pt x="18000" y="4654"/>
                  </a:cubicBezTo>
                  <a:close/>
                  <a:moveTo>
                    <a:pt x="53572" y="4992"/>
                  </a:moveTo>
                  <a:cubicBezTo>
                    <a:pt x="53495" y="4992"/>
                    <a:pt x="53418" y="5028"/>
                    <a:pt x="53394" y="5099"/>
                  </a:cubicBezTo>
                  <a:cubicBezTo>
                    <a:pt x="53331" y="5194"/>
                    <a:pt x="53363" y="5289"/>
                    <a:pt x="53458" y="5352"/>
                  </a:cubicBezTo>
                  <a:lnTo>
                    <a:pt x="53489" y="5384"/>
                  </a:lnTo>
                  <a:cubicBezTo>
                    <a:pt x="53521" y="5416"/>
                    <a:pt x="53553" y="5416"/>
                    <a:pt x="53584" y="5416"/>
                  </a:cubicBezTo>
                  <a:cubicBezTo>
                    <a:pt x="53648" y="5416"/>
                    <a:pt x="53711" y="5384"/>
                    <a:pt x="53743" y="5321"/>
                  </a:cubicBezTo>
                  <a:cubicBezTo>
                    <a:pt x="53806" y="5226"/>
                    <a:pt x="53774" y="5099"/>
                    <a:pt x="53679" y="5036"/>
                  </a:cubicBezTo>
                  <a:lnTo>
                    <a:pt x="53648" y="5004"/>
                  </a:lnTo>
                  <a:cubicBezTo>
                    <a:pt x="53624" y="4996"/>
                    <a:pt x="53598" y="4992"/>
                    <a:pt x="53572" y="4992"/>
                  </a:cubicBezTo>
                  <a:close/>
                  <a:moveTo>
                    <a:pt x="16585" y="5509"/>
                  </a:moveTo>
                  <a:cubicBezTo>
                    <a:pt x="16553" y="5509"/>
                    <a:pt x="16522" y="5520"/>
                    <a:pt x="16500" y="5542"/>
                  </a:cubicBezTo>
                  <a:lnTo>
                    <a:pt x="16563" y="5732"/>
                  </a:lnTo>
                  <a:lnTo>
                    <a:pt x="16468" y="5542"/>
                  </a:lnTo>
                  <a:cubicBezTo>
                    <a:pt x="16373" y="5606"/>
                    <a:pt x="16341" y="5732"/>
                    <a:pt x="16405" y="5827"/>
                  </a:cubicBezTo>
                  <a:cubicBezTo>
                    <a:pt x="16436" y="5891"/>
                    <a:pt x="16500" y="5922"/>
                    <a:pt x="16563" y="5922"/>
                  </a:cubicBezTo>
                  <a:cubicBezTo>
                    <a:pt x="16595" y="5922"/>
                    <a:pt x="16626" y="5922"/>
                    <a:pt x="16658" y="5891"/>
                  </a:cubicBezTo>
                  <a:cubicBezTo>
                    <a:pt x="16658" y="5891"/>
                    <a:pt x="16690" y="5859"/>
                    <a:pt x="16690" y="5859"/>
                  </a:cubicBezTo>
                  <a:cubicBezTo>
                    <a:pt x="16785" y="5796"/>
                    <a:pt x="16816" y="5669"/>
                    <a:pt x="16753" y="5606"/>
                  </a:cubicBezTo>
                  <a:cubicBezTo>
                    <a:pt x="16712" y="5544"/>
                    <a:pt x="16645" y="5509"/>
                    <a:pt x="16585" y="5509"/>
                  </a:cubicBezTo>
                  <a:close/>
                  <a:moveTo>
                    <a:pt x="54932" y="5858"/>
                  </a:moveTo>
                  <a:cubicBezTo>
                    <a:pt x="54864" y="5858"/>
                    <a:pt x="54797" y="5893"/>
                    <a:pt x="54756" y="5954"/>
                  </a:cubicBezTo>
                  <a:cubicBezTo>
                    <a:pt x="54693" y="6049"/>
                    <a:pt x="54724" y="6176"/>
                    <a:pt x="54819" y="6207"/>
                  </a:cubicBezTo>
                  <a:lnTo>
                    <a:pt x="54851" y="6239"/>
                  </a:lnTo>
                  <a:cubicBezTo>
                    <a:pt x="54883" y="6271"/>
                    <a:pt x="54914" y="6271"/>
                    <a:pt x="54946" y="6271"/>
                  </a:cubicBezTo>
                  <a:cubicBezTo>
                    <a:pt x="55009" y="6271"/>
                    <a:pt x="55073" y="6239"/>
                    <a:pt x="55136" y="6176"/>
                  </a:cubicBezTo>
                  <a:cubicBezTo>
                    <a:pt x="55168" y="6081"/>
                    <a:pt x="55168" y="5986"/>
                    <a:pt x="55073" y="5922"/>
                  </a:cubicBezTo>
                  <a:lnTo>
                    <a:pt x="54914" y="6049"/>
                  </a:lnTo>
                  <a:lnTo>
                    <a:pt x="54914" y="6049"/>
                  </a:lnTo>
                  <a:lnTo>
                    <a:pt x="55041" y="5891"/>
                  </a:lnTo>
                  <a:cubicBezTo>
                    <a:pt x="55007" y="5868"/>
                    <a:pt x="54970" y="5858"/>
                    <a:pt x="54932" y="5858"/>
                  </a:cubicBezTo>
                  <a:close/>
                  <a:moveTo>
                    <a:pt x="15247" y="6396"/>
                  </a:moveTo>
                  <a:cubicBezTo>
                    <a:pt x="15209" y="6396"/>
                    <a:pt x="15172" y="6407"/>
                    <a:pt x="15138" y="6429"/>
                  </a:cubicBezTo>
                  <a:lnTo>
                    <a:pt x="15106" y="6461"/>
                  </a:lnTo>
                  <a:cubicBezTo>
                    <a:pt x="15011" y="6524"/>
                    <a:pt x="14980" y="6651"/>
                    <a:pt x="15043" y="6746"/>
                  </a:cubicBezTo>
                  <a:cubicBezTo>
                    <a:pt x="15106" y="6777"/>
                    <a:pt x="15170" y="6809"/>
                    <a:pt x="15233" y="6809"/>
                  </a:cubicBezTo>
                  <a:cubicBezTo>
                    <a:pt x="15265" y="6809"/>
                    <a:pt x="15296" y="6809"/>
                    <a:pt x="15328" y="6777"/>
                  </a:cubicBezTo>
                  <a:lnTo>
                    <a:pt x="15360" y="6777"/>
                  </a:lnTo>
                  <a:cubicBezTo>
                    <a:pt x="15455" y="6714"/>
                    <a:pt x="15486" y="6587"/>
                    <a:pt x="15423" y="6492"/>
                  </a:cubicBezTo>
                  <a:cubicBezTo>
                    <a:pt x="15382" y="6431"/>
                    <a:pt x="15315" y="6396"/>
                    <a:pt x="15247" y="6396"/>
                  </a:cubicBezTo>
                  <a:close/>
                  <a:moveTo>
                    <a:pt x="56272" y="6776"/>
                  </a:moveTo>
                  <a:cubicBezTo>
                    <a:pt x="56213" y="6776"/>
                    <a:pt x="56159" y="6811"/>
                    <a:pt x="56118" y="6872"/>
                  </a:cubicBezTo>
                  <a:cubicBezTo>
                    <a:pt x="56054" y="6967"/>
                    <a:pt x="56086" y="7094"/>
                    <a:pt x="56181" y="7157"/>
                  </a:cubicBezTo>
                  <a:cubicBezTo>
                    <a:pt x="56213" y="7189"/>
                    <a:pt x="56244" y="7189"/>
                    <a:pt x="56276" y="7189"/>
                  </a:cubicBezTo>
                  <a:cubicBezTo>
                    <a:pt x="56339" y="7189"/>
                    <a:pt x="56403" y="7189"/>
                    <a:pt x="56434" y="7126"/>
                  </a:cubicBezTo>
                  <a:cubicBezTo>
                    <a:pt x="56498" y="7031"/>
                    <a:pt x="56498" y="6904"/>
                    <a:pt x="56403" y="6841"/>
                  </a:cubicBezTo>
                  <a:lnTo>
                    <a:pt x="56371" y="6809"/>
                  </a:lnTo>
                  <a:cubicBezTo>
                    <a:pt x="56337" y="6787"/>
                    <a:pt x="56304" y="6776"/>
                    <a:pt x="56272" y="6776"/>
                  </a:cubicBezTo>
                  <a:close/>
                  <a:moveTo>
                    <a:pt x="13952" y="7367"/>
                  </a:moveTo>
                  <a:cubicBezTo>
                    <a:pt x="13909" y="7367"/>
                    <a:pt x="13868" y="7382"/>
                    <a:pt x="13840" y="7411"/>
                  </a:cubicBezTo>
                  <a:lnTo>
                    <a:pt x="13808" y="7442"/>
                  </a:lnTo>
                  <a:cubicBezTo>
                    <a:pt x="13713" y="7506"/>
                    <a:pt x="13713" y="7601"/>
                    <a:pt x="13776" y="7696"/>
                  </a:cubicBezTo>
                  <a:cubicBezTo>
                    <a:pt x="13808" y="7728"/>
                    <a:pt x="13871" y="7759"/>
                    <a:pt x="13935" y="7759"/>
                  </a:cubicBezTo>
                  <a:cubicBezTo>
                    <a:pt x="13966" y="7759"/>
                    <a:pt x="14030" y="7759"/>
                    <a:pt x="14061" y="7728"/>
                  </a:cubicBezTo>
                  <a:cubicBezTo>
                    <a:pt x="14156" y="7664"/>
                    <a:pt x="14156" y="7537"/>
                    <a:pt x="14093" y="7442"/>
                  </a:cubicBezTo>
                  <a:cubicBezTo>
                    <a:pt x="14058" y="7390"/>
                    <a:pt x="14004" y="7367"/>
                    <a:pt x="13952" y="7367"/>
                  </a:cubicBezTo>
                  <a:close/>
                  <a:moveTo>
                    <a:pt x="57544" y="7778"/>
                  </a:moveTo>
                  <a:cubicBezTo>
                    <a:pt x="57496" y="7778"/>
                    <a:pt x="57451" y="7802"/>
                    <a:pt x="57416" y="7854"/>
                  </a:cubicBezTo>
                  <a:cubicBezTo>
                    <a:pt x="57353" y="7949"/>
                    <a:pt x="57353" y="8076"/>
                    <a:pt x="57448" y="8139"/>
                  </a:cubicBezTo>
                  <a:cubicBezTo>
                    <a:pt x="57480" y="8171"/>
                    <a:pt x="57543" y="8203"/>
                    <a:pt x="57575" y="8203"/>
                  </a:cubicBezTo>
                  <a:cubicBezTo>
                    <a:pt x="57638" y="8203"/>
                    <a:pt x="57701" y="8171"/>
                    <a:pt x="57733" y="8108"/>
                  </a:cubicBezTo>
                  <a:cubicBezTo>
                    <a:pt x="57796" y="8044"/>
                    <a:pt x="57796" y="7918"/>
                    <a:pt x="57701" y="7854"/>
                  </a:cubicBezTo>
                  <a:lnTo>
                    <a:pt x="57670" y="7823"/>
                  </a:lnTo>
                  <a:cubicBezTo>
                    <a:pt x="57627" y="7794"/>
                    <a:pt x="57584" y="7778"/>
                    <a:pt x="57544" y="7778"/>
                  </a:cubicBezTo>
                  <a:close/>
                  <a:moveTo>
                    <a:pt x="12680" y="8380"/>
                  </a:moveTo>
                  <a:cubicBezTo>
                    <a:pt x="12633" y="8380"/>
                    <a:pt x="12584" y="8396"/>
                    <a:pt x="12541" y="8424"/>
                  </a:cubicBezTo>
                  <a:lnTo>
                    <a:pt x="12541" y="8456"/>
                  </a:lnTo>
                  <a:cubicBezTo>
                    <a:pt x="12446" y="8519"/>
                    <a:pt x="12446" y="8646"/>
                    <a:pt x="12509" y="8741"/>
                  </a:cubicBezTo>
                  <a:cubicBezTo>
                    <a:pt x="12541" y="8773"/>
                    <a:pt x="12604" y="8804"/>
                    <a:pt x="12668" y="8804"/>
                  </a:cubicBezTo>
                  <a:cubicBezTo>
                    <a:pt x="12699" y="8804"/>
                    <a:pt x="12763" y="8804"/>
                    <a:pt x="12794" y="8773"/>
                  </a:cubicBezTo>
                  <a:lnTo>
                    <a:pt x="12826" y="8741"/>
                  </a:lnTo>
                  <a:cubicBezTo>
                    <a:pt x="12889" y="8646"/>
                    <a:pt x="12921" y="8519"/>
                    <a:pt x="12826" y="8456"/>
                  </a:cubicBezTo>
                  <a:cubicBezTo>
                    <a:pt x="12791" y="8404"/>
                    <a:pt x="12737" y="8380"/>
                    <a:pt x="12680" y="8380"/>
                  </a:cubicBezTo>
                  <a:close/>
                  <a:moveTo>
                    <a:pt x="58792" y="8823"/>
                  </a:moveTo>
                  <a:cubicBezTo>
                    <a:pt x="58740" y="8823"/>
                    <a:pt x="58686" y="8847"/>
                    <a:pt x="58651" y="8899"/>
                  </a:cubicBezTo>
                  <a:cubicBezTo>
                    <a:pt x="58588" y="8963"/>
                    <a:pt x="58588" y="9121"/>
                    <a:pt x="58683" y="9184"/>
                  </a:cubicBezTo>
                  <a:cubicBezTo>
                    <a:pt x="58715" y="9216"/>
                    <a:pt x="58778" y="9248"/>
                    <a:pt x="58810" y="9248"/>
                  </a:cubicBezTo>
                  <a:cubicBezTo>
                    <a:pt x="58873" y="9248"/>
                    <a:pt x="58936" y="9216"/>
                    <a:pt x="58968" y="9184"/>
                  </a:cubicBezTo>
                  <a:cubicBezTo>
                    <a:pt x="59031" y="9089"/>
                    <a:pt x="59031" y="8963"/>
                    <a:pt x="58936" y="8899"/>
                  </a:cubicBezTo>
                  <a:lnTo>
                    <a:pt x="58905" y="8868"/>
                  </a:lnTo>
                  <a:cubicBezTo>
                    <a:pt x="58876" y="8839"/>
                    <a:pt x="58835" y="8823"/>
                    <a:pt x="58792" y="8823"/>
                  </a:cubicBezTo>
                  <a:close/>
                  <a:moveTo>
                    <a:pt x="11468" y="9461"/>
                  </a:moveTo>
                  <a:cubicBezTo>
                    <a:pt x="11417" y="9461"/>
                    <a:pt x="11369" y="9485"/>
                    <a:pt x="11338" y="9533"/>
                  </a:cubicBezTo>
                  <a:lnTo>
                    <a:pt x="11306" y="9533"/>
                  </a:lnTo>
                  <a:cubicBezTo>
                    <a:pt x="11243" y="9628"/>
                    <a:pt x="11211" y="9754"/>
                    <a:pt x="11306" y="9818"/>
                  </a:cubicBezTo>
                  <a:cubicBezTo>
                    <a:pt x="11338" y="9849"/>
                    <a:pt x="11401" y="9881"/>
                    <a:pt x="11433" y="9881"/>
                  </a:cubicBezTo>
                  <a:cubicBezTo>
                    <a:pt x="11496" y="9881"/>
                    <a:pt x="11528" y="9881"/>
                    <a:pt x="11591" y="9818"/>
                  </a:cubicBezTo>
                  <a:lnTo>
                    <a:pt x="11623" y="9786"/>
                  </a:lnTo>
                  <a:cubicBezTo>
                    <a:pt x="11686" y="9723"/>
                    <a:pt x="11686" y="9596"/>
                    <a:pt x="11623" y="9533"/>
                  </a:cubicBezTo>
                  <a:cubicBezTo>
                    <a:pt x="11575" y="9485"/>
                    <a:pt x="11520" y="9461"/>
                    <a:pt x="11468" y="9461"/>
                  </a:cubicBezTo>
                  <a:close/>
                  <a:moveTo>
                    <a:pt x="59995" y="9916"/>
                  </a:moveTo>
                  <a:cubicBezTo>
                    <a:pt x="59943" y="9916"/>
                    <a:pt x="59889" y="9941"/>
                    <a:pt x="59855" y="9976"/>
                  </a:cubicBezTo>
                  <a:cubicBezTo>
                    <a:pt x="59760" y="10071"/>
                    <a:pt x="59791" y="10198"/>
                    <a:pt x="59855" y="10293"/>
                  </a:cubicBezTo>
                  <a:cubicBezTo>
                    <a:pt x="59918" y="10324"/>
                    <a:pt x="59950" y="10356"/>
                    <a:pt x="60013" y="10356"/>
                  </a:cubicBezTo>
                  <a:cubicBezTo>
                    <a:pt x="60045" y="10356"/>
                    <a:pt x="60108" y="10324"/>
                    <a:pt x="60140" y="10293"/>
                  </a:cubicBezTo>
                  <a:cubicBezTo>
                    <a:pt x="60235" y="10198"/>
                    <a:pt x="60235" y="10071"/>
                    <a:pt x="60140" y="10008"/>
                  </a:cubicBezTo>
                  <a:lnTo>
                    <a:pt x="60108" y="9976"/>
                  </a:lnTo>
                  <a:cubicBezTo>
                    <a:pt x="60079" y="9933"/>
                    <a:pt x="60038" y="9916"/>
                    <a:pt x="59995" y="9916"/>
                  </a:cubicBezTo>
                  <a:close/>
                  <a:moveTo>
                    <a:pt x="10320" y="10594"/>
                  </a:moveTo>
                  <a:cubicBezTo>
                    <a:pt x="10269" y="10594"/>
                    <a:pt x="10213" y="10609"/>
                    <a:pt x="10166" y="10641"/>
                  </a:cubicBezTo>
                  <a:lnTo>
                    <a:pt x="10134" y="10673"/>
                  </a:lnTo>
                  <a:cubicBezTo>
                    <a:pt x="10071" y="10768"/>
                    <a:pt x="10071" y="10863"/>
                    <a:pt x="10166" y="10958"/>
                  </a:cubicBezTo>
                  <a:cubicBezTo>
                    <a:pt x="10198" y="10989"/>
                    <a:pt x="10229" y="10989"/>
                    <a:pt x="10293" y="10989"/>
                  </a:cubicBezTo>
                  <a:cubicBezTo>
                    <a:pt x="10356" y="10989"/>
                    <a:pt x="10419" y="10958"/>
                    <a:pt x="10451" y="10926"/>
                  </a:cubicBezTo>
                  <a:cubicBezTo>
                    <a:pt x="10546" y="10863"/>
                    <a:pt x="10546" y="10736"/>
                    <a:pt x="10451" y="10641"/>
                  </a:cubicBezTo>
                  <a:cubicBezTo>
                    <a:pt x="10419" y="10609"/>
                    <a:pt x="10372" y="10594"/>
                    <a:pt x="10320" y="10594"/>
                  </a:cubicBezTo>
                  <a:close/>
                  <a:moveTo>
                    <a:pt x="61107" y="11072"/>
                  </a:moveTo>
                  <a:cubicBezTo>
                    <a:pt x="61065" y="11072"/>
                    <a:pt x="61023" y="11088"/>
                    <a:pt x="60995" y="11116"/>
                  </a:cubicBezTo>
                  <a:cubicBezTo>
                    <a:pt x="60900" y="11211"/>
                    <a:pt x="60900" y="11338"/>
                    <a:pt x="60963" y="11401"/>
                  </a:cubicBezTo>
                  <a:lnTo>
                    <a:pt x="60995" y="11433"/>
                  </a:lnTo>
                  <a:cubicBezTo>
                    <a:pt x="61058" y="11464"/>
                    <a:pt x="61090" y="11496"/>
                    <a:pt x="61153" y="11496"/>
                  </a:cubicBezTo>
                  <a:cubicBezTo>
                    <a:pt x="61185" y="11496"/>
                    <a:pt x="61248" y="11464"/>
                    <a:pt x="61280" y="11433"/>
                  </a:cubicBezTo>
                  <a:cubicBezTo>
                    <a:pt x="61375" y="11369"/>
                    <a:pt x="61375" y="11243"/>
                    <a:pt x="61280" y="11148"/>
                  </a:cubicBezTo>
                  <a:lnTo>
                    <a:pt x="61121" y="11274"/>
                  </a:lnTo>
                  <a:lnTo>
                    <a:pt x="61248" y="11148"/>
                  </a:lnTo>
                  <a:cubicBezTo>
                    <a:pt x="61213" y="11095"/>
                    <a:pt x="61159" y="11072"/>
                    <a:pt x="61107" y="11072"/>
                  </a:cubicBezTo>
                  <a:close/>
                  <a:moveTo>
                    <a:pt x="9204" y="11769"/>
                  </a:moveTo>
                  <a:cubicBezTo>
                    <a:pt x="9146" y="11769"/>
                    <a:pt x="9092" y="11792"/>
                    <a:pt x="9058" y="11844"/>
                  </a:cubicBezTo>
                  <a:lnTo>
                    <a:pt x="9184" y="12003"/>
                  </a:lnTo>
                  <a:lnTo>
                    <a:pt x="9026" y="11876"/>
                  </a:lnTo>
                  <a:lnTo>
                    <a:pt x="9026" y="11876"/>
                  </a:lnTo>
                  <a:cubicBezTo>
                    <a:pt x="8963" y="11939"/>
                    <a:pt x="8963" y="12066"/>
                    <a:pt x="9058" y="12161"/>
                  </a:cubicBezTo>
                  <a:cubicBezTo>
                    <a:pt x="9089" y="12193"/>
                    <a:pt x="9121" y="12193"/>
                    <a:pt x="9184" y="12193"/>
                  </a:cubicBezTo>
                  <a:cubicBezTo>
                    <a:pt x="9216" y="12193"/>
                    <a:pt x="9279" y="12193"/>
                    <a:pt x="9311" y="12129"/>
                  </a:cubicBezTo>
                  <a:lnTo>
                    <a:pt x="9343" y="12098"/>
                  </a:lnTo>
                  <a:cubicBezTo>
                    <a:pt x="9438" y="12034"/>
                    <a:pt x="9406" y="11908"/>
                    <a:pt x="9343" y="11813"/>
                  </a:cubicBezTo>
                  <a:cubicBezTo>
                    <a:pt x="9300" y="11784"/>
                    <a:pt x="9251" y="11769"/>
                    <a:pt x="9204" y="11769"/>
                  </a:cubicBezTo>
                  <a:close/>
                  <a:moveTo>
                    <a:pt x="62210" y="12275"/>
                  </a:moveTo>
                  <a:cubicBezTo>
                    <a:pt x="62163" y="12275"/>
                    <a:pt x="62114" y="12291"/>
                    <a:pt x="62072" y="12319"/>
                  </a:cubicBezTo>
                  <a:cubicBezTo>
                    <a:pt x="62008" y="12383"/>
                    <a:pt x="61977" y="12510"/>
                    <a:pt x="62040" y="12605"/>
                  </a:cubicBezTo>
                  <a:lnTo>
                    <a:pt x="62103" y="12636"/>
                  </a:lnTo>
                  <a:cubicBezTo>
                    <a:pt x="62135" y="12668"/>
                    <a:pt x="62167" y="12700"/>
                    <a:pt x="62230" y="12700"/>
                  </a:cubicBezTo>
                  <a:cubicBezTo>
                    <a:pt x="62293" y="12700"/>
                    <a:pt x="62325" y="12668"/>
                    <a:pt x="62357" y="12636"/>
                  </a:cubicBezTo>
                  <a:cubicBezTo>
                    <a:pt x="62452" y="12573"/>
                    <a:pt x="62452" y="12446"/>
                    <a:pt x="62388" y="12383"/>
                  </a:cubicBezTo>
                  <a:lnTo>
                    <a:pt x="62357" y="12351"/>
                  </a:lnTo>
                  <a:cubicBezTo>
                    <a:pt x="62322" y="12299"/>
                    <a:pt x="62268" y="12275"/>
                    <a:pt x="62210" y="12275"/>
                  </a:cubicBezTo>
                  <a:close/>
                  <a:moveTo>
                    <a:pt x="8127" y="13004"/>
                  </a:moveTo>
                  <a:cubicBezTo>
                    <a:pt x="8070" y="13004"/>
                    <a:pt x="8016" y="13027"/>
                    <a:pt x="7981" y="13080"/>
                  </a:cubicBezTo>
                  <a:lnTo>
                    <a:pt x="7949" y="13111"/>
                  </a:lnTo>
                  <a:cubicBezTo>
                    <a:pt x="7886" y="13206"/>
                    <a:pt x="7917" y="13333"/>
                    <a:pt x="7981" y="13396"/>
                  </a:cubicBezTo>
                  <a:cubicBezTo>
                    <a:pt x="8044" y="13428"/>
                    <a:pt x="8076" y="13428"/>
                    <a:pt x="8107" y="13428"/>
                  </a:cubicBezTo>
                  <a:cubicBezTo>
                    <a:pt x="8171" y="13428"/>
                    <a:pt x="8234" y="13396"/>
                    <a:pt x="8266" y="13365"/>
                  </a:cubicBezTo>
                  <a:lnTo>
                    <a:pt x="8297" y="13333"/>
                  </a:lnTo>
                  <a:cubicBezTo>
                    <a:pt x="8361" y="13238"/>
                    <a:pt x="8361" y="13111"/>
                    <a:pt x="8266" y="13048"/>
                  </a:cubicBezTo>
                  <a:cubicBezTo>
                    <a:pt x="8223" y="13019"/>
                    <a:pt x="8174" y="13004"/>
                    <a:pt x="8127" y="13004"/>
                  </a:cubicBezTo>
                  <a:close/>
                  <a:moveTo>
                    <a:pt x="63225" y="13522"/>
                  </a:moveTo>
                  <a:cubicBezTo>
                    <a:pt x="63188" y="13522"/>
                    <a:pt x="63150" y="13532"/>
                    <a:pt x="63117" y="13555"/>
                  </a:cubicBezTo>
                  <a:cubicBezTo>
                    <a:pt x="63022" y="13618"/>
                    <a:pt x="63022" y="13745"/>
                    <a:pt x="63085" y="13840"/>
                  </a:cubicBezTo>
                  <a:lnTo>
                    <a:pt x="63117" y="13871"/>
                  </a:lnTo>
                  <a:cubicBezTo>
                    <a:pt x="63148" y="13935"/>
                    <a:pt x="63212" y="13935"/>
                    <a:pt x="63275" y="13935"/>
                  </a:cubicBezTo>
                  <a:cubicBezTo>
                    <a:pt x="63307" y="13935"/>
                    <a:pt x="63338" y="13935"/>
                    <a:pt x="63402" y="13903"/>
                  </a:cubicBezTo>
                  <a:cubicBezTo>
                    <a:pt x="63465" y="13840"/>
                    <a:pt x="63497" y="13713"/>
                    <a:pt x="63433" y="13650"/>
                  </a:cubicBezTo>
                  <a:lnTo>
                    <a:pt x="63433" y="13650"/>
                  </a:lnTo>
                  <a:lnTo>
                    <a:pt x="63243" y="13713"/>
                  </a:lnTo>
                  <a:lnTo>
                    <a:pt x="63243" y="13713"/>
                  </a:lnTo>
                  <a:lnTo>
                    <a:pt x="63402" y="13618"/>
                  </a:lnTo>
                  <a:cubicBezTo>
                    <a:pt x="63361" y="13557"/>
                    <a:pt x="63293" y="13522"/>
                    <a:pt x="63225" y="13522"/>
                  </a:cubicBezTo>
                  <a:close/>
                  <a:moveTo>
                    <a:pt x="7140" y="14302"/>
                  </a:moveTo>
                  <a:cubicBezTo>
                    <a:pt x="7088" y="14302"/>
                    <a:pt x="7034" y="14326"/>
                    <a:pt x="6999" y="14378"/>
                  </a:cubicBezTo>
                  <a:lnTo>
                    <a:pt x="6967" y="14410"/>
                  </a:lnTo>
                  <a:cubicBezTo>
                    <a:pt x="6904" y="14505"/>
                    <a:pt x="6936" y="14600"/>
                    <a:pt x="7031" y="14663"/>
                  </a:cubicBezTo>
                  <a:cubicBezTo>
                    <a:pt x="7062" y="14695"/>
                    <a:pt x="7094" y="14695"/>
                    <a:pt x="7126" y="14695"/>
                  </a:cubicBezTo>
                  <a:cubicBezTo>
                    <a:pt x="7189" y="14695"/>
                    <a:pt x="7252" y="14663"/>
                    <a:pt x="7316" y="14600"/>
                  </a:cubicBezTo>
                  <a:cubicBezTo>
                    <a:pt x="7379" y="14536"/>
                    <a:pt x="7347" y="14410"/>
                    <a:pt x="7252" y="14346"/>
                  </a:cubicBezTo>
                  <a:cubicBezTo>
                    <a:pt x="7224" y="14318"/>
                    <a:pt x="7183" y="14302"/>
                    <a:pt x="7140" y="14302"/>
                  </a:cubicBezTo>
                  <a:close/>
                  <a:moveTo>
                    <a:pt x="64237" y="14841"/>
                  </a:moveTo>
                  <a:cubicBezTo>
                    <a:pt x="64190" y="14841"/>
                    <a:pt x="64141" y="14856"/>
                    <a:pt x="64098" y="14885"/>
                  </a:cubicBezTo>
                  <a:cubicBezTo>
                    <a:pt x="64035" y="14948"/>
                    <a:pt x="64003" y="15075"/>
                    <a:pt x="64067" y="15170"/>
                  </a:cubicBezTo>
                  <a:cubicBezTo>
                    <a:pt x="64098" y="15201"/>
                    <a:pt x="64162" y="15233"/>
                    <a:pt x="64225" y="15233"/>
                  </a:cubicBezTo>
                  <a:cubicBezTo>
                    <a:pt x="64288" y="15233"/>
                    <a:pt x="64320" y="15233"/>
                    <a:pt x="64352" y="15201"/>
                  </a:cubicBezTo>
                  <a:cubicBezTo>
                    <a:pt x="64447" y="15138"/>
                    <a:pt x="64447" y="15011"/>
                    <a:pt x="64415" y="14948"/>
                  </a:cubicBezTo>
                  <a:cubicBezTo>
                    <a:pt x="64383" y="14948"/>
                    <a:pt x="64383" y="14916"/>
                    <a:pt x="64383" y="14916"/>
                  </a:cubicBezTo>
                  <a:cubicBezTo>
                    <a:pt x="64349" y="14864"/>
                    <a:pt x="64294" y="14841"/>
                    <a:pt x="64237" y="14841"/>
                  </a:cubicBezTo>
                  <a:close/>
                  <a:moveTo>
                    <a:pt x="6217" y="15612"/>
                  </a:moveTo>
                  <a:cubicBezTo>
                    <a:pt x="6157" y="15612"/>
                    <a:pt x="6090" y="15647"/>
                    <a:pt x="6049" y="15708"/>
                  </a:cubicBezTo>
                  <a:lnTo>
                    <a:pt x="6017" y="15740"/>
                  </a:lnTo>
                  <a:cubicBezTo>
                    <a:pt x="5954" y="15835"/>
                    <a:pt x="5986" y="15930"/>
                    <a:pt x="6081" y="15993"/>
                  </a:cubicBezTo>
                  <a:cubicBezTo>
                    <a:pt x="6112" y="16025"/>
                    <a:pt x="6144" y="16025"/>
                    <a:pt x="6176" y="16025"/>
                  </a:cubicBezTo>
                  <a:cubicBezTo>
                    <a:pt x="6271" y="16025"/>
                    <a:pt x="6334" y="15993"/>
                    <a:pt x="6366" y="15930"/>
                  </a:cubicBezTo>
                  <a:cubicBezTo>
                    <a:pt x="6429" y="15835"/>
                    <a:pt x="6397" y="15708"/>
                    <a:pt x="6302" y="15645"/>
                  </a:cubicBezTo>
                  <a:cubicBezTo>
                    <a:pt x="6280" y="15622"/>
                    <a:pt x="6249" y="15612"/>
                    <a:pt x="6217" y="15612"/>
                  </a:cubicBezTo>
                  <a:close/>
                  <a:moveTo>
                    <a:pt x="65155" y="16171"/>
                  </a:moveTo>
                  <a:cubicBezTo>
                    <a:pt x="65109" y="16171"/>
                    <a:pt x="65059" y="16186"/>
                    <a:pt x="65017" y="16215"/>
                  </a:cubicBezTo>
                  <a:cubicBezTo>
                    <a:pt x="64922" y="16278"/>
                    <a:pt x="64922" y="16405"/>
                    <a:pt x="64985" y="16500"/>
                  </a:cubicBezTo>
                  <a:cubicBezTo>
                    <a:pt x="65017" y="16563"/>
                    <a:pt x="65080" y="16595"/>
                    <a:pt x="65143" y="16595"/>
                  </a:cubicBezTo>
                  <a:cubicBezTo>
                    <a:pt x="65175" y="16595"/>
                    <a:pt x="65207" y="16595"/>
                    <a:pt x="65238" y="16563"/>
                  </a:cubicBezTo>
                  <a:cubicBezTo>
                    <a:pt x="65333" y="16500"/>
                    <a:pt x="65365" y="16373"/>
                    <a:pt x="65302" y="16278"/>
                  </a:cubicBezTo>
                  <a:lnTo>
                    <a:pt x="65302" y="16246"/>
                  </a:lnTo>
                  <a:cubicBezTo>
                    <a:pt x="65267" y="16194"/>
                    <a:pt x="65213" y="16171"/>
                    <a:pt x="65155" y="16171"/>
                  </a:cubicBezTo>
                  <a:close/>
                  <a:moveTo>
                    <a:pt x="5316" y="16974"/>
                  </a:moveTo>
                  <a:cubicBezTo>
                    <a:pt x="5257" y="16974"/>
                    <a:pt x="5203" y="17008"/>
                    <a:pt x="5162" y="17070"/>
                  </a:cubicBezTo>
                  <a:lnTo>
                    <a:pt x="5321" y="17196"/>
                  </a:lnTo>
                  <a:lnTo>
                    <a:pt x="5131" y="17101"/>
                  </a:lnTo>
                  <a:lnTo>
                    <a:pt x="5131" y="17101"/>
                  </a:lnTo>
                  <a:cubicBezTo>
                    <a:pt x="5099" y="17196"/>
                    <a:pt x="5131" y="17323"/>
                    <a:pt x="5194" y="17387"/>
                  </a:cubicBezTo>
                  <a:cubicBezTo>
                    <a:pt x="5226" y="17387"/>
                    <a:pt x="5289" y="17418"/>
                    <a:pt x="5321" y="17418"/>
                  </a:cubicBezTo>
                  <a:cubicBezTo>
                    <a:pt x="5384" y="17418"/>
                    <a:pt x="5447" y="17387"/>
                    <a:pt x="5479" y="17323"/>
                  </a:cubicBezTo>
                  <a:lnTo>
                    <a:pt x="5511" y="17260"/>
                  </a:lnTo>
                  <a:cubicBezTo>
                    <a:pt x="5542" y="17165"/>
                    <a:pt x="5511" y="17070"/>
                    <a:pt x="5416" y="17006"/>
                  </a:cubicBezTo>
                  <a:cubicBezTo>
                    <a:pt x="5382" y="16984"/>
                    <a:pt x="5348" y="16974"/>
                    <a:pt x="5316" y="16974"/>
                  </a:cubicBezTo>
                  <a:close/>
                  <a:moveTo>
                    <a:pt x="65981" y="17544"/>
                  </a:moveTo>
                  <a:cubicBezTo>
                    <a:pt x="65943" y="17544"/>
                    <a:pt x="65905" y="17554"/>
                    <a:pt x="65872" y="17577"/>
                  </a:cubicBezTo>
                  <a:cubicBezTo>
                    <a:pt x="65777" y="17608"/>
                    <a:pt x="65745" y="17735"/>
                    <a:pt x="65809" y="17830"/>
                  </a:cubicBezTo>
                  <a:lnTo>
                    <a:pt x="65840" y="17862"/>
                  </a:lnTo>
                  <a:cubicBezTo>
                    <a:pt x="65872" y="17925"/>
                    <a:pt x="65935" y="17957"/>
                    <a:pt x="65999" y="17957"/>
                  </a:cubicBezTo>
                  <a:cubicBezTo>
                    <a:pt x="66030" y="17957"/>
                    <a:pt x="66062" y="17957"/>
                    <a:pt x="66094" y="17925"/>
                  </a:cubicBezTo>
                  <a:cubicBezTo>
                    <a:pt x="66189" y="17862"/>
                    <a:pt x="66220" y="17767"/>
                    <a:pt x="66157" y="17672"/>
                  </a:cubicBezTo>
                  <a:lnTo>
                    <a:pt x="66157" y="17672"/>
                  </a:lnTo>
                  <a:lnTo>
                    <a:pt x="65967" y="17735"/>
                  </a:lnTo>
                  <a:lnTo>
                    <a:pt x="66157" y="17640"/>
                  </a:lnTo>
                  <a:cubicBezTo>
                    <a:pt x="66116" y="17579"/>
                    <a:pt x="66049" y="17544"/>
                    <a:pt x="65981" y="17544"/>
                  </a:cubicBezTo>
                  <a:close/>
                  <a:moveTo>
                    <a:pt x="4548" y="18388"/>
                  </a:moveTo>
                  <a:cubicBezTo>
                    <a:pt x="4469" y="18388"/>
                    <a:pt x="4386" y="18424"/>
                    <a:pt x="4339" y="18495"/>
                  </a:cubicBezTo>
                  <a:lnTo>
                    <a:pt x="4307" y="18527"/>
                  </a:lnTo>
                  <a:cubicBezTo>
                    <a:pt x="4275" y="18622"/>
                    <a:pt x="4307" y="18717"/>
                    <a:pt x="4402" y="18780"/>
                  </a:cubicBezTo>
                  <a:cubicBezTo>
                    <a:pt x="4434" y="18780"/>
                    <a:pt x="4466" y="18812"/>
                    <a:pt x="4497" y="18812"/>
                  </a:cubicBezTo>
                  <a:cubicBezTo>
                    <a:pt x="4561" y="18812"/>
                    <a:pt x="4656" y="18748"/>
                    <a:pt x="4687" y="18685"/>
                  </a:cubicBezTo>
                  <a:cubicBezTo>
                    <a:pt x="4751" y="18590"/>
                    <a:pt x="4719" y="18463"/>
                    <a:pt x="4624" y="18400"/>
                  </a:cubicBezTo>
                  <a:cubicBezTo>
                    <a:pt x="4600" y="18392"/>
                    <a:pt x="4574" y="18388"/>
                    <a:pt x="4548" y="18388"/>
                  </a:cubicBezTo>
                  <a:close/>
                  <a:moveTo>
                    <a:pt x="66772" y="18969"/>
                  </a:moveTo>
                  <a:cubicBezTo>
                    <a:pt x="66735" y="18969"/>
                    <a:pt x="66697" y="18979"/>
                    <a:pt x="66664" y="19002"/>
                  </a:cubicBezTo>
                  <a:cubicBezTo>
                    <a:pt x="66569" y="19033"/>
                    <a:pt x="66537" y="19192"/>
                    <a:pt x="66600" y="19287"/>
                  </a:cubicBezTo>
                  <a:cubicBezTo>
                    <a:pt x="66632" y="19350"/>
                    <a:pt x="66695" y="19382"/>
                    <a:pt x="66790" y="19382"/>
                  </a:cubicBezTo>
                  <a:lnTo>
                    <a:pt x="66854" y="19382"/>
                  </a:lnTo>
                  <a:cubicBezTo>
                    <a:pt x="66949" y="19318"/>
                    <a:pt x="67012" y="19192"/>
                    <a:pt x="66949" y="19097"/>
                  </a:cubicBezTo>
                  <a:lnTo>
                    <a:pt x="66949" y="19065"/>
                  </a:lnTo>
                  <a:cubicBezTo>
                    <a:pt x="66908" y="19004"/>
                    <a:pt x="66840" y="18969"/>
                    <a:pt x="66772" y="18969"/>
                  </a:cubicBezTo>
                  <a:close/>
                  <a:moveTo>
                    <a:pt x="3757" y="19845"/>
                  </a:moveTo>
                  <a:cubicBezTo>
                    <a:pt x="3680" y="19845"/>
                    <a:pt x="3603" y="19880"/>
                    <a:pt x="3579" y="19952"/>
                  </a:cubicBezTo>
                  <a:lnTo>
                    <a:pt x="3579" y="19983"/>
                  </a:lnTo>
                  <a:cubicBezTo>
                    <a:pt x="3515" y="20078"/>
                    <a:pt x="3547" y="20205"/>
                    <a:pt x="3674" y="20237"/>
                  </a:cubicBezTo>
                  <a:cubicBezTo>
                    <a:pt x="3705" y="20268"/>
                    <a:pt x="3705" y="20268"/>
                    <a:pt x="3737" y="20268"/>
                  </a:cubicBezTo>
                  <a:cubicBezTo>
                    <a:pt x="3832" y="20268"/>
                    <a:pt x="3895" y="20205"/>
                    <a:pt x="3927" y="20142"/>
                  </a:cubicBezTo>
                  <a:lnTo>
                    <a:pt x="3927" y="20110"/>
                  </a:lnTo>
                  <a:cubicBezTo>
                    <a:pt x="3990" y="20015"/>
                    <a:pt x="3959" y="19920"/>
                    <a:pt x="3832" y="19857"/>
                  </a:cubicBezTo>
                  <a:cubicBezTo>
                    <a:pt x="3808" y="19849"/>
                    <a:pt x="3783" y="19845"/>
                    <a:pt x="3757" y="19845"/>
                  </a:cubicBezTo>
                  <a:close/>
                  <a:moveTo>
                    <a:pt x="67476" y="20401"/>
                  </a:moveTo>
                  <a:cubicBezTo>
                    <a:pt x="67447" y="20401"/>
                    <a:pt x="67418" y="20409"/>
                    <a:pt x="67392" y="20427"/>
                  </a:cubicBezTo>
                  <a:cubicBezTo>
                    <a:pt x="67297" y="20458"/>
                    <a:pt x="67265" y="20585"/>
                    <a:pt x="67297" y="20680"/>
                  </a:cubicBezTo>
                  <a:cubicBezTo>
                    <a:pt x="67297" y="20680"/>
                    <a:pt x="67329" y="20743"/>
                    <a:pt x="67329" y="20743"/>
                  </a:cubicBezTo>
                  <a:cubicBezTo>
                    <a:pt x="67360" y="20807"/>
                    <a:pt x="67424" y="20838"/>
                    <a:pt x="67487" y="20838"/>
                  </a:cubicBezTo>
                  <a:cubicBezTo>
                    <a:pt x="67519" y="20838"/>
                    <a:pt x="67550" y="20838"/>
                    <a:pt x="67582" y="20807"/>
                  </a:cubicBezTo>
                  <a:cubicBezTo>
                    <a:pt x="67677" y="20775"/>
                    <a:pt x="67709" y="20648"/>
                    <a:pt x="67677" y="20553"/>
                  </a:cubicBezTo>
                  <a:lnTo>
                    <a:pt x="67677" y="20553"/>
                  </a:lnTo>
                  <a:lnTo>
                    <a:pt x="67487" y="20617"/>
                  </a:lnTo>
                  <a:lnTo>
                    <a:pt x="67487" y="20617"/>
                  </a:lnTo>
                  <a:lnTo>
                    <a:pt x="67645" y="20522"/>
                  </a:lnTo>
                  <a:cubicBezTo>
                    <a:pt x="67622" y="20453"/>
                    <a:pt x="67550" y="20401"/>
                    <a:pt x="67476" y="20401"/>
                  </a:cubicBezTo>
                  <a:close/>
                  <a:moveTo>
                    <a:pt x="3114" y="21305"/>
                  </a:moveTo>
                  <a:cubicBezTo>
                    <a:pt x="3030" y="21305"/>
                    <a:pt x="2940" y="21362"/>
                    <a:pt x="2914" y="21440"/>
                  </a:cubicBezTo>
                  <a:lnTo>
                    <a:pt x="2882" y="21472"/>
                  </a:lnTo>
                  <a:cubicBezTo>
                    <a:pt x="2850" y="21567"/>
                    <a:pt x="2882" y="21693"/>
                    <a:pt x="3009" y="21725"/>
                  </a:cubicBezTo>
                  <a:lnTo>
                    <a:pt x="3072" y="21725"/>
                  </a:lnTo>
                  <a:cubicBezTo>
                    <a:pt x="3135" y="21725"/>
                    <a:pt x="3230" y="21693"/>
                    <a:pt x="3262" y="21630"/>
                  </a:cubicBezTo>
                  <a:lnTo>
                    <a:pt x="3262" y="21567"/>
                  </a:lnTo>
                  <a:cubicBezTo>
                    <a:pt x="3325" y="21472"/>
                    <a:pt x="3262" y="21377"/>
                    <a:pt x="3167" y="21313"/>
                  </a:cubicBezTo>
                  <a:cubicBezTo>
                    <a:pt x="3150" y="21308"/>
                    <a:pt x="3132" y="21305"/>
                    <a:pt x="3114" y="21305"/>
                  </a:cubicBezTo>
                  <a:close/>
                  <a:moveTo>
                    <a:pt x="68141" y="21890"/>
                  </a:moveTo>
                  <a:cubicBezTo>
                    <a:pt x="68113" y="21890"/>
                    <a:pt x="68084" y="21897"/>
                    <a:pt x="68057" y="21915"/>
                  </a:cubicBezTo>
                  <a:cubicBezTo>
                    <a:pt x="67962" y="21947"/>
                    <a:pt x="67899" y="22074"/>
                    <a:pt x="67962" y="22169"/>
                  </a:cubicBezTo>
                  <a:lnTo>
                    <a:pt x="67962" y="22200"/>
                  </a:lnTo>
                  <a:cubicBezTo>
                    <a:pt x="67994" y="22264"/>
                    <a:pt x="68057" y="22327"/>
                    <a:pt x="68152" y="22327"/>
                  </a:cubicBezTo>
                  <a:cubicBezTo>
                    <a:pt x="68184" y="22327"/>
                    <a:pt x="68184" y="22327"/>
                    <a:pt x="68215" y="22295"/>
                  </a:cubicBezTo>
                  <a:cubicBezTo>
                    <a:pt x="68310" y="22264"/>
                    <a:pt x="68374" y="22137"/>
                    <a:pt x="68342" y="22042"/>
                  </a:cubicBezTo>
                  <a:lnTo>
                    <a:pt x="68342" y="22042"/>
                  </a:lnTo>
                  <a:lnTo>
                    <a:pt x="68120" y="22074"/>
                  </a:lnTo>
                  <a:lnTo>
                    <a:pt x="68120" y="22074"/>
                  </a:lnTo>
                  <a:lnTo>
                    <a:pt x="68310" y="22010"/>
                  </a:lnTo>
                  <a:cubicBezTo>
                    <a:pt x="68288" y="21942"/>
                    <a:pt x="68215" y="21890"/>
                    <a:pt x="68141" y="21890"/>
                  </a:cubicBezTo>
                  <a:close/>
                  <a:moveTo>
                    <a:pt x="2463" y="22822"/>
                  </a:moveTo>
                  <a:cubicBezTo>
                    <a:pt x="2393" y="22822"/>
                    <a:pt x="2328" y="22857"/>
                    <a:pt x="2280" y="22929"/>
                  </a:cubicBezTo>
                  <a:lnTo>
                    <a:pt x="2280" y="22992"/>
                  </a:lnTo>
                  <a:cubicBezTo>
                    <a:pt x="2249" y="23087"/>
                    <a:pt x="2280" y="23182"/>
                    <a:pt x="2407" y="23245"/>
                  </a:cubicBezTo>
                  <a:lnTo>
                    <a:pt x="2470" y="23245"/>
                  </a:lnTo>
                  <a:cubicBezTo>
                    <a:pt x="2534" y="23245"/>
                    <a:pt x="2629" y="23182"/>
                    <a:pt x="2660" y="23119"/>
                  </a:cubicBezTo>
                  <a:lnTo>
                    <a:pt x="2660" y="23087"/>
                  </a:lnTo>
                  <a:cubicBezTo>
                    <a:pt x="2692" y="22992"/>
                    <a:pt x="2660" y="22865"/>
                    <a:pt x="2534" y="22834"/>
                  </a:cubicBezTo>
                  <a:cubicBezTo>
                    <a:pt x="2510" y="22826"/>
                    <a:pt x="2486" y="22822"/>
                    <a:pt x="2463" y="22822"/>
                  </a:cubicBezTo>
                  <a:close/>
                  <a:moveTo>
                    <a:pt x="68729" y="23423"/>
                  </a:moveTo>
                  <a:cubicBezTo>
                    <a:pt x="68706" y="23423"/>
                    <a:pt x="68682" y="23427"/>
                    <a:pt x="68659" y="23435"/>
                  </a:cubicBezTo>
                  <a:cubicBezTo>
                    <a:pt x="68532" y="23467"/>
                    <a:pt x="68500" y="23594"/>
                    <a:pt x="68532" y="23689"/>
                  </a:cubicBezTo>
                  <a:cubicBezTo>
                    <a:pt x="68564" y="23784"/>
                    <a:pt x="68627" y="23847"/>
                    <a:pt x="68722" y="23847"/>
                  </a:cubicBezTo>
                  <a:cubicBezTo>
                    <a:pt x="68754" y="23847"/>
                    <a:pt x="68754" y="23847"/>
                    <a:pt x="68785" y="23815"/>
                  </a:cubicBezTo>
                  <a:cubicBezTo>
                    <a:pt x="68880" y="23784"/>
                    <a:pt x="68944" y="23689"/>
                    <a:pt x="68912" y="23562"/>
                  </a:cubicBezTo>
                  <a:lnTo>
                    <a:pt x="68880" y="23530"/>
                  </a:lnTo>
                  <a:cubicBezTo>
                    <a:pt x="68857" y="23459"/>
                    <a:pt x="68797" y="23423"/>
                    <a:pt x="68729" y="23423"/>
                  </a:cubicBezTo>
                  <a:close/>
                  <a:moveTo>
                    <a:pt x="1943" y="24345"/>
                  </a:moveTo>
                  <a:cubicBezTo>
                    <a:pt x="1858" y="24345"/>
                    <a:pt x="1768" y="24402"/>
                    <a:pt x="1742" y="24480"/>
                  </a:cubicBezTo>
                  <a:lnTo>
                    <a:pt x="1742" y="24512"/>
                  </a:lnTo>
                  <a:cubicBezTo>
                    <a:pt x="1710" y="24607"/>
                    <a:pt x="1742" y="24734"/>
                    <a:pt x="1869" y="24765"/>
                  </a:cubicBezTo>
                  <a:lnTo>
                    <a:pt x="1932" y="24765"/>
                  </a:lnTo>
                  <a:cubicBezTo>
                    <a:pt x="1995" y="24765"/>
                    <a:pt x="2090" y="24734"/>
                    <a:pt x="2090" y="24639"/>
                  </a:cubicBezTo>
                  <a:lnTo>
                    <a:pt x="2122" y="24607"/>
                  </a:lnTo>
                  <a:cubicBezTo>
                    <a:pt x="2154" y="24512"/>
                    <a:pt x="2090" y="24385"/>
                    <a:pt x="1995" y="24354"/>
                  </a:cubicBezTo>
                  <a:cubicBezTo>
                    <a:pt x="1978" y="24348"/>
                    <a:pt x="1961" y="24345"/>
                    <a:pt x="1943" y="24345"/>
                  </a:cubicBezTo>
                  <a:close/>
                  <a:moveTo>
                    <a:pt x="69254" y="24975"/>
                  </a:moveTo>
                  <a:cubicBezTo>
                    <a:pt x="69227" y="24975"/>
                    <a:pt x="69197" y="24979"/>
                    <a:pt x="69165" y="24987"/>
                  </a:cubicBezTo>
                  <a:cubicBezTo>
                    <a:pt x="69070" y="25019"/>
                    <a:pt x="69007" y="25145"/>
                    <a:pt x="69039" y="25240"/>
                  </a:cubicBezTo>
                  <a:cubicBezTo>
                    <a:pt x="69070" y="25335"/>
                    <a:pt x="69165" y="25367"/>
                    <a:pt x="69229" y="25367"/>
                  </a:cubicBezTo>
                  <a:lnTo>
                    <a:pt x="69292" y="25367"/>
                  </a:lnTo>
                  <a:cubicBezTo>
                    <a:pt x="69387" y="25335"/>
                    <a:pt x="69450" y="25240"/>
                    <a:pt x="69419" y="25114"/>
                  </a:cubicBezTo>
                  <a:lnTo>
                    <a:pt x="69419" y="25082"/>
                  </a:lnTo>
                  <a:cubicBezTo>
                    <a:pt x="69395" y="25011"/>
                    <a:pt x="69336" y="24975"/>
                    <a:pt x="69254" y="24975"/>
                  </a:cubicBezTo>
                  <a:close/>
                  <a:moveTo>
                    <a:pt x="1468" y="25897"/>
                  </a:moveTo>
                  <a:cubicBezTo>
                    <a:pt x="1383" y="25897"/>
                    <a:pt x="1293" y="25954"/>
                    <a:pt x="1267" y="26032"/>
                  </a:cubicBezTo>
                  <a:lnTo>
                    <a:pt x="1267" y="26064"/>
                  </a:lnTo>
                  <a:cubicBezTo>
                    <a:pt x="1235" y="26190"/>
                    <a:pt x="1299" y="26285"/>
                    <a:pt x="1394" y="26317"/>
                  </a:cubicBezTo>
                  <a:lnTo>
                    <a:pt x="1457" y="26317"/>
                  </a:lnTo>
                  <a:cubicBezTo>
                    <a:pt x="1552" y="26317"/>
                    <a:pt x="1647" y="26254"/>
                    <a:pt x="1647" y="26159"/>
                  </a:cubicBezTo>
                  <a:cubicBezTo>
                    <a:pt x="1679" y="26032"/>
                    <a:pt x="1615" y="25937"/>
                    <a:pt x="1520" y="25905"/>
                  </a:cubicBezTo>
                  <a:cubicBezTo>
                    <a:pt x="1503" y="25900"/>
                    <a:pt x="1486" y="25897"/>
                    <a:pt x="1468" y="25897"/>
                  </a:cubicBezTo>
                  <a:close/>
                  <a:moveTo>
                    <a:pt x="69697" y="26527"/>
                  </a:moveTo>
                  <a:cubicBezTo>
                    <a:pt x="69670" y="26527"/>
                    <a:pt x="69640" y="26531"/>
                    <a:pt x="69609" y="26539"/>
                  </a:cubicBezTo>
                  <a:cubicBezTo>
                    <a:pt x="69514" y="26539"/>
                    <a:pt x="69450" y="26665"/>
                    <a:pt x="69482" y="26792"/>
                  </a:cubicBezTo>
                  <a:cubicBezTo>
                    <a:pt x="69514" y="26887"/>
                    <a:pt x="69577" y="26919"/>
                    <a:pt x="69672" y="26919"/>
                  </a:cubicBezTo>
                  <a:lnTo>
                    <a:pt x="69735" y="26919"/>
                  </a:lnTo>
                  <a:cubicBezTo>
                    <a:pt x="69830" y="26887"/>
                    <a:pt x="69894" y="26792"/>
                    <a:pt x="69862" y="26665"/>
                  </a:cubicBezTo>
                  <a:cubicBezTo>
                    <a:pt x="69862" y="26665"/>
                    <a:pt x="69862" y="26634"/>
                    <a:pt x="69862" y="26634"/>
                  </a:cubicBezTo>
                  <a:cubicBezTo>
                    <a:pt x="69838" y="26563"/>
                    <a:pt x="69779" y="26527"/>
                    <a:pt x="69697" y="26527"/>
                  </a:cubicBezTo>
                  <a:close/>
                  <a:moveTo>
                    <a:pt x="1058" y="27481"/>
                  </a:moveTo>
                  <a:cubicBezTo>
                    <a:pt x="974" y="27481"/>
                    <a:pt x="887" y="27542"/>
                    <a:pt x="887" y="27647"/>
                  </a:cubicBezTo>
                  <a:lnTo>
                    <a:pt x="855" y="27679"/>
                  </a:lnTo>
                  <a:cubicBezTo>
                    <a:pt x="855" y="27774"/>
                    <a:pt x="919" y="27869"/>
                    <a:pt x="1014" y="27901"/>
                  </a:cubicBezTo>
                  <a:lnTo>
                    <a:pt x="1045" y="27901"/>
                  </a:lnTo>
                  <a:cubicBezTo>
                    <a:pt x="1140" y="27901"/>
                    <a:pt x="1235" y="27837"/>
                    <a:pt x="1235" y="27742"/>
                  </a:cubicBezTo>
                  <a:lnTo>
                    <a:pt x="1267" y="27711"/>
                  </a:lnTo>
                  <a:cubicBezTo>
                    <a:pt x="1267" y="27616"/>
                    <a:pt x="1204" y="27489"/>
                    <a:pt x="1109" y="27489"/>
                  </a:cubicBezTo>
                  <a:cubicBezTo>
                    <a:pt x="1092" y="27483"/>
                    <a:pt x="1075" y="27481"/>
                    <a:pt x="1058" y="27481"/>
                  </a:cubicBezTo>
                  <a:close/>
                  <a:moveTo>
                    <a:pt x="70051" y="28083"/>
                  </a:moveTo>
                  <a:cubicBezTo>
                    <a:pt x="70031" y="28083"/>
                    <a:pt x="70011" y="28085"/>
                    <a:pt x="69989" y="28091"/>
                  </a:cubicBezTo>
                  <a:cubicBezTo>
                    <a:pt x="69894" y="28091"/>
                    <a:pt x="69830" y="28217"/>
                    <a:pt x="69830" y="28312"/>
                  </a:cubicBezTo>
                  <a:lnTo>
                    <a:pt x="69862" y="28344"/>
                  </a:lnTo>
                  <a:cubicBezTo>
                    <a:pt x="69862" y="28439"/>
                    <a:pt x="69957" y="28502"/>
                    <a:pt x="70052" y="28502"/>
                  </a:cubicBezTo>
                  <a:lnTo>
                    <a:pt x="70084" y="28502"/>
                  </a:lnTo>
                  <a:cubicBezTo>
                    <a:pt x="70179" y="28502"/>
                    <a:pt x="70274" y="28376"/>
                    <a:pt x="70242" y="28281"/>
                  </a:cubicBezTo>
                  <a:lnTo>
                    <a:pt x="70242" y="28249"/>
                  </a:lnTo>
                  <a:cubicBezTo>
                    <a:pt x="70216" y="28144"/>
                    <a:pt x="70146" y="28083"/>
                    <a:pt x="70051" y="28083"/>
                  </a:cubicBezTo>
                  <a:close/>
                  <a:moveTo>
                    <a:pt x="730" y="29064"/>
                  </a:moveTo>
                  <a:cubicBezTo>
                    <a:pt x="634" y="29064"/>
                    <a:pt x="565" y="29126"/>
                    <a:pt x="539" y="29231"/>
                  </a:cubicBezTo>
                  <a:lnTo>
                    <a:pt x="539" y="29262"/>
                  </a:lnTo>
                  <a:cubicBezTo>
                    <a:pt x="539" y="29357"/>
                    <a:pt x="602" y="29484"/>
                    <a:pt x="697" y="29484"/>
                  </a:cubicBezTo>
                  <a:lnTo>
                    <a:pt x="729" y="29484"/>
                  </a:lnTo>
                  <a:cubicBezTo>
                    <a:pt x="824" y="29484"/>
                    <a:pt x="919" y="29421"/>
                    <a:pt x="950" y="29326"/>
                  </a:cubicBezTo>
                  <a:lnTo>
                    <a:pt x="950" y="29294"/>
                  </a:lnTo>
                  <a:cubicBezTo>
                    <a:pt x="950" y="29199"/>
                    <a:pt x="887" y="29072"/>
                    <a:pt x="792" y="29072"/>
                  </a:cubicBezTo>
                  <a:cubicBezTo>
                    <a:pt x="770" y="29067"/>
                    <a:pt x="749" y="29064"/>
                    <a:pt x="730" y="29064"/>
                  </a:cubicBezTo>
                  <a:close/>
                  <a:moveTo>
                    <a:pt x="70306" y="29674"/>
                  </a:moveTo>
                  <a:cubicBezTo>
                    <a:pt x="70179" y="29706"/>
                    <a:pt x="70115" y="29801"/>
                    <a:pt x="70147" y="29896"/>
                  </a:cubicBezTo>
                  <a:lnTo>
                    <a:pt x="70147" y="29959"/>
                  </a:lnTo>
                  <a:cubicBezTo>
                    <a:pt x="70147" y="30054"/>
                    <a:pt x="70242" y="30117"/>
                    <a:pt x="70337" y="30117"/>
                  </a:cubicBezTo>
                  <a:lnTo>
                    <a:pt x="70369" y="30117"/>
                  </a:lnTo>
                  <a:cubicBezTo>
                    <a:pt x="70496" y="30086"/>
                    <a:pt x="70559" y="29991"/>
                    <a:pt x="70527" y="29864"/>
                  </a:cubicBezTo>
                  <a:lnTo>
                    <a:pt x="70337" y="29864"/>
                  </a:lnTo>
                  <a:lnTo>
                    <a:pt x="70527" y="29832"/>
                  </a:lnTo>
                  <a:cubicBezTo>
                    <a:pt x="70496" y="29737"/>
                    <a:pt x="70401" y="29674"/>
                    <a:pt x="70306" y="29674"/>
                  </a:cubicBezTo>
                  <a:close/>
                  <a:moveTo>
                    <a:pt x="476" y="30679"/>
                  </a:moveTo>
                  <a:cubicBezTo>
                    <a:pt x="381" y="30679"/>
                    <a:pt x="311" y="30741"/>
                    <a:pt x="285" y="30846"/>
                  </a:cubicBezTo>
                  <a:lnTo>
                    <a:pt x="285" y="30877"/>
                  </a:lnTo>
                  <a:cubicBezTo>
                    <a:pt x="285" y="31004"/>
                    <a:pt x="349" y="31067"/>
                    <a:pt x="475" y="31067"/>
                  </a:cubicBezTo>
                  <a:cubicBezTo>
                    <a:pt x="602" y="31067"/>
                    <a:pt x="665" y="31004"/>
                    <a:pt x="697" y="30909"/>
                  </a:cubicBezTo>
                  <a:cubicBezTo>
                    <a:pt x="697" y="30782"/>
                    <a:pt x="634" y="30687"/>
                    <a:pt x="539" y="30687"/>
                  </a:cubicBezTo>
                  <a:cubicBezTo>
                    <a:pt x="517" y="30682"/>
                    <a:pt x="496" y="30679"/>
                    <a:pt x="476" y="30679"/>
                  </a:cubicBezTo>
                  <a:close/>
                  <a:moveTo>
                    <a:pt x="70565" y="31283"/>
                  </a:moveTo>
                  <a:cubicBezTo>
                    <a:pt x="70553" y="31283"/>
                    <a:pt x="70540" y="31285"/>
                    <a:pt x="70527" y="31289"/>
                  </a:cubicBezTo>
                  <a:cubicBezTo>
                    <a:pt x="70401" y="31289"/>
                    <a:pt x="70337" y="31384"/>
                    <a:pt x="70337" y="31511"/>
                  </a:cubicBezTo>
                  <a:lnTo>
                    <a:pt x="70369" y="31543"/>
                  </a:lnTo>
                  <a:cubicBezTo>
                    <a:pt x="70369" y="31638"/>
                    <a:pt x="70464" y="31733"/>
                    <a:pt x="70559" y="31733"/>
                  </a:cubicBezTo>
                  <a:cubicBezTo>
                    <a:pt x="70686" y="31701"/>
                    <a:pt x="70749" y="31606"/>
                    <a:pt x="70749" y="31511"/>
                  </a:cubicBezTo>
                  <a:lnTo>
                    <a:pt x="70559" y="31479"/>
                  </a:lnTo>
                  <a:lnTo>
                    <a:pt x="70749" y="31447"/>
                  </a:lnTo>
                  <a:cubicBezTo>
                    <a:pt x="70721" y="31365"/>
                    <a:pt x="70647" y="31283"/>
                    <a:pt x="70565" y="31283"/>
                  </a:cubicBezTo>
                  <a:close/>
                  <a:moveTo>
                    <a:pt x="349" y="32271"/>
                  </a:moveTo>
                  <a:cubicBezTo>
                    <a:pt x="222" y="32271"/>
                    <a:pt x="127" y="32334"/>
                    <a:pt x="127" y="32461"/>
                  </a:cubicBezTo>
                  <a:lnTo>
                    <a:pt x="127" y="32493"/>
                  </a:lnTo>
                  <a:cubicBezTo>
                    <a:pt x="95" y="32619"/>
                    <a:pt x="190" y="32683"/>
                    <a:pt x="317" y="32683"/>
                  </a:cubicBezTo>
                  <a:cubicBezTo>
                    <a:pt x="412" y="32683"/>
                    <a:pt x="507" y="32588"/>
                    <a:pt x="507" y="32493"/>
                  </a:cubicBezTo>
                  <a:cubicBezTo>
                    <a:pt x="539" y="32398"/>
                    <a:pt x="444" y="32303"/>
                    <a:pt x="349" y="32271"/>
                  </a:cubicBezTo>
                  <a:close/>
                  <a:moveTo>
                    <a:pt x="70686" y="32904"/>
                  </a:moveTo>
                  <a:cubicBezTo>
                    <a:pt x="70559" y="32904"/>
                    <a:pt x="70496" y="32999"/>
                    <a:pt x="70496" y="33126"/>
                  </a:cubicBezTo>
                  <a:lnTo>
                    <a:pt x="70496" y="33158"/>
                  </a:lnTo>
                  <a:cubicBezTo>
                    <a:pt x="70527" y="33253"/>
                    <a:pt x="70591" y="33348"/>
                    <a:pt x="70686" y="33348"/>
                  </a:cubicBezTo>
                  <a:lnTo>
                    <a:pt x="70717" y="33348"/>
                  </a:lnTo>
                  <a:cubicBezTo>
                    <a:pt x="70812" y="33316"/>
                    <a:pt x="70907" y="33221"/>
                    <a:pt x="70907" y="33126"/>
                  </a:cubicBezTo>
                  <a:lnTo>
                    <a:pt x="70686" y="33094"/>
                  </a:lnTo>
                  <a:lnTo>
                    <a:pt x="70907" y="33094"/>
                  </a:lnTo>
                  <a:cubicBezTo>
                    <a:pt x="70876" y="32968"/>
                    <a:pt x="70781" y="32904"/>
                    <a:pt x="70686" y="32904"/>
                  </a:cubicBezTo>
                  <a:close/>
                  <a:moveTo>
                    <a:pt x="222" y="33886"/>
                  </a:moveTo>
                  <a:cubicBezTo>
                    <a:pt x="127" y="33886"/>
                    <a:pt x="32" y="33981"/>
                    <a:pt x="32" y="34076"/>
                  </a:cubicBezTo>
                  <a:lnTo>
                    <a:pt x="32" y="34139"/>
                  </a:lnTo>
                  <a:cubicBezTo>
                    <a:pt x="32" y="34234"/>
                    <a:pt x="95" y="34298"/>
                    <a:pt x="222" y="34329"/>
                  </a:cubicBezTo>
                  <a:cubicBezTo>
                    <a:pt x="317" y="34329"/>
                    <a:pt x="412" y="34203"/>
                    <a:pt x="412" y="34108"/>
                  </a:cubicBezTo>
                  <a:cubicBezTo>
                    <a:pt x="412" y="34013"/>
                    <a:pt x="349" y="33918"/>
                    <a:pt x="222" y="33886"/>
                  </a:cubicBezTo>
                  <a:close/>
                  <a:moveTo>
                    <a:pt x="70749" y="34551"/>
                  </a:moveTo>
                  <a:cubicBezTo>
                    <a:pt x="70654" y="34551"/>
                    <a:pt x="70559" y="34646"/>
                    <a:pt x="70559" y="34773"/>
                  </a:cubicBezTo>
                  <a:cubicBezTo>
                    <a:pt x="70559" y="34868"/>
                    <a:pt x="70654" y="34963"/>
                    <a:pt x="70781" y="34963"/>
                  </a:cubicBezTo>
                  <a:cubicBezTo>
                    <a:pt x="70876" y="34963"/>
                    <a:pt x="70971" y="34868"/>
                    <a:pt x="70971" y="34773"/>
                  </a:cubicBezTo>
                  <a:lnTo>
                    <a:pt x="70971" y="34709"/>
                  </a:lnTo>
                  <a:cubicBezTo>
                    <a:pt x="70971" y="34614"/>
                    <a:pt x="70876" y="34551"/>
                    <a:pt x="70781" y="34551"/>
                  </a:cubicBezTo>
                  <a:close/>
                  <a:moveTo>
                    <a:pt x="190" y="35533"/>
                  </a:moveTo>
                  <a:cubicBezTo>
                    <a:pt x="95" y="35533"/>
                    <a:pt x="0" y="35596"/>
                    <a:pt x="0" y="35723"/>
                  </a:cubicBezTo>
                  <a:lnTo>
                    <a:pt x="0" y="35754"/>
                  </a:lnTo>
                  <a:cubicBezTo>
                    <a:pt x="0" y="35881"/>
                    <a:pt x="95" y="35944"/>
                    <a:pt x="190" y="35944"/>
                  </a:cubicBezTo>
                  <a:cubicBezTo>
                    <a:pt x="317" y="35944"/>
                    <a:pt x="380" y="35881"/>
                    <a:pt x="380" y="35754"/>
                  </a:cubicBezTo>
                  <a:lnTo>
                    <a:pt x="380" y="35723"/>
                  </a:lnTo>
                  <a:cubicBezTo>
                    <a:pt x="380" y="35596"/>
                    <a:pt x="317" y="35533"/>
                    <a:pt x="190" y="35533"/>
                  </a:cubicBezTo>
                  <a:close/>
                  <a:moveTo>
                    <a:pt x="70781" y="36134"/>
                  </a:moveTo>
                  <a:cubicBezTo>
                    <a:pt x="70686" y="36134"/>
                    <a:pt x="70559" y="36230"/>
                    <a:pt x="70559" y="36325"/>
                  </a:cubicBezTo>
                  <a:lnTo>
                    <a:pt x="70559" y="36388"/>
                  </a:lnTo>
                  <a:cubicBezTo>
                    <a:pt x="70559" y="36483"/>
                    <a:pt x="70654" y="36578"/>
                    <a:pt x="70781" y="36578"/>
                  </a:cubicBezTo>
                  <a:cubicBezTo>
                    <a:pt x="70876" y="36578"/>
                    <a:pt x="70971" y="36483"/>
                    <a:pt x="70971" y="36388"/>
                  </a:cubicBezTo>
                  <a:lnTo>
                    <a:pt x="70971" y="36356"/>
                  </a:lnTo>
                  <a:cubicBezTo>
                    <a:pt x="70971" y="36230"/>
                    <a:pt x="70876" y="36134"/>
                    <a:pt x="70781" y="36134"/>
                  </a:cubicBezTo>
                  <a:close/>
                  <a:moveTo>
                    <a:pt x="222" y="37148"/>
                  </a:moveTo>
                  <a:cubicBezTo>
                    <a:pt x="127" y="37148"/>
                    <a:pt x="32" y="37243"/>
                    <a:pt x="32" y="37338"/>
                  </a:cubicBezTo>
                  <a:lnTo>
                    <a:pt x="32" y="37401"/>
                  </a:lnTo>
                  <a:cubicBezTo>
                    <a:pt x="64" y="37496"/>
                    <a:pt x="127" y="37560"/>
                    <a:pt x="254" y="37560"/>
                  </a:cubicBezTo>
                  <a:cubicBezTo>
                    <a:pt x="349" y="37560"/>
                    <a:pt x="444" y="37465"/>
                    <a:pt x="444" y="37338"/>
                  </a:cubicBezTo>
                  <a:cubicBezTo>
                    <a:pt x="444" y="37243"/>
                    <a:pt x="349" y="37148"/>
                    <a:pt x="222" y="37148"/>
                  </a:cubicBezTo>
                  <a:close/>
                  <a:moveTo>
                    <a:pt x="70717" y="37781"/>
                  </a:moveTo>
                  <a:cubicBezTo>
                    <a:pt x="70591" y="37781"/>
                    <a:pt x="70496" y="37876"/>
                    <a:pt x="70496" y="37971"/>
                  </a:cubicBezTo>
                  <a:cubicBezTo>
                    <a:pt x="70496" y="38098"/>
                    <a:pt x="70559" y="38193"/>
                    <a:pt x="70686" y="38193"/>
                  </a:cubicBezTo>
                  <a:cubicBezTo>
                    <a:pt x="70781" y="38193"/>
                    <a:pt x="70876" y="38130"/>
                    <a:pt x="70876" y="38035"/>
                  </a:cubicBezTo>
                  <a:lnTo>
                    <a:pt x="70907" y="37971"/>
                  </a:lnTo>
                  <a:cubicBezTo>
                    <a:pt x="70907" y="37876"/>
                    <a:pt x="70812" y="37781"/>
                    <a:pt x="70717" y="37781"/>
                  </a:cubicBezTo>
                  <a:close/>
                  <a:moveTo>
                    <a:pt x="387" y="38757"/>
                  </a:moveTo>
                  <a:cubicBezTo>
                    <a:pt x="374" y="38757"/>
                    <a:pt x="361" y="38759"/>
                    <a:pt x="349" y="38763"/>
                  </a:cubicBezTo>
                  <a:cubicBezTo>
                    <a:pt x="222" y="38763"/>
                    <a:pt x="159" y="38858"/>
                    <a:pt x="159" y="38985"/>
                  </a:cubicBezTo>
                  <a:lnTo>
                    <a:pt x="159" y="39016"/>
                  </a:lnTo>
                  <a:cubicBezTo>
                    <a:pt x="190" y="39111"/>
                    <a:pt x="254" y="39206"/>
                    <a:pt x="380" y="39206"/>
                  </a:cubicBezTo>
                  <a:cubicBezTo>
                    <a:pt x="380" y="39206"/>
                    <a:pt x="380" y="39206"/>
                    <a:pt x="380" y="39175"/>
                  </a:cubicBezTo>
                  <a:cubicBezTo>
                    <a:pt x="475" y="39175"/>
                    <a:pt x="570" y="39080"/>
                    <a:pt x="570" y="38985"/>
                  </a:cubicBezTo>
                  <a:lnTo>
                    <a:pt x="570" y="38921"/>
                  </a:lnTo>
                  <a:cubicBezTo>
                    <a:pt x="543" y="38839"/>
                    <a:pt x="468" y="38757"/>
                    <a:pt x="387" y="38757"/>
                  </a:cubicBezTo>
                  <a:close/>
                  <a:moveTo>
                    <a:pt x="70559" y="39396"/>
                  </a:moveTo>
                  <a:cubicBezTo>
                    <a:pt x="70464" y="39396"/>
                    <a:pt x="70337" y="39491"/>
                    <a:pt x="70337" y="39586"/>
                  </a:cubicBezTo>
                  <a:cubicBezTo>
                    <a:pt x="70337" y="39713"/>
                    <a:pt x="70401" y="39808"/>
                    <a:pt x="70527" y="39808"/>
                  </a:cubicBezTo>
                  <a:cubicBezTo>
                    <a:pt x="70622" y="39808"/>
                    <a:pt x="70717" y="39745"/>
                    <a:pt x="70717" y="39650"/>
                  </a:cubicBezTo>
                  <a:lnTo>
                    <a:pt x="70749" y="39586"/>
                  </a:lnTo>
                  <a:cubicBezTo>
                    <a:pt x="70749" y="39491"/>
                    <a:pt x="70654" y="39396"/>
                    <a:pt x="70559" y="39396"/>
                  </a:cubicBezTo>
                  <a:close/>
                  <a:moveTo>
                    <a:pt x="577" y="40372"/>
                  </a:moveTo>
                  <a:cubicBezTo>
                    <a:pt x="564" y="40372"/>
                    <a:pt x="551" y="40374"/>
                    <a:pt x="539" y="40378"/>
                  </a:cubicBezTo>
                  <a:cubicBezTo>
                    <a:pt x="412" y="40378"/>
                    <a:pt x="349" y="40473"/>
                    <a:pt x="380" y="40600"/>
                  </a:cubicBezTo>
                  <a:lnTo>
                    <a:pt x="380" y="40631"/>
                  </a:lnTo>
                  <a:cubicBezTo>
                    <a:pt x="380" y="40726"/>
                    <a:pt x="475" y="40790"/>
                    <a:pt x="570" y="40790"/>
                  </a:cubicBezTo>
                  <a:lnTo>
                    <a:pt x="602" y="40790"/>
                  </a:lnTo>
                  <a:cubicBezTo>
                    <a:pt x="697" y="40790"/>
                    <a:pt x="792" y="40695"/>
                    <a:pt x="760" y="40568"/>
                  </a:cubicBezTo>
                  <a:lnTo>
                    <a:pt x="760" y="40536"/>
                  </a:lnTo>
                  <a:cubicBezTo>
                    <a:pt x="733" y="40454"/>
                    <a:pt x="658" y="40372"/>
                    <a:pt x="577" y="40372"/>
                  </a:cubicBezTo>
                  <a:close/>
                  <a:moveTo>
                    <a:pt x="70298" y="41005"/>
                  </a:moveTo>
                  <a:cubicBezTo>
                    <a:pt x="70211" y="41005"/>
                    <a:pt x="70115" y="41091"/>
                    <a:pt x="70115" y="41202"/>
                  </a:cubicBezTo>
                  <a:cubicBezTo>
                    <a:pt x="70084" y="41297"/>
                    <a:pt x="70179" y="41392"/>
                    <a:pt x="70274" y="41423"/>
                  </a:cubicBezTo>
                  <a:lnTo>
                    <a:pt x="70306" y="41423"/>
                  </a:lnTo>
                  <a:cubicBezTo>
                    <a:pt x="70401" y="41423"/>
                    <a:pt x="70496" y="41360"/>
                    <a:pt x="70496" y="41265"/>
                  </a:cubicBezTo>
                  <a:lnTo>
                    <a:pt x="70496" y="41202"/>
                  </a:lnTo>
                  <a:cubicBezTo>
                    <a:pt x="70527" y="41107"/>
                    <a:pt x="70464" y="41012"/>
                    <a:pt x="70337" y="41012"/>
                  </a:cubicBezTo>
                  <a:cubicBezTo>
                    <a:pt x="70325" y="41007"/>
                    <a:pt x="70312" y="41005"/>
                    <a:pt x="70298" y="41005"/>
                  </a:cubicBezTo>
                  <a:close/>
                  <a:moveTo>
                    <a:pt x="792" y="41962"/>
                  </a:moveTo>
                  <a:cubicBezTo>
                    <a:pt x="665" y="41993"/>
                    <a:pt x="602" y="42088"/>
                    <a:pt x="634" y="42215"/>
                  </a:cubicBezTo>
                  <a:lnTo>
                    <a:pt x="824" y="42215"/>
                  </a:lnTo>
                  <a:lnTo>
                    <a:pt x="634" y="42247"/>
                  </a:lnTo>
                  <a:cubicBezTo>
                    <a:pt x="665" y="42342"/>
                    <a:pt x="729" y="42405"/>
                    <a:pt x="824" y="42405"/>
                  </a:cubicBezTo>
                  <a:lnTo>
                    <a:pt x="855" y="42405"/>
                  </a:lnTo>
                  <a:cubicBezTo>
                    <a:pt x="982" y="42373"/>
                    <a:pt x="1045" y="42278"/>
                    <a:pt x="1014" y="42183"/>
                  </a:cubicBezTo>
                  <a:lnTo>
                    <a:pt x="1014" y="42120"/>
                  </a:lnTo>
                  <a:cubicBezTo>
                    <a:pt x="1014" y="42025"/>
                    <a:pt x="887" y="41962"/>
                    <a:pt x="792" y="41962"/>
                  </a:cubicBezTo>
                  <a:close/>
                  <a:moveTo>
                    <a:pt x="70052" y="42595"/>
                  </a:moveTo>
                  <a:cubicBezTo>
                    <a:pt x="69957" y="42595"/>
                    <a:pt x="69830" y="42658"/>
                    <a:pt x="69830" y="42785"/>
                  </a:cubicBezTo>
                  <a:cubicBezTo>
                    <a:pt x="69799" y="42880"/>
                    <a:pt x="69862" y="42975"/>
                    <a:pt x="69957" y="43007"/>
                  </a:cubicBezTo>
                  <a:lnTo>
                    <a:pt x="70020" y="43007"/>
                  </a:lnTo>
                  <a:cubicBezTo>
                    <a:pt x="70115" y="43007"/>
                    <a:pt x="70179" y="42943"/>
                    <a:pt x="70211" y="42848"/>
                  </a:cubicBezTo>
                  <a:lnTo>
                    <a:pt x="70211" y="42817"/>
                  </a:lnTo>
                  <a:cubicBezTo>
                    <a:pt x="70242" y="42722"/>
                    <a:pt x="70179" y="42627"/>
                    <a:pt x="70052" y="42595"/>
                  </a:cubicBezTo>
                  <a:close/>
                  <a:moveTo>
                    <a:pt x="1109" y="43545"/>
                  </a:moveTo>
                  <a:cubicBezTo>
                    <a:pt x="1014" y="43577"/>
                    <a:pt x="950" y="43703"/>
                    <a:pt x="982" y="43798"/>
                  </a:cubicBezTo>
                  <a:lnTo>
                    <a:pt x="982" y="43830"/>
                  </a:lnTo>
                  <a:cubicBezTo>
                    <a:pt x="1014" y="43925"/>
                    <a:pt x="1077" y="43957"/>
                    <a:pt x="1172" y="43957"/>
                  </a:cubicBezTo>
                  <a:lnTo>
                    <a:pt x="1204" y="43957"/>
                  </a:lnTo>
                  <a:cubicBezTo>
                    <a:pt x="1330" y="43925"/>
                    <a:pt x="1394" y="43798"/>
                    <a:pt x="1362" y="43703"/>
                  </a:cubicBezTo>
                  <a:cubicBezTo>
                    <a:pt x="1330" y="43608"/>
                    <a:pt x="1235" y="43545"/>
                    <a:pt x="1109" y="43545"/>
                  </a:cubicBezTo>
                  <a:close/>
                  <a:moveTo>
                    <a:pt x="69651" y="44170"/>
                  </a:moveTo>
                  <a:cubicBezTo>
                    <a:pt x="69567" y="44170"/>
                    <a:pt x="69477" y="44227"/>
                    <a:pt x="69450" y="44305"/>
                  </a:cubicBezTo>
                  <a:lnTo>
                    <a:pt x="69450" y="44368"/>
                  </a:lnTo>
                  <a:cubicBezTo>
                    <a:pt x="69419" y="44463"/>
                    <a:pt x="69482" y="44558"/>
                    <a:pt x="69577" y="44590"/>
                  </a:cubicBezTo>
                  <a:lnTo>
                    <a:pt x="69640" y="44590"/>
                  </a:lnTo>
                  <a:cubicBezTo>
                    <a:pt x="69735" y="44590"/>
                    <a:pt x="69799" y="44527"/>
                    <a:pt x="69830" y="44432"/>
                  </a:cubicBezTo>
                  <a:lnTo>
                    <a:pt x="69640" y="44368"/>
                  </a:lnTo>
                  <a:lnTo>
                    <a:pt x="69830" y="44400"/>
                  </a:lnTo>
                  <a:cubicBezTo>
                    <a:pt x="69862" y="44305"/>
                    <a:pt x="69799" y="44210"/>
                    <a:pt x="69704" y="44178"/>
                  </a:cubicBezTo>
                  <a:cubicBezTo>
                    <a:pt x="69687" y="44173"/>
                    <a:pt x="69669" y="44170"/>
                    <a:pt x="69651" y="44170"/>
                  </a:cubicBezTo>
                  <a:close/>
                  <a:moveTo>
                    <a:pt x="1584" y="45120"/>
                  </a:moveTo>
                  <a:cubicBezTo>
                    <a:pt x="1564" y="45120"/>
                    <a:pt x="1543" y="45123"/>
                    <a:pt x="1520" y="45128"/>
                  </a:cubicBezTo>
                  <a:cubicBezTo>
                    <a:pt x="1425" y="45160"/>
                    <a:pt x="1362" y="45255"/>
                    <a:pt x="1394" y="45382"/>
                  </a:cubicBezTo>
                  <a:lnTo>
                    <a:pt x="1394" y="45413"/>
                  </a:lnTo>
                  <a:cubicBezTo>
                    <a:pt x="1425" y="45508"/>
                    <a:pt x="1489" y="45540"/>
                    <a:pt x="1584" y="45540"/>
                  </a:cubicBezTo>
                  <a:lnTo>
                    <a:pt x="1647" y="45540"/>
                  </a:lnTo>
                  <a:cubicBezTo>
                    <a:pt x="1742" y="45508"/>
                    <a:pt x="1805" y="45350"/>
                    <a:pt x="1774" y="45255"/>
                  </a:cubicBezTo>
                  <a:cubicBezTo>
                    <a:pt x="1748" y="45177"/>
                    <a:pt x="1679" y="45120"/>
                    <a:pt x="1584" y="45120"/>
                  </a:cubicBezTo>
                  <a:close/>
                  <a:moveTo>
                    <a:pt x="69208" y="45754"/>
                  </a:moveTo>
                  <a:cubicBezTo>
                    <a:pt x="69124" y="45754"/>
                    <a:pt x="69033" y="45810"/>
                    <a:pt x="69007" y="45889"/>
                  </a:cubicBezTo>
                  <a:cubicBezTo>
                    <a:pt x="68975" y="46015"/>
                    <a:pt x="69039" y="46110"/>
                    <a:pt x="69134" y="46142"/>
                  </a:cubicBezTo>
                  <a:lnTo>
                    <a:pt x="69197" y="46142"/>
                  </a:lnTo>
                  <a:cubicBezTo>
                    <a:pt x="69292" y="46142"/>
                    <a:pt x="69355" y="46110"/>
                    <a:pt x="69387" y="46015"/>
                  </a:cubicBezTo>
                  <a:lnTo>
                    <a:pt x="69387" y="45984"/>
                  </a:lnTo>
                  <a:cubicBezTo>
                    <a:pt x="69419" y="45857"/>
                    <a:pt x="69355" y="45794"/>
                    <a:pt x="69260" y="45762"/>
                  </a:cubicBezTo>
                  <a:cubicBezTo>
                    <a:pt x="69244" y="45756"/>
                    <a:pt x="69226" y="45754"/>
                    <a:pt x="69208" y="45754"/>
                  </a:cubicBezTo>
                  <a:close/>
                  <a:moveTo>
                    <a:pt x="2077" y="46672"/>
                  </a:moveTo>
                  <a:cubicBezTo>
                    <a:pt x="2061" y="46672"/>
                    <a:pt x="2044" y="46675"/>
                    <a:pt x="2027" y="46680"/>
                  </a:cubicBezTo>
                  <a:cubicBezTo>
                    <a:pt x="1900" y="46712"/>
                    <a:pt x="1869" y="46839"/>
                    <a:pt x="1900" y="46934"/>
                  </a:cubicBezTo>
                  <a:lnTo>
                    <a:pt x="1900" y="46965"/>
                  </a:lnTo>
                  <a:cubicBezTo>
                    <a:pt x="1932" y="47060"/>
                    <a:pt x="1995" y="47092"/>
                    <a:pt x="2090" y="47092"/>
                  </a:cubicBezTo>
                  <a:lnTo>
                    <a:pt x="2154" y="47092"/>
                  </a:lnTo>
                  <a:cubicBezTo>
                    <a:pt x="2249" y="47060"/>
                    <a:pt x="2312" y="46934"/>
                    <a:pt x="2280" y="46839"/>
                  </a:cubicBezTo>
                  <a:lnTo>
                    <a:pt x="2249" y="46807"/>
                  </a:lnTo>
                  <a:cubicBezTo>
                    <a:pt x="2223" y="46729"/>
                    <a:pt x="2154" y="46672"/>
                    <a:pt x="2077" y="46672"/>
                  </a:cubicBezTo>
                  <a:close/>
                  <a:moveTo>
                    <a:pt x="68679" y="47270"/>
                  </a:moveTo>
                  <a:cubicBezTo>
                    <a:pt x="68601" y="47270"/>
                    <a:pt x="68524" y="47306"/>
                    <a:pt x="68500" y="47377"/>
                  </a:cubicBezTo>
                  <a:lnTo>
                    <a:pt x="68500" y="47440"/>
                  </a:lnTo>
                  <a:cubicBezTo>
                    <a:pt x="68469" y="47535"/>
                    <a:pt x="68500" y="47662"/>
                    <a:pt x="68627" y="47694"/>
                  </a:cubicBezTo>
                  <a:lnTo>
                    <a:pt x="68690" y="47694"/>
                  </a:lnTo>
                  <a:cubicBezTo>
                    <a:pt x="68754" y="47694"/>
                    <a:pt x="68849" y="47630"/>
                    <a:pt x="68849" y="47567"/>
                  </a:cubicBezTo>
                  <a:lnTo>
                    <a:pt x="68880" y="47535"/>
                  </a:lnTo>
                  <a:cubicBezTo>
                    <a:pt x="68912" y="47440"/>
                    <a:pt x="68849" y="47314"/>
                    <a:pt x="68754" y="47282"/>
                  </a:cubicBezTo>
                  <a:cubicBezTo>
                    <a:pt x="68730" y="47274"/>
                    <a:pt x="68704" y="47270"/>
                    <a:pt x="68679" y="47270"/>
                  </a:cubicBezTo>
                  <a:close/>
                  <a:moveTo>
                    <a:pt x="2618" y="48192"/>
                  </a:moveTo>
                  <a:cubicBezTo>
                    <a:pt x="2600" y="48192"/>
                    <a:pt x="2582" y="48195"/>
                    <a:pt x="2565" y="48200"/>
                  </a:cubicBezTo>
                  <a:cubicBezTo>
                    <a:pt x="2470" y="48232"/>
                    <a:pt x="2407" y="48359"/>
                    <a:pt x="2439" y="48454"/>
                  </a:cubicBezTo>
                  <a:cubicBezTo>
                    <a:pt x="2439" y="48454"/>
                    <a:pt x="2470" y="48485"/>
                    <a:pt x="2470" y="48517"/>
                  </a:cubicBezTo>
                  <a:cubicBezTo>
                    <a:pt x="2502" y="48580"/>
                    <a:pt x="2565" y="48612"/>
                    <a:pt x="2629" y="48612"/>
                  </a:cubicBezTo>
                  <a:cubicBezTo>
                    <a:pt x="2660" y="48612"/>
                    <a:pt x="2692" y="48612"/>
                    <a:pt x="2724" y="48580"/>
                  </a:cubicBezTo>
                  <a:cubicBezTo>
                    <a:pt x="2819" y="48549"/>
                    <a:pt x="2850" y="48422"/>
                    <a:pt x="2819" y="48327"/>
                  </a:cubicBezTo>
                  <a:cubicBezTo>
                    <a:pt x="2793" y="48249"/>
                    <a:pt x="2702" y="48192"/>
                    <a:pt x="2618" y="48192"/>
                  </a:cubicBezTo>
                  <a:close/>
                  <a:moveTo>
                    <a:pt x="68099" y="48777"/>
                  </a:moveTo>
                  <a:cubicBezTo>
                    <a:pt x="68025" y="48777"/>
                    <a:pt x="67953" y="48829"/>
                    <a:pt x="67930" y="48897"/>
                  </a:cubicBezTo>
                  <a:lnTo>
                    <a:pt x="67899" y="48929"/>
                  </a:lnTo>
                  <a:cubicBezTo>
                    <a:pt x="67867" y="49024"/>
                    <a:pt x="67899" y="49150"/>
                    <a:pt x="68025" y="49182"/>
                  </a:cubicBezTo>
                  <a:cubicBezTo>
                    <a:pt x="68025" y="49214"/>
                    <a:pt x="68057" y="49214"/>
                    <a:pt x="68089" y="49214"/>
                  </a:cubicBezTo>
                  <a:cubicBezTo>
                    <a:pt x="68152" y="49214"/>
                    <a:pt x="68247" y="49182"/>
                    <a:pt x="68279" y="49087"/>
                  </a:cubicBezTo>
                  <a:lnTo>
                    <a:pt x="68279" y="49055"/>
                  </a:lnTo>
                  <a:cubicBezTo>
                    <a:pt x="68342" y="48960"/>
                    <a:pt x="68279" y="48834"/>
                    <a:pt x="68184" y="48802"/>
                  </a:cubicBezTo>
                  <a:cubicBezTo>
                    <a:pt x="68157" y="48784"/>
                    <a:pt x="68128" y="48777"/>
                    <a:pt x="68099" y="48777"/>
                  </a:cubicBezTo>
                  <a:close/>
                  <a:moveTo>
                    <a:pt x="3251" y="49677"/>
                  </a:moveTo>
                  <a:cubicBezTo>
                    <a:pt x="3225" y="49677"/>
                    <a:pt x="3197" y="49681"/>
                    <a:pt x="3167" y="49689"/>
                  </a:cubicBezTo>
                  <a:cubicBezTo>
                    <a:pt x="3072" y="49752"/>
                    <a:pt x="3040" y="49879"/>
                    <a:pt x="3072" y="49974"/>
                  </a:cubicBezTo>
                  <a:lnTo>
                    <a:pt x="3104" y="50005"/>
                  </a:lnTo>
                  <a:cubicBezTo>
                    <a:pt x="3135" y="50069"/>
                    <a:pt x="3199" y="50100"/>
                    <a:pt x="3262" y="50100"/>
                  </a:cubicBezTo>
                  <a:cubicBezTo>
                    <a:pt x="3294" y="50100"/>
                    <a:pt x="3325" y="50100"/>
                    <a:pt x="3357" y="50069"/>
                  </a:cubicBezTo>
                  <a:cubicBezTo>
                    <a:pt x="3452" y="50037"/>
                    <a:pt x="3484" y="49910"/>
                    <a:pt x="3452" y="49815"/>
                  </a:cubicBezTo>
                  <a:cubicBezTo>
                    <a:pt x="3404" y="49719"/>
                    <a:pt x="3337" y="49677"/>
                    <a:pt x="3251" y="49677"/>
                  </a:cubicBezTo>
                  <a:close/>
                  <a:moveTo>
                    <a:pt x="67443" y="50279"/>
                  </a:moveTo>
                  <a:cubicBezTo>
                    <a:pt x="67366" y="50279"/>
                    <a:pt x="67289" y="50314"/>
                    <a:pt x="67265" y="50385"/>
                  </a:cubicBezTo>
                  <a:lnTo>
                    <a:pt x="67234" y="50417"/>
                  </a:lnTo>
                  <a:cubicBezTo>
                    <a:pt x="67202" y="50512"/>
                    <a:pt x="67234" y="50639"/>
                    <a:pt x="67329" y="50671"/>
                  </a:cubicBezTo>
                  <a:cubicBezTo>
                    <a:pt x="67360" y="50702"/>
                    <a:pt x="67392" y="50702"/>
                    <a:pt x="67424" y="50702"/>
                  </a:cubicBezTo>
                  <a:cubicBezTo>
                    <a:pt x="67487" y="50702"/>
                    <a:pt x="67582" y="50671"/>
                    <a:pt x="67614" y="50576"/>
                  </a:cubicBezTo>
                  <a:lnTo>
                    <a:pt x="67614" y="50544"/>
                  </a:lnTo>
                  <a:cubicBezTo>
                    <a:pt x="67677" y="50449"/>
                    <a:pt x="67614" y="50354"/>
                    <a:pt x="67519" y="50290"/>
                  </a:cubicBezTo>
                  <a:cubicBezTo>
                    <a:pt x="67495" y="50283"/>
                    <a:pt x="67469" y="50279"/>
                    <a:pt x="67443" y="50279"/>
                  </a:cubicBezTo>
                  <a:close/>
                  <a:moveTo>
                    <a:pt x="3971" y="51144"/>
                  </a:moveTo>
                  <a:cubicBezTo>
                    <a:pt x="3935" y="51144"/>
                    <a:pt x="3897" y="51155"/>
                    <a:pt x="3864" y="51177"/>
                  </a:cubicBezTo>
                  <a:cubicBezTo>
                    <a:pt x="3769" y="51209"/>
                    <a:pt x="3737" y="51336"/>
                    <a:pt x="3769" y="51431"/>
                  </a:cubicBezTo>
                  <a:lnTo>
                    <a:pt x="3959" y="51367"/>
                  </a:lnTo>
                  <a:lnTo>
                    <a:pt x="3800" y="51462"/>
                  </a:lnTo>
                  <a:cubicBezTo>
                    <a:pt x="3832" y="51526"/>
                    <a:pt x="3895" y="51589"/>
                    <a:pt x="3959" y="51589"/>
                  </a:cubicBezTo>
                  <a:cubicBezTo>
                    <a:pt x="3990" y="51589"/>
                    <a:pt x="4022" y="51557"/>
                    <a:pt x="4054" y="51557"/>
                  </a:cubicBezTo>
                  <a:cubicBezTo>
                    <a:pt x="4149" y="51526"/>
                    <a:pt x="4180" y="51399"/>
                    <a:pt x="4149" y="51304"/>
                  </a:cubicBezTo>
                  <a:lnTo>
                    <a:pt x="4117" y="51241"/>
                  </a:lnTo>
                  <a:cubicBezTo>
                    <a:pt x="4097" y="51179"/>
                    <a:pt x="4037" y="51144"/>
                    <a:pt x="3971" y="51144"/>
                  </a:cubicBezTo>
                  <a:close/>
                  <a:moveTo>
                    <a:pt x="66696" y="51716"/>
                  </a:moveTo>
                  <a:cubicBezTo>
                    <a:pt x="66635" y="51716"/>
                    <a:pt x="66579" y="51758"/>
                    <a:pt x="66537" y="51842"/>
                  </a:cubicBezTo>
                  <a:lnTo>
                    <a:pt x="66505" y="51874"/>
                  </a:lnTo>
                  <a:cubicBezTo>
                    <a:pt x="66474" y="51969"/>
                    <a:pt x="66505" y="52064"/>
                    <a:pt x="66600" y="52127"/>
                  </a:cubicBezTo>
                  <a:lnTo>
                    <a:pt x="66695" y="52127"/>
                  </a:lnTo>
                  <a:cubicBezTo>
                    <a:pt x="66759" y="52127"/>
                    <a:pt x="66854" y="52096"/>
                    <a:pt x="66885" y="52032"/>
                  </a:cubicBezTo>
                  <a:lnTo>
                    <a:pt x="66885" y="52001"/>
                  </a:lnTo>
                  <a:cubicBezTo>
                    <a:pt x="66949" y="51906"/>
                    <a:pt x="66885" y="51779"/>
                    <a:pt x="66790" y="51747"/>
                  </a:cubicBezTo>
                  <a:cubicBezTo>
                    <a:pt x="66759" y="51726"/>
                    <a:pt x="66727" y="51716"/>
                    <a:pt x="66696" y="51716"/>
                  </a:cubicBezTo>
                  <a:close/>
                  <a:moveTo>
                    <a:pt x="4726" y="52571"/>
                  </a:moveTo>
                  <a:cubicBezTo>
                    <a:pt x="4691" y="52571"/>
                    <a:pt x="4656" y="52581"/>
                    <a:pt x="4624" y="52602"/>
                  </a:cubicBezTo>
                  <a:cubicBezTo>
                    <a:pt x="4529" y="52666"/>
                    <a:pt x="4497" y="52761"/>
                    <a:pt x="4529" y="52856"/>
                  </a:cubicBezTo>
                  <a:cubicBezTo>
                    <a:pt x="4561" y="52856"/>
                    <a:pt x="4561" y="52919"/>
                    <a:pt x="4561" y="52919"/>
                  </a:cubicBezTo>
                  <a:cubicBezTo>
                    <a:pt x="4592" y="52982"/>
                    <a:pt x="4656" y="52982"/>
                    <a:pt x="4719" y="52982"/>
                  </a:cubicBezTo>
                  <a:lnTo>
                    <a:pt x="4814" y="52982"/>
                  </a:lnTo>
                  <a:cubicBezTo>
                    <a:pt x="4909" y="52919"/>
                    <a:pt x="4941" y="52792"/>
                    <a:pt x="4909" y="52697"/>
                  </a:cubicBezTo>
                  <a:cubicBezTo>
                    <a:pt x="4867" y="52613"/>
                    <a:pt x="4796" y="52571"/>
                    <a:pt x="4726" y="52571"/>
                  </a:cubicBezTo>
                  <a:close/>
                  <a:moveTo>
                    <a:pt x="65950" y="53160"/>
                  </a:moveTo>
                  <a:cubicBezTo>
                    <a:pt x="65864" y="53160"/>
                    <a:pt x="65769" y="53196"/>
                    <a:pt x="65745" y="53267"/>
                  </a:cubicBezTo>
                  <a:cubicBezTo>
                    <a:pt x="65682" y="53362"/>
                    <a:pt x="65713" y="53489"/>
                    <a:pt x="65809" y="53552"/>
                  </a:cubicBezTo>
                  <a:cubicBezTo>
                    <a:pt x="65840" y="53552"/>
                    <a:pt x="65872" y="53584"/>
                    <a:pt x="65904" y="53584"/>
                  </a:cubicBezTo>
                  <a:cubicBezTo>
                    <a:pt x="65967" y="53584"/>
                    <a:pt x="66030" y="53552"/>
                    <a:pt x="66062" y="53489"/>
                  </a:cubicBezTo>
                  <a:lnTo>
                    <a:pt x="66094" y="53426"/>
                  </a:lnTo>
                  <a:cubicBezTo>
                    <a:pt x="66157" y="53331"/>
                    <a:pt x="66125" y="53236"/>
                    <a:pt x="66030" y="53172"/>
                  </a:cubicBezTo>
                  <a:cubicBezTo>
                    <a:pt x="66006" y="53164"/>
                    <a:pt x="65979" y="53160"/>
                    <a:pt x="65950" y="53160"/>
                  </a:cubicBezTo>
                  <a:close/>
                  <a:moveTo>
                    <a:pt x="5547" y="53963"/>
                  </a:moveTo>
                  <a:cubicBezTo>
                    <a:pt x="5515" y="53963"/>
                    <a:pt x="5481" y="53973"/>
                    <a:pt x="5447" y="53996"/>
                  </a:cubicBezTo>
                  <a:cubicBezTo>
                    <a:pt x="5352" y="54059"/>
                    <a:pt x="5321" y="54186"/>
                    <a:pt x="5384" y="54281"/>
                  </a:cubicBezTo>
                  <a:lnTo>
                    <a:pt x="5574" y="54186"/>
                  </a:lnTo>
                  <a:lnTo>
                    <a:pt x="5574" y="54186"/>
                  </a:lnTo>
                  <a:lnTo>
                    <a:pt x="5416" y="54312"/>
                  </a:lnTo>
                  <a:cubicBezTo>
                    <a:pt x="5447" y="54376"/>
                    <a:pt x="5511" y="54407"/>
                    <a:pt x="5574" y="54407"/>
                  </a:cubicBezTo>
                  <a:cubicBezTo>
                    <a:pt x="5606" y="54407"/>
                    <a:pt x="5637" y="54376"/>
                    <a:pt x="5669" y="54376"/>
                  </a:cubicBezTo>
                  <a:cubicBezTo>
                    <a:pt x="5764" y="54312"/>
                    <a:pt x="5796" y="54186"/>
                    <a:pt x="5732" y="54091"/>
                  </a:cubicBezTo>
                  <a:lnTo>
                    <a:pt x="5701" y="54059"/>
                  </a:lnTo>
                  <a:cubicBezTo>
                    <a:pt x="5660" y="53998"/>
                    <a:pt x="5606" y="53963"/>
                    <a:pt x="5547" y="53963"/>
                  </a:cubicBezTo>
                  <a:close/>
                  <a:moveTo>
                    <a:pt x="65039" y="54522"/>
                  </a:moveTo>
                  <a:cubicBezTo>
                    <a:pt x="64985" y="54522"/>
                    <a:pt x="64939" y="54545"/>
                    <a:pt x="64922" y="54597"/>
                  </a:cubicBezTo>
                  <a:lnTo>
                    <a:pt x="64890" y="54661"/>
                  </a:lnTo>
                  <a:cubicBezTo>
                    <a:pt x="64827" y="54756"/>
                    <a:pt x="64858" y="54851"/>
                    <a:pt x="64953" y="54914"/>
                  </a:cubicBezTo>
                  <a:cubicBezTo>
                    <a:pt x="64985" y="54946"/>
                    <a:pt x="65017" y="54946"/>
                    <a:pt x="65048" y="54946"/>
                  </a:cubicBezTo>
                  <a:cubicBezTo>
                    <a:pt x="65112" y="54946"/>
                    <a:pt x="65175" y="54914"/>
                    <a:pt x="65207" y="54851"/>
                  </a:cubicBezTo>
                  <a:lnTo>
                    <a:pt x="65238" y="54819"/>
                  </a:lnTo>
                  <a:cubicBezTo>
                    <a:pt x="65302" y="54724"/>
                    <a:pt x="65270" y="54597"/>
                    <a:pt x="65175" y="54566"/>
                  </a:cubicBezTo>
                  <a:cubicBezTo>
                    <a:pt x="65132" y="54537"/>
                    <a:pt x="65083" y="54522"/>
                    <a:pt x="65039" y="54522"/>
                  </a:cubicBezTo>
                  <a:close/>
                  <a:moveTo>
                    <a:pt x="6435" y="55325"/>
                  </a:moveTo>
                  <a:cubicBezTo>
                    <a:pt x="6401" y="55325"/>
                    <a:pt x="6368" y="55335"/>
                    <a:pt x="6334" y="55358"/>
                  </a:cubicBezTo>
                  <a:cubicBezTo>
                    <a:pt x="6239" y="55421"/>
                    <a:pt x="6207" y="55548"/>
                    <a:pt x="6271" y="55643"/>
                  </a:cubicBezTo>
                  <a:lnTo>
                    <a:pt x="6461" y="55548"/>
                  </a:lnTo>
                  <a:lnTo>
                    <a:pt x="6302" y="55674"/>
                  </a:lnTo>
                  <a:cubicBezTo>
                    <a:pt x="6334" y="55706"/>
                    <a:pt x="6397" y="55738"/>
                    <a:pt x="6461" y="55738"/>
                  </a:cubicBezTo>
                  <a:cubicBezTo>
                    <a:pt x="6492" y="55738"/>
                    <a:pt x="6524" y="55738"/>
                    <a:pt x="6587" y="55706"/>
                  </a:cubicBezTo>
                  <a:cubicBezTo>
                    <a:pt x="6651" y="55643"/>
                    <a:pt x="6682" y="55548"/>
                    <a:pt x="6619" y="55453"/>
                  </a:cubicBezTo>
                  <a:lnTo>
                    <a:pt x="6619" y="55421"/>
                  </a:lnTo>
                  <a:cubicBezTo>
                    <a:pt x="6558" y="55359"/>
                    <a:pt x="6496" y="55325"/>
                    <a:pt x="6435" y="55325"/>
                  </a:cubicBezTo>
                  <a:close/>
                  <a:moveTo>
                    <a:pt x="64171" y="55863"/>
                  </a:moveTo>
                  <a:cubicBezTo>
                    <a:pt x="64112" y="55863"/>
                    <a:pt x="64044" y="55898"/>
                    <a:pt x="64003" y="55959"/>
                  </a:cubicBezTo>
                  <a:lnTo>
                    <a:pt x="63972" y="55991"/>
                  </a:lnTo>
                  <a:cubicBezTo>
                    <a:pt x="63908" y="56054"/>
                    <a:pt x="63940" y="56181"/>
                    <a:pt x="64003" y="56244"/>
                  </a:cubicBezTo>
                  <a:cubicBezTo>
                    <a:pt x="64035" y="56276"/>
                    <a:pt x="64098" y="56276"/>
                    <a:pt x="64130" y="56276"/>
                  </a:cubicBezTo>
                  <a:cubicBezTo>
                    <a:pt x="64193" y="56276"/>
                    <a:pt x="64257" y="56276"/>
                    <a:pt x="64288" y="56213"/>
                  </a:cubicBezTo>
                  <a:lnTo>
                    <a:pt x="64320" y="56181"/>
                  </a:lnTo>
                  <a:cubicBezTo>
                    <a:pt x="64383" y="56086"/>
                    <a:pt x="64352" y="55959"/>
                    <a:pt x="64257" y="55896"/>
                  </a:cubicBezTo>
                  <a:cubicBezTo>
                    <a:pt x="64234" y="55873"/>
                    <a:pt x="64204" y="55863"/>
                    <a:pt x="64171" y="55863"/>
                  </a:cubicBezTo>
                  <a:close/>
                  <a:moveTo>
                    <a:pt x="7396" y="56643"/>
                  </a:moveTo>
                  <a:cubicBezTo>
                    <a:pt x="7354" y="56643"/>
                    <a:pt x="7313" y="56659"/>
                    <a:pt x="7284" y="56688"/>
                  </a:cubicBezTo>
                  <a:cubicBezTo>
                    <a:pt x="7189" y="56751"/>
                    <a:pt x="7157" y="56878"/>
                    <a:pt x="7221" y="56941"/>
                  </a:cubicBezTo>
                  <a:lnTo>
                    <a:pt x="7252" y="56973"/>
                  </a:lnTo>
                  <a:cubicBezTo>
                    <a:pt x="7284" y="57036"/>
                    <a:pt x="7347" y="57068"/>
                    <a:pt x="7411" y="57068"/>
                  </a:cubicBezTo>
                  <a:cubicBezTo>
                    <a:pt x="7442" y="57068"/>
                    <a:pt x="7474" y="57036"/>
                    <a:pt x="7537" y="57004"/>
                  </a:cubicBezTo>
                  <a:cubicBezTo>
                    <a:pt x="7601" y="56941"/>
                    <a:pt x="7601" y="56814"/>
                    <a:pt x="7537" y="56719"/>
                  </a:cubicBezTo>
                  <a:cubicBezTo>
                    <a:pt x="7503" y="56667"/>
                    <a:pt x="7448" y="56643"/>
                    <a:pt x="7396" y="56643"/>
                  </a:cubicBezTo>
                  <a:close/>
                  <a:moveTo>
                    <a:pt x="63146" y="57169"/>
                  </a:moveTo>
                  <a:cubicBezTo>
                    <a:pt x="63085" y="57169"/>
                    <a:pt x="63027" y="57202"/>
                    <a:pt x="62990" y="57258"/>
                  </a:cubicBezTo>
                  <a:cubicBezTo>
                    <a:pt x="62927" y="57353"/>
                    <a:pt x="62927" y="57479"/>
                    <a:pt x="63022" y="57543"/>
                  </a:cubicBezTo>
                  <a:cubicBezTo>
                    <a:pt x="63053" y="57574"/>
                    <a:pt x="63117" y="57574"/>
                    <a:pt x="63148" y="57574"/>
                  </a:cubicBezTo>
                  <a:cubicBezTo>
                    <a:pt x="63212" y="57574"/>
                    <a:pt x="63275" y="57574"/>
                    <a:pt x="63307" y="57511"/>
                  </a:cubicBezTo>
                  <a:lnTo>
                    <a:pt x="63338" y="57479"/>
                  </a:lnTo>
                  <a:cubicBezTo>
                    <a:pt x="63402" y="57384"/>
                    <a:pt x="63370" y="57289"/>
                    <a:pt x="63275" y="57226"/>
                  </a:cubicBezTo>
                  <a:cubicBezTo>
                    <a:pt x="63235" y="57186"/>
                    <a:pt x="63190" y="57169"/>
                    <a:pt x="63146" y="57169"/>
                  </a:cubicBezTo>
                  <a:close/>
                  <a:moveTo>
                    <a:pt x="8404" y="57910"/>
                  </a:moveTo>
                  <a:cubicBezTo>
                    <a:pt x="8358" y="57910"/>
                    <a:pt x="8309" y="57926"/>
                    <a:pt x="8266" y="57954"/>
                  </a:cubicBezTo>
                  <a:cubicBezTo>
                    <a:pt x="8171" y="58018"/>
                    <a:pt x="8171" y="58144"/>
                    <a:pt x="8234" y="58239"/>
                  </a:cubicBezTo>
                  <a:lnTo>
                    <a:pt x="8266" y="58271"/>
                  </a:lnTo>
                  <a:cubicBezTo>
                    <a:pt x="8297" y="58303"/>
                    <a:pt x="8361" y="58334"/>
                    <a:pt x="8392" y="58334"/>
                  </a:cubicBezTo>
                  <a:cubicBezTo>
                    <a:pt x="8456" y="58334"/>
                    <a:pt x="8487" y="58303"/>
                    <a:pt x="8551" y="58271"/>
                  </a:cubicBezTo>
                  <a:cubicBezTo>
                    <a:pt x="8614" y="58208"/>
                    <a:pt x="8614" y="58049"/>
                    <a:pt x="8551" y="57986"/>
                  </a:cubicBezTo>
                  <a:cubicBezTo>
                    <a:pt x="8516" y="57934"/>
                    <a:pt x="8462" y="57910"/>
                    <a:pt x="8404" y="57910"/>
                  </a:cubicBezTo>
                  <a:close/>
                  <a:moveTo>
                    <a:pt x="62123" y="58417"/>
                  </a:moveTo>
                  <a:cubicBezTo>
                    <a:pt x="62065" y="58417"/>
                    <a:pt x="62011" y="58440"/>
                    <a:pt x="61977" y="58493"/>
                  </a:cubicBezTo>
                  <a:cubicBezTo>
                    <a:pt x="61882" y="58588"/>
                    <a:pt x="61913" y="58714"/>
                    <a:pt x="61977" y="58778"/>
                  </a:cubicBezTo>
                  <a:cubicBezTo>
                    <a:pt x="62008" y="58809"/>
                    <a:pt x="62072" y="58841"/>
                    <a:pt x="62103" y="58841"/>
                  </a:cubicBezTo>
                  <a:cubicBezTo>
                    <a:pt x="62167" y="58841"/>
                    <a:pt x="62230" y="58809"/>
                    <a:pt x="62262" y="58746"/>
                  </a:cubicBezTo>
                  <a:lnTo>
                    <a:pt x="62293" y="58714"/>
                  </a:lnTo>
                  <a:cubicBezTo>
                    <a:pt x="62357" y="58651"/>
                    <a:pt x="62325" y="58524"/>
                    <a:pt x="62262" y="58461"/>
                  </a:cubicBezTo>
                  <a:cubicBezTo>
                    <a:pt x="62219" y="58433"/>
                    <a:pt x="62170" y="58417"/>
                    <a:pt x="62123" y="58417"/>
                  </a:cubicBezTo>
                  <a:close/>
                  <a:moveTo>
                    <a:pt x="9458" y="59114"/>
                  </a:moveTo>
                  <a:cubicBezTo>
                    <a:pt x="9412" y="59114"/>
                    <a:pt x="9371" y="59129"/>
                    <a:pt x="9343" y="59158"/>
                  </a:cubicBezTo>
                  <a:cubicBezTo>
                    <a:pt x="9248" y="59253"/>
                    <a:pt x="9248" y="59379"/>
                    <a:pt x="9311" y="59443"/>
                  </a:cubicBezTo>
                  <a:lnTo>
                    <a:pt x="9343" y="59474"/>
                  </a:lnTo>
                  <a:cubicBezTo>
                    <a:pt x="9374" y="59506"/>
                    <a:pt x="9438" y="59538"/>
                    <a:pt x="9469" y="59538"/>
                  </a:cubicBezTo>
                  <a:cubicBezTo>
                    <a:pt x="9533" y="59538"/>
                    <a:pt x="9564" y="59506"/>
                    <a:pt x="9628" y="59474"/>
                  </a:cubicBezTo>
                  <a:cubicBezTo>
                    <a:pt x="9691" y="59411"/>
                    <a:pt x="9691" y="59253"/>
                    <a:pt x="9628" y="59189"/>
                  </a:cubicBezTo>
                  <a:cubicBezTo>
                    <a:pt x="9575" y="59137"/>
                    <a:pt x="9513" y="59114"/>
                    <a:pt x="9458" y="59114"/>
                  </a:cubicBezTo>
                  <a:close/>
                  <a:moveTo>
                    <a:pt x="61054" y="59617"/>
                  </a:moveTo>
                  <a:cubicBezTo>
                    <a:pt x="61003" y="59617"/>
                    <a:pt x="60947" y="59633"/>
                    <a:pt x="60900" y="59664"/>
                  </a:cubicBezTo>
                  <a:lnTo>
                    <a:pt x="60868" y="59696"/>
                  </a:lnTo>
                  <a:cubicBezTo>
                    <a:pt x="60805" y="59791"/>
                    <a:pt x="60805" y="59918"/>
                    <a:pt x="60900" y="59981"/>
                  </a:cubicBezTo>
                  <a:cubicBezTo>
                    <a:pt x="60931" y="60013"/>
                    <a:pt x="60963" y="60045"/>
                    <a:pt x="61026" y="60045"/>
                  </a:cubicBezTo>
                  <a:cubicBezTo>
                    <a:pt x="61090" y="60045"/>
                    <a:pt x="61121" y="60013"/>
                    <a:pt x="61153" y="59981"/>
                  </a:cubicBezTo>
                  <a:lnTo>
                    <a:pt x="61185" y="59949"/>
                  </a:lnTo>
                  <a:cubicBezTo>
                    <a:pt x="61280" y="59854"/>
                    <a:pt x="61280" y="59728"/>
                    <a:pt x="61185" y="59664"/>
                  </a:cubicBezTo>
                  <a:cubicBezTo>
                    <a:pt x="61153" y="59633"/>
                    <a:pt x="61106" y="59617"/>
                    <a:pt x="61054" y="59617"/>
                  </a:cubicBezTo>
                  <a:close/>
                  <a:moveTo>
                    <a:pt x="10605" y="60290"/>
                  </a:moveTo>
                  <a:cubicBezTo>
                    <a:pt x="10554" y="60290"/>
                    <a:pt x="10498" y="60314"/>
                    <a:pt x="10451" y="60361"/>
                  </a:cubicBezTo>
                  <a:cubicBezTo>
                    <a:pt x="10388" y="60425"/>
                    <a:pt x="10388" y="60551"/>
                    <a:pt x="10451" y="60646"/>
                  </a:cubicBezTo>
                  <a:lnTo>
                    <a:pt x="10483" y="60646"/>
                  </a:lnTo>
                  <a:cubicBezTo>
                    <a:pt x="10514" y="60710"/>
                    <a:pt x="10578" y="60710"/>
                    <a:pt x="10609" y="60710"/>
                  </a:cubicBezTo>
                  <a:cubicBezTo>
                    <a:pt x="10673" y="60710"/>
                    <a:pt x="10736" y="60710"/>
                    <a:pt x="10768" y="60678"/>
                  </a:cubicBezTo>
                  <a:cubicBezTo>
                    <a:pt x="10863" y="60583"/>
                    <a:pt x="10863" y="60456"/>
                    <a:pt x="10768" y="60393"/>
                  </a:cubicBezTo>
                  <a:lnTo>
                    <a:pt x="10736" y="60361"/>
                  </a:lnTo>
                  <a:cubicBezTo>
                    <a:pt x="10704" y="60314"/>
                    <a:pt x="10657" y="60290"/>
                    <a:pt x="10605" y="60290"/>
                  </a:cubicBezTo>
                  <a:close/>
                  <a:moveTo>
                    <a:pt x="59914" y="60757"/>
                  </a:moveTo>
                  <a:cubicBezTo>
                    <a:pt x="59863" y="60757"/>
                    <a:pt x="59807" y="60773"/>
                    <a:pt x="59760" y="60805"/>
                  </a:cubicBezTo>
                  <a:lnTo>
                    <a:pt x="59728" y="60836"/>
                  </a:lnTo>
                  <a:cubicBezTo>
                    <a:pt x="59665" y="60931"/>
                    <a:pt x="59665" y="61058"/>
                    <a:pt x="59728" y="61121"/>
                  </a:cubicBezTo>
                  <a:cubicBezTo>
                    <a:pt x="59760" y="61153"/>
                    <a:pt x="59823" y="61185"/>
                    <a:pt x="59886" y="61185"/>
                  </a:cubicBezTo>
                  <a:cubicBezTo>
                    <a:pt x="59918" y="61185"/>
                    <a:pt x="59981" y="61153"/>
                    <a:pt x="60013" y="61121"/>
                  </a:cubicBezTo>
                  <a:lnTo>
                    <a:pt x="60045" y="61090"/>
                  </a:lnTo>
                  <a:cubicBezTo>
                    <a:pt x="60108" y="61026"/>
                    <a:pt x="60140" y="60900"/>
                    <a:pt x="60045" y="60805"/>
                  </a:cubicBezTo>
                  <a:cubicBezTo>
                    <a:pt x="60013" y="60773"/>
                    <a:pt x="59966" y="60757"/>
                    <a:pt x="59914" y="60757"/>
                  </a:cubicBezTo>
                  <a:close/>
                  <a:moveTo>
                    <a:pt x="11768" y="61410"/>
                  </a:moveTo>
                  <a:cubicBezTo>
                    <a:pt x="11711" y="61410"/>
                    <a:pt x="11657" y="61435"/>
                    <a:pt x="11623" y="61470"/>
                  </a:cubicBezTo>
                  <a:cubicBezTo>
                    <a:pt x="11528" y="61565"/>
                    <a:pt x="11559" y="61691"/>
                    <a:pt x="11623" y="61755"/>
                  </a:cubicBezTo>
                  <a:lnTo>
                    <a:pt x="11654" y="61786"/>
                  </a:lnTo>
                  <a:cubicBezTo>
                    <a:pt x="11718" y="61818"/>
                    <a:pt x="11749" y="61850"/>
                    <a:pt x="11813" y="61850"/>
                  </a:cubicBezTo>
                  <a:cubicBezTo>
                    <a:pt x="11844" y="61850"/>
                    <a:pt x="11908" y="61818"/>
                    <a:pt x="11939" y="61786"/>
                  </a:cubicBezTo>
                  <a:cubicBezTo>
                    <a:pt x="12034" y="61691"/>
                    <a:pt x="12003" y="61565"/>
                    <a:pt x="11939" y="61501"/>
                  </a:cubicBezTo>
                  <a:lnTo>
                    <a:pt x="11908" y="61470"/>
                  </a:lnTo>
                  <a:cubicBezTo>
                    <a:pt x="11865" y="61427"/>
                    <a:pt x="11816" y="61410"/>
                    <a:pt x="11768" y="61410"/>
                  </a:cubicBezTo>
                  <a:close/>
                  <a:moveTo>
                    <a:pt x="58704" y="61853"/>
                  </a:moveTo>
                  <a:cubicBezTo>
                    <a:pt x="58658" y="61853"/>
                    <a:pt x="58617" y="61870"/>
                    <a:pt x="58588" y="61913"/>
                  </a:cubicBezTo>
                  <a:lnTo>
                    <a:pt x="58556" y="61913"/>
                  </a:lnTo>
                  <a:cubicBezTo>
                    <a:pt x="58461" y="62008"/>
                    <a:pt x="58461" y="62135"/>
                    <a:pt x="58525" y="62198"/>
                  </a:cubicBezTo>
                  <a:cubicBezTo>
                    <a:pt x="58556" y="62261"/>
                    <a:pt x="58620" y="62261"/>
                    <a:pt x="58683" y="62261"/>
                  </a:cubicBezTo>
                  <a:cubicBezTo>
                    <a:pt x="58715" y="62261"/>
                    <a:pt x="58778" y="62261"/>
                    <a:pt x="58810" y="62230"/>
                  </a:cubicBezTo>
                  <a:lnTo>
                    <a:pt x="58715" y="62040"/>
                  </a:lnTo>
                  <a:lnTo>
                    <a:pt x="58841" y="62198"/>
                  </a:lnTo>
                  <a:cubicBezTo>
                    <a:pt x="58936" y="62135"/>
                    <a:pt x="58936" y="62008"/>
                    <a:pt x="58873" y="61913"/>
                  </a:cubicBezTo>
                  <a:cubicBezTo>
                    <a:pt x="58821" y="61878"/>
                    <a:pt x="58759" y="61853"/>
                    <a:pt x="58704" y="61853"/>
                  </a:cubicBezTo>
                  <a:close/>
                  <a:moveTo>
                    <a:pt x="12972" y="62471"/>
                  </a:moveTo>
                  <a:cubicBezTo>
                    <a:pt x="12915" y="62471"/>
                    <a:pt x="12861" y="62494"/>
                    <a:pt x="12826" y="62546"/>
                  </a:cubicBezTo>
                  <a:cubicBezTo>
                    <a:pt x="12763" y="62641"/>
                    <a:pt x="12794" y="62768"/>
                    <a:pt x="12858" y="62831"/>
                  </a:cubicBezTo>
                  <a:lnTo>
                    <a:pt x="12889" y="62863"/>
                  </a:lnTo>
                  <a:cubicBezTo>
                    <a:pt x="12921" y="62895"/>
                    <a:pt x="12984" y="62895"/>
                    <a:pt x="13016" y="62895"/>
                  </a:cubicBezTo>
                  <a:cubicBezTo>
                    <a:pt x="13079" y="62895"/>
                    <a:pt x="13143" y="62863"/>
                    <a:pt x="13175" y="62831"/>
                  </a:cubicBezTo>
                  <a:cubicBezTo>
                    <a:pt x="13238" y="62736"/>
                    <a:pt x="13238" y="62610"/>
                    <a:pt x="13143" y="62546"/>
                  </a:cubicBezTo>
                  <a:lnTo>
                    <a:pt x="13111" y="62515"/>
                  </a:lnTo>
                  <a:cubicBezTo>
                    <a:pt x="13068" y="62486"/>
                    <a:pt x="13019" y="62471"/>
                    <a:pt x="12972" y="62471"/>
                  </a:cubicBezTo>
                  <a:close/>
                  <a:moveTo>
                    <a:pt x="57446" y="62892"/>
                  </a:moveTo>
                  <a:cubicBezTo>
                    <a:pt x="57410" y="62892"/>
                    <a:pt x="57377" y="62902"/>
                    <a:pt x="57353" y="62926"/>
                  </a:cubicBezTo>
                  <a:lnTo>
                    <a:pt x="57290" y="62958"/>
                  </a:lnTo>
                  <a:cubicBezTo>
                    <a:pt x="57226" y="63021"/>
                    <a:pt x="57226" y="63148"/>
                    <a:pt x="57290" y="63243"/>
                  </a:cubicBezTo>
                  <a:cubicBezTo>
                    <a:pt x="57321" y="63275"/>
                    <a:pt x="57385" y="63306"/>
                    <a:pt x="57448" y="63306"/>
                  </a:cubicBezTo>
                  <a:cubicBezTo>
                    <a:pt x="57480" y="63306"/>
                    <a:pt x="57543" y="63275"/>
                    <a:pt x="57575" y="63243"/>
                  </a:cubicBezTo>
                  <a:cubicBezTo>
                    <a:pt x="57670" y="63180"/>
                    <a:pt x="57670" y="63053"/>
                    <a:pt x="57606" y="62958"/>
                  </a:cubicBezTo>
                  <a:cubicBezTo>
                    <a:pt x="57567" y="62919"/>
                    <a:pt x="57504" y="62892"/>
                    <a:pt x="57446" y="62892"/>
                  </a:cubicBezTo>
                  <a:close/>
                  <a:moveTo>
                    <a:pt x="14266" y="63484"/>
                  </a:moveTo>
                  <a:cubicBezTo>
                    <a:pt x="14214" y="63484"/>
                    <a:pt x="14159" y="63507"/>
                    <a:pt x="14125" y="63560"/>
                  </a:cubicBezTo>
                  <a:cubicBezTo>
                    <a:pt x="14061" y="63655"/>
                    <a:pt x="14061" y="63781"/>
                    <a:pt x="14156" y="63845"/>
                  </a:cubicBezTo>
                  <a:lnTo>
                    <a:pt x="14188" y="63876"/>
                  </a:lnTo>
                  <a:cubicBezTo>
                    <a:pt x="14220" y="63876"/>
                    <a:pt x="14251" y="63908"/>
                    <a:pt x="14315" y="63908"/>
                  </a:cubicBezTo>
                  <a:cubicBezTo>
                    <a:pt x="14346" y="63908"/>
                    <a:pt x="14410" y="63876"/>
                    <a:pt x="14473" y="63813"/>
                  </a:cubicBezTo>
                  <a:cubicBezTo>
                    <a:pt x="14536" y="63718"/>
                    <a:pt x="14505" y="63623"/>
                    <a:pt x="14410" y="63528"/>
                  </a:cubicBezTo>
                  <a:lnTo>
                    <a:pt x="14378" y="63528"/>
                  </a:lnTo>
                  <a:cubicBezTo>
                    <a:pt x="14349" y="63500"/>
                    <a:pt x="14308" y="63484"/>
                    <a:pt x="14266" y="63484"/>
                  </a:cubicBezTo>
                  <a:close/>
                  <a:moveTo>
                    <a:pt x="56163" y="63875"/>
                  </a:moveTo>
                  <a:cubicBezTo>
                    <a:pt x="56126" y="63875"/>
                    <a:pt x="56088" y="63886"/>
                    <a:pt x="56054" y="63908"/>
                  </a:cubicBezTo>
                  <a:lnTo>
                    <a:pt x="56023" y="63940"/>
                  </a:lnTo>
                  <a:cubicBezTo>
                    <a:pt x="55928" y="64003"/>
                    <a:pt x="55928" y="64130"/>
                    <a:pt x="55991" y="64225"/>
                  </a:cubicBezTo>
                  <a:cubicBezTo>
                    <a:pt x="56023" y="64256"/>
                    <a:pt x="56086" y="64288"/>
                    <a:pt x="56149" y="64288"/>
                  </a:cubicBezTo>
                  <a:cubicBezTo>
                    <a:pt x="56181" y="64288"/>
                    <a:pt x="56213" y="64288"/>
                    <a:pt x="56276" y="64256"/>
                  </a:cubicBezTo>
                  <a:lnTo>
                    <a:pt x="56276" y="64225"/>
                  </a:lnTo>
                  <a:cubicBezTo>
                    <a:pt x="56371" y="64161"/>
                    <a:pt x="56403" y="64035"/>
                    <a:pt x="56339" y="63971"/>
                  </a:cubicBezTo>
                  <a:cubicBezTo>
                    <a:pt x="56299" y="63910"/>
                    <a:pt x="56231" y="63875"/>
                    <a:pt x="56163" y="63875"/>
                  </a:cubicBezTo>
                  <a:close/>
                  <a:moveTo>
                    <a:pt x="15591" y="64444"/>
                  </a:moveTo>
                  <a:cubicBezTo>
                    <a:pt x="15525" y="64444"/>
                    <a:pt x="15462" y="64471"/>
                    <a:pt x="15423" y="64510"/>
                  </a:cubicBezTo>
                  <a:cubicBezTo>
                    <a:pt x="15360" y="64605"/>
                    <a:pt x="15391" y="64732"/>
                    <a:pt x="15486" y="64795"/>
                  </a:cubicBezTo>
                  <a:lnTo>
                    <a:pt x="15518" y="64827"/>
                  </a:lnTo>
                  <a:cubicBezTo>
                    <a:pt x="15550" y="64827"/>
                    <a:pt x="15581" y="64858"/>
                    <a:pt x="15613" y="64858"/>
                  </a:cubicBezTo>
                  <a:cubicBezTo>
                    <a:pt x="15676" y="64858"/>
                    <a:pt x="15740" y="64827"/>
                    <a:pt x="15771" y="64763"/>
                  </a:cubicBezTo>
                  <a:cubicBezTo>
                    <a:pt x="15835" y="64668"/>
                    <a:pt x="15835" y="64541"/>
                    <a:pt x="15740" y="64478"/>
                  </a:cubicBezTo>
                  <a:lnTo>
                    <a:pt x="15708" y="64478"/>
                  </a:lnTo>
                  <a:cubicBezTo>
                    <a:pt x="15672" y="64454"/>
                    <a:pt x="15631" y="64444"/>
                    <a:pt x="15591" y="64444"/>
                  </a:cubicBezTo>
                  <a:close/>
                  <a:moveTo>
                    <a:pt x="54831" y="64814"/>
                  </a:moveTo>
                  <a:cubicBezTo>
                    <a:pt x="54784" y="64814"/>
                    <a:pt x="54735" y="64830"/>
                    <a:pt x="54693" y="64858"/>
                  </a:cubicBezTo>
                  <a:cubicBezTo>
                    <a:pt x="54598" y="64922"/>
                    <a:pt x="54598" y="65017"/>
                    <a:pt x="54629" y="65112"/>
                  </a:cubicBezTo>
                  <a:cubicBezTo>
                    <a:pt x="54693" y="65175"/>
                    <a:pt x="54756" y="65207"/>
                    <a:pt x="54819" y="65207"/>
                  </a:cubicBezTo>
                  <a:cubicBezTo>
                    <a:pt x="54851" y="65207"/>
                    <a:pt x="54883" y="65207"/>
                    <a:pt x="54914" y="65175"/>
                  </a:cubicBezTo>
                  <a:lnTo>
                    <a:pt x="54946" y="65175"/>
                  </a:lnTo>
                  <a:cubicBezTo>
                    <a:pt x="55041" y="65112"/>
                    <a:pt x="55041" y="64985"/>
                    <a:pt x="54978" y="64890"/>
                  </a:cubicBezTo>
                  <a:cubicBezTo>
                    <a:pt x="54943" y="64838"/>
                    <a:pt x="54889" y="64814"/>
                    <a:pt x="54831" y="64814"/>
                  </a:cubicBezTo>
                  <a:close/>
                  <a:moveTo>
                    <a:pt x="16994" y="65321"/>
                  </a:moveTo>
                  <a:cubicBezTo>
                    <a:pt x="16915" y="65321"/>
                    <a:pt x="16832" y="65357"/>
                    <a:pt x="16785" y="65428"/>
                  </a:cubicBezTo>
                  <a:cubicBezTo>
                    <a:pt x="16721" y="65523"/>
                    <a:pt x="16753" y="65618"/>
                    <a:pt x="16848" y="65682"/>
                  </a:cubicBezTo>
                  <a:lnTo>
                    <a:pt x="16880" y="65713"/>
                  </a:lnTo>
                  <a:cubicBezTo>
                    <a:pt x="16911" y="65713"/>
                    <a:pt x="16943" y="65745"/>
                    <a:pt x="16975" y="65745"/>
                  </a:cubicBezTo>
                  <a:cubicBezTo>
                    <a:pt x="17038" y="65745"/>
                    <a:pt x="17101" y="65682"/>
                    <a:pt x="17133" y="65618"/>
                  </a:cubicBezTo>
                  <a:cubicBezTo>
                    <a:pt x="17196" y="65523"/>
                    <a:pt x="17133" y="65397"/>
                    <a:pt x="17070" y="65333"/>
                  </a:cubicBezTo>
                  <a:cubicBezTo>
                    <a:pt x="17046" y="65325"/>
                    <a:pt x="17020" y="65321"/>
                    <a:pt x="16994" y="65321"/>
                  </a:cubicBezTo>
                  <a:close/>
                  <a:moveTo>
                    <a:pt x="53440" y="65680"/>
                  </a:moveTo>
                  <a:cubicBezTo>
                    <a:pt x="53402" y="65680"/>
                    <a:pt x="53365" y="65691"/>
                    <a:pt x="53331" y="65713"/>
                  </a:cubicBezTo>
                  <a:cubicBezTo>
                    <a:pt x="53236" y="65745"/>
                    <a:pt x="53204" y="65872"/>
                    <a:pt x="53268" y="65967"/>
                  </a:cubicBezTo>
                  <a:cubicBezTo>
                    <a:pt x="53299" y="66030"/>
                    <a:pt x="53363" y="66062"/>
                    <a:pt x="53426" y="66062"/>
                  </a:cubicBezTo>
                  <a:lnTo>
                    <a:pt x="53521" y="66062"/>
                  </a:lnTo>
                  <a:cubicBezTo>
                    <a:pt x="53521" y="66062"/>
                    <a:pt x="53584" y="66030"/>
                    <a:pt x="53584" y="66030"/>
                  </a:cubicBezTo>
                  <a:cubicBezTo>
                    <a:pt x="53648" y="65967"/>
                    <a:pt x="53679" y="65872"/>
                    <a:pt x="53616" y="65777"/>
                  </a:cubicBezTo>
                  <a:cubicBezTo>
                    <a:pt x="53575" y="65715"/>
                    <a:pt x="53508" y="65680"/>
                    <a:pt x="53440" y="65680"/>
                  </a:cubicBezTo>
                  <a:close/>
                  <a:moveTo>
                    <a:pt x="18361" y="66145"/>
                  </a:moveTo>
                  <a:cubicBezTo>
                    <a:pt x="18291" y="66145"/>
                    <a:pt x="18226" y="66180"/>
                    <a:pt x="18178" y="66252"/>
                  </a:cubicBezTo>
                  <a:cubicBezTo>
                    <a:pt x="18115" y="66347"/>
                    <a:pt x="18147" y="66442"/>
                    <a:pt x="18242" y="66505"/>
                  </a:cubicBezTo>
                  <a:lnTo>
                    <a:pt x="18273" y="66537"/>
                  </a:lnTo>
                  <a:cubicBezTo>
                    <a:pt x="18305" y="66537"/>
                    <a:pt x="18337" y="66568"/>
                    <a:pt x="18368" y="66568"/>
                  </a:cubicBezTo>
                  <a:cubicBezTo>
                    <a:pt x="18432" y="66568"/>
                    <a:pt x="18495" y="66505"/>
                    <a:pt x="18527" y="66442"/>
                  </a:cubicBezTo>
                  <a:cubicBezTo>
                    <a:pt x="18590" y="66347"/>
                    <a:pt x="18527" y="66220"/>
                    <a:pt x="18432" y="66157"/>
                  </a:cubicBezTo>
                  <a:cubicBezTo>
                    <a:pt x="18408" y="66149"/>
                    <a:pt x="18384" y="66145"/>
                    <a:pt x="18361" y="66145"/>
                  </a:cubicBezTo>
                  <a:close/>
                  <a:moveTo>
                    <a:pt x="52046" y="66472"/>
                  </a:moveTo>
                  <a:cubicBezTo>
                    <a:pt x="52009" y="66472"/>
                    <a:pt x="51971" y="66483"/>
                    <a:pt x="51937" y="66505"/>
                  </a:cubicBezTo>
                  <a:cubicBezTo>
                    <a:pt x="51842" y="66537"/>
                    <a:pt x="51811" y="66663"/>
                    <a:pt x="51842" y="66758"/>
                  </a:cubicBezTo>
                  <a:cubicBezTo>
                    <a:pt x="51874" y="66822"/>
                    <a:pt x="51937" y="66853"/>
                    <a:pt x="52032" y="66853"/>
                  </a:cubicBezTo>
                  <a:lnTo>
                    <a:pt x="52127" y="66853"/>
                  </a:lnTo>
                  <a:lnTo>
                    <a:pt x="52159" y="66822"/>
                  </a:lnTo>
                  <a:cubicBezTo>
                    <a:pt x="52254" y="66758"/>
                    <a:pt x="52254" y="66663"/>
                    <a:pt x="52222" y="66568"/>
                  </a:cubicBezTo>
                  <a:cubicBezTo>
                    <a:pt x="52182" y="66507"/>
                    <a:pt x="52114" y="66472"/>
                    <a:pt x="52046" y="66472"/>
                  </a:cubicBezTo>
                  <a:close/>
                  <a:moveTo>
                    <a:pt x="19781" y="66905"/>
                  </a:moveTo>
                  <a:cubicBezTo>
                    <a:pt x="19704" y="66905"/>
                    <a:pt x="19627" y="66940"/>
                    <a:pt x="19603" y="67012"/>
                  </a:cubicBezTo>
                  <a:cubicBezTo>
                    <a:pt x="19540" y="67107"/>
                    <a:pt x="19603" y="67233"/>
                    <a:pt x="19698" y="67265"/>
                  </a:cubicBezTo>
                  <a:lnTo>
                    <a:pt x="19730" y="67297"/>
                  </a:lnTo>
                  <a:cubicBezTo>
                    <a:pt x="19762" y="67297"/>
                    <a:pt x="19793" y="67328"/>
                    <a:pt x="19825" y="67328"/>
                  </a:cubicBezTo>
                  <a:cubicBezTo>
                    <a:pt x="19888" y="67328"/>
                    <a:pt x="19952" y="67265"/>
                    <a:pt x="19983" y="67202"/>
                  </a:cubicBezTo>
                  <a:cubicBezTo>
                    <a:pt x="20015" y="67107"/>
                    <a:pt x="19952" y="66980"/>
                    <a:pt x="19857" y="66917"/>
                  </a:cubicBezTo>
                  <a:cubicBezTo>
                    <a:pt x="19833" y="66909"/>
                    <a:pt x="19807" y="66905"/>
                    <a:pt x="19781" y="66905"/>
                  </a:cubicBezTo>
                  <a:close/>
                  <a:moveTo>
                    <a:pt x="50597" y="67176"/>
                  </a:moveTo>
                  <a:cubicBezTo>
                    <a:pt x="50568" y="67176"/>
                    <a:pt x="50539" y="67184"/>
                    <a:pt x="50512" y="67202"/>
                  </a:cubicBezTo>
                  <a:lnTo>
                    <a:pt x="50481" y="67233"/>
                  </a:lnTo>
                  <a:cubicBezTo>
                    <a:pt x="50386" y="67265"/>
                    <a:pt x="50354" y="67392"/>
                    <a:pt x="50386" y="67487"/>
                  </a:cubicBezTo>
                  <a:cubicBezTo>
                    <a:pt x="50417" y="67550"/>
                    <a:pt x="50512" y="67582"/>
                    <a:pt x="50576" y="67582"/>
                  </a:cubicBezTo>
                  <a:lnTo>
                    <a:pt x="50671" y="67582"/>
                  </a:lnTo>
                  <a:lnTo>
                    <a:pt x="50607" y="67392"/>
                  </a:lnTo>
                  <a:lnTo>
                    <a:pt x="50702" y="67550"/>
                  </a:lnTo>
                  <a:cubicBezTo>
                    <a:pt x="50797" y="67518"/>
                    <a:pt x="50829" y="67392"/>
                    <a:pt x="50797" y="67297"/>
                  </a:cubicBezTo>
                  <a:cubicBezTo>
                    <a:pt x="50752" y="67228"/>
                    <a:pt x="50673" y="67176"/>
                    <a:pt x="50597" y="67176"/>
                  </a:cubicBezTo>
                  <a:close/>
                  <a:moveTo>
                    <a:pt x="21243" y="67601"/>
                  </a:moveTo>
                  <a:cubicBezTo>
                    <a:pt x="21173" y="67601"/>
                    <a:pt x="21108" y="67637"/>
                    <a:pt x="21060" y="67708"/>
                  </a:cubicBezTo>
                  <a:cubicBezTo>
                    <a:pt x="21028" y="67803"/>
                    <a:pt x="21060" y="67930"/>
                    <a:pt x="21187" y="67962"/>
                  </a:cubicBezTo>
                  <a:lnTo>
                    <a:pt x="21218" y="67993"/>
                  </a:lnTo>
                  <a:lnTo>
                    <a:pt x="21282" y="67993"/>
                  </a:lnTo>
                  <a:cubicBezTo>
                    <a:pt x="21377" y="67993"/>
                    <a:pt x="21440" y="67962"/>
                    <a:pt x="21472" y="67898"/>
                  </a:cubicBezTo>
                  <a:cubicBezTo>
                    <a:pt x="21503" y="67803"/>
                    <a:pt x="21472" y="67677"/>
                    <a:pt x="21377" y="67645"/>
                  </a:cubicBezTo>
                  <a:lnTo>
                    <a:pt x="21313" y="67613"/>
                  </a:lnTo>
                  <a:cubicBezTo>
                    <a:pt x="21290" y="67605"/>
                    <a:pt x="21266" y="67601"/>
                    <a:pt x="21243" y="67601"/>
                  </a:cubicBezTo>
                  <a:close/>
                  <a:moveTo>
                    <a:pt x="49140" y="67841"/>
                  </a:moveTo>
                  <a:cubicBezTo>
                    <a:pt x="49111" y="67841"/>
                    <a:pt x="49082" y="67849"/>
                    <a:pt x="49056" y="67867"/>
                  </a:cubicBezTo>
                  <a:lnTo>
                    <a:pt x="49024" y="67867"/>
                  </a:lnTo>
                  <a:cubicBezTo>
                    <a:pt x="48929" y="67898"/>
                    <a:pt x="48866" y="68025"/>
                    <a:pt x="48929" y="68120"/>
                  </a:cubicBezTo>
                  <a:cubicBezTo>
                    <a:pt x="48961" y="68215"/>
                    <a:pt x="49024" y="68247"/>
                    <a:pt x="49087" y="68247"/>
                  </a:cubicBezTo>
                  <a:lnTo>
                    <a:pt x="49182" y="68247"/>
                  </a:lnTo>
                  <a:lnTo>
                    <a:pt x="49119" y="68025"/>
                  </a:lnTo>
                  <a:lnTo>
                    <a:pt x="49214" y="68215"/>
                  </a:lnTo>
                  <a:cubicBezTo>
                    <a:pt x="49309" y="68183"/>
                    <a:pt x="49372" y="68057"/>
                    <a:pt x="49309" y="67962"/>
                  </a:cubicBezTo>
                  <a:cubicBezTo>
                    <a:pt x="49286" y="67893"/>
                    <a:pt x="49214" y="67841"/>
                    <a:pt x="49140" y="67841"/>
                  </a:cubicBezTo>
                  <a:close/>
                  <a:moveTo>
                    <a:pt x="22749" y="68221"/>
                  </a:moveTo>
                  <a:cubicBezTo>
                    <a:pt x="22675" y="68221"/>
                    <a:pt x="22603" y="68273"/>
                    <a:pt x="22580" y="68342"/>
                  </a:cubicBezTo>
                  <a:cubicBezTo>
                    <a:pt x="22517" y="68437"/>
                    <a:pt x="22580" y="68563"/>
                    <a:pt x="22675" y="68595"/>
                  </a:cubicBezTo>
                  <a:lnTo>
                    <a:pt x="22707" y="68627"/>
                  </a:lnTo>
                  <a:lnTo>
                    <a:pt x="22802" y="68627"/>
                  </a:lnTo>
                  <a:cubicBezTo>
                    <a:pt x="22865" y="68627"/>
                    <a:pt x="22960" y="68595"/>
                    <a:pt x="22960" y="68500"/>
                  </a:cubicBezTo>
                  <a:cubicBezTo>
                    <a:pt x="23024" y="68405"/>
                    <a:pt x="22960" y="68278"/>
                    <a:pt x="22865" y="68247"/>
                  </a:cubicBezTo>
                  <a:lnTo>
                    <a:pt x="22834" y="68247"/>
                  </a:lnTo>
                  <a:cubicBezTo>
                    <a:pt x="22807" y="68229"/>
                    <a:pt x="22778" y="68221"/>
                    <a:pt x="22749" y="68221"/>
                  </a:cubicBezTo>
                  <a:close/>
                  <a:moveTo>
                    <a:pt x="47597" y="68457"/>
                  </a:moveTo>
                  <a:cubicBezTo>
                    <a:pt x="47567" y="68457"/>
                    <a:pt x="47535" y="68461"/>
                    <a:pt x="47504" y="68468"/>
                  </a:cubicBezTo>
                  <a:cubicBezTo>
                    <a:pt x="47409" y="68500"/>
                    <a:pt x="47377" y="68627"/>
                    <a:pt x="47409" y="68722"/>
                  </a:cubicBezTo>
                  <a:cubicBezTo>
                    <a:pt x="47440" y="68785"/>
                    <a:pt x="47504" y="68848"/>
                    <a:pt x="47599" y="68848"/>
                  </a:cubicBezTo>
                  <a:lnTo>
                    <a:pt x="47662" y="68848"/>
                  </a:lnTo>
                  <a:lnTo>
                    <a:pt x="47694" y="68817"/>
                  </a:lnTo>
                  <a:cubicBezTo>
                    <a:pt x="47789" y="68785"/>
                    <a:pt x="47820" y="68690"/>
                    <a:pt x="47789" y="68563"/>
                  </a:cubicBezTo>
                  <a:cubicBezTo>
                    <a:pt x="47765" y="68492"/>
                    <a:pt x="47688" y="68457"/>
                    <a:pt x="47597" y="68457"/>
                  </a:cubicBezTo>
                  <a:close/>
                  <a:moveTo>
                    <a:pt x="24290" y="68777"/>
                  </a:moveTo>
                  <a:cubicBezTo>
                    <a:pt x="24195" y="68777"/>
                    <a:pt x="24126" y="68834"/>
                    <a:pt x="24100" y="68912"/>
                  </a:cubicBezTo>
                  <a:cubicBezTo>
                    <a:pt x="24069" y="69007"/>
                    <a:pt x="24132" y="69133"/>
                    <a:pt x="24227" y="69165"/>
                  </a:cubicBezTo>
                  <a:lnTo>
                    <a:pt x="24322" y="69165"/>
                  </a:lnTo>
                  <a:cubicBezTo>
                    <a:pt x="24417" y="69165"/>
                    <a:pt x="24480" y="69133"/>
                    <a:pt x="24512" y="69038"/>
                  </a:cubicBezTo>
                  <a:cubicBezTo>
                    <a:pt x="24544" y="68943"/>
                    <a:pt x="24480" y="68817"/>
                    <a:pt x="24385" y="68785"/>
                  </a:cubicBezTo>
                  <a:lnTo>
                    <a:pt x="24354" y="68785"/>
                  </a:lnTo>
                  <a:cubicBezTo>
                    <a:pt x="24331" y="68780"/>
                    <a:pt x="24310" y="68777"/>
                    <a:pt x="24290" y="68777"/>
                  </a:cubicBezTo>
                  <a:close/>
                  <a:moveTo>
                    <a:pt x="46050" y="68967"/>
                  </a:moveTo>
                  <a:cubicBezTo>
                    <a:pt x="46029" y="68967"/>
                    <a:pt x="46006" y="68970"/>
                    <a:pt x="45984" y="68975"/>
                  </a:cubicBezTo>
                  <a:cubicBezTo>
                    <a:pt x="45889" y="69007"/>
                    <a:pt x="45825" y="69133"/>
                    <a:pt x="45857" y="69228"/>
                  </a:cubicBezTo>
                  <a:cubicBezTo>
                    <a:pt x="45889" y="69323"/>
                    <a:pt x="45952" y="69387"/>
                    <a:pt x="46047" y="69387"/>
                  </a:cubicBezTo>
                  <a:cubicBezTo>
                    <a:pt x="46079" y="69387"/>
                    <a:pt x="46079" y="69355"/>
                    <a:pt x="46110" y="69355"/>
                  </a:cubicBezTo>
                  <a:lnTo>
                    <a:pt x="46142" y="69355"/>
                  </a:lnTo>
                  <a:cubicBezTo>
                    <a:pt x="46269" y="69323"/>
                    <a:pt x="46300" y="69197"/>
                    <a:pt x="46269" y="69102"/>
                  </a:cubicBezTo>
                  <a:cubicBezTo>
                    <a:pt x="46243" y="69024"/>
                    <a:pt x="46152" y="68967"/>
                    <a:pt x="46050" y="68967"/>
                  </a:cubicBezTo>
                  <a:close/>
                  <a:moveTo>
                    <a:pt x="25824" y="69252"/>
                  </a:moveTo>
                  <a:cubicBezTo>
                    <a:pt x="25747" y="69252"/>
                    <a:pt x="25678" y="69309"/>
                    <a:pt x="25652" y="69387"/>
                  </a:cubicBezTo>
                  <a:cubicBezTo>
                    <a:pt x="25620" y="69514"/>
                    <a:pt x="25684" y="69609"/>
                    <a:pt x="25779" y="69640"/>
                  </a:cubicBezTo>
                  <a:lnTo>
                    <a:pt x="25810" y="69640"/>
                  </a:lnTo>
                  <a:cubicBezTo>
                    <a:pt x="25842" y="69640"/>
                    <a:pt x="25842" y="69672"/>
                    <a:pt x="25874" y="69672"/>
                  </a:cubicBezTo>
                  <a:cubicBezTo>
                    <a:pt x="25969" y="69672"/>
                    <a:pt x="26032" y="69609"/>
                    <a:pt x="26064" y="69514"/>
                  </a:cubicBezTo>
                  <a:cubicBezTo>
                    <a:pt x="26095" y="69418"/>
                    <a:pt x="26032" y="69292"/>
                    <a:pt x="25905" y="69260"/>
                  </a:cubicBezTo>
                  <a:lnTo>
                    <a:pt x="25874" y="69260"/>
                  </a:lnTo>
                  <a:cubicBezTo>
                    <a:pt x="25857" y="69255"/>
                    <a:pt x="25840" y="69252"/>
                    <a:pt x="25824" y="69252"/>
                  </a:cubicBezTo>
                  <a:close/>
                  <a:moveTo>
                    <a:pt x="44545" y="69410"/>
                  </a:moveTo>
                  <a:cubicBezTo>
                    <a:pt x="44529" y="69410"/>
                    <a:pt x="44512" y="69413"/>
                    <a:pt x="44495" y="69418"/>
                  </a:cubicBezTo>
                  <a:lnTo>
                    <a:pt x="44432" y="69418"/>
                  </a:lnTo>
                  <a:cubicBezTo>
                    <a:pt x="44337" y="69450"/>
                    <a:pt x="44274" y="69577"/>
                    <a:pt x="44305" y="69672"/>
                  </a:cubicBezTo>
                  <a:cubicBezTo>
                    <a:pt x="44337" y="69767"/>
                    <a:pt x="44432" y="69830"/>
                    <a:pt x="44527" y="69830"/>
                  </a:cubicBezTo>
                  <a:cubicBezTo>
                    <a:pt x="44527" y="69830"/>
                    <a:pt x="44559" y="69830"/>
                    <a:pt x="44559" y="69799"/>
                  </a:cubicBezTo>
                  <a:lnTo>
                    <a:pt x="44590" y="69799"/>
                  </a:lnTo>
                  <a:cubicBezTo>
                    <a:pt x="44685" y="69767"/>
                    <a:pt x="44749" y="69672"/>
                    <a:pt x="44717" y="69545"/>
                  </a:cubicBezTo>
                  <a:cubicBezTo>
                    <a:pt x="44691" y="69467"/>
                    <a:pt x="44622" y="69410"/>
                    <a:pt x="44545" y="69410"/>
                  </a:cubicBezTo>
                  <a:close/>
                  <a:moveTo>
                    <a:pt x="27393" y="69664"/>
                  </a:moveTo>
                  <a:cubicBezTo>
                    <a:pt x="27299" y="69664"/>
                    <a:pt x="27230" y="69720"/>
                    <a:pt x="27204" y="69799"/>
                  </a:cubicBezTo>
                  <a:cubicBezTo>
                    <a:pt x="27172" y="69925"/>
                    <a:pt x="27267" y="70020"/>
                    <a:pt x="27362" y="70052"/>
                  </a:cubicBezTo>
                  <a:lnTo>
                    <a:pt x="27457" y="70052"/>
                  </a:lnTo>
                  <a:cubicBezTo>
                    <a:pt x="27521" y="70052"/>
                    <a:pt x="27616" y="69989"/>
                    <a:pt x="27647" y="69925"/>
                  </a:cubicBezTo>
                  <a:cubicBezTo>
                    <a:pt x="27647" y="69799"/>
                    <a:pt x="27584" y="69704"/>
                    <a:pt x="27489" y="69672"/>
                  </a:cubicBezTo>
                  <a:lnTo>
                    <a:pt x="27457" y="69672"/>
                  </a:lnTo>
                  <a:cubicBezTo>
                    <a:pt x="27435" y="69666"/>
                    <a:pt x="27413" y="69664"/>
                    <a:pt x="27393" y="69664"/>
                  </a:cubicBezTo>
                  <a:close/>
                  <a:moveTo>
                    <a:pt x="42963" y="69790"/>
                  </a:moveTo>
                  <a:cubicBezTo>
                    <a:pt x="42945" y="69790"/>
                    <a:pt x="42928" y="69793"/>
                    <a:pt x="42912" y="69799"/>
                  </a:cubicBezTo>
                  <a:lnTo>
                    <a:pt x="42880" y="69799"/>
                  </a:lnTo>
                  <a:cubicBezTo>
                    <a:pt x="42753" y="69830"/>
                    <a:pt x="42690" y="69925"/>
                    <a:pt x="42722" y="70052"/>
                  </a:cubicBezTo>
                  <a:cubicBezTo>
                    <a:pt x="42753" y="70147"/>
                    <a:pt x="42817" y="70210"/>
                    <a:pt x="42912" y="70210"/>
                  </a:cubicBezTo>
                  <a:cubicBezTo>
                    <a:pt x="42943" y="70210"/>
                    <a:pt x="42943" y="70210"/>
                    <a:pt x="42943" y="70179"/>
                  </a:cubicBezTo>
                  <a:lnTo>
                    <a:pt x="42943" y="69989"/>
                  </a:lnTo>
                  <a:lnTo>
                    <a:pt x="43007" y="70179"/>
                  </a:lnTo>
                  <a:cubicBezTo>
                    <a:pt x="43102" y="70179"/>
                    <a:pt x="43165" y="70052"/>
                    <a:pt x="43133" y="69957"/>
                  </a:cubicBezTo>
                  <a:cubicBezTo>
                    <a:pt x="43133" y="69852"/>
                    <a:pt x="43047" y="69790"/>
                    <a:pt x="42963" y="69790"/>
                  </a:cubicBezTo>
                  <a:close/>
                  <a:moveTo>
                    <a:pt x="28992" y="69982"/>
                  </a:moveTo>
                  <a:cubicBezTo>
                    <a:pt x="28890" y="69982"/>
                    <a:pt x="28815" y="70065"/>
                    <a:pt x="28787" y="70147"/>
                  </a:cubicBezTo>
                  <a:cubicBezTo>
                    <a:pt x="28787" y="70242"/>
                    <a:pt x="28851" y="70369"/>
                    <a:pt x="28946" y="70369"/>
                  </a:cubicBezTo>
                  <a:lnTo>
                    <a:pt x="29009" y="70400"/>
                  </a:lnTo>
                  <a:lnTo>
                    <a:pt x="29041" y="70400"/>
                  </a:lnTo>
                  <a:cubicBezTo>
                    <a:pt x="29136" y="70400"/>
                    <a:pt x="29199" y="70337"/>
                    <a:pt x="29199" y="70242"/>
                  </a:cubicBezTo>
                  <a:cubicBezTo>
                    <a:pt x="29231" y="70115"/>
                    <a:pt x="29136" y="70020"/>
                    <a:pt x="29041" y="69989"/>
                  </a:cubicBezTo>
                  <a:cubicBezTo>
                    <a:pt x="29024" y="69984"/>
                    <a:pt x="29007" y="69982"/>
                    <a:pt x="28992" y="69982"/>
                  </a:cubicBezTo>
                  <a:close/>
                  <a:moveTo>
                    <a:pt x="41379" y="70107"/>
                  </a:moveTo>
                  <a:cubicBezTo>
                    <a:pt x="41362" y="70107"/>
                    <a:pt x="41345" y="70110"/>
                    <a:pt x="41328" y="70115"/>
                  </a:cubicBezTo>
                  <a:lnTo>
                    <a:pt x="41297" y="70115"/>
                  </a:lnTo>
                  <a:cubicBezTo>
                    <a:pt x="41170" y="70147"/>
                    <a:pt x="41107" y="70242"/>
                    <a:pt x="41138" y="70337"/>
                  </a:cubicBezTo>
                  <a:cubicBezTo>
                    <a:pt x="41138" y="70432"/>
                    <a:pt x="41233" y="70495"/>
                    <a:pt x="41328" y="70495"/>
                  </a:cubicBezTo>
                  <a:lnTo>
                    <a:pt x="41392" y="70495"/>
                  </a:lnTo>
                  <a:cubicBezTo>
                    <a:pt x="41487" y="70464"/>
                    <a:pt x="41582" y="70369"/>
                    <a:pt x="41550" y="70274"/>
                  </a:cubicBezTo>
                  <a:cubicBezTo>
                    <a:pt x="41550" y="70169"/>
                    <a:pt x="41463" y="70107"/>
                    <a:pt x="41379" y="70107"/>
                  </a:cubicBezTo>
                  <a:close/>
                  <a:moveTo>
                    <a:pt x="30624" y="70242"/>
                  </a:moveTo>
                  <a:cubicBezTo>
                    <a:pt x="30529" y="70242"/>
                    <a:pt x="30402" y="70305"/>
                    <a:pt x="30402" y="70432"/>
                  </a:cubicBezTo>
                  <a:cubicBezTo>
                    <a:pt x="30371" y="70527"/>
                    <a:pt x="30466" y="70622"/>
                    <a:pt x="30561" y="70654"/>
                  </a:cubicBezTo>
                  <a:lnTo>
                    <a:pt x="30624" y="70654"/>
                  </a:lnTo>
                  <a:cubicBezTo>
                    <a:pt x="30719" y="70654"/>
                    <a:pt x="30783" y="70590"/>
                    <a:pt x="30814" y="70495"/>
                  </a:cubicBezTo>
                  <a:cubicBezTo>
                    <a:pt x="30814" y="70369"/>
                    <a:pt x="30719" y="70274"/>
                    <a:pt x="30624" y="70242"/>
                  </a:cubicBezTo>
                  <a:close/>
                  <a:moveTo>
                    <a:pt x="39682" y="70337"/>
                  </a:moveTo>
                  <a:cubicBezTo>
                    <a:pt x="39587" y="70369"/>
                    <a:pt x="39491" y="70464"/>
                    <a:pt x="39523" y="70559"/>
                  </a:cubicBezTo>
                  <a:cubicBezTo>
                    <a:pt x="39523" y="70654"/>
                    <a:pt x="39618" y="70749"/>
                    <a:pt x="39713" y="70749"/>
                  </a:cubicBezTo>
                  <a:lnTo>
                    <a:pt x="39777" y="70749"/>
                  </a:lnTo>
                  <a:cubicBezTo>
                    <a:pt x="39903" y="70717"/>
                    <a:pt x="39967" y="70622"/>
                    <a:pt x="39967" y="70527"/>
                  </a:cubicBezTo>
                  <a:cubicBezTo>
                    <a:pt x="39935" y="70400"/>
                    <a:pt x="39840" y="70337"/>
                    <a:pt x="39745" y="70337"/>
                  </a:cubicBezTo>
                  <a:close/>
                  <a:moveTo>
                    <a:pt x="32208" y="70432"/>
                  </a:moveTo>
                  <a:cubicBezTo>
                    <a:pt x="32113" y="70432"/>
                    <a:pt x="32018" y="70527"/>
                    <a:pt x="32018" y="70622"/>
                  </a:cubicBezTo>
                  <a:cubicBezTo>
                    <a:pt x="31986" y="70717"/>
                    <a:pt x="32081" y="70812"/>
                    <a:pt x="32176" y="70844"/>
                  </a:cubicBezTo>
                  <a:lnTo>
                    <a:pt x="32239" y="70844"/>
                  </a:lnTo>
                  <a:cubicBezTo>
                    <a:pt x="32334" y="70844"/>
                    <a:pt x="32429" y="70749"/>
                    <a:pt x="32429" y="70654"/>
                  </a:cubicBezTo>
                  <a:cubicBezTo>
                    <a:pt x="32429" y="70559"/>
                    <a:pt x="32334" y="70464"/>
                    <a:pt x="32208" y="70432"/>
                  </a:cubicBezTo>
                  <a:close/>
                  <a:moveTo>
                    <a:pt x="38098" y="70495"/>
                  </a:moveTo>
                  <a:cubicBezTo>
                    <a:pt x="37971" y="70495"/>
                    <a:pt x="37908" y="70590"/>
                    <a:pt x="37908" y="70717"/>
                  </a:cubicBezTo>
                  <a:cubicBezTo>
                    <a:pt x="37908" y="70812"/>
                    <a:pt x="38003" y="70907"/>
                    <a:pt x="38098" y="70907"/>
                  </a:cubicBezTo>
                  <a:cubicBezTo>
                    <a:pt x="38098" y="70907"/>
                    <a:pt x="38098" y="70875"/>
                    <a:pt x="38130" y="70875"/>
                  </a:cubicBezTo>
                  <a:lnTo>
                    <a:pt x="38161" y="70875"/>
                  </a:lnTo>
                  <a:cubicBezTo>
                    <a:pt x="38256" y="70875"/>
                    <a:pt x="38320" y="70780"/>
                    <a:pt x="38320" y="70685"/>
                  </a:cubicBezTo>
                  <a:cubicBezTo>
                    <a:pt x="38320" y="70559"/>
                    <a:pt x="38193" y="70495"/>
                    <a:pt x="38098" y="70495"/>
                  </a:cubicBezTo>
                  <a:close/>
                  <a:moveTo>
                    <a:pt x="33823" y="70559"/>
                  </a:moveTo>
                  <a:cubicBezTo>
                    <a:pt x="33728" y="70559"/>
                    <a:pt x="33633" y="70654"/>
                    <a:pt x="33633" y="70749"/>
                  </a:cubicBezTo>
                  <a:cubicBezTo>
                    <a:pt x="33633" y="70844"/>
                    <a:pt x="33696" y="70939"/>
                    <a:pt x="33823" y="70939"/>
                  </a:cubicBezTo>
                  <a:lnTo>
                    <a:pt x="33854" y="70939"/>
                  </a:lnTo>
                  <a:cubicBezTo>
                    <a:pt x="33981" y="70939"/>
                    <a:pt x="34044" y="70875"/>
                    <a:pt x="34044" y="70749"/>
                  </a:cubicBezTo>
                  <a:cubicBezTo>
                    <a:pt x="34044" y="70654"/>
                    <a:pt x="33949" y="70559"/>
                    <a:pt x="33823" y="70559"/>
                  </a:cubicBezTo>
                  <a:close/>
                  <a:moveTo>
                    <a:pt x="36522" y="70584"/>
                  </a:moveTo>
                  <a:cubicBezTo>
                    <a:pt x="36508" y="70584"/>
                    <a:pt x="36495" y="70586"/>
                    <a:pt x="36483" y="70590"/>
                  </a:cubicBezTo>
                  <a:cubicBezTo>
                    <a:pt x="36356" y="70590"/>
                    <a:pt x="36293" y="70654"/>
                    <a:pt x="36293" y="70780"/>
                  </a:cubicBezTo>
                  <a:cubicBezTo>
                    <a:pt x="36293" y="70875"/>
                    <a:pt x="36388" y="70970"/>
                    <a:pt x="36483" y="70970"/>
                  </a:cubicBezTo>
                  <a:lnTo>
                    <a:pt x="36515" y="70970"/>
                  </a:lnTo>
                  <a:cubicBezTo>
                    <a:pt x="36641" y="70970"/>
                    <a:pt x="36705" y="70875"/>
                    <a:pt x="36705" y="70780"/>
                  </a:cubicBezTo>
                  <a:cubicBezTo>
                    <a:pt x="36705" y="70670"/>
                    <a:pt x="36609" y="70584"/>
                    <a:pt x="36522" y="70584"/>
                  </a:cubicBezTo>
                  <a:close/>
                  <a:moveTo>
                    <a:pt x="35438" y="70590"/>
                  </a:moveTo>
                  <a:cubicBezTo>
                    <a:pt x="35343" y="70590"/>
                    <a:pt x="35248" y="70685"/>
                    <a:pt x="35248" y="70780"/>
                  </a:cubicBezTo>
                  <a:cubicBezTo>
                    <a:pt x="35248" y="70907"/>
                    <a:pt x="35343" y="71002"/>
                    <a:pt x="35438" y="71002"/>
                  </a:cubicBezTo>
                  <a:lnTo>
                    <a:pt x="35501" y="71002"/>
                  </a:lnTo>
                  <a:cubicBezTo>
                    <a:pt x="35596" y="71002"/>
                    <a:pt x="35660" y="70907"/>
                    <a:pt x="35660" y="70780"/>
                  </a:cubicBezTo>
                  <a:cubicBezTo>
                    <a:pt x="35660" y="70685"/>
                    <a:pt x="35565" y="70590"/>
                    <a:pt x="35438" y="7059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47"/>
          <p:cNvGrpSpPr/>
          <p:nvPr/>
        </p:nvGrpSpPr>
        <p:grpSpPr>
          <a:xfrm>
            <a:off x="2566607" y="1065921"/>
            <a:ext cx="4004394" cy="3542714"/>
            <a:chOff x="2566607" y="1065921"/>
            <a:chExt cx="4004394" cy="3542714"/>
          </a:xfrm>
        </p:grpSpPr>
        <p:sp>
          <p:nvSpPr>
            <p:cNvPr id="2091" name="Google Shape;2091;p47"/>
            <p:cNvSpPr/>
            <p:nvPr/>
          </p:nvSpPr>
          <p:spPr>
            <a:xfrm>
              <a:off x="2574227" y="1073572"/>
              <a:ext cx="3989123" cy="3527413"/>
            </a:xfrm>
            <a:custGeom>
              <a:avLst/>
              <a:gdLst/>
              <a:ahLst/>
              <a:cxnLst/>
              <a:rect l="l" t="t" r="r" b="b"/>
              <a:pathLst>
                <a:path w="132441" h="117112" extrusionOk="0">
                  <a:moveTo>
                    <a:pt x="6050" y="0"/>
                  </a:moveTo>
                  <a:cubicBezTo>
                    <a:pt x="2724" y="0"/>
                    <a:pt x="1" y="2724"/>
                    <a:pt x="1" y="6049"/>
                  </a:cubicBezTo>
                  <a:lnTo>
                    <a:pt x="1" y="111063"/>
                  </a:lnTo>
                  <a:cubicBezTo>
                    <a:pt x="1" y="114388"/>
                    <a:pt x="2724" y="117112"/>
                    <a:pt x="6050" y="117112"/>
                  </a:cubicBezTo>
                  <a:lnTo>
                    <a:pt x="126392" y="117112"/>
                  </a:lnTo>
                  <a:cubicBezTo>
                    <a:pt x="129717" y="117112"/>
                    <a:pt x="132441" y="114388"/>
                    <a:pt x="132441" y="111063"/>
                  </a:cubicBezTo>
                  <a:lnTo>
                    <a:pt x="132441" y="6049"/>
                  </a:lnTo>
                  <a:cubicBezTo>
                    <a:pt x="132441" y="2724"/>
                    <a:pt x="129717" y="0"/>
                    <a:pt x="1263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7"/>
            <p:cNvSpPr/>
            <p:nvPr/>
          </p:nvSpPr>
          <p:spPr>
            <a:xfrm>
              <a:off x="2566607" y="1065921"/>
              <a:ext cx="4004394" cy="3542714"/>
            </a:xfrm>
            <a:custGeom>
              <a:avLst/>
              <a:gdLst/>
              <a:ahLst/>
              <a:cxnLst/>
              <a:rect l="l" t="t" r="r" b="b"/>
              <a:pathLst>
                <a:path w="132948" h="117620" extrusionOk="0">
                  <a:moveTo>
                    <a:pt x="126645" y="507"/>
                  </a:moveTo>
                  <a:cubicBezTo>
                    <a:pt x="129844" y="507"/>
                    <a:pt x="132440" y="3104"/>
                    <a:pt x="132440" y="6303"/>
                  </a:cubicBezTo>
                  <a:lnTo>
                    <a:pt x="132440" y="111317"/>
                  </a:lnTo>
                  <a:cubicBezTo>
                    <a:pt x="132440" y="114515"/>
                    <a:pt x="129844" y="117112"/>
                    <a:pt x="126645" y="117112"/>
                  </a:cubicBezTo>
                  <a:lnTo>
                    <a:pt x="6303" y="117112"/>
                  </a:lnTo>
                  <a:cubicBezTo>
                    <a:pt x="3104" y="117112"/>
                    <a:pt x="507" y="114515"/>
                    <a:pt x="507" y="111317"/>
                  </a:cubicBezTo>
                  <a:lnTo>
                    <a:pt x="507" y="6303"/>
                  </a:lnTo>
                  <a:cubicBezTo>
                    <a:pt x="507" y="3104"/>
                    <a:pt x="3104" y="507"/>
                    <a:pt x="6303" y="507"/>
                  </a:cubicBezTo>
                  <a:close/>
                  <a:moveTo>
                    <a:pt x="6303" y="1"/>
                  </a:moveTo>
                  <a:cubicBezTo>
                    <a:pt x="2851" y="1"/>
                    <a:pt x="0" y="2851"/>
                    <a:pt x="0" y="6303"/>
                  </a:cubicBezTo>
                  <a:lnTo>
                    <a:pt x="0" y="111317"/>
                  </a:lnTo>
                  <a:cubicBezTo>
                    <a:pt x="0" y="114769"/>
                    <a:pt x="2851" y="117619"/>
                    <a:pt x="6303" y="117619"/>
                  </a:cubicBezTo>
                  <a:lnTo>
                    <a:pt x="126645" y="117619"/>
                  </a:lnTo>
                  <a:cubicBezTo>
                    <a:pt x="130129" y="117619"/>
                    <a:pt x="132947" y="114769"/>
                    <a:pt x="132947" y="111317"/>
                  </a:cubicBezTo>
                  <a:lnTo>
                    <a:pt x="132947" y="6303"/>
                  </a:lnTo>
                  <a:cubicBezTo>
                    <a:pt x="132947" y="2851"/>
                    <a:pt x="130129" y="1"/>
                    <a:pt x="126645"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7"/>
            <p:cNvSpPr/>
            <p:nvPr/>
          </p:nvSpPr>
          <p:spPr>
            <a:xfrm>
              <a:off x="2574227" y="1073572"/>
              <a:ext cx="3989123" cy="182196"/>
            </a:xfrm>
            <a:custGeom>
              <a:avLst/>
              <a:gdLst/>
              <a:ahLst/>
              <a:cxnLst/>
              <a:rect l="l" t="t" r="r" b="b"/>
              <a:pathLst>
                <a:path w="132441" h="6049" extrusionOk="0">
                  <a:moveTo>
                    <a:pt x="6050" y="0"/>
                  </a:moveTo>
                  <a:cubicBezTo>
                    <a:pt x="2724" y="0"/>
                    <a:pt x="1" y="2724"/>
                    <a:pt x="1" y="6049"/>
                  </a:cubicBezTo>
                  <a:lnTo>
                    <a:pt x="132441" y="6049"/>
                  </a:lnTo>
                  <a:cubicBezTo>
                    <a:pt x="132441" y="2724"/>
                    <a:pt x="129717" y="0"/>
                    <a:pt x="126392"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7"/>
            <p:cNvSpPr/>
            <p:nvPr/>
          </p:nvSpPr>
          <p:spPr>
            <a:xfrm>
              <a:off x="2762146" y="1109806"/>
              <a:ext cx="110691" cy="110691"/>
            </a:xfrm>
            <a:custGeom>
              <a:avLst/>
              <a:gdLst/>
              <a:ahLst/>
              <a:cxnLst/>
              <a:rect l="l" t="t" r="r" b="b"/>
              <a:pathLst>
                <a:path w="3675" h="3675" extrusionOk="0">
                  <a:moveTo>
                    <a:pt x="1837" y="1"/>
                  </a:moveTo>
                  <a:cubicBezTo>
                    <a:pt x="824" y="1"/>
                    <a:pt x="1" y="824"/>
                    <a:pt x="1" y="1837"/>
                  </a:cubicBezTo>
                  <a:cubicBezTo>
                    <a:pt x="1" y="2851"/>
                    <a:pt x="824" y="3674"/>
                    <a:pt x="1837" y="3674"/>
                  </a:cubicBezTo>
                  <a:cubicBezTo>
                    <a:pt x="2851" y="3674"/>
                    <a:pt x="3674" y="2851"/>
                    <a:pt x="3674" y="1837"/>
                  </a:cubicBezTo>
                  <a:cubicBezTo>
                    <a:pt x="3674" y="824"/>
                    <a:pt x="2851" y="1"/>
                    <a:pt x="1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7"/>
            <p:cNvSpPr/>
            <p:nvPr/>
          </p:nvSpPr>
          <p:spPr>
            <a:xfrm>
              <a:off x="6321999" y="1152727"/>
              <a:ext cx="25783" cy="24849"/>
            </a:xfrm>
            <a:custGeom>
              <a:avLst/>
              <a:gdLst/>
              <a:ahLst/>
              <a:cxnLst/>
              <a:rect l="l" t="t" r="r" b="b"/>
              <a:pathLst>
                <a:path w="856" h="825" extrusionOk="0">
                  <a:moveTo>
                    <a:pt x="412" y="1"/>
                  </a:moveTo>
                  <a:cubicBezTo>
                    <a:pt x="191" y="1"/>
                    <a:pt x="1" y="159"/>
                    <a:pt x="1" y="412"/>
                  </a:cubicBezTo>
                  <a:cubicBezTo>
                    <a:pt x="1" y="634"/>
                    <a:pt x="191" y="824"/>
                    <a:pt x="412" y="824"/>
                  </a:cubicBezTo>
                  <a:cubicBezTo>
                    <a:pt x="666" y="824"/>
                    <a:pt x="856" y="634"/>
                    <a:pt x="856" y="412"/>
                  </a:cubicBezTo>
                  <a:cubicBezTo>
                    <a:pt x="856" y="159"/>
                    <a:pt x="666"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7"/>
            <p:cNvSpPr/>
            <p:nvPr/>
          </p:nvSpPr>
          <p:spPr>
            <a:xfrm>
              <a:off x="6321999" y="1197576"/>
              <a:ext cx="25783" cy="24819"/>
            </a:xfrm>
            <a:custGeom>
              <a:avLst/>
              <a:gdLst/>
              <a:ahLst/>
              <a:cxnLst/>
              <a:rect l="l" t="t" r="r" b="b"/>
              <a:pathLst>
                <a:path w="856" h="824" extrusionOk="0">
                  <a:moveTo>
                    <a:pt x="412" y="0"/>
                  </a:moveTo>
                  <a:cubicBezTo>
                    <a:pt x="191" y="0"/>
                    <a:pt x="1" y="190"/>
                    <a:pt x="1" y="412"/>
                  </a:cubicBezTo>
                  <a:cubicBezTo>
                    <a:pt x="1" y="633"/>
                    <a:pt x="191" y="823"/>
                    <a:pt x="412" y="823"/>
                  </a:cubicBezTo>
                  <a:cubicBezTo>
                    <a:pt x="666" y="823"/>
                    <a:pt x="856" y="633"/>
                    <a:pt x="856" y="412"/>
                  </a:cubicBezTo>
                  <a:cubicBezTo>
                    <a:pt x="856" y="190"/>
                    <a:pt x="666"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7"/>
            <p:cNvSpPr/>
            <p:nvPr/>
          </p:nvSpPr>
          <p:spPr>
            <a:xfrm>
              <a:off x="6321999" y="1106945"/>
              <a:ext cx="25783" cy="25783"/>
            </a:xfrm>
            <a:custGeom>
              <a:avLst/>
              <a:gdLst/>
              <a:ahLst/>
              <a:cxnLst/>
              <a:rect l="l" t="t" r="r" b="b"/>
              <a:pathLst>
                <a:path w="856" h="856" extrusionOk="0">
                  <a:moveTo>
                    <a:pt x="412" y="1"/>
                  </a:moveTo>
                  <a:cubicBezTo>
                    <a:pt x="191" y="1"/>
                    <a:pt x="1" y="191"/>
                    <a:pt x="1" y="412"/>
                  </a:cubicBezTo>
                  <a:cubicBezTo>
                    <a:pt x="1" y="666"/>
                    <a:pt x="191" y="856"/>
                    <a:pt x="412" y="856"/>
                  </a:cubicBezTo>
                  <a:cubicBezTo>
                    <a:pt x="666" y="856"/>
                    <a:pt x="856" y="666"/>
                    <a:pt x="856" y="412"/>
                  </a:cubicBezTo>
                  <a:cubicBezTo>
                    <a:pt x="856" y="191"/>
                    <a:pt x="666"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7"/>
            <p:cNvSpPr/>
            <p:nvPr/>
          </p:nvSpPr>
          <p:spPr>
            <a:xfrm>
              <a:off x="2923348" y="1138420"/>
              <a:ext cx="421650" cy="52499"/>
            </a:xfrm>
            <a:custGeom>
              <a:avLst/>
              <a:gdLst/>
              <a:ahLst/>
              <a:cxnLst/>
              <a:rect l="l" t="t" r="r" b="b"/>
              <a:pathLst>
                <a:path w="13999" h="1743" extrusionOk="0">
                  <a:moveTo>
                    <a:pt x="887" y="1"/>
                  </a:moveTo>
                  <a:cubicBezTo>
                    <a:pt x="412" y="1"/>
                    <a:pt x="1" y="412"/>
                    <a:pt x="1" y="887"/>
                  </a:cubicBezTo>
                  <a:cubicBezTo>
                    <a:pt x="1" y="1362"/>
                    <a:pt x="412" y="1742"/>
                    <a:pt x="887" y="1742"/>
                  </a:cubicBezTo>
                  <a:lnTo>
                    <a:pt x="13143" y="1742"/>
                  </a:lnTo>
                  <a:cubicBezTo>
                    <a:pt x="13618" y="1742"/>
                    <a:pt x="13998" y="1362"/>
                    <a:pt x="13998" y="887"/>
                  </a:cubicBezTo>
                  <a:cubicBezTo>
                    <a:pt x="13998" y="412"/>
                    <a:pt x="13618" y="1"/>
                    <a:pt x="13143" y="1"/>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7"/>
            <p:cNvSpPr/>
            <p:nvPr/>
          </p:nvSpPr>
          <p:spPr>
            <a:xfrm>
              <a:off x="5921373" y="3734855"/>
              <a:ext cx="528486" cy="259484"/>
            </a:xfrm>
            <a:custGeom>
              <a:avLst/>
              <a:gdLst/>
              <a:ahLst/>
              <a:cxnLst/>
              <a:rect l="l" t="t" r="r" b="b"/>
              <a:pathLst>
                <a:path w="17546" h="8615" extrusionOk="0">
                  <a:moveTo>
                    <a:pt x="2186" y="0"/>
                  </a:moveTo>
                  <a:cubicBezTo>
                    <a:pt x="982" y="0"/>
                    <a:pt x="1" y="982"/>
                    <a:pt x="1" y="2185"/>
                  </a:cubicBezTo>
                  <a:lnTo>
                    <a:pt x="1" y="6429"/>
                  </a:lnTo>
                  <a:cubicBezTo>
                    <a:pt x="1" y="7633"/>
                    <a:pt x="982" y="8614"/>
                    <a:pt x="2186" y="8614"/>
                  </a:cubicBezTo>
                  <a:lnTo>
                    <a:pt x="15360" y="8614"/>
                  </a:lnTo>
                  <a:cubicBezTo>
                    <a:pt x="16563" y="8614"/>
                    <a:pt x="17545" y="7633"/>
                    <a:pt x="17545" y="6429"/>
                  </a:cubicBezTo>
                  <a:lnTo>
                    <a:pt x="17545" y="2185"/>
                  </a:lnTo>
                  <a:cubicBezTo>
                    <a:pt x="17545" y="982"/>
                    <a:pt x="16563" y="0"/>
                    <a:pt x="1536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7"/>
            <p:cNvSpPr/>
            <p:nvPr/>
          </p:nvSpPr>
          <p:spPr>
            <a:xfrm>
              <a:off x="6152212" y="3814974"/>
              <a:ext cx="66806" cy="66806"/>
            </a:xfrm>
            <a:custGeom>
              <a:avLst/>
              <a:gdLst/>
              <a:ahLst/>
              <a:cxnLst/>
              <a:rect l="l" t="t" r="r" b="b"/>
              <a:pathLst>
                <a:path w="2218" h="2218" extrusionOk="0">
                  <a:moveTo>
                    <a:pt x="1109" y="1"/>
                  </a:moveTo>
                  <a:cubicBezTo>
                    <a:pt x="507" y="1"/>
                    <a:pt x="0" y="476"/>
                    <a:pt x="0" y="1109"/>
                  </a:cubicBezTo>
                  <a:cubicBezTo>
                    <a:pt x="0" y="1711"/>
                    <a:pt x="507" y="2217"/>
                    <a:pt x="1109" y="2217"/>
                  </a:cubicBezTo>
                  <a:cubicBezTo>
                    <a:pt x="1711" y="2217"/>
                    <a:pt x="2217" y="1711"/>
                    <a:pt x="2217" y="1109"/>
                  </a:cubicBezTo>
                  <a:cubicBezTo>
                    <a:pt x="2217" y="476"/>
                    <a:pt x="1711"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7"/>
            <p:cNvSpPr/>
            <p:nvPr/>
          </p:nvSpPr>
          <p:spPr>
            <a:xfrm>
              <a:off x="6041551" y="3831178"/>
              <a:ext cx="66806" cy="66806"/>
            </a:xfrm>
            <a:custGeom>
              <a:avLst/>
              <a:gdLst/>
              <a:ahLst/>
              <a:cxnLst/>
              <a:rect l="l" t="t" r="r" b="b"/>
              <a:pathLst>
                <a:path w="2218" h="2218" extrusionOk="0">
                  <a:moveTo>
                    <a:pt x="1109" y="1"/>
                  </a:moveTo>
                  <a:cubicBezTo>
                    <a:pt x="508" y="1"/>
                    <a:pt x="1" y="508"/>
                    <a:pt x="1" y="1109"/>
                  </a:cubicBezTo>
                  <a:cubicBezTo>
                    <a:pt x="1" y="1743"/>
                    <a:pt x="508" y="2218"/>
                    <a:pt x="1109" y="2218"/>
                  </a:cubicBezTo>
                  <a:cubicBezTo>
                    <a:pt x="1711" y="2218"/>
                    <a:pt x="2218" y="1743"/>
                    <a:pt x="2218" y="1109"/>
                  </a:cubicBezTo>
                  <a:cubicBezTo>
                    <a:pt x="2218" y="508"/>
                    <a:pt x="1711"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7"/>
            <p:cNvSpPr/>
            <p:nvPr/>
          </p:nvSpPr>
          <p:spPr>
            <a:xfrm>
              <a:off x="6262873" y="3848347"/>
              <a:ext cx="66776" cy="66806"/>
            </a:xfrm>
            <a:custGeom>
              <a:avLst/>
              <a:gdLst/>
              <a:ahLst/>
              <a:cxnLst/>
              <a:rect l="l" t="t" r="r" b="b"/>
              <a:pathLst>
                <a:path w="2217" h="2218" extrusionOk="0">
                  <a:moveTo>
                    <a:pt x="1108" y="1"/>
                  </a:moveTo>
                  <a:cubicBezTo>
                    <a:pt x="475" y="1"/>
                    <a:pt x="0" y="508"/>
                    <a:pt x="0" y="1109"/>
                  </a:cubicBezTo>
                  <a:cubicBezTo>
                    <a:pt x="0" y="1711"/>
                    <a:pt x="475" y="2218"/>
                    <a:pt x="1108" y="2218"/>
                  </a:cubicBezTo>
                  <a:cubicBezTo>
                    <a:pt x="1710" y="2218"/>
                    <a:pt x="2217" y="1711"/>
                    <a:pt x="2217" y="1109"/>
                  </a:cubicBezTo>
                  <a:cubicBezTo>
                    <a:pt x="2217" y="508"/>
                    <a:pt x="1710" y="1"/>
                    <a:pt x="1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7"/>
            <p:cNvSpPr/>
            <p:nvPr/>
          </p:nvSpPr>
          <p:spPr>
            <a:xfrm>
              <a:off x="2687750" y="4366320"/>
              <a:ext cx="121173" cy="120209"/>
            </a:xfrm>
            <a:custGeom>
              <a:avLst/>
              <a:gdLst/>
              <a:ahLst/>
              <a:cxnLst/>
              <a:rect l="l" t="t" r="r" b="b"/>
              <a:pathLst>
                <a:path w="4023" h="3991" extrusionOk="0">
                  <a:moveTo>
                    <a:pt x="2027" y="0"/>
                  </a:moveTo>
                  <a:cubicBezTo>
                    <a:pt x="919" y="0"/>
                    <a:pt x="0" y="887"/>
                    <a:pt x="0" y="1995"/>
                  </a:cubicBezTo>
                  <a:cubicBezTo>
                    <a:pt x="0" y="3104"/>
                    <a:pt x="919" y="3990"/>
                    <a:pt x="2027" y="3990"/>
                  </a:cubicBezTo>
                  <a:cubicBezTo>
                    <a:pt x="3104" y="3990"/>
                    <a:pt x="4022" y="3104"/>
                    <a:pt x="4022" y="1995"/>
                  </a:cubicBezTo>
                  <a:cubicBezTo>
                    <a:pt x="4022" y="887"/>
                    <a:pt x="3104" y="0"/>
                    <a:pt x="202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2869945" y="4366320"/>
              <a:ext cx="121173" cy="120209"/>
            </a:xfrm>
            <a:custGeom>
              <a:avLst/>
              <a:gdLst/>
              <a:ahLst/>
              <a:cxnLst/>
              <a:rect l="l" t="t" r="r" b="b"/>
              <a:pathLst>
                <a:path w="4023" h="3991" extrusionOk="0">
                  <a:moveTo>
                    <a:pt x="2027" y="0"/>
                  </a:moveTo>
                  <a:cubicBezTo>
                    <a:pt x="919" y="0"/>
                    <a:pt x="0" y="887"/>
                    <a:pt x="0" y="1995"/>
                  </a:cubicBezTo>
                  <a:cubicBezTo>
                    <a:pt x="0" y="3104"/>
                    <a:pt x="919" y="3990"/>
                    <a:pt x="2027" y="3990"/>
                  </a:cubicBezTo>
                  <a:cubicBezTo>
                    <a:pt x="3104" y="3990"/>
                    <a:pt x="4022" y="3104"/>
                    <a:pt x="4022" y="1995"/>
                  </a:cubicBezTo>
                  <a:cubicBezTo>
                    <a:pt x="4022" y="887"/>
                    <a:pt x="3104" y="0"/>
                    <a:pt x="202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3052111" y="4366320"/>
              <a:ext cx="120239" cy="120209"/>
            </a:xfrm>
            <a:custGeom>
              <a:avLst/>
              <a:gdLst/>
              <a:ahLst/>
              <a:cxnLst/>
              <a:rect l="l" t="t" r="r" b="b"/>
              <a:pathLst>
                <a:path w="3992" h="3991" extrusionOk="0">
                  <a:moveTo>
                    <a:pt x="1996" y="0"/>
                  </a:moveTo>
                  <a:cubicBezTo>
                    <a:pt x="919" y="0"/>
                    <a:pt x="1" y="887"/>
                    <a:pt x="1" y="1995"/>
                  </a:cubicBezTo>
                  <a:cubicBezTo>
                    <a:pt x="1" y="3104"/>
                    <a:pt x="919" y="3990"/>
                    <a:pt x="1996" y="3990"/>
                  </a:cubicBezTo>
                  <a:cubicBezTo>
                    <a:pt x="3105" y="3990"/>
                    <a:pt x="3991" y="3104"/>
                    <a:pt x="3991" y="1995"/>
                  </a:cubicBezTo>
                  <a:cubicBezTo>
                    <a:pt x="3991" y="887"/>
                    <a:pt x="3105" y="0"/>
                    <a:pt x="1996"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5836494" y="4366320"/>
              <a:ext cx="613364" cy="120209"/>
            </a:xfrm>
            <a:custGeom>
              <a:avLst/>
              <a:gdLst/>
              <a:ahLst/>
              <a:cxnLst/>
              <a:rect l="l" t="t" r="r" b="b"/>
              <a:pathLst>
                <a:path w="20364" h="3991" extrusionOk="0">
                  <a:moveTo>
                    <a:pt x="1995" y="0"/>
                  </a:moveTo>
                  <a:cubicBezTo>
                    <a:pt x="887" y="0"/>
                    <a:pt x="0" y="887"/>
                    <a:pt x="0" y="1995"/>
                  </a:cubicBezTo>
                  <a:cubicBezTo>
                    <a:pt x="0" y="3104"/>
                    <a:pt x="887" y="3990"/>
                    <a:pt x="1995" y="3990"/>
                  </a:cubicBezTo>
                  <a:lnTo>
                    <a:pt x="18336" y="3990"/>
                  </a:lnTo>
                  <a:cubicBezTo>
                    <a:pt x="19445" y="3990"/>
                    <a:pt x="20363" y="3104"/>
                    <a:pt x="20363" y="1995"/>
                  </a:cubicBezTo>
                  <a:cubicBezTo>
                    <a:pt x="20363" y="887"/>
                    <a:pt x="19445" y="0"/>
                    <a:pt x="18336"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2574227" y="4172679"/>
              <a:ext cx="3989123" cy="15301"/>
            </a:xfrm>
            <a:custGeom>
              <a:avLst/>
              <a:gdLst/>
              <a:ahLst/>
              <a:cxnLst/>
              <a:rect l="l" t="t" r="r" b="b"/>
              <a:pathLst>
                <a:path w="132441" h="508" extrusionOk="0">
                  <a:moveTo>
                    <a:pt x="1" y="0"/>
                  </a:moveTo>
                  <a:lnTo>
                    <a:pt x="1" y="507"/>
                  </a:lnTo>
                  <a:lnTo>
                    <a:pt x="132441" y="507"/>
                  </a:lnTo>
                  <a:lnTo>
                    <a:pt x="13244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8" name="Google Shape;2108;p47"/>
          <p:cNvSpPr/>
          <p:nvPr/>
        </p:nvSpPr>
        <p:spPr>
          <a:xfrm>
            <a:off x="2687750" y="1360036"/>
            <a:ext cx="3792861" cy="2284384"/>
          </a:xfrm>
          <a:custGeom>
            <a:avLst/>
            <a:gdLst/>
            <a:ahLst/>
            <a:cxnLst/>
            <a:rect l="l" t="t" r="r" b="b"/>
            <a:pathLst>
              <a:path w="105206" h="34996" extrusionOk="0">
                <a:moveTo>
                  <a:pt x="2186" y="1"/>
                </a:moveTo>
                <a:cubicBezTo>
                  <a:pt x="982" y="1"/>
                  <a:pt x="0" y="983"/>
                  <a:pt x="0" y="2186"/>
                </a:cubicBezTo>
                <a:lnTo>
                  <a:pt x="0" y="32810"/>
                </a:lnTo>
                <a:cubicBezTo>
                  <a:pt x="0" y="34013"/>
                  <a:pt x="982" y="34995"/>
                  <a:pt x="2186" y="34995"/>
                </a:cubicBezTo>
                <a:lnTo>
                  <a:pt x="103020" y="34995"/>
                </a:lnTo>
                <a:cubicBezTo>
                  <a:pt x="104223" y="34995"/>
                  <a:pt x="105205" y="34013"/>
                  <a:pt x="105205" y="32810"/>
                </a:cubicBezTo>
                <a:lnTo>
                  <a:pt x="105205" y="2186"/>
                </a:lnTo>
                <a:cubicBezTo>
                  <a:pt x="105205" y="983"/>
                  <a:pt x="104223" y="1"/>
                  <a:pt x="103020"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txBox="1"/>
          <p:nvPr/>
        </p:nvSpPr>
        <p:spPr>
          <a:xfrm>
            <a:off x="2741885" y="1333532"/>
            <a:ext cx="3678365" cy="21760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1200" dirty="0">
                <a:solidFill>
                  <a:srgbClr val="223A77"/>
                </a:solidFill>
                <a:latin typeface="Raleway"/>
                <a:ea typeface="Raleway"/>
                <a:cs typeface="Raleway"/>
                <a:sym typeface="Raleway"/>
              </a:rPr>
              <a:t>„</a:t>
            </a:r>
            <a:r>
              <a:rPr lang="en-US" sz="1200" dirty="0">
                <a:solidFill>
                  <a:srgbClr val="223A77"/>
                </a:solidFill>
                <a:latin typeface="Raleway"/>
                <a:ea typeface="Raleway"/>
                <a:cs typeface="Raleway"/>
                <a:sym typeface="Raleway"/>
              </a:rPr>
              <a:t>(a) general time spent with SM, or (b) time spent with active and (c) passive SMU. Some (also) focused on specific behaviors and mechanisms afforded by SM, including (d) the size of one’s SM network, (e) the intensity of SMU, (f) problematic SMU (i.e., an enduring preoccupation with SM, reflected in a persistent neglect of one’s own health and important life areas), and (g) SM-induced social comparison (the tendency to observe others to assess how we are looking, thinking, or behaving in comparison with these others)</a:t>
            </a:r>
            <a:r>
              <a:rPr lang="cs-CZ" sz="1200" dirty="0">
                <a:solidFill>
                  <a:srgbClr val="223A77"/>
                </a:solidFill>
                <a:latin typeface="Raleway"/>
                <a:ea typeface="Raleway"/>
                <a:cs typeface="Raleway"/>
                <a:sym typeface="Raleway"/>
              </a:rPr>
              <a:t>“ (</a:t>
            </a:r>
            <a:r>
              <a:rPr lang="cs-CZ" sz="1200" dirty="0" err="1">
                <a:solidFill>
                  <a:srgbClr val="223A77"/>
                </a:solidFill>
                <a:latin typeface="Raleway"/>
                <a:ea typeface="Raleway"/>
                <a:cs typeface="Raleway"/>
                <a:sym typeface="Raleway"/>
              </a:rPr>
              <a:t>Valkenburg</a:t>
            </a:r>
            <a:r>
              <a:rPr lang="cs-CZ" sz="1200" dirty="0">
                <a:solidFill>
                  <a:srgbClr val="223A77"/>
                </a:solidFill>
                <a:latin typeface="Raleway"/>
                <a:ea typeface="Raleway"/>
                <a:cs typeface="Raleway"/>
                <a:sym typeface="Raleway"/>
              </a:rPr>
              <a:t>, 2022)</a:t>
            </a:r>
          </a:p>
          <a:p>
            <a:pPr marL="0" lvl="0" indent="0" algn="l" rtl="0">
              <a:spcBef>
                <a:spcPts val="0"/>
              </a:spcBef>
              <a:spcAft>
                <a:spcPts val="0"/>
              </a:spcAft>
              <a:buNone/>
            </a:pPr>
            <a:endParaRPr lang="cs-CZ" sz="1200" dirty="0">
              <a:solidFill>
                <a:srgbClr val="223A77"/>
              </a:solidFill>
              <a:latin typeface="Raleway"/>
              <a:ea typeface="Raleway"/>
              <a:cs typeface="Raleway"/>
              <a:sym typeface="Raleway"/>
            </a:endParaRPr>
          </a:p>
          <a:p>
            <a:pPr marL="0" lvl="0" indent="0" algn="l" rtl="0">
              <a:spcBef>
                <a:spcPts val="0"/>
              </a:spcBef>
              <a:spcAft>
                <a:spcPts val="0"/>
              </a:spcAft>
              <a:buNone/>
            </a:pPr>
            <a:r>
              <a:rPr lang="cs-CZ" sz="1200" dirty="0">
                <a:solidFill>
                  <a:srgbClr val="223A77"/>
                </a:solidFill>
                <a:latin typeface="Raleway"/>
                <a:ea typeface="Raleway"/>
                <a:cs typeface="Raleway"/>
                <a:sym typeface="Raleway"/>
              </a:rPr>
              <a:t>Ale co obsah?</a:t>
            </a:r>
          </a:p>
          <a:p>
            <a:pPr marL="0" lvl="0" indent="0" algn="l" rtl="0">
              <a:spcBef>
                <a:spcPts val="0"/>
              </a:spcBef>
              <a:spcAft>
                <a:spcPts val="0"/>
              </a:spcAft>
              <a:buNone/>
            </a:pPr>
            <a:endParaRPr lang="cs-CZ" sz="1200" dirty="0">
              <a:solidFill>
                <a:srgbClr val="223A77"/>
              </a:solidFill>
              <a:latin typeface="Raleway"/>
              <a:ea typeface="Raleway"/>
              <a:cs typeface="Raleway"/>
              <a:sym typeface="Raleway"/>
            </a:endParaRPr>
          </a:p>
        </p:txBody>
      </p:sp>
      <p:sp>
        <p:nvSpPr>
          <p:cNvPr id="2112" name="Google Shape;2112;p47"/>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solidFill>
                  <a:srgbClr val="2A438C"/>
                </a:solidFill>
              </a:rPr>
              <a:t>Co je to, co má na sociálních sítích „dopad“?</a:t>
            </a:r>
            <a:endParaRPr dirty="0"/>
          </a:p>
        </p:txBody>
      </p:sp>
      <p:sp>
        <p:nvSpPr>
          <p:cNvPr id="2113" name="Google Shape;2113;p47"/>
          <p:cNvSpPr/>
          <p:nvPr/>
        </p:nvSpPr>
        <p:spPr>
          <a:xfrm>
            <a:off x="7935700" y="1280550"/>
            <a:ext cx="106900" cy="125125"/>
          </a:xfrm>
          <a:custGeom>
            <a:avLst/>
            <a:gdLst/>
            <a:ahLst/>
            <a:cxnLst/>
            <a:rect l="l" t="t" r="r" b="b"/>
            <a:pathLst>
              <a:path w="4276" h="5005" extrusionOk="0">
                <a:moveTo>
                  <a:pt x="3864" y="1"/>
                </a:moveTo>
                <a:lnTo>
                  <a:pt x="1" y="3928"/>
                </a:lnTo>
                <a:lnTo>
                  <a:pt x="4276" y="5005"/>
                </a:lnTo>
                <a:lnTo>
                  <a:pt x="4276" y="5005"/>
                </a:lnTo>
                <a:lnTo>
                  <a:pt x="3864"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2007300" y="2015275"/>
            <a:ext cx="159175" cy="137775"/>
          </a:xfrm>
          <a:custGeom>
            <a:avLst/>
            <a:gdLst/>
            <a:ahLst/>
            <a:cxnLst/>
            <a:rect l="l" t="t" r="r" b="b"/>
            <a:pathLst>
              <a:path w="6367" h="5511" extrusionOk="0">
                <a:moveTo>
                  <a:pt x="6366" y="0"/>
                </a:moveTo>
                <a:lnTo>
                  <a:pt x="1" y="697"/>
                </a:lnTo>
                <a:lnTo>
                  <a:pt x="3738" y="5511"/>
                </a:lnTo>
                <a:lnTo>
                  <a:pt x="636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1205908" y="10494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7"/>
          <p:cNvSpPr/>
          <p:nvPr/>
        </p:nvSpPr>
        <p:spPr>
          <a:xfrm>
            <a:off x="7327709" y="973185"/>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7"/>
          <p:cNvSpPr/>
          <p:nvPr/>
        </p:nvSpPr>
        <p:spPr>
          <a:xfrm>
            <a:off x="8042604" y="431587"/>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1572030" y="573377"/>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6524761" y="406023"/>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144924" y="2015277"/>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7829732" y="888583"/>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2" name="Google Shape;2122;p47"/>
          <p:cNvGrpSpPr/>
          <p:nvPr/>
        </p:nvGrpSpPr>
        <p:grpSpPr>
          <a:xfrm>
            <a:off x="8042603" y="4048574"/>
            <a:ext cx="724371" cy="661855"/>
            <a:chOff x="3430528" y="4206737"/>
            <a:chExt cx="724371" cy="661855"/>
          </a:xfrm>
        </p:grpSpPr>
        <p:sp>
          <p:nvSpPr>
            <p:cNvPr id="2123" name="Google Shape;2123;p47"/>
            <p:cNvSpPr/>
            <p:nvPr/>
          </p:nvSpPr>
          <p:spPr>
            <a:xfrm>
              <a:off x="3656836" y="4206737"/>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3430528" y="4418814"/>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7"/>
            <p:cNvSpPr/>
            <p:nvPr/>
          </p:nvSpPr>
          <p:spPr>
            <a:xfrm>
              <a:off x="3534697" y="4611994"/>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7"/>
            <p:cNvSpPr/>
            <p:nvPr/>
          </p:nvSpPr>
          <p:spPr>
            <a:xfrm>
              <a:off x="3634112" y="4611994"/>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7"/>
            <p:cNvSpPr/>
            <p:nvPr/>
          </p:nvSpPr>
          <p:spPr>
            <a:xfrm>
              <a:off x="3734485" y="4611994"/>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8" name="Google Shape;2128;p47"/>
          <p:cNvSpPr/>
          <p:nvPr/>
        </p:nvSpPr>
        <p:spPr>
          <a:xfrm>
            <a:off x="8565304" y="1509594"/>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69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40"/>
          <p:cNvSpPr/>
          <p:nvPr/>
        </p:nvSpPr>
        <p:spPr>
          <a:xfrm>
            <a:off x="2949409" y="2013812"/>
            <a:ext cx="762293" cy="963545"/>
          </a:xfrm>
          <a:custGeom>
            <a:avLst/>
            <a:gdLst/>
            <a:ahLst/>
            <a:cxnLst/>
            <a:rect l="l" t="t" r="r" b="b"/>
            <a:pathLst>
              <a:path w="23753" h="30024" extrusionOk="0">
                <a:moveTo>
                  <a:pt x="20934" y="1"/>
                </a:moveTo>
                <a:lnTo>
                  <a:pt x="2914" y="12352"/>
                </a:lnTo>
                <a:cubicBezTo>
                  <a:pt x="1" y="14379"/>
                  <a:pt x="349" y="18844"/>
                  <a:pt x="3548" y="20364"/>
                </a:cubicBezTo>
                <a:lnTo>
                  <a:pt x="23752" y="30023"/>
                </a:lnTo>
                <a:lnTo>
                  <a:pt x="20934" y="1"/>
                </a:ln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0"/>
          <p:cNvSpPr/>
          <p:nvPr/>
        </p:nvSpPr>
        <p:spPr>
          <a:xfrm>
            <a:off x="3572423" y="681392"/>
            <a:ext cx="5571611" cy="3627351"/>
          </a:xfrm>
          <a:custGeom>
            <a:avLst/>
            <a:gdLst/>
            <a:ahLst/>
            <a:cxnLst/>
            <a:rect l="l" t="t" r="r" b="b"/>
            <a:pathLst>
              <a:path w="173611" h="113028" extrusionOk="0">
                <a:moveTo>
                  <a:pt x="19667" y="1"/>
                </a:moveTo>
                <a:cubicBezTo>
                  <a:pt x="8805" y="1"/>
                  <a:pt x="1" y="8805"/>
                  <a:pt x="1" y="19667"/>
                </a:cubicBezTo>
                <a:lnTo>
                  <a:pt x="1" y="93361"/>
                </a:lnTo>
                <a:cubicBezTo>
                  <a:pt x="1" y="104223"/>
                  <a:pt x="8805" y="113027"/>
                  <a:pt x="19667" y="113027"/>
                </a:cubicBezTo>
                <a:lnTo>
                  <a:pt x="173611" y="113027"/>
                </a:lnTo>
                <a:lnTo>
                  <a:pt x="173611" y="1"/>
                </a:ln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40"/>
          <p:cNvGrpSpPr/>
          <p:nvPr/>
        </p:nvGrpSpPr>
        <p:grpSpPr>
          <a:xfrm>
            <a:off x="713200" y="1311711"/>
            <a:ext cx="2139586" cy="3296672"/>
            <a:chOff x="635550" y="2102575"/>
            <a:chExt cx="1589825" cy="2449600"/>
          </a:xfrm>
        </p:grpSpPr>
        <p:sp>
          <p:nvSpPr>
            <p:cNvPr id="1356" name="Google Shape;1356;p40"/>
            <p:cNvSpPr/>
            <p:nvPr/>
          </p:nvSpPr>
          <p:spPr>
            <a:xfrm>
              <a:off x="1029850" y="2102575"/>
              <a:ext cx="1195525" cy="2449600"/>
            </a:xfrm>
            <a:custGeom>
              <a:avLst/>
              <a:gdLst/>
              <a:ahLst/>
              <a:cxnLst/>
              <a:rect l="l" t="t" r="r" b="b"/>
              <a:pathLst>
                <a:path w="47821" h="97984" extrusionOk="0">
                  <a:moveTo>
                    <a:pt x="7284" y="0"/>
                  </a:moveTo>
                  <a:cubicBezTo>
                    <a:pt x="3262" y="0"/>
                    <a:pt x="32" y="3230"/>
                    <a:pt x="32" y="7252"/>
                  </a:cubicBezTo>
                  <a:lnTo>
                    <a:pt x="0" y="90700"/>
                  </a:lnTo>
                  <a:cubicBezTo>
                    <a:pt x="0" y="94690"/>
                    <a:pt x="3230" y="97952"/>
                    <a:pt x="7252" y="97952"/>
                  </a:cubicBezTo>
                  <a:lnTo>
                    <a:pt x="40536" y="97984"/>
                  </a:lnTo>
                  <a:cubicBezTo>
                    <a:pt x="44527" y="97984"/>
                    <a:pt x="47789" y="94722"/>
                    <a:pt x="47789" y="90732"/>
                  </a:cubicBezTo>
                  <a:lnTo>
                    <a:pt x="47820" y="7284"/>
                  </a:lnTo>
                  <a:cubicBezTo>
                    <a:pt x="47820" y="3262"/>
                    <a:pt x="44558" y="32"/>
                    <a:pt x="40568" y="32"/>
                  </a:cubicBezTo>
                  <a:lnTo>
                    <a:pt x="7284"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0"/>
            <p:cNvSpPr/>
            <p:nvPr/>
          </p:nvSpPr>
          <p:spPr>
            <a:xfrm>
              <a:off x="1085250" y="2176200"/>
              <a:ext cx="1084700" cy="2291275"/>
            </a:xfrm>
            <a:custGeom>
              <a:avLst/>
              <a:gdLst/>
              <a:ahLst/>
              <a:cxnLst/>
              <a:rect l="l" t="t" r="r" b="b"/>
              <a:pathLst>
                <a:path w="43388" h="91651" extrusionOk="0">
                  <a:moveTo>
                    <a:pt x="5100" y="0"/>
                  </a:moveTo>
                  <a:cubicBezTo>
                    <a:pt x="2281" y="0"/>
                    <a:pt x="1" y="2281"/>
                    <a:pt x="1" y="5099"/>
                  </a:cubicBezTo>
                  <a:lnTo>
                    <a:pt x="1" y="86552"/>
                  </a:lnTo>
                  <a:cubicBezTo>
                    <a:pt x="1" y="89338"/>
                    <a:pt x="2249" y="91619"/>
                    <a:pt x="5068" y="91619"/>
                  </a:cubicBezTo>
                  <a:lnTo>
                    <a:pt x="38289" y="91650"/>
                  </a:lnTo>
                  <a:cubicBezTo>
                    <a:pt x="41107" y="91650"/>
                    <a:pt x="43356" y="89370"/>
                    <a:pt x="43356" y="86552"/>
                  </a:cubicBezTo>
                  <a:lnTo>
                    <a:pt x="43388" y="5099"/>
                  </a:lnTo>
                  <a:cubicBezTo>
                    <a:pt x="43388" y="2312"/>
                    <a:pt x="41107" y="32"/>
                    <a:pt x="38320" y="32"/>
                  </a:cubicBezTo>
                  <a:lnTo>
                    <a:pt x="31860" y="32"/>
                  </a:lnTo>
                  <a:cubicBezTo>
                    <a:pt x="31005" y="32"/>
                    <a:pt x="30277" y="760"/>
                    <a:pt x="30277" y="1647"/>
                  </a:cubicBezTo>
                  <a:lnTo>
                    <a:pt x="30277" y="2819"/>
                  </a:lnTo>
                  <a:cubicBezTo>
                    <a:pt x="30277" y="3737"/>
                    <a:pt x="29580" y="4466"/>
                    <a:pt x="28725" y="4466"/>
                  </a:cubicBezTo>
                  <a:lnTo>
                    <a:pt x="16152" y="4466"/>
                  </a:lnTo>
                  <a:cubicBezTo>
                    <a:pt x="15265" y="4466"/>
                    <a:pt x="14569" y="3737"/>
                    <a:pt x="14569" y="2819"/>
                  </a:cubicBezTo>
                  <a:lnTo>
                    <a:pt x="14569" y="1647"/>
                  </a:lnTo>
                  <a:cubicBezTo>
                    <a:pt x="14569" y="729"/>
                    <a:pt x="13872" y="0"/>
                    <a:pt x="130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0"/>
            <p:cNvSpPr/>
            <p:nvPr/>
          </p:nvSpPr>
          <p:spPr>
            <a:xfrm>
              <a:off x="1961700" y="2341675"/>
              <a:ext cx="93450" cy="1950"/>
            </a:xfrm>
            <a:custGeom>
              <a:avLst/>
              <a:gdLst/>
              <a:ahLst/>
              <a:cxnLst/>
              <a:rect l="l" t="t" r="r" b="b"/>
              <a:pathLst>
                <a:path w="3738" h="78" extrusionOk="0">
                  <a:moveTo>
                    <a:pt x="1869" y="0"/>
                  </a:moveTo>
                  <a:cubicBezTo>
                    <a:pt x="824" y="0"/>
                    <a:pt x="1" y="32"/>
                    <a:pt x="1" y="64"/>
                  </a:cubicBezTo>
                  <a:cubicBezTo>
                    <a:pt x="1" y="64"/>
                    <a:pt x="367" y="78"/>
                    <a:pt x="920" y="78"/>
                  </a:cubicBezTo>
                  <a:cubicBezTo>
                    <a:pt x="1197" y="78"/>
                    <a:pt x="1521" y="74"/>
                    <a:pt x="1869" y="64"/>
                  </a:cubicBezTo>
                  <a:cubicBezTo>
                    <a:pt x="2882" y="64"/>
                    <a:pt x="3738" y="64"/>
                    <a:pt x="3738" y="32"/>
                  </a:cubicBezTo>
                  <a:cubicBezTo>
                    <a:pt x="3738" y="0"/>
                    <a:pt x="2882" y="0"/>
                    <a:pt x="186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0"/>
            <p:cNvSpPr/>
            <p:nvPr/>
          </p:nvSpPr>
          <p:spPr>
            <a:xfrm>
              <a:off x="1961700" y="2365425"/>
              <a:ext cx="93450" cy="2400"/>
            </a:xfrm>
            <a:custGeom>
              <a:avLst/>
              <a:gdLst/>
              <a:ahLst/>
              <a:cxnLst/>
              <a:rect l="l" t="t" r="r" b="b"/>
              <a:pathLst>
                <a:path w="3738" h="96" extrusionOk="0">
                  <a:moveTo>
                    <a:pt x="1869" y="0"/>
                  </a:moveTo>
                  <a:cubicBezTo>
                    <a:pt x="824" y="0"/>
                    <a:pt x="1" y="32"/>
                    <a:pt x="1" y="64"/>
                  </a:cubicBezTo>
                  <a:cubicBezTo>
                    <a:pt x="1" y="95"/>
                    <a:pt x="824" y="95"/>
                    <a:pt x="1869" y="95"/>
                  </a:cubicBezTo>
                  <a:cubicBezTo>
                    <a:pt x="2914" y="95"/>
                    <a:pt x="3738" y="64"/>
                    <a:pt x="3738" y="32"/>
                  </a:cubicBezTo>
                  <a:cubicBezTo>
                    <a:pt x="3738" y="0"/>
                    <a:pt x="2914" y="0"/>
                    <a:pt x="186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0"/>
            <p:cNvSpPr/>
            <p:nvPr/>
          </p:nvSpPr>
          <p:spPr>
            <a:xfrm>
              <a:off x="1961700" y="2389600"/>
              <a:ext cx="93450" cy="1975"/>
            </a:xfrm>
            <a:custGeom>
              <a:avLst/>
              <a:gdLst/>
              <a:ahLst/>
              <a:cxnLst/>
              <a:rect l="l" t="t" r="r" b="b"/>
              <a:pathLst>
                <a:path w="3738" h="79" extrusionOk="0">
                  <a:moveTo>
                    <a:pt x="2818" y="1"/>
                  </a:moveTo>
                  <a:cubicBezTo>
                    <a:pt x="2541" y="1"/>
                    <a:pt x="2217" y="4"/>
                    <a:pt x="1869" y="15"/>
                  </a:cubicBezTo>
                  <a:cubicBezTo>
                    <a:pt x="856" y="15"/>
                    <a:pt x="1" y="15"/>
                    <a:pt x="1" y="47"/>
                  </a:cubicBezTo>
                  <a:cubicBezTo>
                    <a:pt x="1" y="78"/>
                    <a:pt x="856" y="78"/>
                    <a:pt x="1869" y="78"/>
                  </a:cubicBezTo>
                  <a:cubicBezTo>
                    <a:pt x="2914" y="78"/>
                    <a:pt x="3738" y="47"/>
                    <a:pt x="3738" y="15"/>
                  </a:cubicBezTo>
                  <a:cubicBezTo>
                    <a:pt x="3738" y="15"/>
                    <a:pt x="3372" y="1"/>
                    <a:pt x="281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0"/>
            <p:cNvSpPr/>
            <p:nvPr/>
          </p:nvSpPr>
          <p:spPr>
            <a:xfrm>
              <a:off x="1171550" y="2314725"/>
              <a:ext cx="95825" cy="99800"/>
            </a:xfrm>
            <a:custGeom>
              <a:avLst/>
              <a:gdLst/>
              <a:ahLst/>
              <a:cxnLst/>
              <a:rect l="l" t="t" r="r" b="b"/>
              <a:pathLst>
                <a:path w="3833" h="3992" extrusionOk="0">
                  <a:moveTo>
                    <a:pt x="1799" y="0"/>
                  </a:moveTo>
                  <a:cubicBezTo>
                    <a:pt x="1720" y="0"/>
                    <a:pt x="1646" y="35"/>
                    <a:pt x="1584" y="96"/>
                  </a:cubicBezTo>
                  <a:cubicBezTo>
                    <a:pt x="1489" y="160"/>
                    <a:pt x="1394" y="255"/>
                    <a:pt x="1331" y="318"/>
                  </a:cubicBezTo>
                  <a:cubicBezTo>
                    <a:pt x="1173" y="477"/>
                    <a:pt x="1014" y="635"/>
                    <a:pt x="888" y="793"/>
                  </a:cubicBezTo>
                  <a:cubicBezTo>
                    <a:pt x="571" y="1110"/>
                    <a:pt x="286" y="1363"/>
                    <a:pt x="64" y="1648"/>
                  </a:cubicBezTo>
                  <a:cubicBezTo>
                    <a:pt x="33" y="1743"/>
                    <a:pt x="1" y="1807"/>
                    <a:pt x="1" y="1902"/>
                  </a:cubicBezTo>
                  <a:cubicBezTo>
                    <a:pt x="1" y="1997"/>
                    <a:pt x="1" y="2092"/>
                    <a:pt x="1" y="2155"/>
                  </a:cubicBezTo>
                  <a:cubicBezTo>
                    <a:pt x="1" y="2313"/>
                    <a:pt x="1" y="2472"/>
                    <a:pt x="1" y="2630"/>
                  </a:cubicBezTo>
                  <a:cubicBezTo>
                    <a:pt x="1" y="2883"/>
                    <a:pt x="33" y="3137"/>
                    <a:pt x="33" y="3358"/>
                  </a:cubicBezTo>
                  <a:cubicBezTo>
                    <a:pt x="33" y="3517"/>
                    <a:pt x="33" y="3675"/>
                    <a:pt x="33" y="3802"/>
                  </a:cubicBezTo>
                  <a:cubicBezTo>
                    <a:pt x="33" y="3897"/>
                    <a:pt x="33" y="3960"/>
                    <a:pt x="33" y="3960"/>
                  </a:cubicBezTo>
                  <a:cubicBezTo>
                    <a:pt x="33" y="3960"/>
                    <a:pt x="33" y="3897"/>
                    <a:pt x="64" y="3770"/>
                  </a:cubicBezTo>
                  <a:cubicBezTo>
                    <a:pt x="64" y="3643"/>
                    <a:pt x="64" y="3485"/>
                    <a:pt x="64" y="3295"/>
                  </a:cubicBezTo>
                  <a:cubicBezTo>
                    <a:pt x="64" y="3105"/>
                    <a:pt x="64" y="2852"/>
                    <a:pt x="64" y="2598"/>
                  </a:cubicBezTo>
                  <a:lnTo>
                    <a:pt x="64" y="2155"/>
                  </a:lnTo>
                  <a:cubicBezTo>
                    <a:pt x="64" y="1997"/>
                    <a:pt x="33" y="1807"/>
                    <a:pt x="128" y="1680"/>
                  </a:cubicBezTo>
                  <a:cubicBezTo>
                    <a:pt x="349" y="1395"/>
                    <a:pt x="634" y="1142"/>
                    <a:pt x="919" y="825"/>
                  </a:cubicBezTo>
                  <a:cubicBezTo>
                    <a:pt x="1078" y="698"/>
                    <a:pt x="1236" y="540"/>
                    <a:pt x="1394" y="382"/>
                  </a:cubicBezTo>
                  <a:cubicBezTo>
                    <a:pt x="1458" y="318"/>
                    <a:pt x="1553" y="223"/>
                    <a:pt x="1616" y="160"/>
                  </a:cubicBezTo>
                  <a:cubicBezTo>
                    <a:pt x="1686" y="113"/>
                    <a:pt x="1755" y="84"/>
                    <a:pt x="1825" y="84"/>
                  </a:cubicBezTo>
                  <a:cubicBezTo>
                    <a:pt x="1850" y="84"/>
                    <a:pt x="1876" y="88"/>
                    <a:pt x="1901" y="96"/>
                  </a:cubicBezTo>
                  <a:cubicBezTo>
                    <a:pt x="2028" y="128"/>
                    <a:pt x="2091" y="191"/>
                    <a:pt x="2186" y="287"/>
                  </a:cubicBezTo>
                  <a:cubicBezTo>
                    <a:pt x="2249" y="382"/>
                    <a:pt x="2344" y="445"/>
                    <a:pt x="2439" y="540"/>
                  </a:cubicBezTo>
                  <a:cubicBezTo>
                    <a:pt x="2598" y="730"/>
                    <a:pt x="2788" y="888"/>
                    <a:pt x="2978" y="1078"/>
                  </a:cubicBezTo>
                  <a:cubicBezTo>
                    <a:pt x="3168" y="1268"/>
                    <a:pt x="3326" y="1427"/>
                    <a:pt x="3516" y="1617"/>
                  </a:cubicBezTo>
                  <a:cubicBezTo>
                    <a:pt x="3643" y="1712"/>
                    <a:pt x="3706" y="1807"/>
                    <a:pt x="3706" y="1933"/>
                  </a:cubicBezTo>
                  <a:cubicBezTo>
                    <a:pt x="3706" y="2060"/>
                    <a:pt x="3706" y="2187"/>
                    <a:pt x="3706" y="2345"/>
                  </a:cubicBezTo>
                  <a:cubicBezTo>
                    <a:pt x="3736" y="2861"/>
                    <a:pt x="3738" y="3377"/>
                    <a:pt x="3738" y="3865"/>
                  </a:cubicBezTo>
                  <a:lnTo>
                    <a:pt x="3738" y="3865"/>
                  </a:lnTo>
                  <a:cubicBezTo>
                    <a:pt x="3328" y="3865"/>
                    <a:pt x="2945" y="3866"/>
                    <a:pt x="2563" y="3892"/>
                  </a:cubicBezTo>
                  <a:lnTo>
                    <a:pt x="2563" y="3892"/>
                  </a:lnTo>
                  <a:cubicBezTo>
                    <a:pt x="2534" y="3526"/>
                    <a:pt x="2534" y="3189"/>
                    <a:pt x="2534" y="2852"/>
                  </a:cubicBezTo>
                  <a:cubicBezTo>
                    <a:pt x="2534" y="2662"/>
                    <a:pt x="2376" y="2503"/>
                    <a:pt x="2218" y="2472"/>
                  </a:cubicBezTo>
                  <a:lnTo>
                    <a:pt x="1711" y="2472"/>
                  </a:lnTo>
                  <a:cubicBezTo>
                    <a:pt x="1553" y="2503"/>
                    <a:pt x="1426" y="2630"/>
                    <a:pt x="1394" y="2788"/>
                  </a:cubicBezTo>
                  <a:cubicBezTo>
                    <a:pt x="1363" y="2947"/>
                    <a:pt x="1394" y="3073"/>
                    <a:pt x="1394" y="3200"/>
                  </a:cubicBezTo>
                  <a:cubicBezTo>
                    <a:pt x="1394" y="3485"/>
                    <a:pt x="1394" y="3707"/>
                    <a:pt x="1394" y="3928"/>
                  </a:cubicBezTo>
                  <a:lnTo>
                    <a:pt x="413" y="3928"/>
                  </a:lnTo>
                  <a:cubicBezTo>
                    <a:pt x="318" y="3960"/>
                    <a:pt x="223" y="3960"/>
                    <a:pt x="128" y="3960"/>
                  </a:cubicBezTo>
                  <a:lnTo>
                    <a:pt x="413" y="3960"/>
                  </a:lnTo>
                  <a:cubicBezTo>
                    <a:pt x="666" y="3960"/>
                    <a:pt x="1014" y="3960"/>
                    <a:pt x="1426" y="3992"/>
                  </a:cubicBezTo>
                  <a:lnTo>
                    <a:pt x="1458" y="3992"/>
                  </a:lnTo>
                  <a:lnTo>
                    <a:pt x="1458" y="3960"/>
                  </a:lnTo>
                  <a:lnTo>
                    <a:pt x="1458" y="3232"/>
                  </a:lnTo>
                  <a:cubicBezTo>
                    <a:pt x="1458" y="3073"/>
                    <a:pt x="1458" y="2947"/>
                    <a:pt x="1458" y="2820"/>
                  </a:cubicBezTo>
                  <a:cubicBezTo>
                    <a:pt x="1489" y="2693"/>
                    <a:pt x="1584" y="2567"/>
                    <a:pt x="1743" y="2567"/>
                  </a:cubicBezTo>
                  <a:lnTo>
                    <a:pt x="2186" y="2567"/>
                  </a:lnTo>
                  <a:cubicBezTo>
                    <a:pt x="2344" y="2567"/>
                    <a:pt x="2471" y="2725"/>
                    <a:pt x="2439" y="2883"/>
                  </a:cubicBezTo>
                  <a:cubicBezTo>
                    <a:pt x="2439" y="3200"/>
                    <a:pt x="2471" y="3580"/>
                    <a:pt x="2471" y="3928"/>
                  </a:cubicBezTo>
                  <a:lnTo>
                    <a:pt x="2471" y="3992"/>
                  </a:lnTo>
                  <a:lnTo>
                    <a:pt x="3833" y="3992"/>
                  </a:lnTo>
                  <a:lnTo>
                    <a:pt x="3833" y="3928"/>
                  </a:lnTo>
                  <a:cubicBezTo>
                    <a:pt x="3833" y="3422"/>
                    <a:pt x="3833" y="2883"/>
                    <a:pt x="3801" y="2345"/>
                  </a:cubicBezTo>
                  <a:cubicBezTo>
                    <a:pt x="3801" y="2218"/>
                    <a:pt x="3801" y="2060"/>
                    <a:pt x="3801" y="1933"/>
                  </a:cubicBezTo>
                  <a:cubicBezTo>
                    <a:pt x="3801" y="1870"/>
                    <a:pt x="3769" y="1775"/>
                    <a:pt x="3738" y="1712"/>
                  </a:cubicBezTo>
                  <a:cubicBezTo>
                    <a:pt x="3706" y="1648"/>
                    <a:pt x="3643" y="1617"/>
                    <a:pt x="3611" y="1553"/>
                  </a:cubicBezTo>
                  <a:cubicBezTo>
                    <a:pt x="3421" y="1395"/>
                    <a:pt x="3231" y="1205"/>
                    <a:pt x="3041" y="1015"/>
                  </a:cubicBezTo>
                  <a:cubicBezTo>
                    <a:pt x="2851" y="857"/>
                    <a:pt x="2693" y="667"/>
                    <a:pt x="2503" y="508"/>
                  </a:cubicBezTo>
                  <a:cubicBezTo>
                    <a:pt x="2408" y="413"/>
                    <a:pt x="2344" y="318"/>
                    <a:pt x="2249" y="223"/>
                  </a:cubicBezTo>
                  <a:cubicBezTo>
                    <a:pt x="2154" y="160"/>
                    <a:pt x="2059" y="65"/>
                    <a:pt x="1933" y="33"/>
                  </a:cubicBezTo>
                  <a:cubicBezTo>
                    <a:pt x="1888" y="11"/>
                    <a:pt x="1843" y="0"/>
                    <a:pt x="179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0"/>
            <p:cNvSpPr/>
            <p:nvPr/>
          </p:nvSpPr>
          <p:spPr>
            <a:xfrm>
              <a:off x="1499325" y="4003500"/>
              <a:ext cx="222500" cy="3175"/>
            </a:xfrm>
            <a:custGeom>
              <a:avLst/>
              <a:gdLst/>
              <a:ahLst/>
              <a:cxnLst/>
              <a:rect l="l" t="t" r="r" b="b"/>
              <a:pathLst>
                <a:path w="8900" h="127" extrusionOk="0">
                  <a:moveTo>
                    <a:pt x="1299" y="0"/>
                  </a:moveTo>
                  <a:cubicBezTo>
                    <a:pt x="919" y="32"/>
                    <a:pt x="603" y="32"/>
                    <a:pt x="349" y="32"/>
                  </a:cubicBezTo>
                  <a:cubicBezTo>
                    <a:pt x="128" y="32"/>
                    <a:pt x="1" y="32"/>
                    <a:pt x="1" y="64"/>
                  </a:cubicBezTo>
                  <a:lnTo>
                    <a:pt x="349" y="64"/>
                  </a:lnTo>
                  <a:cubicBezTo>
                    <a:pt x="603" y="95"/>
                    <a:pt x="919" y="95"/>
                    <a:pt x="1299" y="95"/>
                  </a:cubicBezTo>
                  <a:cubicBezTo>
                    <a:pt x="2123" y="95"/>
                    <a:pt x="3231" y="127"/>
                    <a:pt x="4434" y="127"/>
                  </a:cubicBezTo>
                  <a:cubicBezTo>
                    <a:pt x="5670" y="127"/>
                    <a:pt x="6778" y="95"/>
                    <a:pt x="7601" y="95"/>
                  </a:cubicBezTo>
                  <a:cubicBezTo>
                    <a:pt x="7981" y="95"/>
                    <a:pt x="8298" y="95"/>
                    <a:pt x="8551" y="64"/>
                  </a:cubicBezTo>
                  <a:lnTo>
                    <a:pt x="8900" y="64"/>
                  </a:lnTo>
                  <a:cubicBezTo>
                    <a:pt x="8900" y="32"/>
                    <a:pt x="8773" y="32"/>
                    <a:pt x="8551" y="32"/>
                  </a:cubicBezTo>
                  <a:cubicBezTo>
                    <a:pt x="8298" y="32"/>
                    <a:pt x="7981" y="32"/>
                    <a:pt x="76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0"/>
            <p:cNvSpPr/>
            <p:nvPr/>
          </p:nvSpPr>
          <p:spPr>
            <a:xfrm>
              <a:off x="1500125" y="4058125"/>
              <a:ext cx="570075" cy="3200"/>
            </a:xfrm>
            <a:custGeom>
              <a:avLst/>
              <a:gdLst/>
              <a:ahLst/>
              <a:cxnLst/>
              <a:rect l="l" t="t" r="r" b="b"/>
              <a:pathLst>
                <a:path w="22803" h="128" extrusionOk="0">
                  <a:moveTo>
                    <a:pt x="11401" y="0"/>
                  </a:moveTo>
                  <a:cubicBezTo>
                    <a:pt x="5099" y="0"/>
                    <a:pt x="0" y="32"/>
                    <a:pt x="0" y="64"/>
                  </a:cubicBezTo>
                  <a:cubicBezTo>
                    <a:pt x="0" y="95"/>
                    <a:pt x="5099" y="127"/>
                    <a:pt x="11401" y="127"/>
                  </a:cubicBezTo>
                  <a:cubicBezTo>
                    <a:pt x="17704" y="127"/>
                    <a:pt x="22802" y="95"/>
                    <a:pt x="22802" y="64"/>
                  </a:cubicBezTo>
                  <a:cubicBezTo>
                    <a:pt x="22802" y="0"/>
                    <a:pt x="17704" y="0"/>
                    <a:pt x="114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0"/>
            <p:cNvSpPr/>
            <p:nvPr/>
          </p:nvSpPr>
          <p:spPr>
            <a:xfrm>
              <a:off x="1500125" y="4109575"/>
              <a:ext cx="391925" cy="3200"/>
            </a:xfrm>
            <a:custGeom>
              <a:avLst/>
              <a:gdLst/>
              <a:ahLst/>
              <a:cxnLst/>
              <a:rect l="l" t="t" r="r" b="b"/>
              <a:pathLst>
                <a:path w="15677" h="128" extrusionOk="0">
                  <a:moveTo>
                    <a:pt x="7823" y="1"/>
                  </a:moveTo>
                  <a:cubicBezTo>
                    <a:pt x="3484" y="1"/>
                    <a:pt x="0" y="1"/>
                    <a:pt x="0" y="64"/>
                  </a:cubicBezTo>
                  <a:cubicBezTo>
                    <a:pt x="0" y="96"/>
                    <a:pt x="3484" y="128"/>
                    <a:pt x="7823" y="128"/>
                  </a:cubicBezTo>
                  <a:cubicBezTo>
                    <a:pt x="12161" y="128"/>
                    <a:pt x="15677" y="96"/>
                    <a:pt x="15677" y="64"/>
                  </a:cubicBezTo>
                  <a:cubicBezTo>
                    <a:pt x="15677" y="1"/>
                    <a:pt x="12161" y="1"/>
                    <a:pt x="78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0"/>
            <p:cNvSpPr/>
            <p:nvPr/>
          </p:nvSpPr>
          <p:spPr>
            <a:xfrm>
              <a:off x="2047200" y="4158675"/>
              <a:ext cx="34875" cy="52275"/>
            </a:xfrm>
            <a:custGeom>
              <a:avLst/>
              <a:gdLst/>
              <a:ahLst/>
              <a:cxnLst/>
              <a:rect l="l" t="t" r="r" b="b"/>
              <a:pathLst>
                <a:path w="1395" h="2091" extrusionOk="0">
                  <a:moveTo>
                    <a:pt x="1331" y="64"/>
                  </a:moveTo>
                  <a:lnTo>
                    <a:pt x="1331" y="1932"/>
                  </a:lnTo>
                  <a:lnTo>
                    <a:pt x="698" y="1299"/>
                  </a:lnTo>
                  <a:lnTo>
                    <a:pt x="666" y="1299"/>
                  </a:lnTo>
                  <a:lnTo>
                    <a:pt x="64" y="1900"/>
                  </a:lnTo>
                  <a:lnTo>
                    <a:pt x="64" y="64"/>
                  </a:lnTo>
                  <a:close/>
                  <a:moveTo>
                    <a:pt x="1" y="0"/>
                  </a:moveTo>
                  <a:lnTo>
                    <a:pt x="1" y="2027"/>
                  </a:lnTo>
                  <a:lnTo>
                    <a:pt x="666" y="1362"/>
                  </a:lnTo>
                  <a:lnTo>
                    <a:pt x="1394" y="2090"/>
                  </a:lnTo>
                  <a:lnTo>
                    <a:pt x="1394"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0"/>
            <p:cNvSpPr/>
            <p:nvPr/>
          </p:nvSpPr>
          <p:spPr>
            <a:xfrm>
              <a:off x="1577725" y="4168975"/>
              <a:ext cx="34850" cy="34850"/>
            </a:xfrm>
            <a:custGeom>
              <a:avLst/>
              <a:gdLst/>
              <a:ahLst/>
              <a:cxnLst/>
              <a:rect l="l" t="t" r="r" b="b"/>
              <a:pathLst>
                <a:path w="1394" h="1394" extrusionOk="0">
                  <a:moveTo>
                    <a:pt x="697" y="63"/>
                  </a:moveTo>
                  <a:cubicBezTo>
                    <a:pt x="1045" y="63"/>
                    <a:pt x="1330" y="348"/>
                    <a:pt x="1330" y="697"/>
                  </a:cubicBezTo>
                  <a:cubicBezTo>
                    <a:pt x="1330" y="855"/>
                    <a:pt x="1298" y="1013"/>
                    <a:pt x="1172" y="1140"/>
                  </a:cubicBezTo>
                  <a:lnTo>
                    <a:pt x="1203" y="1330"/>
                  </a:lnTo>
                  <a:lnTo>
                    <a:pt x="1013" y="1235"/>
                  </a:lnTo>
                  <a:cubicBezTo>
                    <a:pt x="887" y="1330"/>
                    <a:pt x="792" y="1362"/>
                    <a:pt x="697" y="1362"/>
                  </a:cubicBezTo>
                  <a:cubicBezTo>
                    <a:pt x="348" y="1362"/>
                    <a:pt x="32" y="1045"/>
                    <a:pt x="32" y="697"/>
                  </a:cubicBezTo>
                  <a:cubicBezTo>
                    <a:pt x="32" y="348"/>
                    <a:pt x="317" y="63"/>
                    <a:pt x="697" y="63"/>
                  </a:cubicBezTo>
                  <a:close/>
                  <a:moveTo>
                    <a:pt x="697" y="0"/>
                  </a:moveTo>
                  <a:cubicBezTo>
                    <a:pt x="317" y="0"/>
                    <a:pt x="0" y="317"/>
                    <a:pt x="0" y="697"/>
                  </a:cubicBezTo>
                  <a:cubicBezTo>
                    <a:pt x="0" y="1077"/>
                    <a:pt x="317" y="1393"/>
                    <a:pt x="697" y="1393"/>
                  </a:cubicBezTo>
                  <a:cubicBezTo>
                    <a:pt x="792" y="1393"/>
                    <a:pt x="887" y="1362"/>
                    <a:pt x="1013" y="1298"/>
                  </a:cubicBezTo>
                  <a:lnTo>
                    <a:pt x="1267" y="1393"/>
                  </a:lnTo>
                  <a:lnTo>
                    <a:pt x="1267" y="1393"/>
                  </a:lnTo>
                  <a:lnTo>
                    <a:pt x="1203" y="1172"/>
                  </a:lnTo>
                  <a:cubicBezTo>
                    <a:pt x="1330" y="1045"/>
                    <a:pt x="1394" y="855"/>
                    <a:pt x="1394" y="697"/>
                  </a:cubicBezTo>
                  <a:cubicBezTo>
                    <a:pt x="1394" y="317"/>
                    <a:pt x="1077" y="0"/>
                    <a:pt x="69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0"/>
            <p:cNvSpPr/>
            <p:nvPr/>
          </p:nvSpPr>
          <p:spPr>
            <a:xfrm>
              <a:off x="1629175" y="4171350"/>
              <a:ext cx="32475" cy="30100"/>
            </a:xfrm>
            <a:custGeom>
              <a:avLst/>
              <a:gdLst/>
              <a:ahLst/>
              <a:cxnLst/>
              <a:rect l="l" t="t" r="r" b="b"/>
              <a:pathLst>
                <a:path w="1299" h="1204" extrusionOk="0">
                  <a:moveTo>
                    <a:pt x="1236" y="63"/>
                  </a:moveTo>
                  <a:lnTo>
                    <a:pt x="824" y="1077"/>
                  </a:lnTo>
                  <a:lnTo>
                    <a:pt x="571" y="475"/>
                  </a:lnTo>
                  <a:lnTo>
                    <a:pt x="127" y="63"/>
                  </a:lnTo>
                  <a:close/>
                  <a:moveTo>
                    <a:pt x="1" y="0"/>
                  </a:moveTo>
                  <a:lnTo>
                    <a:pt x="539" y="507"/>
                  </a:lnTo>
                  <a:lnTo>
                    <a:pt x="824" y="1203"/>
                  </a:lnTo>
                  <a:lnTo>
                    <a:pt x="129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0"/>
            <p:cNvSpPr/>
            <p:nvPr/>
          </p:nvSpPr>
          <p:spPr>
            <a:xfrm>
              <a:off x="1643425" y="4171350"/>
              <a:ext cx="18225" cy="12675"/>
            </a:xfrm>
            <a:custGeom>
              <a:avLst/>
              <a:gdLst/>
              <a:ahLst/>
              <a:cxnLst/>
              <a:rect l="l" t="t" r="r" b="b"/>
              <a:pathLst>
                <a:path w="729" h="507" extrusionOk="0">
                  <a:moveTo>
                    <a:pt x="697" y="0"/>
                  </a:moveTo>
                  <a:lnTo>
                    <a:pt x="1" y="475"/>
                  </a:lnTo>
                  <a:lnTo>
                    <a:pt x="32" y="507"/>
                  </a:lnTo>
                  <a:lnTo>
                    <a:pt x="729" y="63"/>
                  </a:lnTo>
                  <a:lnTo>
                    <a:pt x="697"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0"/>
            <p:cNvSpPr/>
            <p:nvPr/>
          </p:nvSpPr>
          <p:spPr>
            <a:xfrm>
              <a:off x="1517550" y="4167375"/>
              <a:ext cx="41200" cy="34875"/>
            </a:xfrm>
            <a:custGeom>
              <a:avLst/>
              <a:gdLst/>
              <a:ahLst/>
              <a:cxnLst/>
              <a:rect l="l" t="t" r="r" b="b"/>
              <a:pathLst>
                <a:path w="1648" h="1395" extrusionOk="0">
                  <a:moveTo>
                    <a:pt x="444" y="1"/>
                  </a:moveTo>
                  <a:cubicBezTo>
                    <a:pt x="254" y="1"/>
                    <a:pt x="64" y="159"/>
                    <a:pt x="32" y="317"/>
                  </a:cubicBezTo>
                  <a:cubicBezTo>
                    <a:pt x="0" y="476"/>
                    <a:pt x="64" y="602"/>
                    <a:pt x="127" y="729"/>
                  </a:cubicBezTo>
                  <a:cubicBezTo>
                    <a:pt x="222" y="856"/>
                    <a:pt x="317" y="919"/>
                    <a:pt x="412" y="1014"/>
                  </a:cubicBezTo>
                  <a:cubicBezTo>
                    <a:pt x="570" y="1141"/>
                    <a:pt x="697" y="1267"/>
                    <a:pt x="855" y="1394"/>
                  </a:cubicBezTo>
                  <a:cubicBezTo>
                    <a:pt x="982" y="1267"/>
                    <a:pt x="1109" y="1141"/>
                    <a:pt x="1235" y="1014"/>
                  </a:cubicBezTo>
                  <a:cubicBezTo>
                    <a:pt x="1362" y="919"/>
                    <a:pt x="1457" y="824"/>
                    <a:pt x="1520" y="697"/>
                  </a:cubicBezTo>
                  <a:cubicBezTo>
                    <a:pt x="1615" y="602"/>
                    <a:pt x="1647" y="444"/>
                    <a:pt x="1615" y="317"/>
                  </a:cubicBezTo>
                  <a:cubicBezTo>
                    <a:pt x="1584" y="127"/>
                    <a:pt x="1394" y="1"/>
                    <a:pt x="1204" y="1"/>
                  </a:cubicBezTo>
                  <a:cubicBezTo>
                    <a:pt x="1014" y="1"/>
                    <a:pt x="855" y="159"/>
                    <a:pt x="824" y="349"/>
                  </a:cubicBezTo>
                  <a:cubicBezTo>
                    <a:pt x="792" y="159"/>
                    <a:pt x="634" y="1"/>
                    <a:pt x="44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0"/>
            <p:cNvSpPr/>
            <p:nvPr/>
          </p:nvSpPr>
          <p:spPr>
            <a:xfrm>
              <a:off x="1150975" y="3930650"/>
              <a:ext cx="968300" cy="326225"/>
            </a:xfrm>
            <a:custGeom>
              <a:avLst/>
              <a:gdLst/>
              <a:ahLst/>
              <a:cxnLst/>
              <a:rect l="l" t="t" r="r" b="b"/>
              <a:pathLst>
                <a:path w="38732" h="13049" extrusionOk="0">
                  <a:moveTo>
                    <a:pt x="38668" y="12795"/>
                  </a:moveTo>
                  <a:cubicBezTo>
                    <a:pt x="38668" y="12922"/>
                    <a:pt x="38668" y="13017"/>
                    <a:pt x="38668" y="13017"/>
                  </a:cubicBezTo>
                  <a:cubicBezTo>
                    <a:pt x="38668" y="13017"/>
                    <a:pt x="38700" y="12922"/>
                    <a:pt x="38668" y="12795"/>
                  </a:cubicBezTo>
                  <a:close/>
                  <a:moveTo>
                    <a:pt x="0" y="1"/>
                  </a:moveTo>
                  <a:lnTo>
                    <a:pt x="0" y="64"/>
                  </a:lnTo>
                  <a:cubicBezTo>
                    <a:pt x="0" y="4561"/>
                    <a:pt x="0" y="8931"/>
                    <a:pt x="0" y="13017"/>
                  </a:cubicBezTo>
                  <a:lnTo>
                    <a:pt x="0" y="13048"/>
                  </a:lnTo>
                  <a:lnTo>
                    <a:pt x="27743" y="13048"/>
                  </a:lnTo>
                  <a:cubicBezTo>
                    <a:pt x="31163" y="13017"/>
                    <a:pt x="33918" y="13017"/>
                    <a:pt x="35786" y="13017"/>
                  </a:cubicBezTo>
                  <a:lnTo>
                    <a:pt x="38668" y="13017"/>
                  </a:lnTo>
                  <a:cubicBezTo>
                    <a:pt x="38668" y="13017"/>
                    <a:pt x="38605" y="13017"/>
                    <a:pt x="38478" y="12985"/>
                  </a:cubicBezTo>
                  <a:lnTo>
                    <a:pt x="27679" y="12985"/>
                  </a:lnTo>
                  <a:cubicBezTo>
                    <a:pt x="20820" y="12953"/>
                    <a:pt x="11216" y="12953"/>
                    <a:pt x="127" y="12953"/>
                  </a:cubicBezTo>
                  <a:lnTo>
                    <a:pt x="127" y="12953"/>
                  </a:lnTo>
                  <a:cubicBezTo>
                    <a:pt x="127" y="8905"/>
                    <a:pt x="127" y="4579"/>
                    <a:pt x="127" y="127"/>
                  </a:cubicBezTo>
                  <a:lnTo>
                    <a:pt x="38637" y="127"/>
                  </a:lnTo>
                  <a:cubicBezTo>
                    <a:pt x="38637" y="4151"/>
                    <a:pt x="38668" y="7359"/>
                    <a:pt x="38668" y="9565"/>
                  </a:cubicBezTo>
                  <a:cubicBezTo>
                    <a:pt x="38668" y="10673"/>
                    <a:pt x="38668" y="11528"/>
                    <a:pt x="38668" y="12130"/>
                  </a:cubicBezTo>
                  <a:cubicBezTo>
                    <a:pt x="38700" y="11560"/>
                    <a:pt x="38700" y="10705"/>
                    <a:pt x="38700" y="9596"/>
                  </a:cubicBezTo>
                  <a:cubicBezTo>
                    <a:pt x="38700" y="7380"/>
                    <a:pt x="38700" y="4118"/>
                    <a:pt x="38732" y="64"/>
                  </a:cubicBezTo>
                  <a:lnTo>
                    <a:pt x="38732" y="32"/>
                  </a:lnTo>
                  <a:lnTo>
                    <a:pt x="38668" y="32"/>
                  </a:lnTo>
                  <a:cubicBezTo>
                    <a:pt x="29389" y="32"/>
                    <a:pt x="15518" y="1"/>
                    <a:pt x="64"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0"/>
            <p:cNvSpPr/>
            <p:nvPr/>
          </p:nvSpPr>
          <p:spPr>
            <a:xfrm>
              <a:off x="1192150" y="3986875"/>
              <a:ext cx="268425" cy="214575"/>
            </a:xfrm>
            <a:custGeom>
              <a:avLst/>
              <a:gdLst/>
              <a:ahLst/>
              <a:cxnLst/>
              <a:rect l="l" t="t" r="r" b="b"/>
              <a:pathLst>
                <a:path w="10737" h="8583" extrusionOk="0">
                  <a:moveTo>
                    <a:pt x="32" y="0"/>
                  </a:moveTo>
                  <a:lnTo>
                    <a:pt x="0" y="8551"/>
                  </a:lnTo>
                  <a:lnTo>
                    <a:pt x="10673" y="8582"/>
                  </a:lnTo>
                  <a:lnTo>
                    <a:pt x="10736" y="32"/>
                  </a:lnTo>
                  <a:lnTo>
                    <a:pt x="32"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0"/>
            <p:cNvSpPr/>
            <p:nvPr/>
          </p:nvSpPr>
          <p:spPr>
            <a:xfrm>
              <a:off x="1189775" y="3985275"/>
              <a:ext cx="270800" cy="217750"/>
            </a:xfrm>
            <a:custGeom>
              <a:avLst/>
              <a:gdLst/>
              <a:ahLst/>
              <a:cxnLst/>
              <a:rect l="l" t="t" r="r" b="b"/>
              <a:pathLst>
                <a:path w="10832" h="8710" extrusionOk="0">
                  <a:moveTo>
                    <a:pt x="61" y="8534"/>
                  </a:moveTo>
                  <a:cubicBezTo>
                    <a:pt x="66" y="8534"/>
                    <a:pt x="76" y="8541"/>
                    <a:pt x="87" y="8551"/>
                  </a:cubicBezTo>
                  <a:lnTo>
                    <a:pt x="64" y="8551"/>
                  </a:lnTo>
                  <a:cubicBezTo>
                    <a:pt x="57" y="8539"/>
                    <a:pt x="57" y="8534"/>
                    <a:pt x="61" y="8534"/>
                  </a:cubicBezTo>
                  <a:close/>
                  <a:moveTo>
                    <a:pt x="0" y="8615"/>
                  </a:moveTo>
                  <a:lnTo>
                    <a:pt x="0" y="8615"/>
                  </a:lnTo>
                  <a:cubicBezTo>
                    <a:pt x="0" y="8615"/>
                    <a:pt x="0" y="8615"/>
                    <a:pt x="0" y="8615"/>
                  </a:cubicBezTo>
                  <a:cubicBezTo>
                    <a:pt x="0" y="8615"/>
                    <a:pt x="0" y="8615"/>
                    <a:pt x="0" y="8615"/>
                  </a:cubicBezTo>
                  <a:close/>
                  <a:moveTo>
                    <a:pt x="127" y="8598"/>
                  </a:moveTo>
                  <a:cubicBezTo>
                    <a:pt x="133" y="8608"/>
                    <a:pt x="134" y="8615"/>
                    <a:pt x="127" y="8615"/>
                  </a:cubicBezTo>
                  <a:cubicBezTo>
                    <a:pt x="127" y="8609"/>
                    <a:pt x="127" y="8603"/>
                    <a:pt x="127" y="8598"/>
                  </a:cubicBezTo>
                  <a:close/>
                  <a:moveTo>
                    <a:pt x="64" y="8678"/>
                  </a:moveTo>
                  <a:cubicBezTo>
                    <a:pt x="71" y="8682"/>
                    <a:pt x="75" y="8683"/>
                    <a:pt x="78" y="8683"/>
                  </a:cubicBezTo>
                  <a:cubicBezTo>
                    <a:pt x="81" y="8683"/>
                    <a:pt x="82" y="8681"/>
                    <a:pt x="81" y="8678"/>
                  </a:cubicBezTo>
                  <a:close/>
                  <a:moveTo>
                    <a:pt x="64" y="1"/>
                  </a:moveTo>
                  <a:lnTo>
                    <a:pt x="64" y="64"/>
                  </a:lnTo>
                  <a:cubicBezTo>
                    <a:pt x="64" y="2598"/>
                    <a:pt x="32" y="5511"/>
                    <a:pt x="0" y="8615"/>
                  </a:cubicBezTo>
                  <a:lnTo>
                    <a:pt x="0" y="8615"/>
                  </a:lnTo>
                  <a:cubicBezTo>
                    <a:pt x="0" y="8611"/>
                    <a:pt x="2" y="8610"/>
                    <a:pt x="5" y="8610"/>
                  </a:cubicBezTo>
                  <a:cubicBezTo>
                    <a:pt x="21" y="8610"/>
                    <a:pt x="75" y="8661"/>
                    <a:pt x="81" y="8678"/>
                  </a:cubicBezTo>
                  <a:lnTo>
                    <a:pt x="2977" y="8678"/>
                  </a:lnTo>
                  <a:cubicBezTo>
                    <a:pt x="3927" y="8678"/>
                    <a:pt x="4877" y="8678"/>
                    <a:pt x="5764" y="8710"/>
                  </a:cubicBezTo>
                  <a:lnTo>
                    <a:pt x="10831" y="8710"/>
                  </a:lnTo>
                  <a:lnTo>
                    <a:pt x="10831" y="8678"/>
                  </a:lnTo>
                  <a:cubicBezTo>
                    <a:pt x="10831" y="6081"/>
                    <a:pt x="10831" y="3928"/>
                    <a:pt x="10831" y="2439"/>
                  </a:cubicBezTo>
                  <a:cubicBezTo>
                    <a:pt x="10831" y="1679"/>
                    <a:pt x="10831" y="1109"/>
                    <a:pt x="10831" y="698"/>
                  </a:cubicBezTo>
                  <a:cubicBezTo>
                    <a:pt x="10831" y="527"/>
                    <a:pt x="10831" y="382"/>
                    <a:pt x="10831" y="286"/>
                  </a:cubicBezTo>
                  <a:cubicBezTo>
                    <a:pt x="10831" y="381"/>
                    <a:pt x="10799" y="539"/>
                    <a:pt x="10799" y="729"/>
                  </a:cubicBezTo>
                  <a:cubicBezTo>
                    <a:pt x="10799" y="1141"/>
                    <a:pt x="10799" y="1711"/>
                    <a:pt x="10799" y="2471"/>
                  </a:cubicBezTo>
                  <a:cubicBezTo>
                    <a:pt x="10768" y="3953"/>
                    <a:pt x="10736" y="6063"/>
                    <a:pt x="10736" y="8614"/>
                  </a:cubicBezTo>
                  <a:lnTo>
                    <a:pt x="10736" y="8614"/>
                  </a:lnTo>
                  <a:cubicBezTo>
                    <a:pt x="9224" y="8583"/>
                    <a:pt x="7557" y="8583"/>
                    <a:pt x="5764" y="8583"/>
                  </a:cubicBezTo>
                  <a:cubicBezTo>
                    <a:pt x="4877" y="8551"/>
                    <a:pt x="3927" y="8551"/>
                    <a:pt x="2977" y="8551"/>
                  </a:cubicBezTo>
                  <a:lnTo>
                    <a:pt x="128" y="8551"/>
                  </a:lnTo>
                  <a:cubicBezTo>
                    <a:pt x="158" y="5485"/>
                    <a:pt x="159" y="2605"/>
                    <a:pt x="190" y="96"/>
                  </a:cubicBezTo>
                  <a:lnTo>
                    <a:pt x="190" y="96"/>
                  </a:lnTo>
                  <a:cubicBezTo>
                    <a:pt x="3329" y="128"/>
                    <a:pt x="5967" y="128"/>
                    <a:pt x="7854" y="128"/>
                  </a:cubicBezTo>
                  <a:lnTo>
                    <a:pt x="10609" y="128"/>
                  </a:lnTo>
                  <a:cubicBezTo>
                    <a:pt x="10673" y="96"/>
                    <a:pt x="10736" y="96"/>
                    <a:pt x="10768" y="96"/>
                  </a:cubicBezTo>
                  <a:lnTo>
                    <a:pt x="10039" y="96"/>
                  </a:lnTo>
                  <a:cubicBezTo>
                    <a:pt x="9533" y="96"/>
                    <a:pt x="8804" y="96"/>
                    <a:pt x="7886" y="64"/>
                  </a:cubicBezTo>
                  <a:cubicBezTo>
                    <a:pt x="5986" y="64"/>
                    <a:pt x="3294" y="33"/>
                    <a:pt x="12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0"/>
            <p:cNvSpPr/>
            <p:nvPr/>
          </p:nvSpPr>
          <p:spPr>
            <a:xfrm>
              <a:off x="1200850" y="3999525"/>
              <a:ext cx="250225" cy="188475"/>
            </a:xfrm>
            <a:custGeom>
              <a:avLst/>
              <a:gdLst/>
              <a:ahLst/>
              <a:cxnLst/>
              <a:rect l="l" t="t" r="r" b="b"/>
              <a:pathLst>
                <a:path w="10009" h="7539" extrusionOk="0">
                  <a:moveTo>
                    <a:pt x="64" y="1"/>
                  </a:moveTo>
                  <a:lnTo>
                    <a:pt x="1" y="7475"/>
                  </a:lnTo>
                  <a:lnTo>
                    <a:pt x="9945" y="7538"/>
                  </a:lnTo>
                  <a:lnTo>
                    <a:pt x="10008" y="64"/>
                  </a:lnTo>
                  <a:lnTo>
                    <a:pt x="6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0"/>
            <p:cNvSpPr/>
            <p:nvPr/>
          </p:nvSpPr>
          <p:spPr>
            <a:xfrm>
              <a:off x="1200850" y="4071575"/>
              <a:ext cx="248625" cy="116425"/>
            </a:xfrm>
            <a:custGeom>
              <a:avLst/>
              <a:gdLst/>
              <a:ahLst/>
              <a:cxnLst/>
              <a:rect l="l" t="t" r="r" b="b"/>
              <a:pathLst>
                <a:path w="9945" h="4657" extrusionOk="0">
                  <a:moveTo>
                    <a:pt x="3516" y="1"/>
                  </a:moveTo>
                  <a:lnTo>
                    <a:pt x="1" y="4624"/>
                  </a:lnTo>
                  <a:lnTo>
                    <a:pt x="9945" y="4656"/>
                  </a:lnTo>
                  <a:lnTo>
                    <a:pt x="9945" y="4656"/>
                  </a:lnTo>
                  <a:lnTo>
                    <a:pt x="7094" y="1363"/>
                  </a:lnTo>
                  <a:lnTo>
                    <a:pt x="5638" y="2914"/>
                  </a:lnTo>
                  <a:lnTo>
                    <a:pt x="351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0"/>
            <p:cNvSpPr/>
            <p:nvPr/>
          </p:nvSpPr>
          <p:spPr>
            <a:xfrm>
              <a:off x="1325950" y="4037525"/>
              <a:ext cx="39600" cy="39625"/>
            </a:xfrm>
            <a:custGeom>
              <a:avLst/>
              <a:gdLst/>
              <a:ahLst/>
              <a:cxnLst/>
              <a:rect l="l" t="t" r="r" b="b"/>
              <a:pathLst>
                <a:path w="1584" h="1585" extrusionOk="0">
                  <a:moveTo>
                    <a:pt x="792" y="1"/>
                  </a:moveTo>
                  <a:cubicBezTo>
                    <a:pt x="349" y="1"/>
                    <a:pt x="0" y="349"/>
                    <a:pt x="0" y="793"/>
                  </a:cubicBezTo>
                  <a:cubicBezTo>
                    <a:pt x="0" y="1236"/>
                    <a:pt x="349" y="1584"/>
                    <a:pt x="792" y="1584"/>
                  </a:cubicBezTo>
                  <a:cubicBezTo>
                    <a:pt x="1204" y="1584"/>
                    <a:pt x="1552" y="1236"/>
                    <a:pt x="1584" y="793"/>
                  </a:cubicBezTo>
                  <a:cubicBezTo>
                    <a:pt x="1584" y="349"/>
                    <a:pt x="1204" y="1"/>
                    <a:pt x="79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0"/>
            <p:cNvSpPr/>
            <p:nvPr/>
          </p:nvSpPr>
          <p:spPr>
            <a:xfrm>
              <a:off x="1362375" y="2599775"/>
              <a:ext cx="281075" cy="3175"/>
            </a:xfrm>
            <a:custGeom>
              <a:avLst/>
              <a:gdLst/>
              <a:ahLst/>
              <a:cxnLst/>
              <a:rect l="l" t="t" r="r" b="b"/>
              <a:pathLst>
                <a:path w="11243" h="127" extrusionOk="0">
                  <a:moveTo>
                    <a:pt x="5637" y="0"/>
                  </a:moveTo>
                  <a:cubicBezTo>
                    <a:pt x="4085" y="0"/>
                    <a:pt x="2692" y="0"/>
                    <a:pt x="1647" y="32"/>
                  </a:cubicBezTo>
                  <a:lnTo>
                    <a:pt x="443" y="32"/>
                  </a:lnTo>
                  <a:cubicBezTo>
                    <a:pt x="317" y="32"/>
                    <a:pt x="222" y="64"/>
                    <a:pt x="127" y="64"/>
                  </a:cubicBezTo>
                  <a:lnTo>
                    <a:pt x="0" y="64"/>
                  </a:lnTo>
                  <a:cubicBezTo>
                    <a:pt x="0" y="64"/>
                    <a:pt x="63" y="64"/>
                    <a:pt x="127" y="95"/>
                  </a:cubicBezTo>
                  <a:lnTo>
                    <a:pt x="443" y="95"/>
                  </a:lnTo>
                  <a:cubicBezTo>
                    <a:pt x="760" y="95"/>
                    <a:pt x="1172" y="95"/>
                    <a:pt x="1647" y="127"/>
                  </a:cubicBezTo>
                  <a:lnTo>
                    <a:pt x="9596" y="127"/>
                  </a:lnTo>
                  <a:cubicBezTo>
                    <a:pt x="10103" y="95"/>
                    <a:pt x="10514" y="95"/>
                    <a:pt x="10799" y="95"/>
                  </a:cubicBezTo>
                  <a:lnTo>
                    <a:pt x="11148" y="95"/>
                  </a:lnTo>
                  <a:cubicBezTo>
                    <a:pt x="11211" y="64"/>
                    <a:pt x="11243" y="64"/>
                    <a:pt x="11243" y="64"/>
                  </a:cubicBezTo>
                  <a:lnTo>
                    <a:pt x="11148" y="64"/>
                  </a:lnTo>
                  <a:cubicBezTo>
                    <a:pt x="11053" y="64"/>
                    <a:pt x="10958" y="32"/>
                    <a:pt x="10799" y="32"/>
                  </a:cubicBezTo>
                  <a:lnTo>
                    <a:pt x="9596" y="32"/>
                  </a:lnTo>
                  <a:cubicBezTo>
                    <a:pt x="8582" y="0"/>
                    <a:pt x="7189" y="0"/>
                    <a:pt x="563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0"/>
            <p:cNvSpPr/>
            <p:nvPr/>
          </p:nvSpPr>
          <p:spPr>
            <a:xfrm>
              <a:off x="1987025" y="3705800"/>
              <a:ext cx="51500" cy="77625"/>
            </a:xfrm>
            <a:custGeom>
              <a:avLst/>
              <a:gdLst/>
              <a:ahLst/>
              <a:cxnLst/>
              <a:rect l="l" t="t" r="r" b="b"/>
              <a:pathLst>
                <a:path w="2060" h="3105" extrusionOk="0">
                  <a:moveTo>
                    <a:pt x="1964" y="96"/>
                  </a:moveTo>
                  <a:lnTo>
                    <a:pt x="1964" y="2851"/>
                  </a:lnTo>
                  <a:lnTo>
                    <a:pt x="1046" y="1933"/>
                  </a:lnTo>
                  <a:lnTo>
                    <a:pt x="1014" y="1901"/>
                  </a:lnTo>
                  <a:lnTo>
                    <a:pt x="96" y="2788"/>
                  </a:lnTo>
                  <a:lnTo>
                    <a:pt x="96" y="96"/>
                  </a:lnTo>
                  <a:close/>
                  <a:moveTo>
                    <a:pt x="1" y="1"/>
                  </a:moveTo>
                  <a:lnTo>
                    <a:pt x="1" y="3041"/>
                  </a:lnTo>
                  <a:lnTo>
                    <a:pt x="1014" y="2028"/>
                  </a:lnTo>
                  <a:lnTo>
                    <a:pt x="2059" y="3104"/>
                  </a:lnTo>
                  <a:lnTo>
                    <a:pt x="2059"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0"/>
            <p:cNvSpPr/>
            <p:nvPr/>
          </p:nvSpPr>
          <p:spPr>
            <a:xfrm>
              <a:off x="1306950" y="3705800"/>
              <a:ext cx="68900" cy="68900"/>
            </a:xfrm>
            <a:custGeom>
              <a:avLst/>
              <a:gdLst/>
              <a:ahLst/>
              <a:cxnLst/>
              <a:rect l="l" t="t" r="r" b="b"/>
              <a:pathLst>
                <a:path w="2756" h="2756" extrusionOk="0">
                  <a:moveTo>
                    <a:pt x="1362" y="96"/>
                  </a:moveTo>
                  <a:cubicBezTo>
                    <a:pt x="2059" y="96"/>
                    <a:pt x="2629" y="666"/>
                    <a:pt x="2660" y="1362"/>
                  </a:cubicBezTo>
                  <a:cubicBezTo>
                    <a:pt x="2660" y="1679"/>
                    <a:pt x="2534" y="1996"/>
                    <a:pt x="2312" y="2218"/>
                  </a:cubicBezTo>
                  <a:lnTo>
                    <a:pt x="2312" y="2249"/>
                  </a:lnTo>
                  <a:lnTo>
                    <a:pt x="2375" y="2598"/>
                  </a:lnTo>
                  <a:lnTo>
                    <a:pt x="2027" y="2439"/>
                  </a:lnTo>
                  <a:lnTo>
                    <a:pt x="1995" y="2439"/>
                  </a:lnTo>
                  <a:cubicBezTo>
                    <a:pt x="1774" y="2598"/>
                    <a:pt x="1552" y="2661"/>
                    <a:pt x="1394" y="2661"/>
                  </a:cubicBezTo>
                  <a:cubicBezTo>
                    <a:pt x="665" y="2661"/>
                    <a:pt x="95" y="2091"/>
                    <a:pt x="95" y="1394"/>
                  </a:cubicBezTo>
                  <a:cubicBezTo>
                    <a:pt x="95" y="697"/>
                    <a:pt x="665" y="96"/>
                    <a:pt x="1362" y="96"/>
                  </a:cubicBezTo>
                  <a:close/>
                  <a:moveTo>
                    <a:pt x="1362" y="1"/>
                  </a:moveTo>
                  <a:cubicBezTo>
                    <a:pt x="602" y="1"/>
                    <a:pt x="0" y="634"/>
                    <a:pt x="0" y="1394"/>
                  </a:cubicBezTo>
                  <a:cubicBezTo>
                    <a:pt x="0" y="2154"/>
                    <a:pt x="634" y="2756"/>
                    <a:pt x="1394" y="2756"/>
                  </a:cubicBezTo>
                  <a:cubicBezTo>
                    <a:pt x="1584" y="2756"/>
                    <a:pt x="1774" y="2693"/>
                    <a:pt x="2027" y="2534"/>
                  </a:cubicBezTo>
                  <a:lnTo>
                    <a:pt x="2502" y="2756"/>
                  </a:lnTo>
                  <a:lnTo>
                    <a:pt x="2407" y="2281"/>
                  </a:lnTo>
                  <a:cubicBezTo>
                    <a:pt x="2629" y="2028"/>
                    <a:pt x="2755" y="1711"/>
                    <a:pt x="2755" y="1362"/>
                  </a:cubicBezTo>
                  <a:cubicBezTo>
                    <a:pt x="2724" y="602"/>
                    <a:pt x="2122" y="1"/>
                    <a:pt x="1362"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0"/>
            <p:cNvSpPr/>
            <p:nvPr/>
          </p:nvSpPr>
          <p:spPr>
            <a:xfrm>
              <a:off x="1408275" y="3710550"/>
              <a:ext cx="64175" cy="59400"/>
            </a:xfrm>
            <a:custGeom>
              <a:avLst/>
              <a:gdLst/>
              <a:ahLst/>
              <a:cxnLst/>
              <a:rect l="l" t="t" r="r" b="b"/>
              <a:pathLst>
                <a:path w="2567" h="2376" extrusionOk="0">
                  <a:moveTo>
                    <a:pt x="2439" y="96"/>
                  </a:moveTo>
                  <a:lnTo>
                    <a:pt x="1616" y="2123"/>
                  </a:lnTo>
                  <a:lnTo>
                    <a:pt x="1141" y="951"/>
                  </a:lnTo>
                  <a:lnTo>
                    <a:pt x="254" y="127"/>
                  </a:lnTo>
                  <a:lnTo>
                    <a:pt x="2439" y="96"/>
                  </a:lnTo>
                  <a:close/>
                  <a:moveTo>
                    <a:pt x="2566" y="1"/>
                  </a:moveTo>
                  <a:lnTo>
                    <a:pt x="1" y="32"/>
                  </a:lnTo>
                  <a:lnTo>
                    <a:pt x="1046" y="982"/>
                  </a:lnTo>
                  <a:lnTo>
                    <a:pt x="1616" y="2376"/>
                  </a:lnTo>
                  <a:lnTo>
                    <a:pt x="2566"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0"/>
            <p:cNvSpPr/>
            <p:nvPr/>
          </p:nvSpPr>
          <p:spPr>
            <a:xfrm>
              <a:off x="1436000" y="3710550"/>
              <a:ext cx="36450" cy="24575"/>
            </a:xfrm>
            <a:custGeom>
              <a:avLst/>
              <a:gdLst/>
              <a:ahLst/>
              <a:cxnLst/>
              <a:rect l="l" t="t" r="r" b="b"/>
              <a:pathLst>
                <a:path w="1458" h="983" extrusionOk="0">
                  <a:moveTo>
                    <a:pt x="1394" y="1"/>
                  </a:moveTo>
                  <a:lnTo>
                    <a:pt x="0" y="919"/>
                  </a:lnTo>
                  <a:lnTo>
                    <a:pt x="64" y="982"/>
                  </a:lnTo>
                  <a:lnTo>
                    <a:pt x="1457" y="96"/>
                  </a:lnTo>
                  <a:lnTo>
                    <a:pt x="1394"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0"/>
            <p:cNvSpPr/>
            <p:nvPr/>
          </p:nvSpPr>
          <p:spPr>
            <a:xfrm>
              <a:off x="1188975" y="3702575"/>
              <a:ext cx="80775" cy="68975"/>
            </a:xfrm>
            <a:custGeom>
              <a:avLst/>
              <a:gdLst/>
              <a:ahLst/>
              <a:cxnLst/>
              <a:rect l="l" t="t" r="r" b="b"/>
              <a:pathLst>
                <a:path w="3231" h="2759" extrusionOk="0">
                  <a:moveTo>
                    <a:pt x="2433" y="1"/>
                  </a:moveTo>
                  <a:cubicBezTo>
                    <a:pt x="2414" y="1"/>
                    <a:pt x="2395" y="1"/>
                    <a:pt x="2376" y="3"/>
                  </a:cubicBezTo>
                  <a:cubicBezTo>
                    <a:pt x="1996" y="3"/>
                    <a:pt x="1679" y="320"/>
                    <a:pt x="1616" y="668"/>
                  </a:cubicBezTo>
                  <a:cubicBezTo>
                    <a:pt x="1552" y="320"/>
                    <a:pt x="1236" y="3"/>
                    <a:pt x="856" y="3"/>
                  </a:cubicBezTo>
                  <a:cubicBezTo>
                    <a:pt x="476" y="3"/>
                    <a:pt x="127" y="288"/>
                    <a:pt x="64" y="668"/>
                  </a:cubicBezTo>
                  <a:cubicBezTo>
                    <a:pt x="1" y="921"/>
                    <a:pt x="96" y="1206"/>
                    <a:pt x="254" y="1428"/>
                  </a:cubicBezTo>
                  <a:cubicBezTo>
                    <a:pt x="412" y="1650"/>
                    <a:pt x="602" y="1840"/>
                    <a:pt x="824" y="2030"/>
                  </a:cubicBezTo>
                  <a:cubicBezTo>
                    <a:pt x="1109" y="2283"/>
                    <a:pt x="1362" y="2505"/>
                    <a:pt x="1647" y="2758"/>
                  </a:cubicBezTo>
                  <a:cubicBezTo>
                    <a:pt x="1932" y="2505"/>
                    <a:pt x="2154" y="2252"/>
                    <a:pt x="2439" y="1998"/>
                  </a:cubicBezTo>
                  <a:cubicBezTo>
                    <a:pt x="2661" y="1808"/>
                    <a:pt x="2851" y="1650"/>
                    <a:pt x="3009" y="1396"/>
                  </a:cubicBezTo>
                  <a:cubicBezTo>
                    <a:pt x="3167" y="1175"/>
                    <a:pt x="3231" y="890"/>
                    <a:pt x="3199" y="636"/>
                  </a:cubicBezTo>
                  <a:cubicBezTo>
                    <a:pt x="3109" y="276"/>
                    <a:pt x="2791" y="1"/>
                    <a:pt x="243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0"/>
            <p:cNvSpPr/>
            <p:nvPr/>
          </p:nvSpPr>
          <p:spPr>
            <a:xfrm>
              <a:off x="1219050" y="2557800"/>
              <a:ext cx="87125" cy="87125"/>
            </a:xfrm>
            <a:custGeom>
              <a:avLst/>
              <a:gdLst/>
              <a:ahLst/>
              <a:cxnLst/>
              <a:rect l="l" t="t" r="r" b="b"/>
              <a:pathLst>
                <a:path w="3485" h="3485" extrusionOk="0">
                  <a:moveTo>
                    <a:pt x="1743" y="1"/>
                  </a:moveTo>
                  <a:cubicBezTo>
                    <a:pt x="793" y="1"/>
                    <a:pt x="1" y="793"/>
                    <a:pt x="1" y="1743"/>
                  </a:cubicBezTo>
                  <a:cubicBezTo>
                    <a:pt x="1" y="2724"/>
                    <a:pt x="793" y="3484"/>
                    <a:pt x="1743" y="3484"/>
                  </a:cubicBezTo>
                  <a:cubicBezTo>
                    <a:pt x="2725" y="3484"/>
                    <a:pt x="3485" y="2724"/>
                    <a:pt x="3485" y="1743"/>
                  </a:cubicBezTo>
                  <a:cubicBezTo>
                    <a:pt x="3485" y="793"/>
                    <a:pt x="2725" y="1"/>
                    <a:pt x="1743"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0"/>
            <p:cNvSpPr/>
            <p:nvPr/>
          </p:nvSpPr>
          <p:spPr>
            <a:xfrm>
              <a:off x="1206400" y="3531625"/>
              <a:ext cx="816300" cy="3200"/>
            </a:xfrm>
            <a:custGeom>
              <a:avLst/>
              <a:gdLst/>
              <a:ahLst/>
              <a:cxnLst/>
              <a:rect l="l" t="t" r="r" b="b"/>
              <a:pathLst>
                <a:path w="32652" h="128" extrusionOk="0">
                  <a:moveTo>
                    <a:pt x="16310" y="1"/>
                  </a:moveTo>
                  <a:cubicBezTo>
                    <a:pt x="7316" y="1"/>
                    <a:pt x="0" y="32"/>
                    <a:pt x="0" y="64"/>
                  </a:cubicBezTo>
                  <a:cubicBezTo>
                    <a:pt x="0" y="96"/>
                    <a:pt x="7316" y="127"/>
                    <a:pt x="16310" y="127"/>
                  </a:cubicBezTo>
                  <a:cubicBezTo>
                    <a:pt x="25336" y="127"/>
                    <a:pt x="32651" y="96"/>
                    <a:pt x="32651" y="64"/>
                  </a:cubicBezTo>
                  <a:cubicBezTo>
                    <a:pt x="32651" y="32"/>
                    <a:pt x="25336" y="1"/>
                    <a:pt x="1631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0"/>
            <p:cNvSpPr/>
            <p:nvPr/>
          </p:nvSpPr>
          <p:spPr>
            <a:xfrm>
              <a:off x="1206400" y="3463550"/>
              <a:ext cx="816300" cy="3175"/>
            </a:xfrm>
            <a:custGeom>
              <a:avLst/>
              <a:gdLst/>
              <a:ahLst/>
              <a:cxnLst/>
              <a:rect l="l" t="t" r="r" b="b"/>
              <a:pathLst>
                <a:path w="32652" h="127" extrusionOk="0">
                  <a:moveTo>
                    <a:pt x="16310" y="0"/>
                  </a:moveTo>
                  <a:cubicBezTo>
                    <a:pt x="7316" y="0"/>
                    <a:pt x="0" y="32"/>
                    <a:pt x="0" y="63"/>
                  </a:cubicBezTo>
                  <a:cubicBezTo>
                    <a:pt x="0" y="95"/>
                    <a:pt x="7316" y="127"/>
                    <a:pt x="16310" y="127"/>
                  </a:cubicBezTo>
                  <a:cubicBezTo>
                    <a:pt x="25336" y="127"/>
                    <a:pt x="32651" y="95"/>
                    <a:pt x="32651" y="63"/>
                  </a:cubicBezTo>
                  <a:cubicBezTo>
                    <a:pt x="32651" y="32"/>
                    <a:pt x="25336" y="0"/>
                    <a:pt x="1631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0"/>
            <p:cNvSpPr/>
            <p:nvPr/>
          </p:nvSpPr>
          <p:spPr>
            <a:xfrm>
              <a:off x="1206400" y="3600500"/>
              <a:ext cx="444175" cy="3200"/>
            </a:xfrm>
            <a:custGeom>
              <a:avLst/>
              <a:gdLst/>
              <a:ahLst/>
              <a:cxnLst/>
              <a:rect l="l" t="t" r="r" b="b"/>
              <a:pathLst>
                <a:path w="17767" h="128" extrusionOk="0">
                  <a:moveTo>
                    <a:pt x="8899" y="1"/>
                  </a:moveTo>
                  <a:cubicBezTo>
                    <a:pt x="3991" y="1"/>
                    <a:pt x="0" y="32"/>
                    <a:pt x="0" y="64"/>
                  </a:cubicBezTo>
                  <a:cubicBezTo>
                    <a:pt x="0" y="96"/>
                    <a:pt x="3991" y="127"/>
                    <a:pt x="8899" y="127"/>
                  </a:cubicBezTo>
                  <a:cubicBezTo>
                    <a:pt x="13808" y="127"/>
                    <a:pt x="17767" y="96"/>
                    <a:pt x="17767" y="64"/>
                  </a:cubicBezTo>
                  <a:cubicBezTo>
                    <a:pt x="17767" y="32"/>
                    <a:pt x="13776" y="1"/>
                    <a:pt x="889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0"/>
            <p:cNvSpPr/>
            <p:nvPr/>
          </p:nvSpPr>
          <p:spPr>
            <a:xfrm>
              <a:off x="1561100" y="4324150"/>
              <a:ext cx="34850" cy="35650"/>
            </a:xfrm>
            <a:custGeom>
              <a:avLst/>
              <a:gdLst/>
              <a:ahLst/>
              <a:cxnLst/>
              <a:rect l="l" t="t" r="r" b="b"/>
              <a:pathLst>
                <a:path w="1394" h="1426" extrusionOk="0">
                  <a:moveTo>
                    <a:pt x="697" y="0"/>
                  </a:moveTo>
                  <a:cubicBezTo>
                    <a:pt x="317" y="0"/>
                    <a:pt x="0" y="317"/>
                    <a:pt x="0" y="729"/>
                  </a:cubicBezTo>
                  <a:cubicBezTo>
                    <a:pt x="0" y="1109"/>
                    <a:pt x="317" y="1425"/>
                    <a:pt x="697" y="1425"/>
                  </a:cubicBezTo>
                  <a:cubicBezTo>
                    <a:pt x="1077" y="1425"/>
                    <a:pt x="1393" y="1109"/>
                    <a:pt x="1393" y="729"/>
                  </a:cubicBezTo>
                  <a:cubicBezTo>
                    <a:pt x="1393" y="317"/>
                    <a:pt x="1077" y="0"/>
                    <a:pt x="69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0"/>
            <p:cNvSpPr/>
            <p:nvPr/>
          </p:nvSpPr>
          <p:spPr>
            <a:xfrm>
              <a:off x="1614925" y="4324925"/>
              <a:ext cx="34850" cy="34875"/>
            </a:xfrm>
            <a:custGeom>
              <a:avLst/>
              <a:gdLst/>
              <a:ahLst/>
              <a:cxnLst/>
              <a:rect l="l" t="t" r="r" b="b"/>
              <a:pathLst>
                <a:path w="1394" h="1395" extrusionOk="0">
                  <a:moveTo>
                    <a:pt x="697" y="1"/>
                  </a:moveTo>
                  <a:cubicBezTo>
                    <a:pt x="317" y="1"/>
                    <a:pt x="1" y="317"/>
                    <a:pt x="1" y="698"/>
                  </a:cubicBezTo>
                  <a:cubicBezTo>
                    <a:pt x="1" y="1078"/>
                    <a:pt x="317" y="1394"/>
                    <a:pt x="697" y="1394"/>
                  </a:cubicBezTo>
                  <a:cubicBezTo>
                    <a:pt x="1077" y="1394"/>
                    <a:pt x="1394" y="1078"/>
                    <a:pt x="1394" y="698"/>
                  </a:cubicBezTo>
                  <a:cubicBezTo>
                    <a:pt x="1394" y="317"/>
                    <a:pt x="1077" y="1"/>
                    <a:pt x="69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0"/>
            <p:cNvSpPr/>
            <p:nvPr/>
          </p:nvSpPr>
          <p:spPr>
            <a:xfrm>
              <a:off x="1668775" y="4324925"/>
              <a:ext cx="34850" cy="34875"/>
            </a:xfrm>
            <a:custGeom>
              <a:avLst/>
              <a:gdLst/>
              <a:ahLst/>
              <a:cxnLst/>
              <a:rect l="l" t="t" r="r" b="b"/>
              <a:pathLst>
                <a:path w="1394" h="1395" extrusionOk="0">
                  <a:moveTo>
                    <a:pt x="697" y="1"/>
                  </a:moveTo>
                  <a:cubicBezTo>
                    <a:pt x="317" y="1"/>
                    <a:pt x="0" y="317"/>
                    <a:pt x="0" y="698"/>
                  </a:cubicBezTo>
                  <a:cubicBezTo>
                    <a:pt x="0" y="1078"/>
                    <a:pt x="285" y="1394"/>
                    <a:pt x="697" y="1394"/>
                  </a:cubicBezTo>
                  <a:cubicBezTo>
                    <a:pt x="1077" y="1394"/>
                    <a:pt x="1393" y="1109"/>
                    <a:pt x="1393" y="698"/>
                  </a:cubicBezTo>
                  <a:cubicBezTo>
                    <a:pt x="1393" y="317"/>
                    <a:pt x="1077" y="1"/>
                    <a:pt x="69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0"/>
            <p:cNvSpPr/>
            <p:nvPr/>
          </p:nvSpPr>
          <p:spPr>
            <a:xfrm>
              <a:off x="1158900" y="2687650"/>
              <a:ext cx="965125" cy="590650"/>
            </a:xfrm>
            <a:custGeom>
              <a:avLst/>
              <a:gdLst/>
              <a:ahLst/>
              <a:cxnLst/>
              <a:rect l="l" t="t" r="r" b="b"/>
              <a:pathLst>
                <a:path w="38605" h="23626" extrusionOk="0">
                  <a:moveTo>
                    <a:pt x="0" y="1"/>
                  </a:moveTo>
                  <a:lnTo>
                    <a:pt x="0" y="23626"/>
                  </a:lnTo>
                  <a:lnTo>
                    <a:pt x="38605" y="23626"/>
                  </a:lnTo>
                  <a:lnTo>
                    <a:pt x="38605" y="1"/>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0"/>
            <p:cNvSpPr/>
            <p:nvPr/>
          </p:nvSpPr>
          <p:spPr>
            <a:xfrm>
              <a:off x="1247575" y="2907750"/>
              <a:ext cx="792525" cy="370550"/>
            </a:xfrm>
            <a:custGeom>
              <a:avLst/>
              <a:gdLst/>
              <a:ahLst/>
              <a:cxnLst/>
              <a:rect l="l" t="t" r="r" b="b"/>
              <a:pathLst>
                <a:path w="31701" h="14822" extrusionOk="0">
                  <a:moveTo>
                    <a:pt x="11084" y="0"/>
                  </a:moveTo>
                  <a:lnTo>
                    <a:pt x="0" y="14822"/>
                  </a:lnTo>
                  <a:lnTo>
                    <a:pt x="31701" y="14790"/>
                  </a:lnTo>
                  <a:lnTo>
                    <a:pt x="22580" y="4307"/>
                  </a:lnTo>
                  <a:lnTo>
                    <a:pt x="17925" y="9279"/>
                  </a:lnTo>
                  <a:lnTo>
                    <a:pt x="1108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0"/>
            <p:cNvSpPr/>
            <p:nvPr/>
          </p:nvSpPr>
          <p:spPr>
            <a:xfrm>
              <a:off x="1643425" y="2800075"/>
              <a:ext cx="125125" cy="125125"/>
            </a:xfrm>
            <a:custGeom>
              <a:avLst/>
              <a:gdLst/>
              <a:ahLst/>
              <a:cxnLst/>
              <a:rect l="l" t="t" r="r" b="b"/>
              <a:pathLst>
                <a:path w="5005" h="5005" extrusionOk="0">
                  <a:moveTo>
                    <a:pt x="2502" y="1"/>
                  </a:moveTo>
                  <a:cubicBezTo>
                    <a:pt x="1141" y="1"/>
                    <a:pt x="1" y="1109"/>
                    <a:pt x="1" y="2502"/>
                  </a:cubicBezTo>
                  <a:cubicBezTo>
                    <a:pt x="1" y="3864"/>
                    <a:pt x="1141" y="5004"/>
                    <a:pt x="2502" y="5004"/>
                  </a:cubicBezTo>
                  <a:cubicBezTo>
                    <a:pt x="3896" y="5004"/>
                    <a:pt x="5004" y="3864"/>
                    <a:pt x="5004" y="2502"/>
                  </a:cubicBezTo>
                  <a:cubicBezTo>
                    <a:pt x="5004" y="1109"/>
                    <a:pt x="3896" y="1"/>
                    <a:pt x="25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0"/>
            <p:cNvSpPr/>
            <p:nvPr/>
          </p:nvSpPr>
          <p:spPr>
            <a:xfrm>
              <a:off x="1154150" y="2489725"/>
              <a:ext cx="968300" cy="1338025"/>
            </a:xfrm>
            <a:custGeom>
              <a:avLst/>
              <a:gdLst/>
              <a:ahLst/>
              <a:cxnLst/>
              <a:rect l="l" t="t" r="r" b="b"/>
              <a:pathLst>
                <a:path w="38732" h="53521" extrusionOk="0">
                  <a:moveTo>
                    <a:pt x="0" y="0"/>
                  </a:moveTo>
                  <a:lnTo>
                    <a:pt x="0" y="64"/>
                  </a:lnTo>
                  <a:cubicBezTo>
                    <a:pt x="0" y="20047"/>
                    <a:pt x="32" y="38510"/>
                    <a:pt x="32" y="53457"/>
                  </a:cubicBezTo>
                  <a:lnTo>
                    <a:pt x="32" y="53521"/>
                  </a:lnTo>
                  <a:lnTo>
                    <a:pt x="63" y="53521"/>
                  </a:lnTo>
                  <a:cubicBezTo>
                    <a:pt x="23499" y="53489"/>
                    <a:pt x="38256" y="53457"/>
                    <a:pt x="38668" y="53457"/>
                  </a:cubicBezTo>
                  <a:cubicBezTo>
                    <a:pt x="38257" y="53457"/>
                    <a:pt x="23525" y="53457"/>
                    <a:pt x="127" y="53426"/>
                  </a:cubicBezTo>
                  <a:lnTo>
                    <a:pt x="127" y="53426"/>
                  </a:lnTo>
                  <a:cubicBezTo>
                    <a:pt x="127" y="38499"/>
                    <a:pt x="127" y="20072"/>
                    <a:pt x="127" y="127"/>
                  </a:cubicBezTo>
                  <a:lnTo>
                    <a:pt x="38636" y="127"/>
                  </a:lnTo>
                  <a:cubicBezTo>
                    <a:pt x="38668" y="31666"/>
                    <a:pt x="38668" y="52951"/>
                    <a:pt x="38668" y="53457"/>
                  </a:cubicBezTo>
                  <a:cubicBezTo>
                    <a:pt x="38668" y="53457"/>
                    <a:pt x="38700" y="53394"/>
                    <a:pt x="38668" y="53204"/>
                  </a:cubicBezTo>
                  <a:cubicBezTo>
                    <a:pt x="38668" y="53046"/>
                    <a:pt x="38700" y="52792"/>
                    <a:pt x="38700" y="52476"/>
                  </a:cubicBezTo>
                  <a:cubicBezTo>
                    <a:pt x="38700" y="51811"/>
                    <a:pt x="38700" y="50829"/>
                    <a:pt x="38700" y="49562"/>
                  </a:cubicBezTo>
                  <a:cubicBezTo>
                    <a:pt x="38700" y="47029"/>
                    <a:pt x="38700" y="43323"/>
                    <a:pt x="38700" y="38636"/>
                  </a:cubicBezTo>
                  <a:cubicBezTo>
                    <a:pt x="38731" y="29231"/>
                    <a:pt x="38731" y="15866"/>
                    <a:pt x="38731" y="64"/>
                  </a:cubicBezTo>
                  <a:lnTo>
                    <a:pt x="3873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0"/>
            <p:cNvSpPr/>
            <p:nvPr/>
          </p:nvSpPr>
          <p:spPr>
            <a:xfrm>
              <a:off x="976450" y="3664525"/>
              <a:ext cx="533200" cy="802150"/>
            </a:xfrm>
            <a:custGeom>
              <a:avLst/>
              <a:gdLst/>
              <a:ahLst/>
              <a:cxnLst/>
              <a:rect l="l" t="t" r="r" b="b"/>
              <a:pathLst>
                <a:path w="21328" h="32086" extrusionOk="0">
                  <a:moveTo>
                    <a:pt x="9461" y="0"/>
                  </a:moveTo>
                  <a:cubicBezTo>
                    <a:pt x="8698" y="0"/>
                    <a:pt x="8002" y="539"/>
                    <a:pt x="7900" y="1303"/>
                  </a:cubicBezTo>
                  <a:cubicBezTo>
                    <a:pt x="7737" y="2576"/>
                    <a:pt x="6996" y="5679"/>
                    <a:pt x="6111" y="5679"/>
                  </a:cubicBezTo>
                  <a:cubicBezTo>
                    <a:pt x="5961" y="5679"/>
                    <a:pt x="5807" y="5590"/>
                    <a:pt x="5651" y="5389"/>
                  </a:cubicBezTo>
                  <a:cubicBezTo>
                    <a:pt x="5620" y="5357"/>
                    <a:pt x="5588" y="5325"/>
                    <a:pt x="5556" y="5294"/>
                  </a:cubicBezTo>
                  <a:cubicBezTo>
                    <a:pt x="3530" y="3172"/>
                    <a:pt x="2263" y="2950"/>
                    <a:pt x="1471" y="2887"/>
                  </a:cubicBezTo>
                  <a:cubicBezTo>
                    <a:pt x="1435" y="2885"/>
                    <a:pt x="1400" y="2883"/>
                    <a:pt x="1366" y="2883"/>
                  </a:cubicBezTo>
                  <a:cubicBezTo>
                    <a:pt x="425" y="2883"/>
                    <a:pt x="0" y="3698"/>
                    <a:pt x="489" y="4217"/>
                  </a:cubicBezTo>
                  <a:cubicBezTo>
                    <a:pt x="553" y="4312"/>
                    <a:pt x="648" y="4375"/>
                    <a:pt x="774" y="4470"/>
                  </a:cubicBezTo>
                  <a:cubicBezTo>
                    <a:pt x="806" y="4470"/>
                    <a:pt x="869" y="4534"/>
                    <a:pt x="933" y="4565"/>
                  </a:cubicBezTo>
                  <a:cubicBezTo>
                    <a:pt x="1503" y="5040"/>
                    <a:pt x="1914" y="5040"/>
                    <a:pt x="2801" y="5927"/>
                  </a:cubicBezTo>
                  <a:cubicBezTo>
                    <a:pt x="3371" y="6497"/>
                    <a:pt x="3973" y="7289"/>
                    <a:pt x="4226" y="8049"/>
                  </a:cubicBezTo>
                  <a:cubicBezTo>
                    <a:pt x="4480" y="8872"/>
                    <a:pt x="4670" y="9601"/>
                    <a:pt x="4828" y="10234"/>
                  </a:cubicBezTo>
                  <a:lnTo>
                    <a:pt x="5683" y="13116"/>
                  </a:lnTo>
                  <a:lnTo>
                    <a:pt x="8502" y="32086"/>
                  </a:lnTo>
                  <a:lnTo>
                    <a:pt x="21328" y="32086"/>
                  </a:lnTo>
                  <a:lnTo>
                    <a:pt x="15374" y="12324"/>
                  </a:lnTo>
                  <a:lnTo>
                    <a:pt x="17401" y="4249"/>
                  </a:lnTo>
                  <a:cubicBezTo>
                    <a:pt x="17591" y="3520"/>
                    <a:pt x="17179" y="2760"/>
                    <a:pt x="16450" y="2475"/>
                  </a:cubicBezTo>
                  <a:cubicBezTo>
                    <a:pt x="16155" y="2388"/>
                    <a:pt x="15868" y="2339"/>
                    <a:pt x="15602" y="2339"/>
                  </a:cubicBezTo>
                  <a:cubicBezTo>
                    <a:pt x="15384" y="2339"/>
                    <a:pt x="15179" y="2372"/>
                    <a:pt x="14994" y="2443"/>
                  </a:cubicBezTo>
                  <a:lnTo>
                    <a:pt x="10022" y="100"/>
                  </a:lnTo>
                  <a:cubicBezTo>
                    <a:pt x="9836" y="32"/>
                    <a:pt x="9647" y="0"/>
                    <a:pt x="9461"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0"/>
            <p:cNvSpPr/>
            <p:nvPr/>
          </p:nvSpPr>
          <p:spPr>
            <a:xfrm>
              <a:off x="872275" y="3468300"/>
              <a:ext cx="562150" cy="463850"/>
            </a:xfrm>
            <a:custGeom>
              <a:avLst/>
              <a:gdLst/>
              <a:ahLst/>
              <a:cxnLst/>
              <a:rect l="l" t="t" r="r" b="b"/>
              <a:pathLst>
                <a:path w="22486" h="18554" extrusionOk="0">
                  <a:moveTo>
                    <a:pt x="10072" y="0"/>
                  </a:moveTo>
                  <a:lnTo>
                    <a:pt x="1" y="2787"/>
                  </a:lnTo>
                  <a:lnTo>
                    <a:pt x="3960" y="10546"/>
                  </a:lnTo>
                  <a:lnTo>
                    <a:pt x="5955" y="10007"/>
                  </a:lnTo>
                  <a:lnTo>
                    <a:pt x="15899" y="18115"/>
                  </a:lnTo>
                  <a:cubicBezTo>
                    <a:pt x="16276" y="18408"/>
                    <a:pt x="16728" y="18554"/>
                    <a:pt x="17175" y="18554"/>
                  </a:cubicBezTo>
                  <a:cubicBezTo>
                    <a:pt x="17740" y="18554"/>
                    <a:pt x="18297" y="18321"/>
                    <a:pt x="18686" y="17861"/>
                  </a:cubicBezTo>
                  <a:lnTo>
                    <a:pt x="22486" y="13459"/>
                  </a:lnTo>
                  <a:cubicBezTo>
                    <a:pt x="22486" y="13459"/>
                    <a:pt x="14854" y="10166"/>
                    <a:pt x="13429" y="7442"/>
                  </a:cubicBezTo>
                  <a:cubicBezTo>
                    <a:pt x="12004" y="4719"/>
                    <a:pt x="13650" y="4085"/>
                    <a:pt x="13650" y="4085"/>
                  </a:cubicBezTo>
                  <a:lnTo>
                    <a:pt x="10072"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0"/>
            <p:cNvSpPr/>
            <p:nvPr/>
          </p:nvSpPr>
          <p:spPr>
            <a:xfrm>
              <a:off x="1000550" y="2457550"/>
              <a:ext cx="1220925" cy="1009175"/>
            </a:xfrm>
            <a:custGeom>
              <a:avLst/>
              <a:gdLst/>
              <a:ahLst/>
              <a:cxnLst/>
              <a:rect l="l" t="t" r="r" b="b"/>
              <a:pathLst>
                <a:path w="48837" h="40367" extrusionOk="0">
                  <a:moveTo>
                    <a:pt x="27785" y="1"/>
                  </a:moveTo>
                  <a:cubicBezTo>
                    <a:pt x="27418" y="1"/>
                    <a:pt x="27149" y="53"/>
                    <a:pt x="26975" y="53"/>
                  </a:cubicBezTo>
                  <a:cubicBezTo>
                    <a:pt x="26967" y="53"/>
                    <a:pt x="26959" y="52"/>
                    <a:pt x="26951" y="52"/>
                  </a:cubicBezTo>
                  <a:cubicBezTo>
                    <a:pt x="26948" y="52"/>
                    <a:pt x="26945" y="52"/>
                    <a:pt x="26941" y="52"/>
                  </a:cubicBezTo>
                  <a:cubicBezTo>
                    <a:pt x="25914" y="52"/>
                    <a:pt x="22081" y="10432"/>
                    <a:pt x="13966" y="18262"/>
                  </a:cubicBezTo>
                  <a:cubicBezTo>
                    <a:pt x="5796" y="26084"/>
                    <a:pt x="0" y="27382"/>
                    <a:pt x="0" y="27382"/>
                  </a:cubicBezTo>
                  <a:lnTo>
                    <a:pt x="8139" y="40367"/>
                  </a:lnTo>
                  <a:cubicBezTo>
                    <a:pt x="8139" y="40367"/>
                    <a:pt x="17133" y="36725"/>
                    <a:pt x="24132" y="35933"/>
                  </a:cubicBezTo>
                  <a:cubicBezTo>
                    <a:pt x="24923" y="35844"/>
                    <a:pt x="25768" y="35804"/>
                    <a:pt x="26646" y="35804"/>
                  </a:cubicBezTo>
                  <a:cubicBezTo>
                    <a:pt x="33537" y="35804"/>
                    <a:pt x="42496" y="38248"/>
                    <a:pt x="43957" y="38277"/>
                  </a:cubicBezTo>
                  <a:cubicBezTo>
                    <a:pt x="43969" y="38277"/>
                    <a:pt x="43981" y="38277"/>
                    <a:pt x="43994" y="38277"/>
                  </a:cubicBezTo>
                  <a:cubicBezTo>
                    <a:pt x="45652" y="38277"/>
                    <a:pt x="48836" y="33996"/>
                    <a:pt x="40600" y="16108"/>
                  </a:cubicBezTo>
                  <a:cubicBezTo>
                    <a:pt x="33761" y="1255"/>
                    <a:pt x="29590" y="1"/>
                    <a:pt x="2778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0"/>
            <p:cNvSpPr/>
            <p:nvPr/>
          </p:nvSpPr>
          <p:spPr>
            <a:xfrm>
              <a:off x="661675" y="3057375"/>
              <a:ext cx="573250" cy="532050"/>
            </a:xfrm>
            <a:custGeom>
              <a:avLst/>
              <a:gdLst/>
              <a:ahLst/>
              <a:cxnLst/>
              <a:rect l="l" t="t" r="r" b="b"/>
              <a:pathLst>
                <a:path w="22930" h="21282" extrusionOk="0">
                  <a:moveTo>
                    <a:pt x="15709" y="1"/>
                  </a:moveTo>
                  <a:lnTo>
                    <a:pt x="3295" y="6620"/>
                  </a:lnTo>
                  <a:cubicBezTo>
                    <a:pt x="919" y="7886"/>
                    <a:pt x="1" y="10832"/>
                    <a:pt x="1268" y="13207"/>
                  </a:cubicBezTo>
                  <a:lnTo>
                    <a:pt x="3231" y="16975"/>
                  </a:lnTo>
                  <a:lnTo>
                    <a:pt x="4118" y="18654"/>
                  </a:lnTo>
                  <a:cubicBezTo>
                    <a:pt x="4986" y="20322"/>
                    <a:pt x="6696" y="21281"/>
                    <a:pt x="8473" y="21281"/>
                  </a:cubicBezTo>
                  <a:cubicBezTo>
                    <a:pt x="9159" y="21281"/>
                    <a:pt x="9854" y="21139"/>
                    <a:pt x="10515" y="20839"/>
                  </a:cubicBezTo>
                  <a:lnTo>
                    <a:pt x="22929" y="16500"/>
                  </a:lnTo>
                  <a:lnTo>
                    <a:pt x="15709"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0"/>
            <p:cNvSpPr/>
            <p:nvPr/>
          </p:nvSpPr>
          <p:spPr>
            <a:xfrm>
              <a:off x="661675" y="3057375"/>
              <a:ext cx="573250" cy="532050"/>
            </a:xfrm>
            <a:custGeom>
              <a:avLst/>
              <a:gdLst/>
              <a:ahLst/>
              <a:cxnLst/>
              <a:rect l="l" t="t" r="r" b="b"/>
              <a:pathLst>
                <a:path w="22930" h="21282" extrusionOk="0">
                  <a:moveTo>
                    <a:pt x="15709" y="1"/>
                  </a:moveTo>
                  <a:lnTo>
                    <a:pt x="3295" y="6620"/>
                  </a:lnTo>
                  <a:cubicBezTo>
                    <a:pt x="919" y="7886"/>
                    <a:pt x="1" y="10832"/>
                    <a:pt x="1268" y="13207"/>
                  </a:cubicBezTo>
                  <a:lnTo>
                    <a:pt x="3231" y="16975"/>
                  </a:lnTo>
                  <a:lnTo>
                    <a:pt x="4118" y="18654"/>
                  </a:lnTo>
                  <a:cubicBezTo>
                    <a:pt x="4986" y="20322"/>
                    <a:pt x="6696" y="21281"/>
                    <a:pt x="8473" y="21281"/>
                  </a:cubicBezTo>
                  <a:cubicBezTo>
                    <a:pt x="9159" y="21281"/>
                    <a:pt x="9854" y="21139"/>
                    <a:pt x="10515" y="20839"/>
                  </a:cubicBezTo>
                  <a:lnTo>
                    <a:pt x="22929" y="16500"/>
                  </a:lnTo>
                  <a:lnTo>
                    <a:pt x="15709" y="1"/>
                  </a:lnTo>
                  <a:close/>
                </a:path>
              </a:pathLst>
            </a:custGeom>
            <a:solidFill>
              <a:srgbClr val="D1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0"/>
            <p:cNvSpPr/>
            <p:nvPr/>
          </p:nvSpPr>
          <p:spPr>
            <a:xfrm>
              <a:off x="1648175" y="2467800"/>
              <a:ext cx="506725" cy="888775"/>
            </a:xfrm>
            <a:custGeom>
              <a:avLst/>
              <a:gdLst/>
              <a:ahLst/>
              <a:cxnLst/>
              <a:rect l="l" t="t" r="r" b="b"/>
              <a:pathLst>
                <a:path w="20269" h="35551" extrusionOk="0">
                  <a:moveTo>
                    <a:pt x="2570" y="1"/>
                  </a:moveTo>
                  <a:cubicBezTo>
                    <a:pt x="2420" y="1"/>
                    <a:pt x="2282" y="29"/>
                    <a:pt x="2154" y="86"/>
                  </a:cubicBezTo>
                  <a:cubicBezTo>
                    <a:pt x="1" y="1067"/>
                    <a:pt x="1837" y="9776"/>
                    <a:pt x="6239" y="19530"/>
                  </a:cubicBezTo>
                  <a:cubicBezTo>
                    <a:pt x="10369" y="28711"/>
                    <a:pt x="15307" y="35550"/>
                    <a:pt x="17681" y="35550"/>
                  </a:cubicBezTo>
                  <a:cubicBezTo>
                    <a:pt x="17837" y="35550"/>
                    <a:pt x="17982" y="35520"/>
                    <a:pt x="18115" y="35460"/>
                  </a:cubicBezTo>
                  <a:cubicBezTo>
                    <a:pt x="20269" y="34510"/>
                    <a:pt x="18432" y="25801"/>
                    <a:pt x="14030" y="16015"/>
                  </a:cubicBezTo>
                  <a:cubicBezTo>
                    <a:pt x="9863" y="6847"/>
                    <a:pt x="4912" y="1"/>
                    <a:pt x="2570"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0"/>
            <p:cNvSpPr/>
            <p:nvPr/>
          </p:nvSpPr>
          <p:spPr>
            <a:xfrm>
              <a:off x="1648175" y="2467800"/>
              <a:ext cx="506725" cy="888775"/>
            </a:xfrm>
            <a:custGeom>
              <a:avLst/>
              <a:gdLst/>
              <a:ahLst/>
              <a:cxnLst/>
              <a:rect l="l" t="t" r="r" b="b"/>
              <a:pathLst>
                <a:path w="20269" h="35551" extrusionOk="0">
                  <a:moveTo>
                    <a:pt x="2570" y="1"/>
                  </a:moveTo>
                  <a:cubicBezTo>
                    <a:pt x="2420" y="1"/>
                    <a:pt x="2282" y="29"/>
                    <a:pt x="2154" y="86"/>
                  </a:cubicBezTo>
                  <a:cubicBezTo>
                    <a:pt x="1" y="1067"/>
                    <a:pt x="1837" y="9776"/>
                    <a:pt x="6239" y="19530"/>
                  </a:cubicBezTo>
                  <a:cubicBezTo>
                    <a:pt x="10369" y="28711"/>
                    <a:pt x="15307" y="35550"/>
                    <a:pt x="17681" y="35550"/>
                  </a:cubicBezTo>
                  <a:cubicBezTo>
                    <a:pt x="17837" y="35550"/>
                    <a:pt x="17982" y="35520"/>
                    <a:pt x="18115" y="35460"/>
                  </a:cubicBezTo>
                  <a:cubicBezTo>
                    <a:pt x="20269" y="34510"/>
                    <a:pt x="18432" y="25801"/>
                    <a:pt x="14030" y="16015"/>
                  </a:cubicBezTo>
                  <a:cubicBezTo>
                    <a:pt x="9863" y="6847"/>
                    <a:pt x="4912" y="1"/>
                    <a:pt x="2570"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0"/>
            <p:cNvSpPr/>
            <p:nvPr/>
          </p:nvSpPr>
          <p:spPr>
            <a:xfrm>
              <a:off x="635550" y="3397825"/>
              <a:ext cx="114825" cy="125900"/>
            </a:xfrm>
            <a:custGeom>
              <a:avLst/>
              <a:gdLst/>
              <a:ahLst/>
              <a:cxnLst/>
              <a:rect l="l" t="t" r="r" b="b"/>
              <a:pathLst>
                <a:path w="4593" h="5036" extrusionOk="0">
                  <a:moveTo>
                    <a:pt x="2534" y="1"/>
                  </a:moveTo>
                  <a:lnTo>
                    <a:pt x="1" y="1584"/>
                  </a:lnTo>
                  <a:lnTo>
                    <a:pt x="1236" y="5036"/>
                  </a:lnTo>
                  <a:lnTo>
                    <a:pt x="4593" y="3959"/>
                  </a:lnTo>
                  <a:lnTo>
                    <a:pt x="2534"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0"/>
            <p:cNvSpPr/>
            <p:nvPr/>
          </p:nvSpPr>
          <p:spPr>
            <a:xfrm>
              <a:off x="690975" y="3397825"/>
              <a:ext cx="59400" cy="104525"/>
            </a:xfrm>
            <a:custGeom>
              <a:avLst/>
              <a:gdLst/>
              <a:ahLst/>
              <a:cxnLst/>
              <a:rect l="l" t="t" r="r" b="b"/>
              <a:pathLst>
                <a:path w="2376" h="4181" extrusionOk="0">
                  <a:moveTo>
                    <a:pt x="317" y="1"/>
                  </a:moveTo>
                  <a:lnTo>
                    <a:pt x="1" y="191"/>
                  </a:lnTo>
                  <a:lnTo>
                    <a:pt x="1679" y="4181"/>
                  </a:lnTo>
                  <a:lnTo>
                    <a:pt x="2376" y="3959"/>
                  </a:lnTo>
                  <a:lnTo>
                    <a:pt x="317" y="1"/>
                  </a:lnTo>
                  <a:close/>
                </a:path>
              </a:pathLst>
            </a:custGeom>
            <a:solidFill>
              <a:srgbClr val="D1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0"/>
            <p:cNvSpPr/>
            <p:nvPr/>
          </p:nvSpPr>
          <p:spPr>
            <a:xfrm>
              <a:off x="755100" y="3338050"/>
              <a:ext cx="186100" cy="83150"/>
            </a:xfrm>
            <a:custGeom>
              <a:avLst/>
              <a:gdLst/>
              <a:ahLst/>
              <a:cxnLst/>
              <a:rect l="l" t="t" r="r" b="b"/>
              <a:pathLst>
                <a:path w="7444" h="3326" extrusionOk="0">
                  <a:moveTo>
                    <a:pt x="7339" y="1"/>
                  </a:moveTo>
                  <a:cubicBezTo>
                    <a:pt x="7069" y="1"/>
                    <a:pt x="5503" y="630"/>
                    <a:pt x="3643" y="1473"/>
                  </a:cubicBezTo>
                  <a:cubicBezTo>
                    <a:pt x="1616" y="2392"/>
                    <a:pt x="1" y="3215"/>
                    <a:pt x="64" y="3310"/>
                  </a:cubicBezTo>
                  <a:cubicBezTo>
                    <a:pt x="67" y="3320"/>
                    <a:pt x="81" y="3325"/>
                    <a:pt x="105" y="3325"/>
                  </a:cubicBezTo>
                  <a:cubicBezTo>
                    <a:pt x="375" y="3325"/>
                    <a:pt x="1941" y="2696"/>
                    <a:pt x="3801" y="1853"/>
                  </a:cubicBezTo>
                  <a:cubicBezTo>
                    <a:pt x="5828" y="935"/>
                    <a:pt x="7443" y="111"/>
                    <a:pt x="7380" y="16"/>
                  </a:cubicBezTo>
                  <a:cubicBezTo>
                    <a:pt x="7377" y="6"/>
                    <a:pt x="7363" y="1"/>
                    <a:pt x="7339"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0"/>
            <p:cNvSpPr/>
            <p:nvPr/>
          </p:nvSpPr>
          <p:spPr>
            <a:xfrm>
              <a:off x="728975" y="3280425"/>
              <a:ext cx="167875" cy="82025"/>
            </a:xfrm>
            <a:custGeom>
              <a:avLst/>
              <a:gdLst/>
              <a:ahLst/>
              <a:cxnLst/>
              <a:rect l="l" t="t" r="r" b="b"/>
              <a:pathLst>
                <a:path w="6715" h="3281" extrusionOk="0">
                  <a:moveTo>
                    <a:pt x="6651" y="0"/>
                  </a:moveTo>
                  <a:cubicBezTo>
                    <a:pt x="6416" y="0"/>
                    <a:pt x="4977" y="607"/>
                    <a:pt x="3263" y="1435"/>
                  </a:cubicBezTo>
                  <a:cubicBezTo>
                    <a:pt x="1458" y="2353"/>
                    <a:pt x="1" y="3145"/>
                    <a:pt x="64" y="3271"/>
                  </a:cubicBezTo>
                  <a:cubicBezTo>
                    <a:pt x="68" y="3278"/>
                    <a:pt x="79" y="3281"/>
                    <a:pt x="96" y="3281"/>
                  </a:cubicBezTo>
                  <a:cubicBezTo>
                    <a:pt x="331" y="3281"/>
                    <a:pt x="1768" y="2672"/>
                    <a:pt x="3453" y="1815"/>
                  </a:cubicBezTo>
                  <a:cubicBezTo>
                    <a:pt x="5290" y="928"/>
                    <a:pt x="6715" y="105"/>
                    <a:pt x="6683" y="10"/>
                  </a:cubicBezTo>
                  <a:cubicBezTo>
                    <a:pt x="6679" y="3"/>
                    <a:pt x="6668" y="0"/>
                    <a:pt x="6651"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0"/>
            <p:cNvSpPr/>
            <p:nvPr/>
          </p:nvSpPr>
          <p:spPr>
            <a:xfrm>
              <a:off x="788375" y="3408525"/>
              <a:ext cx="168650" cy="74525"/>
            </a:xfrm>
            <a:custGeom>
              <a:avLst/>
              <a:gdLst/>
              <a:ahLst/>
              <a:cxnLst/>
              <a:rect l="l" t="t" r="r" b="b"/>
              <a:pathLst>
                <a:path w="6746" h="2981" extrusionOk="0">
                  <a:moveTo>
                    <a:pt x="6670" y="0"/>
                  </a:moveTo>
                  <a:cubicBezTo>
                    <a:pt x="6402" y="0"/>
                    <a:pt x="5010" y="625"/>
                    <a:pt x="3325" y="1409"/>
                  </a:cubicBezTo>
                  <a:cubicBezTo>
                    <a:pt x="2882" y="1599"/>
                    <a:pt x="2439" y="1821"/>
                    <a:pt x="2058" y="2011"/>
                  </a:cubicBezTo>
                  <a:cubicBezTo>
                    <a:pt x="1647" y="2169"/>
                    <a:pt x="1298" y="2328"/>
                    <a:pt x="982" y="2454"/>
                  </a:cubicBezTo>
                  <a:cubicBezTo>
                    <a:pt x="380" y="2708"/>
                    <a:pt x="0" y="2898"/>
                    <a:pt x="32" y="2961"/>
                  </a:cubicBezTo>
                  <a:cubicBezTo>
                    <a:pt x="38" y="2974"/>
                    <a:pt x="60" y="2981"/>
                    <a:pt x="96" y="2981"/>
                  </a:cubicBezTo>
                  <a:cubicBezTo>
                    <a:pt x="233" y="2981"/>
                    <a:pt x="576" y="2890"/>
                    <a:pt x="1077" y="2739"/>
                  </a:cubicBezTo>
                  <a:cubicBezTo>
                    <a:pt x="1393" y="2644"/>
                    <a:pt x="1773" y="2518"/>
                    <a:pt x="2217" y="2359"/>
                  </a:cubicBezTo>
                  <a:cubicBezTo>
                    <a:pt x="2629" y="2233"/>
                    <a:pt x="3040" y="2011"/>
                    <a:pt x="3515" y="1789"/>
                  </a:cubicBezTo>
                  <a:cubicBezTo>
                    <a:pt x="5352" y="934"/>
                    <a:pt x="6746" y="111"/>
                    <a:pt x="6714" y="16"/>
                  </a:cubicBezTo>
                  <a:cubicBezTo>
                    <a:pt x="6709" y="5"/>
                    <a:pt x="6694" y="0"/>
                    <a:pt x="667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0"/>
            <p:cNvSpPr/>
            <p:nvPr/>
          </p:nvSpPr>
          <p:spPr>
            <a:xfrm>
              <a:off x="1774050" y="2796300"/>
              <a:ext cx="263675" cy="307825"/>
            </a:xfrm>
            <a:custGeom>
              <a:avLst/>
              <a:gdLst/>
              <a:ahLst/>
              <a:cxnLst/>
              <a:rect l="l" t="t" r="r" b="b"/>
              <a:pathLst>
                <a:path w="10547" h="12313" extrusionOk="0">
                  <a:moveTo>
                    <a:pt x="2667" y="1"/>
                  </a:moveTo>
                  <a:cubicBezTo>
                    <a:pt x="1158" y="1"/>
                    <a:pt x="1" y="722"/>
                    <a:pt x="1" y="722"/>
                  </a:cubicBezTo>
                  <a:cubicBezTo>
                    <a:pt x="1299" y="5092"/>
                    <a:pt x="3073" y="8955"/>
                    <a:pt x="5226" y="12312"/>
                  </a:cubicBezTo>
                  <a:cubicBezTo>
                    <a:pt x="5226" y="12312"/>
                    <a:pt x="10547" y="11204"/>
                    <a:pt x="7792" y="4395"/>
                  </a:cubicBezTo>
                  <a:cubicBezTo>
                    <a:pt x="6357" y="851"/>
                    <a:pt x="4305" y="1"/>
                    <a:pt x="2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0"/>
            <p:cNvSpPr/>
            <p:nvPr/>
          </p:nvSpPr>
          <p:spPr>
            <a:xfrm>
              <a:off x="1639475" y="2611650"/>
              <a:ext cx="361850" cy="741925"/>
            </a:xfrm>
            <a:custGeom>
              <a:avLst/>
              <a:gdLst/>
              <a:ahLst/>
              <a:cxnLst/>
              <a:rect l="l" t="t" r="r" b="b"/>
              <a:pathLst>
                <a:path w="14474" h="29677" extrusionOk="0">
                  <a:moveTo>
                    <a:pt x="0" y="0"/>
                  </a:moveTo>
                  <a:cubicBezTo>
                    <a:pt x="0" y="0"/>
                    <a:pt x="64" y="475"/>
                    <a:pt x="222" y="1299"/>
                  </a:cubicBezTo>
                  <a:cubicBezTo>
                    <a:pt x="380" y="2122"/>
                    <a:pt x="602" y="3326"/>
                    <a:pt x="919" y="4814"/>
                  </a:cubicBezTo>
                  <a:cubicBezTo>
                    <a:pt x="1140" y="5542"/>
                    <a:pt x="1362" y="6334"/>
                    <a:pt x="1615" y="7189"/>
                  </a:cubicBezTo>
                  <a:cubicBezTo>
                    <a:pt x="1742" y="7633"/>
                    <a:pt x="1869" y="8076"/>
                    <a:pt x="1995" y="8519"/>
                  </a:cubicBezTo>
                  <a:cubicBezTo>
                    <a:pt x="2059" y="8741"/>
                    <a:pt x="2154" y="8994"/>
                    <a:pt x="2217" y="9216"/>
                  </a:cubicBezTo>
                  <a:cubicBezTo>
                    <a:pt x="2280" y="9438"/>
                    <a:pt x="2375" y="9659"/>
                    <a:pt x="2470" y="9913"/>
                  </a:cubicBezTo>
                  <a:cubicBezTo>
                    <a:pt x="2850" y="10863"/>
                    <a:pt x="3230" y="11844"/>
                    <a:pt x="3611" y="12858"/>
                  </a:cubicBezTo>
                  <a:cubicBezTo>
                    <a:pt x="3706" y="13111"/>
                    <a:pt x="3801" y="13365"/>
                    <a:pt x="3896" y="13618"/>
                  </a:cubicBezTo>
                  <a:cubicBezTo>
                    <a:pt x="4022" y="13871"/>
                    <a:pt x="4149" y="14125"/>
                    <a:pt x="4276" y="14378"/>
                  </a:cubicBezTo>
                  <a:cubicBezTo>
                    <a:pt x="4497" y="14885"/>
                    <a:pt x="4751" y="15391"/>
                    <a:pt x="5004" y="15930"/>
                  </a:cubicBezTo>
                  <a:cubicBezTo>
                    <a:pt x="5257" y="16436"/>
                    <a:pt x="5511" y="16943"/>
                    <a:pt x="5764" y="17450"/>
                  </a:cubicBezTo>
                  <a:cubicBezTo>
                    <a:pt x="5891" y="17703"/>
                    <a:pt x="5986" y="17988"/>
                    <a:pt x="6144" y="18210"/>
                  </a:cubicBezTo>
                  <a:cubicBezTo>
                    <a:pt x="6271" y="18463"/>
                    <a:pt x="6429" y="18685"/>
                    <a:pt x="6556" y="18938"/>
                  </a:cubicBezTo>
                  <a:cubicBezTo>
                    <a:pt x="7126" y="19857"/>
                    <a:pt x="7664" y="20775"/>
                    <a:pt x="8171" y="21630"/>
                  </a:cubicBezTo>
                  <a:cubicBezTo>
                    <a:pt x="8298" y="21852"/>
                    <a:pt x="8424" y="22074"/>
                    <a:pt x="8551" y="22264"/>
                  </a:cubicBezTo>
                  <a:cubicBezTo>
                    <a:pt x="8709" y="22454"/>
                    <a:pt x="8836" y="22675"/>
                    <a:pt x="8963" y="22865"/>
                  </a:cubicBezTo>
                  <a:cubicBezTo>
                    <a:pt x="9248" y="23245"/>
                    <a:pt x="9501" y="23625"/>
                    <a:pt x="9786" y="23974"/>
                  </a:cubicBezTo>
                  <a:cubicBezTo>
                    <a:pt x="10293" y="24702"/>
                    <a:pt x="10768" y="25399"/>
                    <a:pt x="11211" y="26000"/>
                  </a:cubicBezTo>
                  <a:cubicBezTo>
                    <a:pt x="12193" y="27172"/>
                    <a:pt x="12985" y="28091"/>
                    <a:pt x="13555" y="28724"/>
                  </a:cubicBezTo>
                  <a:cubicBezTo>
                    <a:pt x="14070" y="29331"/>
                    <a:pt x="14383" y="29676"/>
                    <a:pt x="14436" y="29676"/>
                  </a:cubicBezTo>
                  <a:cubicBezTo>
                    <a:pt x="14438" y="29676"/>
                    <a:pt x="14440" y="29675"/>
                    <a:pt x="14441" y="29674"/>
                  </a:cubicBezTo>
                  <a:cubicBezTo>
                    <a:pt x="14473" y="29674"/>
                    <a:pt x="14188" y="29294"/>
                    <a:pt x="13681" y="28629"/>
                  </a:cubicBezTo>
                  <a:cubicBezTo>
                    <a:pt x="13143" y="27932"/>
                    <a:pt x="12383" y="26982"/>
                    <a:pt x="11464" y="25810"/>
                  </a:cubicBezTo>
                  <a:cubicBezTo>
                    <a:pt x="11021" y="25177"/>
                    <a:pt x="10578" y="24512"/>
                    <a:pt x="10071" y="23784"/>
                  </a:cubicBezTo>
                  <a:cubicBezTo>
                    <a:pt x="9818" y="23404"/>
                    <a:pt x="9564" y="23024"/>
                    <a:pt x="9279" y="22644"/>
                  </a:cubicBezTo>
                  <a:cubicBezTo>
                    <a:pt x="9153" y="22454"/>
                    <a:pt x="9026" y="22264"/>
                    <a:pt x="8899" y="22042"/>
                  </a:cubicBezTo>
                  <a:cubicBezTo>
                    <a:pt x="8741" y="21852"/>
                    <a:pt x="8646" y="21630"/>
                    <a:pt x="8519" y="21408"/>
                  </a:cubicBezTo>
                  <a:cubicBezTo>
                    <a:pt x="8013" y="20553"/>
                    <a:pt x="7474" y="19635"/>
                    <a:pt x="6936" y="18717"/>
                  </a:cubicBezTo>
                  <a:cubicBezTo>
                    <a:pt x="6809" y="18463"/>
                    <a:pt x="6651" y="18242"/>
                    <a:pt x="6524" y="17988"/>
                  </a:cubicBezTo>
                  <a:cubicBezTo>
                    <a:pt x="6366" y="17767"/>
                    <a:pt x="6271" y="17513"/>
                    <a:pt x="6144" y="17260"/>
                  </a:cubicBezTo>
                  <a:cubicBezTo>
                    <a:pt x="5891" y="16753"/>
                    <a:pt x="5669" y="16246"/>
                    <a:pt x="5416" y="15740"/>
                  </a:cubicBezTo>
                  <a:cubicBezTo>
                    <a:pt x="5162" y="15201"/>
                    <a:pt x="4909" y="14695"/>
                    <a:pt x="4656" y="14188"/>
                  </a:cubicBezTo>
                  <a:cubicBezTo>
                    <a:pt x="4529" y="13935"/>
                    <a:pt x="4402" y="13713"/>
                    <a:pt x="4307" y="13428"/>
                  </a:cubicBezTo>
                  <a:cubicBezTo>
                    <a:pt x="4212" y="13175"/>
                    <a:pt x="4117" y="12921"/>
                    <a:pt x="4022" y="12668"/>
                  </a:cubicBezTo>
                  <a:cubicBezTo>
                    <a:pt x="3611" y="11654"/>
                    <a:pt x="3230" y="10704"/>
                    <a:pt x="2850" y="9754"/>
                  </a:cubicBezTo>
                  <a:cubicBezTo>
                    <a:pt x="2755" y="9533"/>
                    <a:pt x="2660" y="9311"/>
                    <a:pt x="2597" y="9089"/>
                  </a:cubicBezTo>
                  <a:cubicBezTo>
                    <a:pt x="2502" y="8836"/>
                    <a:pt x="2439" y="8614"/>
                    <a:pt x="2375" y="8393"/>
                  </a:cubicBezTo>
                  <a:cubicBezTo>
                    <a:pt x="2249" y="7949"/>
                    <a:pt x="2090" y="7506"/>
                    <a:pt x="1964" y="7094"/>
                  </a:cubicBezTo>
                  <a:cubicBezTo>
                    <a:pt x="1710" y="6239"/>
                    <a:pt x="1457" y="5447"/>
                    <a:pt x="1235" y="4719"/>
                  </a:cubicBezTo>
                  <a:cubicBezTo>
                    <a:pt x="887" y="3262"/>
                    <a:pt x="602" y="2090"/>
                    <a:pt x="380" y="1267"/>
                  </a:cubicBezTo>
                  <a:cubicBezTo>
                    <a:pt x="159" y="444"/>
                    <a:pt x="32" y="0"/>
                    <a:pt x="0" y="0"/>
                  </a:cubicBezTo>
                  <a:close/>
                </a:path>
              </a:pathLst>
            </a:custGeom>
            <a:solidFill>
              <a:srgbClr val="D1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0"/>
            <p:cNvSpPr/>
            <p:nvPr/>
          </p:nvSpPr>
          <p:spPr>
            <a:xfrm>
              <a:off x="1120100" y="3618100"/>
              <a:ext cx="284250" cy="258250"/>
            </a:xfrm>
            <a:custGeom>
              <a:avLst/>
              <a:gdLst/>
              <a:ahLst/>
              <a:cxnLst/>
              <a:rect l="l" t="t" r="r" b="b"/>
              <a:pathLst>
                <a:path w="11370" h="10330" extrusionOk="0">
                  <a:moveTo>
                    <a:pt x="2608" y="0"/>
                  </a:moveTo>
                  <a:cubicBezTo>
                    <a:pt x="2027" y="0"/>
                    <a:pt x="1574" y="166"/>
                    <a:pt x="950" y="374"/>
                  </a:cubicBezTo>
                  <a:cubicBezTo>
                    <a:pt x="697" y="437"/>
                    <a:pt x="412" y="564"/>
                    <a:pt x="254" y="817"/>
                  </a:cubicBezTo>
                  <a:cubicBezTo>
                    <a:pt x="0" y="1229"/>
                    <a:pt x="285" y="1767"/>
                    <a:pt x="729" y="1989"/>
                  </a:cubicBezTo>
                  <a:cubicBezTo>
                    <a:pt x="995" y="2132"/>
                    <a:pt x="1301" y="2169"/>
                    <a:pt x="1612" y="2169"/>
                  </a:cubicBezTo>
                  <a:cubicBezTo>
                    <a:pt x="1782" y="2169"/>
                    <a:pt x="1954" y="2158"/>
                    <a:pt x="2122" y="2147"/>
                  </a:cubicBezTo>
                  <a:lnTo>
                    <a:pt x="2122" y="2147"/>
                  </a:lnTo>
                  <a:cubicBezTo>
                    <a:pt x="1742" y="2749"/>
                    <a:pt x="1330" y="3350"/>
                    <a:pt x="1140" y="4047"/>
                  </a:cubicBezTo>
                  <a:cubicBezTo>
                    <a:pt x="950" y="4712"/>
                    <a:pt x="950" y="5504"/>
                    <a:pt x="1394" y="6106"/>
                  </a:cubicBezTo>
                  <a:cubicBezTo>
                    <a:pt x="1656" y="6520"/>
                    <a:pt x="2158" y="6784"/>
                    <a:pt x="2642" y="6784"/>
                  </a:cubicBezTo>
                  <a:cubicBezTo>
                    <a:pt x="2860" y="6784"/>
                    <a:pt x="3075" y="6730"/>
                    <a:pt x="3262" y="6612"/>
                  </a:cubicBezTo>
                  <a:cubicBezTo>
                    <a:pt x="3294" y="7182"/>
                    <a:pt x="3421" y="7784"/>
                    <a:pt x="3801" y="8196"/>
                  </a:cubicBezTo>
                  <a:cubicBezTo>
                    <a:pt x="4045" y="8481"/>
                    <a:pt x="4420" y="8661"/>
                    <a:pt x="4783" y="8661"/>
                  </a:cubicBezTo>
                  <a:cubicBezTo>
                    <a:pt x="4985" y="8661"/>
                    <a:pt x="5183" y="8605"/>
                    <a:pt x="5352" y="8481"/>
                  </a:cubicBezTo>
                  <a:cubicBezTo>
                    <a:pt x="5352" y="9431"/>
                    <a:pt x="6239" y="10223"/>
                    <a:pt x="7189" y="10318"/>
                  </a:cubicBezTo>
                  <a:cubicBezTo>
                    <a:pt x="7271" y="10326"/>
                    <a:pt x="7352" y="10330"/>
                    <a:pt x="7434" y="10330"/>
                  </a:cubicBezTo>
                  <a:cubicBezTo>
                    <a:pt x="8300" y="10330"/>
                    <a:pt x="9146" y="9880"/>
                    <a:pt x="9754" y="9272"/>
                  </a:cubicBezTo>
                  <a:cubicBezTo>
                    <a:pt x="10419" y="8607"/>
                    <a:pt x="10895" y="7752"/>
                    <a:pt x="11370" y="6929"/>
                  </a:cubicBezTo>
                  <a:cubicBezTo>
                    <a:pt x="11370" y="6929"/>
                    <a:pt x="10419" y="6517"/>
                    <a:pt x="7569" y="4870"/>
                  </a:cubicBezTo>
                  <a:cubicBezTo>
                    <a:pt x="2692" y="2084"/>
                    <a:pt x="3167" y="25"/>
                    <a:pt x="3009" y="25"/>
                  </a:cubicBezTo>
                  <a:cubicBezTo>
                    <a:pt x="2867" y="8"/>
                    <a:pt x="2734" y="0"/>
                    <a:pt x="2608"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0"/>
            <p:cNvSpPr/>
            <p:nvPr/>
          </p:nvSpPr>
          <p:spPr>
            <a:xfrm>
              <a:off x="1130400" y="3861775"/>
              <a:ext cx="123525" cy="62575"/>
            </a:xfrm>
            <a:custGeom>
              <a:avLst/>
              <a:gdLst/>
              <a:ahLst/>
              <a:cxnLst/>
              <a:rect l="l" t="t" r="r" b="b"/>
              <a:pathLst>
                <a:path w="4941" h="2503" extrusionOk="0">
                  <a:moveTo>
                    <a:pt x="855" y="0"/>
                  </a:moveTo>
                  <a:cubicBezTo>
                    <a:pt x="570" y="0"/>
                    <a:pt x="348" y="32"/>
                    <a:pt x="222" y="64"/>
                  </a:cubicBezTo>
                  <a:cubicBezTo>
                    <a:pt x="63" y="95"/>
                    <a:pt x="0" y="127"/>
                    <a:pt x="0" y="127"/>
                  </a:cubicBezTo>
                  <a:cubicBezTo>
                    <a:pt x="0" y="132"/>
                    <a:pt x="7" y="134"/>
                    <a:pt x="20" y="134"/>
                  </a:cubicBezTo>
                  <a:cubicBezTo>
                    <a:pt x="84" y="134"/>
                    <a:pt x="300" y="89"/>
                    <a:pt x="633" y="89"/>
                  </a:cubicBezTo>
                  <a:cubicBezTo>
                    <a:pt x="702" y="89"/>
                    <a:pt x="776" y="91"/>
                    <a:pt x="855" y="95"/>
                  </a:cubicBezTo>
                  <a:cubicBezTo>
                    <a:pt x="1362" y="95"/>
                    <a:pt x="2090" y="222"/>
                    <a:pt x="2819" y="571"/>
                  </a:cubicBezTo>
                  <a:cubicBezTo>
                    <a:pt x="3547" y="919"/>
                    <a:pt x="4085" y="1426"/>
                    <a:pt x="4434" y="1806"/>
                  </a:cubicBezTo>
                  <a:cubicBezTo>
                    <a:pt x="4750" y="2217"/>
                    <a:pt x="4909" y="2502"/>
                    <a:pt x="4940" y="2502"/>
                  </a:cubicBezTo>
                  <a:cubicBezTo>
                    <a:pt x="4940" y="2502"/>
                    <a:pt x="4909" y="2407"/>
                    <a:pt x="4845" y="2281"/>
                  </a:cubicBezTo>
                  <a:cubicBezTo>
                    <a:pt x="4750" y="2154"/>
                    <a:pt x="4655" y="1964"/>
                    <a:pt x="4497" y="1742"/>
                  </a:cubicBezTo>
                  <a:cubicBezTo>
                    <a:pt x="4180" y="1331"/>
                    <a:pt x="3610" y="824"/>
                    <a:pt x="2882" y="444"/>
                  </a:cubicBezTo>
                  <a:cubicBezTo>
                    <a:pt x="2122" y="95"/>
                    <a:pt x="1362" y="0"/>
                    <a:pt x="85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0"/>
            <p:cNvSpPr/>
            <p:nvPr/>
          </p:nvSpPr>
          <p:spPr>
            <a:xfrm>
              <a:off x="1161275" y="3651175"/>
              <a:ext cx="235150" cy="194050"/>
            </a:xfrm>
            <a:custGeom>
              <a:avLst/>
              <a:gdLst/>
              <a:ahLst/>
              <a:cxnLst/>
              <a:rect l="l" t="t" r="r" b="b"/>
              <a:pathLst>
                <a:path w="9406" h="7762" extrusionOk="0">
                  <a:moveTo>
                    <a:pt x="3737" y="1"/>
                  </a:moveTo>
                  <a:cubicBezTo>
                    <a:pt x="3389" y="1"/>
                    <a:pt x="3040" y="159"/>
                    <a:pt x="2755" y="381"/>
                  </a:cubicBezTo>
                  <a:cubicBezTo>
                    <a:pt x="1995" y="1014"/>
                    <a:pt x="1299" y="1711"/>
                    <a:pt x="697" y="2471"/>
                  </a:cubicBezTo>
                  <a:cubicBezTo>
                    <a:pt x="348" y="2914"/>
                    <a:pt x="0" y="3452"/>
                    <a:pt x="222" y="3991"/>
                  </a:cubicBezTo>
                  <a:cubicBezTo>
                    <a:pt x="430" y="4406"/>
                    <a:pt x="860" y="4627"/>
                    <a:pt x="1304" y="4627"/>
                  </a:cubicBezTo>
                  <a:cubicBezTo>
                    <a:pt x="1334" y="4627"/>
                    <a:pt x="1364" y="4626"/>
                    <a:pt x="1394" y="4624"/>
                  </a:cubicBezTo>
                  <a:cubicBezTo>
                    <a:pt x="2217" y="4561"/>
                    <a:pt x="2755" y="3928"/>
                    <a:pt x="3294" y="3357"/>
                  </a:cubicBezTo>
                  <a:lnTo>
                    <a:pt x="3294" y="3357"/>
                  </a:lnTo>
                  <a:cubicBezTo>
                    <a:pt x="3009" y="3674"/>
                    <a:pt x="2755" y="3991"/>
                    <a:pt x="2597" y="4371"/>
                  </a:cubicBezTo>
                  <a:cubicBezTo>
                    <a:pt x="2407" y="4878"/>
                    <a:pt x="2439" y="5479"/>
                    <a:pt x="2882" y="5828"/>
                  </a:cubicBezTo>
                  <a:cubicBezTo>
                    <a:pt x="3009" y="5923"/>
                    <a:pt x="3199" y="5986"/>
                    <a:pt x="3357" y="6018"/>
                  </a:cubicBezTo>
                  <a:cubicBezTo>
                    <a:pt x="3503" y="6045"/>
                    <a:pt x="3633" y="6057"/>
                    <a:pt x="3748" y="6057"/>
                  </a:cubicBezTo>
                  <a:cubicBezTo>
                    <a:pt x="4582" y="6057"/>
                    <a:pt x="4682" y="5406"/>
                    <a:pt x="5099" y="4878"/>
                  </a:cubicBezTo>
                  <a:cubicBezTo>
                    <a:pt x="5447" y="4466"/>
                    <a:pt x="6017" y="4118"/>
                    <a:pt x="6397" y="3737"/>
                  </a:cubicBezTo>
                  <a:cubicBezTo>
                    <a:pt x="6420" y="3693"/>
                    <a:pt x="6465" y="3668"/>
                    <a:pt x="6507" y="3668"/>
                  </a:cubicBezTo>
                  <a:cubicBezTo>
                    <a:pt x="6584" y="3668"/>
                    <a:pt x="6647" y="3754"/>
                    <a:pt x="6524" y="3959"/>
                  </a:cubicBezTo>
                  <a:cubicBezTo>
                    <a:pt x="6144" y="4593"/>
                    <a:pt x="5637" y="5226"/>
                    <a:pt x="5099" y="6049"/>
                  </a:cubicBezTo>
                  <a:cubicBezTo>
                    <a:pt x="4909" y="6366"/>
                    <a:pt x="4624" y="6904"/>
                    <a:pt x="4782" y="7284"/>
                  </a:cubicBezTo>
                  <a:cubicBezTo>
                    <a:pt x="4929" y="7627"/>
                    <a:pt x="5151" y="7761"/>
                    <a:pt x="5478" y="7761"/>
                  </a:cubicBezTo>
                  <a:cubicBezTo>
                    <a:pt x="5574" y="7761"/>
                    <a:pt x="5680" y="7749"/>
                    <a:pt x="5796" y="7728"/>
                  </a:cubicBezTo>
                  <a:cubicBezTo>
                    <a:pt x="6302" y="7633"/>
                    <a:pt x="6872" y="6968"/>
                    <a:pt x="7252" y="6651"/>
                  </a:cubicBezTo>
                  <a:cubicBezTo>
                    <a:pt x="8076" y="5891"/>
                    <a:pt x="8614" y="5036"/>
                    <a:pt x="9406" y="4308"/>
                  </a:cubicBezTo>
                  <a:lnTo>
                    <a:pt x="8266" y="3262"/>
                  </a:lnTo>
                  <a:cubicBezTo>
                    <a:pt x="8266" y="3262"/>
                    <a:pt x="8076" y="2312"/>
                    <a:pt x="7221" y="1742"/>
                  </a:cubicBezTo>
                  <a:cubicBezTo>
                    <a:pt x="6925" y="1545"/>
                    <a:pt x="6602" y="1481"/>
                    <a:pt x="6307" y="1481"/>
                  </a:cubicBezTo>
                  <a:cubicBezTo>
                    <a:pt x="5749" y="1481"/>
                    <a:pt x="5289" y="1711"/>
                    <a:pt x="5289" y="1711"/>
                  </a:cubicBezTo>
                  <a:cubicBezTo>
                    <a:pt x="5289" y="1711"/>
                    <a:pt x="5447" y="1141"/>
                    <a:pt x="4972" y="444"/>
                  </a:cubicBezTo>
                  <a:cubicBezTo>
                    <a:pt x="4719" y="96"/>
                    <a:pt x="4180" y="1"/>
                    <a:pt x="373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0"/>
            <p:cNvSpPr/>
            <p:nvPr/>
          </p:nvSpPr>
          <p:spPr>
            <a:xfrm>
              <a:off x="1106775" y="3588075"/>
              <a:ext cx="158225" cy="82925"/>
            </a:xfrm>
            <a:custGeom>
              <a:avLst/>
              <a:gdLst/>
              <a:ahLst/>
              <a:cxnLst/>
              <a:rect l="l" t="t" r="r" b="b"/>
              <a:pathLst>
                <a:path w="6329" h="3317" extrusionOk="0">
                  <a:moveTo>
                    <a:pt x="4676" y="0"/>
                  </a:moveTo>
                  <a:cubicBezTo>
                    <a:pt x="3061" y="0"/>
                    <a:pt x="0" y="663"/>
                    <a:pt x="27" y="1479"/>
                  </a:cubicBezTo>
                  <a:cubicBezTo>
                    <a:pt x="76" y="2263"/>
                    <a:pt x="276" y="2705"/>
                    <a:pt x="1475" y="2705"/>
                  </a:cubicBezTo>
                  <a:cubicBezTo>
                    <a:pt x="1828" y="2705"/>
                    <a:pt x="2267" y="2667"/>
                    <a:pt x="2814" y="2588"/>
                  </a:cubicBezTo>
                  <a:cubicBezTo>
                    <a:pt x="3225" y="2525"/>
                    <a:pt x="3890" y="2461"/>
                    <a:pt x="3890" y="2461"/>
                  </a:cubicBezTo>
                  <a:lnTo>
                    <a:pt x="4460" y="3316"/>
                  </a:lnTo>
                  <a:lnTo>
                    <a:pt x="5917" y="2303"/>
                  </a:lnTo>
                  <a:cubicBezTo>
                    <a:pt x="6265" y="1955"/>
                    <a:pt x="6329" y="1353"/>
                    <a:pt x="6075" y="846"/>
                  </a:cubicBezTo>
                  <a:cubicBezTo>
                    <a:pt x="5885" y="498"/>
                    <a:pt x="5664" y="149"/>
                    <a:pt x="5442" y="86"/>
                  </a:cubicBezTo>
                  <a:cubicBezTo>
                    <a:pt x="5271" y="27"/>
                    <a:pt x="5003" y="0"/>
                    <a:pt x="4676"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0"/>
            <p:cNvSpPr/>
            <p:nvPr/>
          </p:nvSpPr>
          <p:spPr>
            <a:xfrm>
              <a:off x="1234900" y="3692925"/>
              <a:ext cx="61775" cy="55650"/>
            </a:xfrm>
            <a:custGeom>
              <a:avLst/>
              <a:gdLst/>
              <a:ahLst/>
              <a:cxnLst/>
              <a:rect l="l" t="t" r="r" b="b"/>
              <a:pathLst>
                <a:path w="2471" h="2226" extrusionOk="0">
                  <a:moveTo>
                    <a:pt x="2423" y="1"/>
                  </a:moveTo>
                  <a:cubicBezTo>
                    <a:pt x="2371" y="1"/>
                    <a:pt x="2200" y="62"/>
                    <a:pt x="1964" y="167"/>
                  </a:cubicBezTo>
                  <a:cubicBezTo>
                    <a:pt x="1710" y="294"/>
                    <a:pt x="1330" y="516"/>
                    <a:pt x="982" y="832"/>
                  </a:cubicBezTo>
                  <a:cubicBezTo>
                    <a:pt x="634" y="1149"/>
                    <a:pt x="380" y="1497"/>
                    <a:pt x="222" y="1751"/>
                  </a:cubicBezTo>
                  <a:cubicBezTo>
                    <a:pt x="64" y="2036"/>
                    <a:pt x="0" y="2194"/>
                    <a:pt x="0" y="2226"/>
                  </a:cubicBezTo>
                  <a:cubicBezTo>
                    <a:pt x="32" y="2226"/>
                    <a:pt x="380" y="1561"/>
                    <a:pt x="1077" y="927"/>
                  </a:cubicBezTo>
                  <a:cubicBezTo>
                    <a:pt x="1742" y="294"/>
                    <a:pt x="2471" y="41"/>
                    <a:pt x="2439" y="9"/>
                  </a:cubicBezTo>
                  <a:cubicBezTo>
                    <a:pt x="2439" y="4"/>
                    <a:pt x="2433" y="1"/>
                    <a:pt x="242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0"/>
            <p:cNvSpPr/>
            <p:nvPr/>
          </p:nvSpPr>
          <p:spPr>
            <a:xfrm>
              <a:off x="1215900" y="3651375"/>
              <a:ext cx="37225" cy="21275"/>
            </a:xfrm>
            <a:custGeom>
              <a:avLst/>
              <a:gdLst/>
              <a:ahLst/>
              <a:cxnLst/>
              <a:rect l="l" t="t" r="r" b="b"/>
              <a:pathLst>
                <a:path w="1489" h="851" extrusionOk="0">
                  <a:moveTo>
                    <a:pt x="1406" y="0"/>
                  </a:moveTo>
                  <a:cubicBezTo>
                    <a:pt x="1354" y="0"/>
                    <a:pt x="1283" y="8"/>
                    <a:pt x="1204" y="24"/>
                  </a:cubicBezTo>
                  <a:cubicBezTo>
                    <a:pt x="1077" y="88"/>
                    <a:pt x="855" y="183"/>
                    <a:pt x="665" y="309"/>
                  </a:cubicBezTo>
                  <a:cubicBezTo>
                    <a:pt x="254" y="531"/>
                    <a:pt x="0" y="848"/>
                    <a:pt x="32" y="848"/>
                  </a:cubicBezTo>
                  <a:cubicBezTo>
                    <a:pt x="32" y="850"/>
                    <a:pt x="33" y="851"/>
                    <a:pt x="36" y="851"/>
                  </a:cubicBezTo>
                  <a:cubicBezTo>
                    <a:pt x="73" y="851"/>
                    <a:pt x="373" y="641"/>
                    <a:pt x="729" y="404"/>
                  </a:cubicBezTo>
                  <a:cubicBezTo>
                    <a:pt x="919" y="278"/>
                    <a:pt x="1109" y="183"/>
                    <a:pt x="1267" y="119"/>
                  </a:cubicBezTo>
                  <a:cubicBezTo>
                    <a:pt x="1394" y="56"/>
                    <a:pt x="1489" y="24"/>
                    <a:pt x="1489" y="24"/>
                  </a:cubicBezTo>
                  <a:cubicBezTo>
                    <a:pt x="1489" y="8"/>
                    <a:pt x="1457" y="0"/>
                    <a:pt x="140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a:off x="1197675" y="3635275"/>
              <a:ext cx="39625" cy="15225"/>
            </a:xfrm>
            <a:custGeom>
              <a:avLst/>
              <a:gdLst/>
              <a:ahLst/>
              <a:cxnLst/>
              <a:rect l="l" t="t" r="r" b="b"/>
              <a:pathLst>
                <a:path w="1585" h="609" extrusionOk="0">
                  <a:moveTo>
                    <a:pt x="1550" y="1"/>
                  </a:moveTo>
                  <a:cubicBezTo>
                    <a:pt x="1523" y="1"/>
                    <a:pt x="1245" y="263"/>
                    <a:pt x="824" y="383"/>
                  </a:cubicBezTo>
                  <a:cubicBezTo>
                    <a:pt x="381" y="510"/>
                    <a:pt x="1" y="542"/>
                    <a:pt x="1" y="605"/>
                  </a:cubicBezTo>
                  <a:cubicBezTo>
                    <a:pt x="1" y="605"/>
                    <a:pt x="43" y="608"/>
                    <a:pt x="117" y="608"/>
                  </a:cubicBezTo>
                  <a:cubicBezTo>
                    <a:pt x="265" y="608"/>
                    <a:pt x="539" y="594"/>
                    <a:pt x="856" y="510"/>
                  </a:cubicBezTo>
                  <a:cubicBezTo>
                    <a:pt x="1078" y="415"/>
                    <a:pt x="1268" y="320"/>
                    <a:pt x="1394" y="193"/>
                  </a:cubicBezTo>
                  <a:cubicBezTo>
                    <a:pt x="1521" y="98"/>
                    <a:pt x="1584" y="3"/>
                    <a:pt x="1553" y="3"/>
                  </a:cubicBezTo>
                  <a:cubicBezTo>
                    <a:pt x="1553" y="2"/>
                    <a:pt x="1552"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a:off x="1304575" y="3723475"/>
              <a:ext cx="88700" cy="55200"/>
            </a:xfrm>
            <a:custGeom>
              <a:avLst/>
              <a:gdLst/>
              <a:ahLst/>
              <a:cxnLst/>
              <a:rect l="l" t="t" r="r" b="b"/>
              <a:pathLst>
                <a:path w="3548" h="2208" extrusionOk="0">
                  <a:moveTo>
                    <a:pt x="2652" y="1"/>
                  </a:moveTo>
                  <a:cubicBezTo>
                    <a:pt x="2267" y="1"/>
                    <a:pt x="1791" y="104"/>
                    <a:pt x="1394" y="402"/>
                  </a:cubicBezTo>
                  <a:cubicBezTo>
                    <a:pt x="855" y="782"/>
                    <a:pt x="570" y="1289"/>
                    <a:pt x="349" y="1637"/>
                  </a:cubicBezTo>
                  <a:cubicBezTo>
                    <a:pt x="159" y="1986"/>
                    <a:pt x="0" y="2207"/>
                    <a:pt x="32" y="2207"/>
                  </a:cubicBezTo>
                  <a:cubicBezTo>
                    <a:pt x="32" y="2207"/>
                    <a:pt x="190" y="2017"/>
                    <a:pt x="412" y="1669"/>
                  </a:cubicBezTo>
                  <a:cubicBezTo>
                    <a:pt x="665" y="1352"/>
                    <a:pt x="950" y="877"/>
                    <a:pt x="1457" y="497"/>
                  </a:cubicBezTo>
                  <a:cubicBezTo>
                    <a:pt x="1868" y="215"/>
                    <a:pt x="2320" y="99"/>
                    <a:pt x="2679" y="99"/>
                  </a:cubicBezTo>
                  <a:cubicBezTo>
                    <a:pt x="2763" y="99"/>
                    <a:pt x="2842" y="105"/>
                    <a:pt x="2914" y="117"/>
                  </a:cubicBezTo>
                  <a:cubicBezTo>
                    <a:pt x="3289" y="175"/>
                    <a:pt x="3480" y="311"/>
                    <a:pt x="3535" y="311"/>
                  </a:cubicBezTo>
                  <a:cubicBezTo>
                    <a:pt x="3540" y="311"/>
                    <a:pt x="3544" y="310"/>
                    <a:pt x="3547" y="307"/>
                  </a:cubicBezTo>
                  <a:cubicBezTo>
                    <a:pt x="3547" y="307"/>
                    <a:pt x="3484" y="275"/>
                    <a:pt x="3389" y="212"/>
                  </a:cubicBezTo>
                  <a:cubicBezTo>
                    <a:pt x="3294" y="149"/>
                    <a:pt x="3135" y="85"/>
                    <a:pt x="2945" y="22"/>
                  </a:cubicBezTo>
                  <a:cubicBezTo>
                    <a:pt x="2857" y="8"/>
                    <a:pt x="2758" y="1"/>
                    <a:pt x="265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a:off x="1220650" y="4023000"/>
              <a:ext cx="91075" cy="10025"/>
            </a:xfrm>
            <a:custGeom>
              <a:avLst/>
              <a:gdLst/>
              <a:ahLst/>
              <a:cxnLst/>
              <a:rect l="l" t="t" r="r" b="b"/>
              <a:pathLst>
                <a:path w="3643" h="401" extrusionOk="0">
                  <a:moveTo>
                    <a:pt x="130" y="1"/>
                  </a:moveTo>
                  <a:cubicBezTo>
                    <a:pt x="46" y="1"/>
                    <a:pt x="0" y="4"/>
                    <a:pt x="0" y="12"/>
                  </a:cubicBezTo>
                  <a:cubicBezTo>
                    <a:pt x="0" y="44"/>
                    <a:pt x="792" y="139"/>
                    <a:pt x="1805" y="265"/>
                  </a:cubicBezTo>
                  <a:cubicBezTo>
                    <a:pt x="2639" y="343"/>
                    <a:pt x="3323" y="400"/>
                    <a:pt x="3557" y="400"/>
                  </a:cubicBezTo>
                  <a:cubicBezTo>
                    <a:pt x="3607" y="400"/>
                    <a:pt x="3637" y="398"/>
                    <a:pt x="3642" y="392"/>
                  </a:cubicBezTo>
                  <a:cubicBezTo>
                    <a:pt x="3642" y="360"/>
                    <a:pt x="2819" y="234"/>
                    <a:pt x="1837" y="139"/>
                  </a:cubicBezTo>
                  <a:cubicBezTo>
                    <a:pt x="1063" y="42"/>
                    <a:pt x="400" y="1"/>
                    <a:pt x="13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 name="Google Shape;1416;p40"/>
          <p:cNvSpPr txBox="1">
            <a:spLocks noGrp="1"/>
          </p:cNvSpPr>
          <p:nvPr>
            <p:ph type="title"/>
          </p:nvPr>
        </p:nvSpPr>
        <p:spPr>
          <a:xfrm>
            <a:off x="3572425" y="1138350"/>
            <a:ext cx="5571600" cy="286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s-CZ" sz="2000" dirty="0"/>
              <a:t>Mezi lety 2019 – 2021 vzniklo více než 300 studií dopadů sociálních médií na </a:t>
            </a:r>
            <a:r>
              <a:rPr lang="cs-CZ" sz="2000" dirty="0" err="1"/>
              <a:t>well-being</a:t>
            </a:r>
            <a:r>
              <a:rPr lang="cs-CZ" sz="2000" dirty="0"/>
              <a:t>.</a:t>
            </a:r>
            <a:br>
              <a:rPr lang="cs-CZ" sz="2000" dirty="0"/>
            </a:br>
            <a:br>
              <a:rPr lang="cs-CZ" sz="2000" dirty="0"/>
            </a:br>
            <a:r>
              <a:rPr lang="cs-CZ" sz="2000" dirty="0"/>
              <a:t>Z nich bylo publikováno 27 shrnujících článků* dopadů na </a:t>
            </a:r>
            <a:r>
              <a:rPr lang="cs-CZ" sz="2000" dirty="0" err="1"/>
              <a:t>well-being</a:t>
            </a:r>
            <a:r>
              <a:rPr lang="cs-CZ" sz="2000" dirty="0"/>
              <a:t> – a to </a:t>
            </a:r>
            <a:br>
              <a:rPr lang="cs-CZ" sz="2000" dirty="0"/>
            </a:br>
            <a:r>
              <a:rPr lang="cs-CZ" sz="2000" dirty="0"/>
              <a:t>s různými závěry (!).</a:t>
            </a:r>
            <a:endParaRPr sz="2000" dirty="0"/>
          </a:p>
        </p:txBody>
      </p:sp>
      <p:grpSp>
        <p:nvGrpSpPr>
          <p:cNvPr id="1417" name="Google Shape;1417;p40"/>
          <p:cNvGrpSpPr/>
          <p:nvPr/>
        </p:nvGrpSpPr>
        <p:grpSpPr>
          <a:xfrm>
            <a:off x="1709113" y="329685"/>
            <a:ext cx="724357" cy="668478"/>
            <a:chOff x="1715738" y="91585"/>
            <a:chExt cx="724357" cy="668478"/>
          </a:xfrm>
        </p:grpSpPr>
        <p:sp>
          <p:nvSpPr>
            <p:cNvPr id="1418" name="Google Shape;1418;p40"/>
            <p:cNvSpPr/>
            <p:nvPr/>
          </p:nvSpPr>
          <p:spPr>
            <a:xfrm>
              <a:off x="1715738" y="91585"/>
              <a:ext cx="724357" cy="668478"/>
            </a:xfrm>
            <a:custGeom>
              <a:avLst/>
              <a:gdLst/>
              <a:ahLst/>
              <a:cxnLst/>
              <a:rect l="l" t="t" r="r" b="b"/>
              <a:pathLst>
                <a:path w="24228" h="22359" extrusionOk="0">
                  <a:moveTo>
                    <a:pt x="3136" y="0"/>
                  </a:moveTo>
                  <a:cubicBezTo>
                    <a:pt x="1394" y="0"/>
                    <a:pt x="0" y="1425"/>
                    <a:pt x="0" y="3167"/>
                  </a:cubicBezTo>
                  <a:lnTo>
                    <a:pt x="0" y="16056"/>
                  </a:lnTo>
                  <a:cubicBezTo>
                    <a:pt x="0" y="17798"/>
                    <a:pt x="1394" y="19223"/>
                    <a:pt x="3136" y="19223"/>
                  </a:cubicBezTo>
                  <a:lnTo>
                    <a:pt x="9438" y="19223"/>
                  </a:lnTo>
                  <a:cubicBezTo>
                    <a:pt x="9754" y="19223"/>
                    <a:pt x="10071" y="19382"/>
                    <a:pt x="10229" y="19667"/>
                  </a:cubicBezTo>
                  <a:lnTo>
                    <a:pt x="11623" y="22073"/>
                  </a:lnTo>
                  <a:cubicBezTo>
                    <a:pt x="11734" y="22263"/>
                    <a:pt x="11924" y="22358"/>
                    <a:pt x="12114" y="22358"/>
                  </a:cubicBezTo>
                  <a:cubicBezTo>
                    <a:pt x="12304" y="22358"/>
                    <a:pt x="12494" y="22263"/>
                    <a:pt x="12605" y="22073"/>
                  </a:cubicBezTo>
                  <a:lnTo>
                    <a:pt x="13998" y="19667"/>
                  </a:lnTo>
                  <a:cubicBezTo>
                    <a:pt x="14156" y="19382"/>
                    <a:pt x="14441" y="19223"/>
                    <a:pt x="14790" y="19223"/>
                  </a:cubicBezTo>
                  <a:lnTo>
                    <a:pt x="21060" y="19223"/>
                  </a:lnTo>
                  <a:cubicBezTo>
                    <a:pt x="22802" y="19223"/>
                    <a:pt x="24227" y="17798"/>
                    <a:pt x="24227" y="16056"/>
                  </a:cubicBezTo>
                  <a:lnTo>
                    <a:pt x="24227" y="3167"/>
                  </a:lnTo>
                  <a:cubicBezTo>
                    <a:pt x="24227" y="1425"/>
                    <a:pt x="22834" y="0"/>
                    <a:pt x="2106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0"/>
            <p:cNvSpPr/>
            <p:nvPr/>
          </p:nvSpPr>
          <p:spPr>
            <a:xfrm>
              <a:off x="1908888" y="259172"/>
              <a:ext cx="340891" cy="284086"/>
            </a:xfrm>
            <a:custGeom>
              <a:avLst/>
              <a:gdLst/>
              <a:ahLst/>
              <a:cxnLst/>
              <a:rect l="l" t="t" r="r" b="b"/>
              <a:pathLst>
                <a:path w="11402" h="9502" extrusionOk="0">
                  <a:moveTo>
                    <a:pt x="3453" y="1"/>
                  </a:moveTo>
                  <a:cubicBezTo>
                    <a:pt x="2914" y="1"/>
                    <a:pt x="2408" y="159"/>
                    <a:pt x="1933" y="476"/>
                  </a:cubicBezTo>
                  <a:cubicBezTo>
                    <a:pt x="476" y="1394"/>
                    <a:pt x="1" y="3484"/>
                    <a:pt x="824" y="5099"/>
                  </a:cubicBezTo>
                  <a:cubicBezTo>
                    <a:pt x="1489" y="6366"/>
                    <a:pt x="4118" y="8488"/>
                    <a:pt x="5226" y="9343"/>
                  </a:cubicBezTo>
                  <a:cubicBezTo>
                    <a:pt x="5385" y="9470"/>
                    <a:pt x="5543" y="9501"/>
                    <a:pt x="5701" y="9501"/>
                  </a:cubicBezTo>
                  <a:cubicBezTo>
                    <a:pt x="5891" y="9501"/>
                    <a:pt x="6050" y="9470"/>
                    <a:pt x="6176" y="9343"/>
                  </a:cubicBezTo>
                  <a:cubicBezTo>
                    <a:pt x="7285" y="8488"/>
                    <a:pt x="9913" y="6366"/>
                    <a:pt x="10578" y="5099"/>
                  </a:cubicBezTo>
                  <a:cubicBezTo>
                    <a:pt x="11402" y="3484"/>
                    <a:pt x="10927" y="1394"/>
                    <a:pt x="9470" y="476"/>
                  </a:cubicBezTo>
                  <a:cubicBezTo>
                    <a:pt x="8995" y="159"/>
                    <a:pt x="8488" y="1"/>
                    <a:pt x="7950" y="1"/>
                  </a:cubicBezTo>
                  <a:cubicBezTo>
                    <a:pt x="7095" y="1"/>
                    <a:pt x="6271" y="381"/>
                    <a:pt x="5701" y="1077"/>
                  </a:cubicBezTo>
                  <a:cubicBezTo>
                    <a:pt x="5131" y="381"/>
                    <a:pt x="4339" y="1"/>
                    <a:pt x="3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40"/>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0"/>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a:off x="1605887" y="425027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a:off x="4878316" y="440033"/>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806706" y="394634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2305653" y="3025021"/>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a:off x="3027155" y="4940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0"/>
          <p:cNvSpPr/>
          <p:nvPr/>
        </p:nvSpPr>
        <p:spPr>
          <a:xfrm>
            <a:off x="1591685" y="247771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0"/>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0"/>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0"/>
          <p:cNvSpPr/>
          <p:nvPr/>
        </p:nvSpPr>
        <p:spPr>
          <a:xfrm>
            <a:off x="538279" y="464644"/>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2" name="Google Shape;1432;p40"/>
          <p:cNvGrpSpPr/>
          <p:nvPr/>
        </p:nvGrpSpPr>
        <p:grpSpPr>
          <a:xfrm>
            <a:off x="474375" y="2162421"/>
            <a:ext cx="519828" cy="479107"/>
            <a:chOff x="474375" y="2162421"/>
            <a:chExt cx="519828" cy="479107"/>
          </a:xfrm>
        </p:grpSpPr>
        <p:sp>
          <p:nvSpPr>
            <p:cNvPr id="1433" name="Google Shape;1433;p40"/>
            <p:cNvSpPr/>
            <p:nvPr/>
          </p:nvSpPr>
          <p:spPr>
            <a:xfrm>
              <a:off x="474375" y="2162421"/>
              <a:ext cx="519828" cy="479107"/>
            </a:xfrm>
            <a:custGeom>
              <a:avLst/>
              <a:gdLst/>
              <a:ahLst/>
              <a:cxnLst/>
              <a:rect l="l" t="t" r="r" b="b"/>
              <a:pathLst>
                <a:path w="17387" h="16025" extrusionOk="0">
                  <a:moveTo>
                    <a:pt x="2280" y="0"/>
                  </a:moveTo>
                  <a:cubicBezTo>
                    <a:pt x="1014" y="0"/>
                    <a:pt x="0" y="1013"/>
                    <a:pt x="0" y="2249"/>
                  </a:cubicBezTo>
                  <a:lnTo>
                    <a:pt x="0" y="11496"/>
                  </a:lnTo>
                  <a:cubicBezTo>
                    <a:pt x="0" y="12731"/>
                    <a:pt x="1014" y="13776"/>
                    <a:pt x="2280" y="13776"/>
                  </a:cubicBezTo>
                  <a:lnTo>
                    <a:pt x="6777" y="13776"/>
                  </a:lnTo>
                  <a:cubicBezTo>
                    <a:pt x="7031" y="13776"/>
                    <a:pt x="7221" y="13871"/>
                    <a:pt x="7347" y="14093"/>
                  </a:cubicBezTo>
                  <a:lnTo>
                    <a:pt x="8361" y="15834"/>
                  </a:lnTo>
                  <a:cubicBezTo>
                    <a:pt x="8440" y="15961"/>
                    <a:pt x="8575" y="16024"/>
                    <a:pt x="8709" y="16024"/>
                  </a:cubicBezTo>
                  <a:cubicBezTo>
                    <a:pt x="8844" y="16024"/>
                    <a:pt x="8978" y="15961"/>
                    <a:pt x="9057" y="15834"/>
                  </a:cubicBezTo>
                  <a:lnTo>
                    <a:pt x="10071" y="14093"/>
                  </a:lnTo>
                  <a:cubicBezTo>
                    <a:pt x="10166" y="13903"/>
                    <a:pt x="10388" y="13776"/>
                    <a:pt x="10609" y="13776"/>
                  </a:cubicBezTo>
                  <a:lnTo>
                    <a:pt x="15138" y="13776"/>
                  </a:lnTo>
                  <a:cubicBezTo>
                    <a:pt x="16373" y="13776"/>
                    <a:pt x="17386" y="12731"/>
                    <a:pt x="17386" y="11496"/>
                  </a:cubicBezTo>
                  <a:lnTo>
                    <a:pt x="17386" y="2249"/>
                  </a:lnTo>
                  <a:cubicBezTo>
                    <a:pt x="17386" y="1013"/>
                    <a:pt x="16373" y="0"/>
                    <a:pt x="1513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0"/>
            <p:cNvSpPr/>
            <p:nvPr/>
          </p:nvSpPr>
          <p:spPr>
            <a:xfrm>
              <a:off x="612600" y="2282647"/>
              <a:ext cx="245279" cy="203602"/>
            </a:xfrm>
            <a:custGeom>
              <a:avLst/>
              <a:gdLst/>
              <a:ahLst/>
              <a:cxnLst/>
              <a:rect l="l" t="t" r="r" b="b"/>
              <a:pathLst>
                <a:path w="8204" h="6810" extrusionOk="0">
                  <a:moveTo>
                    <a:pt x="2503" y="1"/>
                  </a:moveTo>
                  <a:cubicBezTo>
                    <a:pt x="2123" y="1"/>
                    <a:pt x="1743" y="96"/>
                    <a:pt x="1426" y="318"/>
                  </a:cubicBezTo>
                  <a:cubicBezTo>
                    <a:pt x="381" y="983"/>
                    <a:pt x="1" y="2471"/>
                    <a:pt x="603" y="3643"/>
                  </a:cubicBezTo>
                  <a:cubicBezTo>
                    <a:pt x="1078" y="4561"/>
                    <a:pt x="2978" y="6081"/>
                    <a:pt x="3769" y="6683"/>
                  </a:cubicBezTo>
                  <a:cubicBezTo>
                    <a:pt x="3864" y="6778"/>
                    <a:pt x="3991" y="6810"/>
                    <a:pt x="4118" y="6810"/>
                  </a:cubicBezTo>
                  <a:cubicBezTo>
                    <a:pt x="4244" y="6810"/>
                    <a:pt x="4339" y="6778"/>
                    <a:pt x="4434" y="6683"/>
                  </a:cubicBezTo>
                  <a:cubicBezTo>
                    <a:pt x="5258" y="6081"/>
                    <a:pt x="7158" y="4561"/>
                    <a:pt x="7601" y="3643"/>
                  </a:cubicBezTo>
                  <a:cubicBezTo>
                    <a:pt x="8203" y="2471"/>
                    <a:pt x="7855" y="983"/>
                    <a:pt x="6810" y="318"/>
                  </a:cubicBezTo>
                  <a:cubicBezTo>
                    <a:pt x="6493" y="96"/>
                    <a:pt x="6113" y="1"/>
                    <a:pt x="5701" y="1"/>
                  </a:cubicBezTo>
                  <a:cubicBezTo>
                    <a:pt x="5100" y="1"/>
                    <a:pt x="4530" y="254"/>
                    <a:pt x="4118" y="761"/>
                  </a:cubicBezTo>
                  <a:cubicBezTo>
                    <a:pt x="3706" y="254"/>
                    <a:pt x="3136" y="1"/>
                    <a:pt x="2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0"/>
          <p:cNvSpPr/>
          <p:nvPr/>
        </p:nvSpPr>
        <p:spPr>
          <a:xfrm>
            <a:off x="256605" y="3598719"/>
            <a:ext cx="392016" cy="328574"/>
          </a:xfrm>
          <a:custGeom>
            <a:avLst/>
            <a:gdLst/>
            <a:ahLst/>
            <a:cxnLst/>
            <a:rect l="l" t="t" r="r" b="b"/>
            <a:pathLst>
              <a:path w="13112" h="10990" extrusionOk="0">
                <a:moveTo>
                  <a:pt x="8900" y="919"/>
                </a:moveTo>
                <a:cubicBezTo>
                  <a:pt x="9406" y="919"/>
                  <a:pt x="9850" y="1046"/>
                  <a:pt x="10293" y="1331"/>
                </a:cubicBezTo>
                <a:cubicBezTo>
                  <a:pt x="11623" y="2186"/>
                  <a:pt x="12067" y="4118"/>
                  <a:pt x="11307" y="5638"/>
                </a:cubicBezTo>
                <a:cubicBezTo>
                  <a:pt x="10863" y="6493"/>
                  <a:pt x="9153" y="8140"/>
                  <a:pt x="6778" y="9977"/>
                </a:cubicBezTo>
                <a:cubicBezTo>
                  <a:pt x="6715" y="10024"/>
                  <a:pt x="6635" y="10048"/>
                  <a:pt x="6556" y="10048"/>
                </a:cubicBezTo>
                <a:cubicBezTo>
                  <a:pt x="6477" y="10048"/>
                  <a:pt x="6398" y="10024"/>
                  <a:pt x="6335" y="9977"/>
                </a:cubicBezTo>
                <a:cubicBezTo>
                  <a:pt x="3928" y="8140"/>
                  <a:pt x="2249" y="6525"/>
                  <a:pt x="1806" y="5638"/>
                </a:cubicBezTo>
                <a:cubicBezTo>
                  <a:pt x="1014" y="4118"/>
                  <a:pt x="1489" y="2186"/>
                  <a:pt x="2819" y="1331"/>
                </a:cubicBezTo>
                <a:cubicBezTo>
                  <a:pt x="3231" y="1046"/>
                  <a:pt x="3706" y="919"/>
                  <a:pt x="4181" y="919"/>
                </a:cubicBezTo>
                <a:cubicBezTo>
                  <a:pt x="4941" y="919"/>
                  <a:pt x="5670" y="1268"/>
                  <a:pt x="6176" y="1901"/>
                </a:cubicBezTo>
                <a:lnTo>
                  <a:pt x="6556" y="2313"/>
                </a:lnTo>
                <a:lnTo>
                  <a:pt x="6905" y="1901"/>
                </a:lnTo>
                <a:cubicBezTo>
                  <a:pt x="7411" y="1268"/>
                  <a:pt x="8140" y="919"/>
                  <a:pt x="8900" y="919"/>
                </a:cubicBezTo>
                <a:close/>
                <a:moveTo>
                  <a:pt x="4181" y="1"/>
                </a:moveTo>
                <a:cubicBezTo>
                  <a:pt x="3516" y="1"/>
                  <a:pt x="2883" y="191"/>
                  <a:pt x="2313" y="539"/>
                </a:cubicBezTo>
                <a:cubicBezTo>
                  <a:pt x="602" y="1679"/>
                  <a:pt x="1" y="4149"/>
                  <a:pt x="982" y="6050"/>
                </a:cubicBezTo>
                <a:cubicBezTo>
                  <a:pt x="1679" y="7443"/>
                  <a:pt x="4276" y="9565"/>
                  <a:pt x="5765" y="10705"/>
                </a:cubicBezTo>
                <a:cubicBezTo>
                  <a:pt x="5986" y="10895"/>
                  <a:pt x="6271" y="10990"/>
                  <a:pt x="6556" y="10990"/>
                </a:cubicBezTo>
                <a:cubicBezTo>
                  <a:pt x="6841" y="10990"/>
                  <a:pt x="7095" y="10895"/>
                  <a:pt x="7316" y="10705"/>
                </a:cubicBezTo>
                <a:cubicBezTo>
                  <a:pt x="8805" y="9565"/>
                  <a:pt x="11402" y="7411"/>
                  <a:pt x="12130" y="6050"/>
                </a:cubicBezTo>
                <a:cubicBezTo>
                  <a:pt x="13112" y="4149"/>
                  <a:pt x="12510" y="1679"/>
                  <a:pt x="10800" y="539"/>
                </a:cubicBezTo>
                <a:cubicBezTo>
                  <a:pt x="10230" y="191"/>
                  <a:pt x="9565" y="1"/>
                  <a:pt x="8931" y="1"/>
                </a:cubicBezTo>
                <a:cubicBezTo>
                  <a:pt x="8045" y="1"/>
                  <a:pt x="7221" y="318"/>
                  <a:pt x="6556" y="919"/>
                </a:cubicBezTo>
                <a:cubicBezTo>
                  <a:pt x="5891" y="318"/>
                  <a:pt x="5068"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0"/>
          <p:cNvSpPr/>
          <p:nvPr/>
        </p:nvSpPr>
        <p:spPr>
          <a:xfrm>
            <a:off x="480056" y="1332951"/>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7" name="Google Shape;1437;p40"/>
          <p:cNvGrpSpPr/>
          <p:nvPr/>
        </p:nvGrpSpPr>
        <p:grpSpPr>
          <a:xfrm>
            <a:off x="7933144" y="3714675"/>
            <a:ext cx="756556" cy="1356881"/>
            <a:chOff x="1909844" y="3759800"/>
            <a:chExt cx="756556" cy="1356881"/>
          </a:xfrm>
        </p:grpSpPr>
        <p:sp>
          <p:nvSpPr>
            <p:cNvPr id="1438" name="Google Shape;1438;p40"/>
            <p:cNvSpPr/>
            <p:nvPr/>
          </p:nvSpPr>
          <p:spPr>
            <a:xfrm>
              <a:off x="1909844" y="4428531"/>
              <a:ext cx="756556" cy="687852"/>
            </a:xfrm>
            <a:custGeom>
              <a:avLst/>
              <a:gdLst/>
              <a:ahLst/>
              <a:cxnLst/>
              <a:rect l="l" t="t" r="r" b="b"/>
              <a:pathLst>
                <a:path w="25305" h="23007" extrusionOk="0">
                  <a:moveTo>
                    <a:pt x="12621" y="0"/>
                  </a:moveTo>
                  <a:cubicBezTo>
                    <a:pt x="7408" y="0"/>
                    <a:pt x="2678" y="3575"/>
                    <a:pt x="1457" y="8892"/>
                  </a:cubicBezTo>
                  <a:cubicBezTo>
                    <a:pt x="0" y="15067"/>
                    <a:pt x="3864" y="21274"/>
                    <a:pt x="10040" y="22699"/>
                  </a:cubicBezTo>
                  <a:cubicBezTo>
                    <a:pt x="10925" y="22907"/>
                    <a:pt x="11810" y="23007"/>
                    <a:pt x="12681" y="23007"/>
                  </a:cubicBezTo>
                  <a:cubicBezTo>
                    <a:pt x="17913" y="23007"/>
                    <a:pt x="22630" y="19411"/>
                    <a:pt x="23879" y="14117"/>
                  </a:cubicBezTo>
                  <a:cubicBezTo>
                    <a:pt x="25304" y="7942"/>
                    <a:pt x="21472" y="1734"/>
                    <a:pt x="15265" y="309"/>
                  </a:cubicBezTo>
                  <a:cubicBezTo>
                    <a:pt x="14379" y="100"/>
                    <a:pt x="13493" y="0"/>
                    <a:pt x="1262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0"/>
            <p:cNvSpPr/>
            <p:nvPr/>
          </p:nvSpPr>
          <p:spPr>
            <a:xfrm>
              <a:off x="2124791" y="4531893"/>
              <a:ext cx="327617" cy="290873"/>
            </a:xfrm>
            <a:custGeom>
              <a:avLst/>
              <a:gdLst/>
              <a:ahLst/>
              <a:cxnLst/>
              <a:rect l="l" t="t" r="r" b="b"/>
              <a:pathLst>
                <a:path w="10958" h="9729" extrusionOk="0">
                  <a:moveTo>
                    <a:pt x="5477" y="1"/>
                  </a:moveTo>
                  <a:cubicBezTo>
                    <a:pt x="4050" y="1"/>
                    <a:pt x="2641" y="626"/>
                    <a:pt x="1679" y="1824"/>
                  </a:cubicBezTo>
                  <a:cubicBezTo>
                    <a:pt x="0" y="3915"/>
                    <a:pt x="349" y="6986"/>
                    <a:pt x="2439" y="8665"/>
                  </a:cubicBezTo>
                  <a:cubicBezTo>
                    <a:pt x="3331" y="9381"/>
                    <a:pt x="4402" y="9729"/>
                    <a:pt x="5467" y="9729"/>
                  </a:cubicBezTo>
                  <a:cubicBezTo>
                    <a:pt x="6898" y="9729"/>
                    <a:pt x="8317" y="9103"/>
                    <a:pt x="9279" y="7905"/>
                  </a:cubicBezTo>
                  <a:cubicBezTo>
                    <a:pt x="10958" y="5783"/>
                    <a:pt x="10609" y="2743"/>
                    <a:pt x="8519" y="1064"/>
                  </a:cubicBezTo>
                  <a:cubicBezTo>
                    <a:pt x="7614" y="348"/>
                    <a:pt x="6540" y="1"/>
                    <a:pt x="5477" y="1"/>
                  </a:cubicBezTo>
                  <a:close/>
                </a:path>
              </a:pathLst>
            </a:custGeom>
            <a:solidFill>
              <a:srgbClr val="003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0"/>
            <p:cNvSpPr/>
            <p:nvPr/>
          </p:nvSpPr>
          <p:spPr>
            <a:xfrm>
              <a:off x="2113429" y="4863867"/>
              <a:ext cx="350339" cy="252813"/>
            </a:xfrm>
            <a:custGeom>
              <a:avLst/>
              <a:gdLst/>
              <a:ahLst/>
              <a:cxnLst/>
              <a:rect l="l" t="t" r="r" b="b"/>
              <a:pathLst>
                <a:path w="11718" h="8456" extrusionOk="0">
                  <a:moveTo>
                    <a:pt x="5099" y="0"/>
                  </a:moveTo>
                  <a:cubicBezTo>
                    <a:pt x="2280" y="0"/>
                    <a:pt x="0" y="2281"/>
                    <a:pt x="0" y="5099"/>
                  </a:cubicBezTo>
                  <a:lnTo>
                    <a:pt x="0" y="6841"/>
                  </a:lnTo>
                  <a:cubicBezTo>
                    <a:pt x="1710" y="7854"/>
                    <a:pt x="3706" y="8456"/>
                    <a:pt x="5859" y="8456"/>
                  </a:cubicBezTo>
                  <a:cubicBezTo>
                    <a:pt x="7981" y="8456"/>
                    <a:pt x="9976" y="7854"/>
                    <a:pt x="11718" y="6841"/>
                  </a:cubicBezTo>
                  <a:lnTo>
                    <a:pt x="11718" y="5099"/>
                  </a:lnTo>
                  <a:cubicBezTo>
                    <a:pt x="11718" y="2281"/>
                    <a:pt x="9438" y="0"/>
                    <a:pt x="6619"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0"/>
            <p:cNvSpPr/>
            <p:nvPr/>
          </p:nvSpPr>
          <p:spPr>
            <a:xfrm>
              <a:off x="2168355" y="4596835"/>
              <a:ext cx="240525" cy="266088"/>
            </a:xfrm>
            <a:custGeom>
              <a:avLst/>
              <a:gdLst/>
              <a:ahLst/>
              <a:cxnLst/>
              <a:rect l="l" t="t" r="r" b="b"/>
              <a:pathLst>
                <a:path w="8045" h="8900" extrusionOk="0">
                  <a:moveTo>
                    <a:pt x="6841" y="1"/>
                  </a:moveTo>
                  <a:lnTo>
                    <a:pt x="6841" y="1"/>
                  </a:lnTo>
                  <a:cubicBezTo>
                    <a:pt x="5732" y="486"/>
                    <a:pt x="4736" y="648"/>
                    <a:pt x="3901" y="648"/>
                  </a:cubicBezTo>
                  <a:cubicBezTo>
                    <a:pt x="2231" y="648"/>
                    <a:pt x="1204" y="1"/>
                    <a:pt x="1204" y="1"/>
                  </a:cubicBezTo>
                  <a:lnTo>
                    <a:pt x="1204" y="1"/>
                  </a:lnTo>
                  <a:cubicBezTo>
                    <a:pt x="1552" y="982"/>
                    <a:pt x="1647" y="2629"/>
                    <a:pt x="95" y="4878"/>
                  </a:cubicBezTo>
                  <a:lnTo>
                    <a:pt x="0" y="4878"/>
                  </a:lnTo>
                  <a:cubicBezTo>
                    <a:pt x="0" y="7095"/>
                    <a:pt x="1805" y="8900"/>
                    <a:pt x="4022" y="8900"/>
                  </a:cubicBezTo>
                  <a:cubicBezTo>
                    <a:pt x="6239" y="8900"/>
                    <a:pt x="8044" y="7095"/>
                    <a:pt x="8044" y="4878"/>
                  </a:cubicBezTo>
                  <a:lnTo>
                    <a:pt x="7917" y="4878"/>
                  </a:lnTo>
                  <a:cubicBezTo>
                    <a:pt x="6397" y="2629"/>
                    <a:pt x="6492" y="982"/>
                    <a:pt x="6841" y="1"/>
                  </a:cubicBezTo>
                  <a:close/>
                </a:path>
              </a:pathLst>
            </a:custGeom>
            <a:solidFill>
              <a:srgbClr val="F4B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0"/>
            <p:cNvSpPr/>
            <p:nvPr/>
          </p:nvSpPr>
          <p:spPr>
            <a:xfrm>
              <a:off x="2241249" y="4798537"/>
              <a:ext cx="93759" cy="150564"/>
            </a:xfrm>
            <a:custGeom>
              <a:avLst/>
              <a:gdLst/>
              <a:ahLst/>
              <a:cxnLst/>
              <a:rect l="l" t="t" r="r" b="b"/>
              <a:pathLst>
                <a:path w="3136" h="5036" extrusionOk="0">
                  <a:moveTo>
                    <a:pt x="1" y="0"/>
                  </a:moveTo>
                  <a:lnTo>
                    <a:pt x="1" y="3452"/>
                  </a:lnTo>
                  <a:cubicBezTo>
                    <a:pt x="1" y="4339"/>
                    <a:pt x="729" y="5036"/>
                    <a:pt x="1584" y="5036"/>
                  </a:cubicBezTo>
                  <a:cubicBezTo>
                    <a:pt x="2439" y="5036"/>
                    <a:pt x="3136" y="4339"/>
                    <a:pt x="3136" y="3452"/>
                  </a:cubicBezTo>
                  <a:lnTo>
                    <a:pt x="3136" y="0"/>
                  </a:lnTo>
                  <a:close/>
                </a:path>
              </a:pathLst>
            </a:custGeom>
            <a:solidFill>
              <a:srgbClr val="F4B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0"/>
            <p:cNvSpPr/>
            <p:nvPr/>
          </p:nvSpPr>
          <p:spPr>
            <a:xfrm>
              <a:off x="2248814" y="4781494"/>
              <a:ext cx="79587" cy="35997"/>
            </a:xfrm>
            <a:custGeom>
              <a:avLst/>
              <a:gdLst/>
              <a:ahLst/>
              <a:cxnLst/>
              <a:rect l="l" t="t" r="r" b="b"/>
              <a:pathLst>
                <a:path w="2662" h="1204" extrusionOk="0">
                  <a:moveTo>
                    <a:pt x="1" y="0"/>
                  </a:moveTo>
                  <a:cubicBezTo>
                    <a:pt x="64" y="665"/>
                    <a:pt x="634" y="1204"/>
                    <a:pt x="1331" y="1204"/>
                  </a:cubicBezTo>
                  <a:cubicBezTo>
                    <a:pt x="2028" y="1204"/>
                    <a:pt x="2598" y="665"/>
                    <a:pt x="2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0"/>
            <p:cNvSpPr/>
            <p:nvPr/>
          </p:nvSpPr>
          <p:spPr>
            <a:xfrm>
              <a:off x="2131429" y="4700048"/>
              <a:ext cx="71036" cy="70110"/>
            </a:xfrm>
            <a:custGeom>
              <a:avLst/>
              <a:gdLst/>
              <a:ahLst/>
              <a:cxnLst/>
              <a:rect l="l" t="t" r="r" b="b"/>
              <a:pathLst>
                <a:path w="2376" h="2345" extrusionOk="0">
                  <a:moveTo>
                    <a:pt x="1172" y="1"/>
                  </a:moveTo>
                  <a:cubicBezTo>
                    <a:pt x="538" y="1"/>
                    <a:pt x="0" y="507"/>
                    <a:pt x="0" y="1172"/>
                  </a:cubicBezTo>
                  <a:cubicBezTo>
                    <a:pt x="0" y="1806"/>
                    <a:pt x="538" y="2344"/>
                    <a:pt x="1172" y="2344"/>
                  </a:cubicBezTo>
                  <a:cubicBezTo>
                    <a:pt x="1837" y="2344"/>
                    <a:pt x="2375" y="1806"/>
                    <a:pt x="2375" y="1172"/>
                  </a:cubicBezTo>
                  <a:cubicBezTo>
                    <a:pt x="2375" y="507"/>
                    <a:pt x="1837" y="1"/>
                    <a:pt x="1172" y="1"/>
                  </a:cubicBezTo>
                  <a:close/>
                </a:path>
              </a:pathLst>
            </a:custGeom>
            <a:solidFill>
              <a:srgbClr val="F4B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0"/>
            <p:cNvSpPr/>
            <p:nvPr/>
          </p:nvSpPr>
          <p:spPr>
            <a:xfrm>
              <a:off x="2374750" y="4700048"/>
              <a:ext cx="71066" cy="70110"/>
            </a:xfrm>
            <a:custGeom>
              <a:avLst/>
              <a:gdLst/>
              <a:ahLst/>
              <a:cxnLst/>
              <a:rect l="l" t="t" r="r" b="b"/>
              <a:pathLst>
                <a:path w="2377" h="2345" extrusionOk="0">
                  <a:moveTo>
                    <a:pt x="1173" y="1"/>
                  </a:moveTo>
                  <a:cubicBezTo>
                    <a:pt x="539" y="1"/>
                    <a:pt x="1" y="507"/>
                    <a:pt x="1" y="1172"/>
                  </a:cubicBezTo>
                  <a:cubicBezTo>
                    <a:pt x="1" y="1806"/>
                    <a:pt x="539" y="2344"/>
                    <a:pt x="1173" y="2344"/>
                  </a:cubicBezTo>
                  <a:cubicBezTo>
                    <a:pt x="1838" y="2344"/>
                    <a:pt x="2376" y="1806"/>
                    <a:pt x="2376" y="1172"/>
                  </a:cubicBezTo>
                  <a:cubicBezTo>
                    <a:pt x="2376" y="507"/>
                    <a:pt x="1838" y="1"/>
                    <a:pt x="1173" y="1"/>
                  </a:cubicBezTo>
                  <a:close/>
                </a:path>
              </a:pathLst>
            </a:custGeom>
            <a:solidFill>
              <a:srgbClr val="F4B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0"/>
            <p:cNvSpPr/>
            <p:nvPr/>
          </p:nvSpPr>
          <p:spPr>
            <a:xfrm>
              <a:off x="2013057" y="3759800"/>
              <a:ext cx="565272" cy="656160"/>
            </a:xfrm>
            <a:custGeom>
              <a:avLst/>
              <a:gdLst/>
              <a:ahLst/>
              <a:cxnLst/>
              <a:rect l="l" t="t" r="r" b="b"/>
              <a:pathLst>
                <a:path w="18907" h="21947" extrusionOk="0">
                  <a:moveTo>
                    <a:pt x="9469" y="0"/>
                  </a:moveTo>
                  <a:cubicBezTo>
                    <a:pt x="4244" y="0"/>
                    <a:pt x="0" y="4244"/>
                    <a:pt x="0" y="9469"/>
                  </a:cubicBezTo>
                  <a:cubicBezTo>
                    <a:pt x="0" y="14125"/>
                    <a:pt x="3389" y="17988"/>
                    <a:pt x="7823" y="18748"/>
                  </a:cubicBezTo>
                  <a:lnTo>
                    <a:pt x="9659" y="21947"/>
                  </a:lnTo>
                  <a:lnTo>
                    <a:pt x="11560" y="18653"/>
                  </a:lnTo>
                  <a:cubicBezTo>
                    <a:pt x="15772" y="17703"/>
                    <a:pt x="18907" y="13966"/>
                    <a:pt x="18907" y="9469"/>
                  </a:cubicBezTo>
                  <a:cubicBezTo>
                    <a:pt x="18907" y="4244"/>
                    <a:pt x="14663" y="0"/>
                    <a:pt x="9469" y="0"/>
                  </a:cubicBezTo>
                  <a:close/>
                </a:path>
              </a:pathLst>
            </a:custGeom>
            <a:solidFill>
              <a:srgbClr val="003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0"/>
            <p:cNvSpPr/>
            <p:nvPr/>
          </p:nvSpPr>
          <p:spPr>
            <a:xfrm>
              <a:off x="2130472" y="3877215"/>
              <a:ext cx="340891" cy="327617"/>
            </a:xfrm>
            <a:custGeom>
              <a:avLst/>
              <a:gdLst/>
              <a:ahLst/>
              <a:cxnLst/>
              <a:rect l="l" t="t" r="r" b="b"/>
              <a:pathLst>
                <a:path w="11402" h="10958" extrusionOk="0">
                  <a:moveTo>
                    <a:pt x="4434" y="0"/>
                  </a:moveTo>
                  <a:cubicBezTo>
                    <a:pt x="4117" y="0"/>
                    <a:pt x="3896" y="254"/>
                    <a:pt x="3927" y="570"/>
                  </a:cubicBezTo>
                  <a:lnTo>
                    <a:pt x="4117" y="2059"/>
                  </a:lnTo>
                  <a:cubicBezTo>
                    <a:pt x="4181" y="2471"/>
                    <a:pt x="3991" y="2882"/>
                    <a:pt x="3674" y="3136"/>
                  </a:cubicBezTo>
                  <a:lnTo>
                    <a:pt x="3199" y="3452"/>
                  </a:lnTo>
                  <a:cubicBezTo>
                    <a:pt x="2851" y="3706"/>
                    <a:pt x="2629" y="4086"/>
                    <a:pt x="2502" y="4497"/>
                  </a:cubicBezTo>
                  <a:lnTo>
                    <a:pt x="2502" y="4529"/>
                  </a:lnTo>
                  <a:cubicBezTo>
                    <a:pt x="2407" y="4877"/>
                    <a:pt x="2091" y="5131"/>
                    <a:pt x="1710" y="5131"/>
                  </a:cubicBezTo>
                  <a:lnTo>
                    <a:pt x="0" y="5131"/>
                  </a:lnTo>
                  <a:lnTo>
                    <a:pt x="190" y="10198"/>
                  </a:lnTo>
                  <a:lnTo>
                    <a:pt x="2312" y="10198"/>
                  </a:lnTo>
                  <a:lnTo>
                    <a:pt x="3009" y="10958"/>
                  </a:lnTo>
                  <a:lnTo>
                    <a:pt x="8583" y="10958"/>
                  </a:lnTo>
                  <a:cubicBezTo>
                    <a:pt x="8963" y="10958"/>
                    <a:pt x="9248" y="10641"/>
                    <a:pt x="9248" y="10261"/>
                  </a:cubicBezTo>
                  <a:cubicBezTo>
                    <a:pt x="9248" y="9881"/>
                    <a:pt x="8963" y="9564"/>
                    <a:pt x="8583" y="9564"/>
                  </a:cubicBezTo>
                  <a:lnTo>
                    <a:pt x="9343" y="9564"/>
                  </a:lnTo>
                  <a:cubicBezTo>
                    <a:pt x="9818" y="9564"/>
                    <a:pt x="10198" y="9216"/>
                    <a:pt x="10198" y="8741"/>
                  </a:cubicBezTo>
                  <a:cubicBezTo>
                    <a:pt x="10198" y="8298"/>
                    <a:pt x="9818" y="7918"/>
                    <a:pt x="9343" y="7918"/>
                  </a:cubicBezTo>
                  <a:lnTo>
                    <a:pt x="10039" y="7918"/>
                  </a:lnTo>
                  <a:cubicBezTo>
                    <a:pt x="10514" y="7918"/>
                    <a:pt x="10895" y="7538"/>
                    <a:pt x="10895" y="7063"/>
                  </a:cubicBezTo>
                  <a:cubicBezTo>
                    <a:pt x="10895" y="6619"/>
                    <a:pt x="10514" y="6239"/>
                    <a:pt x="10039" y="6239"/>
                  </a:cubicBezTo>
                  <a:lnTo>
                    <a:pt x="10578" y="6239"/>
                  </a:lnTo>
                  <a:cubicBezTo>
                    <a:pt x="11021" y="6239"/>
                    <a:pt x="11401" y="5859"/>
                    <a:pt x="11401" y="5416"/>
                  </a:cubicBezTo>
                  <a:cubicBezTo>
                    <a:pt x="11401" y="4941"/>
                    <a:pt x="11021" y="4561"/>
                    <a:pt x="10578" y="4561"/>
                  </a:cubicBezTo>
                  <a:lnTo>
                    <a:pt x="5194" y="4561"/>
                  </a:lnTo>
                  <a:cubicBezTo>
                    <a:pt x="5131" y="4561"/>
                    <a:pt x="5384" y="4181"/>
                    <a:pt x="5606" y="3832"/>
                  </a:cubicBezTo>
                  <a:cubicBezTo>
                    <a:pt x="5891" y="3421"/>
                    <a:pt x="6049" y="2914"/>
                    <a:pt x="6049" y="2407"/>
                  </a:cubicBezTo>
                  <a:cubicBezTo>
                    <a:pt x="6017" y="1901"/>
                    <a:pt x="5954" y="1235"/>
                    <a:pt x="5669" y="729"/>
                  </a:cubicBezTo>
                  <a:cubicBezTo>
                    <a:pt x="5384" y="159"/>
                    <a:pt x="4846" y="32"/>
                    <a:pt x="4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ovéPole 2">
            <a:extLst>
              <a:ext uri="{FF2B5EF4-FFF2-40B4-BE49-F238E27FC236}">
                <a16:creationId xmlns:a16="http://schemas.microsoft.com/office/drawing/2014/main" id="{0E3FC00A-C7E0-B383-FF22-2D328F8D0E10}"/>
              </a:ext>
            </a:extLst>
          </p:cNvPr>
          <p:cNvSpPr txBox="1"/>
          <p:nvPr/>
        </p:nvSpPr>
        <p:spPr>
          <a:xfrm>
            <a:off x="4327071" y="4382290"/>
            <a:ext cx="3683266" cy="523220"/>
          </a:xfrm>
          <a:prstGeom prst="rect">
            <a:avLst/>
          </a:prstGeom>
          <a:noFill/>
        </p:spPr>
        <p:txBody>
          <a:bodyPr wrap="square">
            <a:spAutoFit/>
          </a:bodyPr>
          <a:lstStyle/>
          <a:p>
            <a:r>
              <a:rPr lang="cs-CZ" dirty="0">
                <a:latin typeface="Raleway" pitchFamily="2" charset="-18"/>
              </a:rPr>
              <a:t>*9 meta-analýz, 9 systematických </a:t>
            </a:r>
            <a:r>
              <a:rPr lang="cs-CZ" dirty="0" err="1">
                <a:latin typeface="Raleway" pitchFamily="2" charset="-18"/>
              </a:rPr>
              <a:t>review</a:t>
            </a:r>
            <a:r>
              <a:rPr lang="cs-CZ" dirty="0">
                <a:latin typeface="Raleway" pitchFamily="2" charset="-18"/>
              </a:rPr>
              <a:t>, 9 narativních </a:t>
            </a:r>
            <a:r>
              <a:rPr lang="cs-CZ" dirty="0" err="1">
                <a:latin typeface="Raleway" pitchFamily="2" charset="-18"/>
              </a:rPr>
              <a:t>review</a:t>
            </a:r>
            <a:r>
              <a:rPr lang="cs-CZ" dirty="0">
                <a:latin typeface="Raleway" pitchFamily="2" charset="-18"/>
              </a:rPr>
              <a:t>. </a:t>
            </a:r>
            <a:endParaRPr lang="en-US" dirty="0">
              <a:latin typeface="Raleway" pitchFamily="2" charset="-18"/>
            </a:endParaRPr>
          </a:p>
        </p:txBody>
      </p:sp>
    </p:spTree>
    <p:extLst>
      <p:ext uri="{BB962C8B-B14F-4D97-AF65-F5344CB8AC3E}">
        <p14:creationId xmlns:p14="http://schemas.microsoft.com/office/powerpoint/2010/main" val="147119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44"/>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t>Proč tomu tak je?</a:t>
            </a:r>
            <a:endParaRPr dirty="0"/>
          </a:p>
        </p:txBody>
      </p:sp>
      <p:grpSp>
        <p:nvGrpSpPr>
          <p:cNvPr id="1743" name="Google Shape;1743;p44"/>
          <p:cNvGrpSpPr/>
          <p:nvPr/>
        </p:nvGrpSpPr>
        <p:grpSpPr>
          <a:xfrm>
            <a:off x="5399249" y="1260588"/>
            <a:ext cx="2652971" cy="3060880"/>
            <a:chOff x="5399249" y="1260588"/>
            <a:chExt cx="2652971" cy="3060880"/>
          </a:xfrm>
        </p:grpSpPr>
        <p:sp>
          <p:nvSpPr>
            <p:cNvPr id="1744" name="Google Shape;1744;p44"/>
            <p:cNvSpPr/>
            <p:nvPr/>
          </p:nvSpPr>
          <p:spPr>
            <a:xfrm>
              <a:off x="5399249" y="1260588"/>
              <a:ext cx="2652971" cy="3060880"/>
            </a:xfrm>
            <a:custGeom>
              <a:avLst/>
              <a:gdLst/>
              <a:ahLst/>
              <a:cxnLst/>
              <a:rect l="l" t="t" r="r" b="b"/>
              <a:pathLst>
                <a:path w="102988" h="118823" extrusionOk="0">
                  <a:moveTo>
                    <a:pt x="6144" y="1"/>
                  </a:moveTo>
                  <a:cubicBezTo>
                    <a:pt x="2755" y="1"/>
                    <a:pt x="0" y="2724"/>
                    <a:pt x="0" y="6113"/>
                  </a:cubicBezTo>
                  <a:lnTo>
                    <a:pt x="0" y="112710"/>
                  </a:lnTo>
                  <a:cubicBezTo>
                    <a:pt x="0" y="116067"/>
                    <a:pt x="2755" y="118822"/>
                    <a:pt x="6144" y="118822"/>
                  </a:cubicBezTo>
                  <a:lnTo>
                    <a:pt x="96876" y="118822"/>
                  </a:lnTo>
                  <a:cubicBezTo>
                    <a:pt x="100264" y="118822"/>
                    <a:pt x="102988" y="116067"/>
                    <a:pt x="102988" y="112710"/>
                  </a:cubicBezTo>
                  <a:lnTo>
                    <a:pt x="102988" y="6113"/>
                  </a:lnTo>
                  <a:cubicBezTo>
                    <a:pt x="102988" y="2724"/>
                    <a:pt x="100233" y="1"/>
                    <a:pt x="96876"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6644143" y="4085659"/>
              <a:ext cx="163988" cy="163988"/>
            </a:xfrm>
            <a:custGeom>
              <a:avLst/>
              <a:gdLst/>
              <a:ahLst/>
              <a:cxnLst/>
              <a:rect l="l" t="t" r="r" b="b"/>
              <a:pathLst>
                <a:path w="6366" h="6366" extrusionOk="0">
                  <a:moveTo>
                    <a:pt x="3167" y="0"/>
                  </a:moveTo>
                  <a:cubicBezTo>
                    <a:pt x="1425" y="0"/>
                    <a:pt x="0" y="1425"/>
                    <a:pt x="0" y="3167"/>
                  </a:cubicBezTo>
                  <a:cubicBezTo>
                    <a:pt x="0" y="4940"/>
                    <a:pt x="1425" y="6366"/>
                    <a:pt x="3167" y="6366"/>
                  </a:cubicBezTo>
                  <a:cubicBezTo>
                    <a:pt x="4940" y="6366"/>
                    <a:pt x="6366" y="4940"/>
                    <a:pt x="6366" y="3167"/>
                  </a:cubicBezTo>
                  <a:cubicBezTo>
                    <a:pt x="6366" y="1425"/>
                    <a:pt x="4940" y="0"/>
                    <a:pt x="3167"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6404294" y="1348687"/>
              <a:ext cx="642867" cy="33488"/>
            </a:xfrm>
            <a:custGeom>
              <a:avLst/>
              <a:gdLst/>
              <a:ahLst/>
              <a:cxnLst/>
              <a:rect l="l" t="t" r="r" b="b"/>
              <a:pathLst>
                <a:path w="24956" h="1300" extrusionOk="0">
                  <a:moveTo>
                    <a:pt x="665" y="1"/>
                  </a:moveTo>
                  <a:cubicBezTo>
                    <a:pt x="317" y="1"/>
                    <a:pt x="0" y="286"/>
                    <a:pt x="0" y="634"/>
                  </a:cubicBezTo>
                  <a:lnTo>
                    <a:pt x="0" y="666"/>
                  </a:lnTo>
                  <a:cubicBezTo>
                    <a:pt x="0" y="1014"/>
                    <a:pt x="317" y="1299"/>
                    <a:pt x="665" y="1299"/>
                  </a:cubicBezTo>
                  <a:lnTo>
                    <a:pt x="24322" y="1299"/>
                  </a:lnTo>
                  <a:cubicBezTo>
                    <a:pt x="24671" y="1299"/>
                    <a:pt x="24956" y="1014"/>
                    <a:pt x="24956" y="666"/>
                  </a:cubicBezTo>
                  <a:lnTo>
                    <a:pt x="24956" y="634"/>
                  </a:lnTo>
                  <a:cubicBezTo>
                    <a:pt x="24956" y="286"/>
                    <a:pt x="24671" y="1"/>
                    <a:pt x="2432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7" name="Google Shape;1747;p44"/>
            <p:cNvPicPr preferRelativeResize="0"/>
            <p:nvPr/>
          </p:nvPicPr>
          <p:blipFill>
            <a:blip r:embed="rId3"/>
            <a:srcRect t="16144" b="16144"/>
            <a:stretch/>
          </p:blipFill>
          <p:spPr>
            <a:xfrm>
              <a:off x="5466581" y="1471679"/>
              <a:ext cx="2518275" cy="2556800"/>
            </a:xfrm>
            <a:prstGeom prst="rect">
              <a:avLst/>
            </a:prstGeom>
            <a:noFill/>
            <a:ln>
              <a:noFill/>
            </a:ln>
          </p:spPr>
        </p:pic>
      </p:grpSp>
      <p:sp>
        <p:nvSpPr>
          <p:cNvPr id="1748" name="Google Shape;1748;p44"/>
          <p:cNvSpPr txBox="1">
            <a:spLocks noGrp="1"/>
          </p:cNvSpPr>
          <p:nvPr>
            <p:ph type="body" idx="1"/>
          </p:nvPr>
        </p:nvSpPr>
        <p:spPr>
          <a:xfrm>
            <a:off x="948439" y="1691929"/>
            <a:ext cx="3354139" cy="2254413"/>
          </a:xfrm>
          <a:prstGeom prst="rect">
            <a:avLst/>
          </a:prstGeom>
        </p:spPr>
        <p:txBody>
          <a:bodyPr spcFirstLastPara="1" wrap="square" lIns="91425" tIns="91425" rIns="91425" bIns="91425" anchor="t" anchorCtr="0">
            <a:noAutofit/>
          </a:bodyPr>
          <a:lstStyle/>
          <a:p>
            <a:pPr marL="396000" indent="-285750" algn="l">
              <a:lnSpc>
                <a:spcPct val="100000"/>
              </a:lnSpc>
              <a:spcBef>
                <a:spcPts val="600"/>
              </a:spcBef>
              <a:spcAft>
                <a:spcPts val="600"/>
              </a:spcAft>
            </a:pPr>
            <a:r>
              <a:rPr lang="cs-CZ" sz="1300" dirty="0"/>
              <a:t>Studie jsou průřezové (asociační)</a:t>
            </a:r>
          </a:p>
          <a:p>
            <a:pPr marL="396000" indent="-285750" algn="l">
              <a:lnSpc>
                <a:spcPct val="100000"/>
              </a:lnSpc>
              <a:spcBef>
                <a:spcPts val="600"/>
              </a:spcBef>
              <a:spcAft>
                <a:spcPts val="600"/>
              </a:spcAft>
            </a:pPr>
            <a:r>
              <a:rPr lang="cs-CZ" dirty="0"/>
              <a:t>Nevíme, proč sociální sítě souvisí s </a:t>
            </a:r>
            <a:r>
              <a:rPr lang="cs-CZ" dirty="0" err="1"/>
              <a:t>well-beingem</a:t>
            </a:r>
            <a:r>
              <a:rPr lang="cs-CZ" dirty="0"/>
              <a:t>, ani PRO KOHO souvisí</a:t>
            </a:r>
          </a:p>
          <a:p>
            <a:pPr marL="396000" indent="-285750" algn="l">
              <a:lnSpc>
                <a:spcPct val="100000"/>
              </a:lnSpc>
              <a:spcBef>
                <a:spcPts val="600"/>
              </a:spcBef>
              <a:spcAft>
                <a:spcPts val="600"/>
              </a:spcAft>
            </a:pPr>
            <a:r>
              <a:rPr lang="cs-CZ" sz="1300" dirty="0"/>
              <a:t>Měřit jen strávený čas na sítích nestačí (obsah, komunikační partneři)</a:t>
            </a:r>
          </a:p>
          <a:p>
            <a:pPr marL="396000" indent="-285750" algn="l">
              <a:lnSpc>
                <a:spcPct val="100000"/>
              </a:lnSpc>
              <a:spcBef>
                <a:spcPts val="600"/>
              </a:spcBef>
              <a:spcAft>
                <a:spcPts val="600"/>
              </a:spcAft>
            </a:pPr>
            <a:r>
              <a:rPr lang="cs-CZ" dirty="0" err="1"/>
              <a:t>Self-reported</a:t>
            </a:r>
            <a:r>
              <a:rPr lang="cs-CZ" dirty="0"/>
              <a:t> data už také nestačí</a:t>
            </a:r>
            <a:endParaRPr sz="1300" dirty="0"/>
          </a:p>
        </p:txBody>
      </p:sp>
      <p:sp>
        <p:nvSpPr>
          <p:cNvPr id="1750" name="Google Shape;1750;p44"/>
          <p:cNvSpPr/>
          <p:nvPr/>
        </p:nvSpPr>
        <p:spPr>
          <a:xfrm flipH="1">
            <a:off x="713229" y="1434830"/>
            <a:ext cx="4012178" cy="2712412"/>
          </a:xfrm>
          <a:custGeom>
            <a:avLst/>
            <a:gdLst/>
            <a:ahLst/>
            <a:cxnLst/>
            <a:rect l="l" t="t" r="r" b="b"/>
            <a:pathLst>
              <a:path w="133929" h="90542" extrusionOk="0">
                <a:moveTo>
                  <a:pt x="20047" y="0"/>
                </a:moveTo>
                <a:cubicBezTo>
                  <a:pt x="19888" y="0"/>
                  <a:pt x="19762" y="127"/>
                  <a:pt x="19762" y="285"/>
                </a:cubicBezTo>
                <a:cubicBezTo>
                  <a:pt x="19762" y="443"/>
                  <a:pt x="19888" y="570"/>
                  <a:pt x="20047" y="570"/>
                </a:cubicBezTo>
                <a:lnTo>
                  <a:pt x="20078" y="570"/>
                </a:lnTo>
                <a:cubicBezTo>
                  <a:pt x="20268" y="570"/>
                  <a:pt x="20395" y="443"/>
                  <a:pt x="20395" y="285"/>
                </a:cubicBezTo>
                <a:cubicBezTo>
                  <a:pt x="20395" y="127"/>
                  <a:pt x="20268" y="0"/>
                  <a:pt x="20078" y="0"/>
                </a:cubicBezTo>
                <a:close/>
                <a:moveTo>
                  <a:pt x="21662" y="0"/>
                </a:moveTo>
                <a:cubicBezTo>
                  <a:pt x="21503" y="0"/>
                  <a:pt x="21377" y="127"/>
                  <a:pt x="21377" y="285"/>
                </a:cubicBezTo>
                <a:cubicBezTo>
                  <a:pt x="21377" y="443"/>
                  <a:pt x="21503" y="570"/>
                  <a:pt x="21662" y="570"/>
                </a:cubicBezTo>
                <a:lnTo>
                  <a:pt x="21725" y="570"/>
                </a:lnTo>
                <a:cubicBezTo>
                  <a:pt x="21883" y="570"/>
                  <a:pt x="22010" y="443"/>
                  <a:pt x="22010" y="285"/>
                </a:cubicBezTo>
                <a:cubicBezTo>
                  <a:pt x="22010" y="127"/>
                  <a:pt x="21883" y="0"/>
                  <a:pt x="21725" y="0"/>
                </a:cubicBezTo>
                <a:close/>
                <a:moveTo>
                  <a:pt x="23309" y="0"/>
                </a:moveTo>
                <a:cubicBezTo>
                  <a:pt x="23150" y="0"/>
                  <a:pt x="22992" y="127"/>
                  <a:pt x="22992" y="285"/>
                </a:cubicBezTo>
                <a:cubicBezTo>
                  <a:pt x="22992" y="443"/>
                  <a:pt x="23150" y="570"/>
                  <a:pt x="23309" y="570"/>
                </a:cubicBezTo>
                <a:lnTo>
                  <a:pt x="23340" y="570"/>
                </a:lnTo>
                <a:cubicBezTo>
                  <a:pt x="23499" y="570"/>
                  <a:pt x="23625" y="443"/>
                  <a:pt x="23625" y="285"/>
                </a:cubicBezTo>
                <a:cubicBezTo>
                  <a:pt x="23625" y="127"/>
                  <a:pt x="23499" y="0"/>
                  <a:pt x="23340" y="0"/>
                </a:cubicBezTo>
                <a:close/>
                <a:moveTo>
                  <a:pt x="24924" y="0"/>
                </a:moveTo>
                <a:cubicBezTo>
                  <a:pt x="24765" y="0"/>
                  <a:pt x="24639" y="127"/>
                  <a:pt x="24639" y="285"/>
                </a:cubicBezTo>
                <a:cubicBezTo>
                  <a:pt x="24639" y="443"/>
                  <a:pt x="24765" y="570"/>
                  <a:pt x="24924" y="570"/>
                </a:cubicBezTo>
                <a:lnTo>
                  <a:pt x="24955" y="570"/>
                </a:lnTo>
                <a:cubicBezTo>
                  <a:pt x="25114" y="570"/>
                  <a:pt x="25240" y="443"/>
                  <a:pt x="25240" y="285"/>
                </a:cubicBezTo>
                <a:cubicBezTo>
                  <a:pt x="25240" y="127"/>
                  <a:pt x="25082" y="0"/>
                  <a:pt x="24924" y="0"/>
                </a:cubicBezTo>
                <a:close/>
                <a:moveTo>
                  <a:pt x="26539" y="0"/>
                </a:moveTo>
                <a:cubicBezTo>
                  <a:pt x="26380" y="0"/>
                  <a:pt x="26254" y="127"/>
                  <a:pt x="26254" y="285"/>
                </a:cubicBezTo>
                <a:cubicBezTo>
                  <a:pt x="26254" y="443"/>
                  <a:pt x="26380" y="570"/>
                  <a:pt x="26539" y="570"/>
                </a:cubicBezTo>
                <a:lnTo>
                  <a:pt x="26570" y="570"/>
                </a:lnTo>
                <a:cubicBezTo>
                  <a:pt x="26760" y="570"/>
                  <a:pt x="26887" y="443"/>
                  <a:pt x="26887" y="285"/>
                </a:cubicBezTo>
                <a:cubicBezTo>
                  <a:pt x="26887" y="127"/>
                  <a:pt x="26760" y="0"/>
                  <a:pt x="26570" y="0"/>
                </a:cubicBezTo>
                <a:close/>
                <a:moveTo>
                  <a:pt x="28154" y="0"/>
                </a:moveTo>
                <a:cubicBezTo>
                  <a:pt x="27996" y="0"/>
                  <a:pt x="27869" y="127"/>
                  <a:pt x="27869" y="285"/>
                </a:cubicBezTo>
                <a:cubicBezTo>
                  <a:pt x="27869" y="443"/>
                  <a:pt x="27996" y="570"/>
                  <a:pt x="28154" y="570"/>
                </a:cubicBezTo>
                <a:lnTo>
                  <a:pt x="28217" y="570"/>
                </a:lnTo>
                <a:cubicBezTo>
                  <a:pt x="28376" y="570"/>
                  <a:pt x="28502" y="443"/>
                  <a:pt x="28502" y="285"/>
                </a:cubicBezTo>
                <a:cubicBezTo>
                  <a:pt x="28502" y="127"/>
                  <a:pt x="28376" y="0"/>
                  <a:pt x="28217" y="0"/>
                </a:cubicBezTo>
                <a:close/>
                <a:moveTo>
                  <a:pt x="29801" y="0"/>
                </a:moveTo>
                <a:cubicBezTo>
                  <a:pt x="29611" y="0"/>
                  <a:pt x="29484" y="127"/>
                  <a:pt x="29484" y="285"/>
                </a:cubicBezTo>
                <a:cubicBezTo>
                  <a:pt x="29484" y="443"/>
                  <a:pt x="29611" y="570"/>
                  <a:pt x="29801" y="570"/>
                </a:cubicBezTo>
                <a:lnTo>
                  <a:pt x="29832" y="570"/>
                </a:lnTo>
                <a:cubicBezTo>
                  <a:pt x="29991" y="570"/>
                  <a:pt x="30117" y="443"/>
                  <a:pt x="30117" y="285"/>
                </a:cubicBezTo>
                <a:cubicBezTo>
                  <a:pt x="30117" y="127"/>
                  <a:pt x="29991" y="0"/>
                  <a:pt x="29832" y="0"/>
                </a:cubicBezTo>
                <a:close/>
                <a:moveTo>
                  <a:pt x="31416" y="0"/>
                </a:moveTo>
                <a:cubicBezTo>
                  <a:pt x="31257" y="0"/>
                  <a:pt x="31131" y="127"/>
                  <a:pt x="31131" y="285"/>
                </a:cubicBezTo>
                <a:cubicBezTo>
                  <a:pt x="31131" y="443"/>
                  <a:pt x="31257" y="570"/>
                  <a:pt x="31416" y="570"/>
                </a:cubicBezTo>
                <a:lnTo>
                  <a:pt x="31447" y="570"/>
                </a:lnTo>
                <a:cubicBezTo>
                  <a:pt x="31606" y="570"/>
                  <a:pt x="31764" y="443"/>
                  <a:pt x="31764" y="285"/>
                </a:cubicBezTo>
                <a:cubicBezTo>
                  <a:pt x="31764" y="127"/>
                  <a:pt x="31606" y="0"/>
                  <a:pt x="31447" y="0"/>
                </a:cubicBezTo>
                <a:close/>
                <a:moveTo>
                  <a:pt x="33031" y="0"/>
                </a:moveTo>
                <a:cubicBezTo>
                  <a:pt x="32873" y="0"/>
                  <a:pt x="32746" y="127"/>
                  <a:pt x="32746" y="285"/>
                </a:cubicBezTo>
                <a:cubicBezTo>
                  <a:pt x="32746" y="443"/>
                  <a:pt x="32873" y="570"/>
                  <a:pt x="33031" y="570"/>
                </a:cubicBezTo>
                <a:lnTo>
                  <a:pt x="33063" y="570"/>
                </a:lnTo>
                <a:cubicBezTo>
                  <a:pt x="33253" y="570"/>
                  <a:pt x="33348" y="443"/>
                  <a:pt x="33348" y="285"/>
                </a:cubicBezTo>
                <a:cubicBezTo>
                  <a:pt x="33348" y="127"/>
                  <a:pt x="33189" y="0"/>
                  <a:pt x="33031" y="0"/>
                </a:cubicBezTo>
                <a:close/>
                <a:moveTo>
                  <a:pt x="34646" y="0"/>
                </a:moveTo>
                <a:cubicBezTo>
                  <a:pt x="34488" y="0"/>
                  <a:pt x="34361" y="127"/>
                  <a:pt x="34361" y="285"/>
                </a:cubicBezTo>
                <a:cubicBezTo>
                  <a:pt x="34361" y="443"/>
                  <a:pt x="34488" y="570"/>
                  <a:pt x="34646" y="570"/>
                </a:cubicBezTo>
                <a:lnTo>
                  <a:pt x="34709" y="570"/>
                </a:lnTo>
                <a:cubicBezTo>
                  <a:pt x="34868" y="570"/>
                  <a:pt x="34994" y="443"/>
                  <a:pt x="34994" y="285"/>
                </a:cubicBezTo>
                <a:cubicBezTo>
                  <a:pt x="34994" y="127"/>
                  <a:pt x="34868" y="0"/>
                  <a:pt x="34709" y="0"/>
                </a:cubicBezTo>
                <a:close/>
                <a:moveTo>
                  <a:pt x="36293" y="0"/>
                </a:moveTo>
                <a:cubicBezTo>
                  <a:pt x="36103" y="0"/>
                  <a:pt x="35976" y="127"/>
                  <a:pt x="35976" y="285"/>
                </a:cubicBezTo>
                <a:cubicBezTo>
                  <a:pt x="35976" y="443"/>
                  <a:pt x="36103" y="570"/>
                  <a:pt x="36293" y="570"/>
                </a:cubicBezTo>
                <a:lnTo>
                  <a:pt x="36324" y="570"/>
                </a:lnTo>
                <a:cubicBezTo>
                  <a:pt x="36483" y="570"/>
                  <a:pt x="36610" y="443"/>
                  <a:pt x="36610" y="285"/>
                </a:cubicBezTo>
                <a:cubicBezTo>
                  <a:pt x="36610" y="127"/>
                  <a:pt x="36483" y="0"/>
                  <a:pt x="36324" y="0"/>
                </a:cubicBezTo>
                <a:close/>
                <a:moveTo>
                  <a:pt x="37908" y="0"/>
                </a:moveTo>
                <a:cubicBezTo>
                  <a:pt x="37750" y="0"/>
                  <a:pt x="37623" y="127"/>
                  <a:pt x="37623" y="285"/>
                </a:cubicBezTo>
                <a:cubicBezTo>
                  <a:pt x="37623" y="443"/>
                  <a:pt x="37750" y="570"/>
                  <a:pt x="37908" y="570"/>
                </a:cubicBezTo>
                <a:lnTo>
                  <a:pt x="37940" y="570"/>
                </a:lnTo>
                <a:cubicBezTo>
                  <a:pt x="38098" y="570"/>
                  <a:pt x="38256" y="443"/>
                  <a:pt x="38256" y="285"/>
                </a:cubicBezTo>
                <a:cubicBezTo>
                  <a:pt x="38256" y="127"/>
                  <a:pt x="38098" y="0"/>
                  <a:pt x="37940" y="0"/>
                </a:cubicBezTo>
                <a:close/>
                <a:moveTo>
                  <a:pt x="39523" y="0"/>
                </a:moveTo>
                <a:cubicBezTo>
                  <a:pt x="39365" y="0"/>
                  <a:pt x="39238" y="127"/>
                  <a:pt x="39238" y="285"/>
                </a:cubicBezTo>
                <a:cubicBezTo>
                  <a:pt x="39238" y="443"/>
                  <a:pt x="39365" y="570"/>
                  <a:pt x="39523" y="570"/>
                </a:cubicBezTo>
                <a:lnTo>
                  <a:pt x="39555" y="570"/>
                </a:lnTo>
                <a:cubicBezTo>
                  <a:pt x="39745" y="570"/>
                  <a:pt x="39840" y="443"/>
                  <a:pt x="39840" y="285"/>
                </a:cubicBezTo>
                <a:cubicBezTo>
                  <a:pt x="39840" y="127"/>
                  <a:pt x="39681" y="0"/>
                  <a:pt x="39523" y="0"/>
                </a:cubicBezTo>
                <a:close/>
                <a:moveTo>
                  <a:pt x="41138" y="0"/>
                </a:moveTo>
                <a:cubicBezTo>
                  <a:pt x="40980" y="0"/>
                  <a:pt x="40853" y="127"/>
                  <a:pt x="40853" y="285"/>
                </a:cubicBezTo>
                <a:cubicBezTo>
                  <a:pt x="40853" y="443"/>
                  <a:pt x="40980" y="570"/>
                  <a:pt x="41138" y="570"/>
                </a:cubicBezTo>
                <a:lnTo>
                  <a:pt x="41202" y="570"/>
                </a:lnTo>
                <a:cubicBezTo>
                  <a:pt x="41360" y="570"/>
                  <a:pt x="41487" y="443"/>
                  <a:pt x="41487" y="285"/>
                </a:cubicBezTo>
                <a:cubicBezTo>
                  <a:pt x="41487" y="127"/>
                  <a:pt x="41360" y="0"/>
                  <a:pt x="41202" y="0"/>
                </a:cubicBezTo>
                <a:close/>
                <a:moveTo>
                  <a:pt x="42785" y="0"/>
                </a:moveTo>
                <a:cubicBezTo>
                  <a:pt x="42627" y="0"/>
                  <a:pt x="42468" y="127"/>
                  <a:pt x="42468" y="285"/>
                </a:cubicBezTo>
                <a:cubicBezTo>
                  <a:pt x="42468" y="443"/>
                  <a:pt x="42627" y="570"/>
                  <a:pt x="42785" y="570"/>
                </a:cubicBezTo>
                <a:lnTo>
                  <a:pt x="42817" y="570"/>
                </a:lnTo>
                <a:cubicBezTo>
                  <a:pt x="42975" y="570"/>
                  <a:pt x="43102" y="443"/>
                  <a:pt x="43102" y="285"/>
                </a:cubicBezTo>
                <a:cubicBezTo>
                  <a:pt x="43102" y="127"/>
                  <a:pt x="42975" y="0"/>
                  <a:pt x="42817" y="0"/>
                </a:cubicBezTo>
                <a:close/>
                <a:moveTo>
                  <a:pt x="44400" y="0"/>
                </a:moveTo>
                <a:cubicBezTo>
                  <a:pt x="44242" y="0"/>
                  <a:pt x="44083" y="127"/>
                  <a:pt x="44083" y="285"/>
                </a:cubicBezTo>
                <a:cubicBezTo>
                  <a:pt x="44083" y="443"/>
                  <a:pt x="44242" y="570"/>
                  <a:pt x="44400" y="570"/>
                </a:cubicBezTo>
                <a:lnTo>
                  <a:pt x="44432" y="570"/>
                </a:lnTo>
                <a:cubicBezTo>
                  <a:pt x="44590" y="570"/>
                  <a:pt x="44748" y="443"/>
                  <a:pt x="44748" y="285"/>
                </a:cubicBezTo>
                <a:cubicBezTo>
                  <a:pt x="44748" y="127"/>
                  <a:pt x="44590" y="0"/>
                  <a:pt x="44432" y="0"/>
                </a:cubicBezTo>
                <a:close/>
                <a:moveTo>
                  <a:pt x="46015" y="0"/>
                </a:moveTo>
                <a:cubicBezTo>
                  <a:pt x="45857" y="0"/>
                  <a:pt x="45730" y="127"/>
                  <a:pt x="45730" y="285"/>
                </a:cubicBezTo>
                <a:cubicBezTo>
                  <a:pt x="45730" y="443"/>
                  <a:pt x="45857" y="570"/>
                  <a:pt x="46015" y="570"/>
                </a:cubicBezTo>
                <a:lnTo>
                  <a:pt x="46047" y="570"/>
                </a:lnTo>
                <a:cubicBezTo>
                  <a:pt x="46237" y="570"/>
                  <a:pt x="46364" y="443"/>
                  <a:pt x="46364" y="285"/>
                </a:cubicBezTo>
                <a:cubicBezTo>
                  <a:pt x="46364" y="127"/>
                  <a:pt x="46237" y="0"/>
                  <a:pt x="46047" y="0"/>
                </a:cubicBezTo>
                <a:close/>
                <a:moveTo>
                  <a:pt x="47630" y="0"/>
                </a:moveTo>
                <a:cubicBezTo>
                  <a:pt x="47472" y="0"/>
                  <a:pt x="47345" y="127"/>
                  <a:pt x="47345" y="285"/>
                </a:cubicBezTo>
                <a:cubicBezTo>
                  <a:pt x="47345" y="443"/>
                  <a:pt x="47472" y="570"/>
                  <a:pt x="47630" y="570"/>
                </a:cubicBezTo>
                <a:lnTo>
                  <a:pt x="47694" y="570"/>
                </a:lnTo>
                <a:cubicBezTo>
                  <a:pt x="47852" y="570"/>
                  <a:pt x="47947" y="443"/>
                  <a:pt x="47947" y="285"/>
                </a:cubicBezTo>
                <a:cubicBezTo>
                  <a:pt x="47947" y="127"/>
                  <a:pt x="47820" y="0"/>
                  <a:pt x="47630" y="0"/>
                </a:cubicBezTo>
                <a:close/>
                <a:moveTo>
                  <a:pt x="49277" y="0"/>
                </a:moveTo>
                <a:cubicBezTo>
                  <a:pt x="49087" y="0"/>
                  <a:pt x="48960" y="127"/>
                  <a:pt x="48960" y="285"/>
                </a:cubicBezTo>
                <a:cubicBezTo>
                  <a:pt x="48960" y="443"/>
                  <a:pt x="49087" y="570"/>
                  <a:pt x="49277" y="570"/>
                </a:cubicBezTo>
                <a:lnTo>
                  <a:pt x="49309" y="570"/>
                </a:lnTo>
                <a:cubicBezTo>
                  <a:pt x="49467" y="570"/>
                  <a:pt x="49594" y="443"/>
                  <a:pt x="49594" y="285"/>
                </a:cubicBezTo>
                <a:cubicBezTo>
                  <a:pt x="49594" y="127"/>
                  <a:pt x="49467" y="0"/>
                  <a:pt x="49309" y="0"/>
                </a:cubicBezTo>
                <a:close/>
                <a:moveTo>
                  <a:pt x="50892" y="0"/>
                </a:moveTo>
                <a:cubicBezTo>
                  <a:pt x="50734" y="0"/>
                  <a:pt x="50607" y="127"/>
                  <a:pt x="50607" y="285"/>
                </a:cubicBezTo>
                <a:cubicBezTo>
                  <a:pt x="50607" y="443"/>
                  <a:pt x="50734" y="570"/>
                  <a:pt x="50892" y="570"/>
                </a:cubicBezTo>
                <a:lnTo>
                  <a:pt x="50924" y="570"/>
                </a:lnTo>
                <a:cubicBezTo>
                  <a:pt x="51082" y="570"/>
                  <a:pt x="51241" y="443"/>
                  <a:pt x="51241" y="285"/>
                </a:cubicBezTo>
                <a:cubicBezTo>
                  <a:pt x="51241" y="127"/>
                  <a:pt x="51082" y="0"/>
                  <a:pt x="50924" y="0"/>
                </a:cubicBezTo>
                <a:close/>
                <a:moveTo>
                  <a:pt x="52507" y="0"/>
                </a:moveTo>
                <a:cubicBezTo>
                  <a:pt x="52349" y="0"/>
                  <a:pt x="52222" y="127"/>
                  <a:pt x="52222" y="285"/>
                </a:cubicBezTo>
                <a:cubicBezTo>
                  <a:pt x="52222" y="443"/>
                  <a:pt x="52349" y="570"/>
                  <a:pt x="52507" y="570"/>
                </a:cubicBezTo>
                <a:lnTo>
                  <a:pt x="52539" y="570"/>
                </a:lnTo>
                <a:cubicBezTo>
                  <a:pt x="52729" y="570"/>
                  <a:pt x="52856" y="443"/>
                  <a:pt x="52856" y="285"/>
                </a:cubicBezTo>
                <a:cubicBezTo>
                  <a:pt x="52856" y="127"/>
                  <a:pt x="52729" y="0"/>
                  <a:pt x="52539" y="0"/>
                </a:cubicBezTo>
                <a:close/>
                <a:moveTo>
                  <a:pt x="54123" y="0"/>
                </a:moveTo>
                <a:cubicBezTo>
                  <a:pt x="53964" y="0"/>
                  <a:pt x="53837" y="127"/>
                  <a:pt x="53837" y="285"/>
                </a:cubicBezTo>
                <a:cubicBezTo>
                  <a:pt x="53837" y="443"/>
                  <a:pt x="53964" y="570"/>
                  <a:pt x="54123" y="570"/>
                </a:cubicBezTo>
                <a:lnTo>
                  <a:pt x="54186" y="570"/>
                </a:lnTo>
                <a:cubicBezTo>
                  <a:pt x="54344" y="570"/>
                  <a:pt x="54471" y="443"/>
                  <a:pt x="54471" y="285"/>
                </a:cubicBezTo>
                <a:cubicBezTo>
                  <a:pt x="54471" y="127"/>
                  <a:pt x="54344" y="0"/>
                  <a:pt x="54186" y="0"/>
                </a:cubicBezTo>
                <a:close/>
                <a:moveTo>
                  <a:pt x="55769" y="0"/>
                </a:moveTo>
                <a:cubicBezTo>
                  <a:pt x="55611" y="0"/>
                  <a:pt x="55453" y="127"/>
                  <a:pt x="55453" y="285"/>
                </a:cubicBezTo>
                <a:cubicBezTo>
                  <a:pt x="55453" y="443"/>
                  <a:pt x="55611" y="570"/>
                  <a:pt x="55769" y="570"/>
                </a:cubicBezTo>
                <a:lnTo>
                  <a:pt x="55801" y="570"/>
                </a:lnTo>
                <a:cubicBezTo>
                  <a:pt x="55959" y="570"/>
                  <a:pt x="56086" y="443"/>
                  <a:pt x="56086" y="285"/>
                </a:cubicBezTo>
                <a:cubicBezTo>
                  <a:pt x="56086" y="127"/>
                  <a:pt x="55928" y="0"/>
                  <a:pt x="55769" y="0"/>
                </a:cubicBezTo>
                <a:close/>
                <a:moveTo>
                  <a:pt x="57384" y="0"/>
                </a:moveTo>
                <a:cubicBezTo>
                  <a:pt x="57226" y="0"/>
                  <a:pt x="57099" y="127"/>
                  <a:pt x="57099" y="285"/>
                </a:cubicBezTo>
                <a:cubicBezTo>
                  <a:pt x="57099" y="443"/>
                  <a:pt x="57226" y="570"/>
                  <a:pt x="57384" y="570"/>
                </a:cubicBezTo>
                <a:lnTo>
                  <a:pt x="57416" y="570"/>
                </a:lnTo>
                <a:cubicBezTo>
                  <a:pt x="57574" y="570"/>
                  <a:pt x="57733" y="443"/>
                  <a:pt x="57733" y="285"/>
                </a:cubicBezTo>
                <a:cubicBezTo>
                  <a:pt x="57733" y="127"/>
                  <a:pt x="57574" y="0"/>
                  <a:pt x="57416" y="0"/>
                </a:cubicBezTo>
                <a:close/>
                <a:moveTo>
                  <a:pt x="59000" y="0"/>
                </a:moveTo>
                <a:cubicBezTo>
                  <a:pt x="58841" y="0"/>
                  <a:pt x="58715" y="127"/>
                  <a:pt x="58715" y="285"/>
                </a:cubicBezTo>
                <a:cubicBezTo>
                  <a:pt x="58715" y="443"/>
                  <a:pt x="58841" y="570"/>
                  <a:pt x="59000" y="570"/>
                </a:cubicBezTo>
                <a:lnTo>
                  <a:pt x="59031" y="570"/>
                </a:lnTo>
                <a:cubicBezTo>
                  <a:pt x="59221" y="570"/>
                  <a:pt x="59348" y="443"/>
                  <a:pt x="59348" y="285"/>
                </a:cubicBezTo>
                <a:cubicBezTo>
                  <a:pt x="59348" y="127"/>
                  <a:pt x="59221" y="0"/>
                  <a:pt x="59031" y="0"/>
                </a:cubicBezTo>
                <a:close/>
                <a:moveTo>
                  <a:pt x="60615" y="0"/>
                </a:moveTo>
                <a:cubicBezTo>
                  <a:pt x="60456" y="0"/>
                  <a:pt x="60330" y="127"/>
                  <a:pt x="60330" y="285"/>
                </a:cubicBezTo>
                <a:cubicBezTo>
                  <a:pt x="60330" y="443"/>
                  <a:pt x="60456" y="570"/>
                  <a:pt x="60615" y="570"/>
                </a:cubicBezTo>
                <a:lnTo>
                  <a:pt x="60678" y="570"/>
                </a:lnTo>
                <a:cubicBezTo>
                  <a:pt x="60836" y="570"/>
                  <a:pt x="60963" y="443"/>
                  <a:pt x="60963" y="285"/>
                </a:cubicBezTo>
                <a:cubicBezTo>
                  <a:pt x="60963" y="127"/>
                  <a:pt x="60836" y="0"/>
                  <a:pt x="60678" y="0"/>
                </a:cubicBezTo>
                <a:close/>
                <a:moveTo>
                  <a:pt x="62261" y="0"/>
                </a:moveTo>
                <a:cubicBezTo>
                  <a:pt x="62071" y="0"/>
                  <a:pt x="61945" y="127"/>
                  <a:pt x="61945" y="285"/>
                </a:cubicBezTo>
                <a:cubicBezTo>
                  <a:pt x="61945" y="443"/>
                  <a:pt x="62071" y="570"/>
                  <a:pt x="62261" y="570"/>
                </a:cubicBezTo>
                <a:lnTo>
                  <a:pt x="62293" y="570"/>
                </a:lnTo>
                <a:cubicBezTo>
                  <a:pt x="62451" y="570"/>
                  <a:pt x="62578" y="443"/>
                  <a:pt x="62578" y="285"/>
                </a:cubicBezTo>
                <a:cubicBezTo>
                  <a:pt x="62578" y="127"/>
                  <a:pt x="62451" y="0"/>
                  <a:pt x="62293" y="0"/>
                </a:cubicBezTo>
                <a:close/>
                <a:moveTo>
                  <a:pt x="63877" y="0"/>
                </a:moveTo>
                <a:cubicBezTo>
                  <a:pt x="63718" y="0"/>
                  <a:pt x="63592" y="127"/>
                  <a:pt x="63592" y="285"/>
                </a:cubicBezTo>
                <a:cubicBezTo>
                  <a:pt x="63592" y="443"/>
                  <a:pt x="63718" y="570"/>
                  <a:pt x="63877" y="570"/>
                </a:cubicBezTo>
                <a:lnTo>
                  <a:pt x="63908" y="570"/>
                </a:lnTo>
                <a:cubicBezTo>
                  <a:pt x="64067" y="570"/>
                  <a:pt x="64193" y="443"/>
                  <a:pt x="64193" y="285"/>
                </a:cubicBezTo>
                <a:cubicBezTo>
                  <a:pt x="64193" y="127"/>
                  <a:pt x="64035" y="0"/>
                  <a:pt x="63877" y="0"/>
                </a:cubicBezTo>
                <a:close/>
                <a:moveTo>
                  <a:pt x="65492" y="0"/>
                </a:moveTo>
                <a:cubicBezTo>
                  <a:pt x="65333" y="0"/>
                  <a:pt x="65207" y="127"/>
                  <a:pt x="65207" y="285"/>
                </a:cubicBezTo>
                <a:cubicBezTo>
                  <a:pt x="65207" y="443"/>
                  <a:pt x="65333" y="570"/>
                  <a:pt x="65492" y="570"/>
                </a:cubicBezTo>
                <a:lnTo>
                  <a:pt x="65523" y="570"/>
                </a:lnTo>
                <a:cubicBezTo>
                  <a:pt x="65713" y="570"/>
                  <a:pt x="65840" y="443"/>
                  <a:pt x="65840" y="285"/>
                </a:cubicBezTo>
                <a:cubicBezTo>
                  <a:pt x="65840" y="127"/>
                  <a:pt x="65713" y="0"/>
                  <a:pt x="65523" y="0"/>
                </a:cubicBezTo>
                <a:close/>
                <a:moveTo>
                  <a:pt x="67107" y="0"/>
                </a:moveTo>
                <a:cubicBezTo>
                  <a:pt x="66948" y="0"/>
                  <a:pt x="66822" y="127"/>
                  <a:pt x="66822" y="285"/>
                </a:cubicBezTo>
                <a:cubicBezTo>
                  <a:pt x="66822" y="443"/>
                  <a:pt x="66948" y="570"/>
                  <a:pt x="67107" y="570"/>
                </a:cubicBezTo>
                <a:lnTo>
                  <a:pt x="67170" y="570"/>
                </a:lnTo>
                <a:cubicBezTo>
                  <a:pt x="67329" y="570"/>
                  <a:pt x="67455" y="443"/>
                  <a:pt x="67455" y="285"/>
                </a:cubicBezTo>
                <a:cubicBezTo>
                  <a:pt x="67455" y="127"/>
                  <a:pt x="67329" y="0"/>
                  <a:pt x="67170" y="0"/>
                </a:cubicBezTo>
                <a:close/>
                <a:moveTo>
                  <a:pt x="68754" y="0"/>
                </a:moveTo>
                <a:cubicBezTo>
                  <a:pt x="68595" y="0"/>
                  <a:pt x="68437" y="127"/>
                  <a:pt x="68437" y="285"/>
                </a:cubicBezTo>
                <a:cubicBezTo>
                  <a:pt x="68437" y="443"/>
                  <a:pt x="68595" y="570"/>
                  <a:pt x="68754" y="570"/>
                </a:cubicBezTo>
                <a:lnTo>
                  <a:pt x="68785" y="570"/>
                </a:lnTo>
                <a:cubicBezTo>
                  <a:pt x="68944" y="570"/>
                  <a:pt x="69070" y="443"/>
                  <a:pt x="69070" y="285"/>
                </a:cubicBezTo>
                <a:cubicBezTo>
                  <a:pt x="69070" y="127"/>
                  <a:pt x="68944" y="0"/>
                  <a:pt x="68785" y="0"/>
                </a:cubicBezTo>
                <a:close/>
                <a:moveTo>
                  <a:pt x="70369" y="0"/>
                </a:moveTo>
                <a:cubicBezTo>
                  <a:pt x="70210" y="0"/>
                  <a:pt x="70084" y="127"/>
                  <a:pt x="70084" y="285"/>
                </a:cubicBezTo>
                <a:cubicBezTo>
                  <a:pt x="70084" y="443"/>
                  <a:pt x="70210" y="570"/>
                  <a:pt x="70369" y="570"/>
                </a:cubicBezTo>
                <a:lnTo>
                  <a:pt x="70400" y="570"/>
                </a:lnTo>
                <a:cubicBezTo>
                  <a:pt x="70559" y="570"/>
                  <a:pt x="70685" y="443"/>
                  <a:pt x="70685" y="285"/>
                </a:cubicBezTo>
                <a:cubicBezTo>
                  <a:pt x="70685" y="127"/>
                  <a:pt x="70527" y="0"/>
                  <a:pt x="70369" y="0"/>
                </a:cubicBezTo>
                <a:close/>
                <a:moveTo>
                  <a:pt x="71984" y="0"/>
                </a:moveTo>
                <a:cubicBezTo>
                  <a:pt x="71826" y="0"/>
                  <a:pt x="71699" y="127"/>
                  <a:pt x="71699" y="285"/>
                </a:cubicBezTo>
                <a:cubicBezTo>
                  <a:pt x="71699" y="443"/>
                  <a:pt x="71826" y="570"/>
                  <a:pt x="71984" y="570"/>
                </a:cubicBezTo>
                <a:lnTo>
                  <a:pt x="72016" y="570"/>
                </a:lnTo>
                <a:cubicBezTo>
                  <a:pt x="72206" y="570"/>
                  <a:pt x="72332" y="443"/>
                  <a:pt x="72332" y="285"/>
                </a:cubicBezTo>
                <a:cubicBezTo>
                  <a:pt x="72332" y="127"/>
                  <a:pt x="72206" y="0"/>
                  <a:pt x="72016" y="0"/>
                </a:cubicBezTo>
                <a:close/>
                <a:moveTo>
                  <a:pt x="73599" y="0"/>
                </a:moveTo>
                <a:cubicBezTo>
                  <a:pt x="73441" y="0"/>
                  <a:pt x="73314" y="127"/>
                  <a:pt x="73314" y="285"/>
                </a:cubicBezTo>
                <a:cubicBezTo>
                  <a:pt x="73314" y="443"/>
                  <a:pt x="73441" y="570"/>
                  <a:pt x="73599" y="570"/>
                </a:cubicBezTo>
                <a:lnTo>
                  <a:pt x="73662" y="570"/>
                </a:lnTo>
                <a:cubicBezTo>
                  <a:pt x="73821" y="570"/>
                  <a:pt x="73947" y="443"/>
                  <a:pt x="73947" y="285"/>
                </a:cubicBezTo>
                <a:cubicBezTo>
                  <a:pt x="73947" y="127"/>
                  <a:pt x="73821" y="0"/>
                  <a:pt x="73662" y="0"/>
                </a:cubicBezTo>
                <a:close/>
                <a:moveTo>
                  <a:pt x="75246" y="0"/>
                </a:moveTo>
                <a:cubicBezTo>
                  <a:pt x="75087" y="0"/>
                  <a:pt x="74929" y="127"/>
                  <a:pt x="74929" y="285"/>
                </a:cubicBezTo>
                <a:cubicBezTo>
                  <a:pt x="74929" y="443"/>
                  <a:pt x="75087" y="570"/>
                  <a:pt x="75246" y="570"/>
                </a:cubicBezTo>
                <a:lnTo>
                  <a:pt x="75277" y="570"/>
                </a:lnTo>
                <a:cubicBezTo>
                  <a:pt x="75436" y="570"/>
                  <a:pt x="75562" y="443"/>
                  <a:pt x="75562" y="285"/>
                </a:cubicBezTo>
                <a:cubicBezTo>
                  <a:pt x="75562" y="127"/>
                  <a:pt x="75436" y="0"/>
                  <a:pt x="75277" y="0"/>
                </a:cubicBezTo>
                <a:close/>
                <a:moveTo>
                  <a:pt x="76861" y="0"/>
                </a:moveTo>
                <a:cubicBezTo>
                  <a:pt x="76703" y="0"/>
                  <a:pt x="76544" y="127"/>
                  <a:pt x="76544" y="285"/>
                </a:cubicBezTo>
                <a:cubicBezTo>
                  <a:pt x="76544" y="443"/>
                  <a:pt x="76703" y="570"/>
                  <a:pt x="76861" y="570"/>
                </a:cubicBezTo>
                <a:lnTo>
                  <a:pt x="76893" y="570"/>
                </a:lnTo>
                <a:cubicBezTo>
                  <a:pt x="77051" y="570"/>
                  <a:pt x="77209" y="443"/>
                  <a:pt x="77209" y="285"/>
                </a:cubicBezTo>
                <a:cubicBezTo>
                  <a:pt x="77209" y="127"/>
                  <a:pt x="77051" y="0"/>
                  <a:pt x="76893" y="0"/>
                </a:cubicBezTo>
                <a:close/>
                <a:moveTo>
                  <a:pt x="78476" y="0"/>
                </a:moveTo>
                <a:cubicBezTo>
                  <a:pt x="78318" y="0"/>
                  <a:pt x="78191" y="127"/>
                  <a:pt x="78191" y="285"/>
                </a:cubicBezTo>
                <a:cubicBezTo>
                  <a:pt x="78191" y="443"/>
                  <a:pt x="78318" y="570"/>
                  <a:pt x="78476" y="570"/>
                </a:cubicBezTo>
                <a:lnTo>
                  <a:pt x="78508" y="570"/>
                </a:lnTo>
                <a:cubicBezTo>
                  <a:pt x="78698" y="570"/>
                  <a:pt x="78824" y="443"/>
                  <a:pt x="78824" y="285"/>
                </a:cubicBezTo>
                <a:cubicBezTo>
                  <a:pt x="78824" y="127"/>
                  <a:pt x="78698" y="0"/>
                  <a:pt x="78508" y="0"/>
                </a:cubicBezTo>
                <a:close/>
                <a:moveTo>
                  <a:pt x="80091" y="0"/>
                </a:moveTo>
                <a:cubicBezTo>
                  <a:pt x="79933" y="0"/>
                  <a:pt x="79806" y="127"/>
                  <a:pt x="79806" y="285"/>
                </a:cubicBezTo>
                <a:cubicBezTo>
                  <a:pt x="79806" y="443"/>
                  <a:pt x="79933" y="570"/>
                  <a:pt x="80091" y="570"/>
                </a:cubicBezTo>
                <a:lnTo>
                  <a:pt x="80154" y="570"/>
                </a:lnTo>
                <a:cubicBezTo>
                  <a:pt x="80313" y="570"/>
                  <a:pt x="80408" y="443"/>
                  <a:pt x="80408" y="285"/>
                </a:cubicBezTo>
                <a:cubicBezTo>
                  <a:pt x="80408" y="127"/>
                  <a:pt x="80281" y="0"/>
                  <a:pt x="80091" y="0"/>
                </a:cubicBezTo>
                <a:close/>
                <a:moveTo>
                  <a:pt x="81738" y="0"/>
                </a:moveTo>
                <a:cubicBezTo>
                  <a:pt x="81580" y="0"/>
                  <a:pt x="81421" y="127"/>
                  <a:pt x="81421" y="285"/>
                </a:cubicBezTo>
                <a:cubicBezTo>
                  <a:pt x="81421" y="443"/>
                  <a:pt x="81580" y="570"/>
                  <a:pt x="81738" y="570"/>
                </a:cubicBezTo>
                <a:lnTo>
                  <a:pt x="81770" y="570"/>
                </a:lnTo>
                <a:cubicBezTo>
                  <a:pt x="81928" y="570"/>
                  <a:pt x="82055" y="443"/>
                  <a:pt x="82055" y="285"/>
                </a:cubicBezTo>
                <a:cubicBezTo>
                  <a:pt x="82055" y="127"/>
                  <a:pt x="81928" y="0"/>
                  <a:pt x="81770" y="0"/>
                </a:cubicBezTo>
                <a:close/>
                <a:moveTo>
                  <a:pt x="83353" y="0"/>
                </a:moveTo>
                <a:cubicBezTo>
                  <a:pt x="83195" y="0"/>
                  <a:pt x="83036" y="127"/>
                  <a:pt x="83036" y="285"/>
                </a:cubicBezTo>
                <a:cubicBezTo>
                  <a:pt x="83036" y="443"/>
                  <a:pt x="83195" y="570"/>
                  <a:pt x="83353" y="570"/>
                </a:cubicBezTo>
                <a:lnTo>
                  <a:pt x="83385" y="570"/>
                </a:lnTo>
                <a:cubicBezTo>
                  <a:pt x="83543" y="570"/>
                  <a:pt x="83670" y="443"/>
                  <a:pt x="83670" y="285"/>
                </a:cubicBezTo>
                <a:cubicBezTo>
                  <a:pt x="83670" y="127"/>
                  <a:pt x="83543" y="0"/>
                  <a:pt x="83385" y="0"/>
                </a:cubicBezTo>
                <a:close/>
                <a:moveTo>
                  <a:pt x="84968" y="0"/>
                </a:moveTo>
                <a:cubicBezTo>
                  <a:pt x="84810" y="0"/>
                  <a:pt x="84683" y="127"/>
                  <a:pt x="84683" y="285"/>
                </a:cubicBezTo>
                <a:cubicBezTo>
                  <a:pt x="84683" y="443"/>
                  <a:pt x="84810" y="570"/>
                  <a:pt x="84968" y="570"/>
                </a:cubicBezTo>
                <a:lnTo>
                  <a:pt x="85000" y="570"/>
                </a:lnTo>
                <a:cubicBezTo>
                  <a:pt x="85190" y="570"/>
                  <a:pt x="85317" y="443"/>
                  <a:pt x="85317" y="285"/>
                </a:cubicBezTo>
                <a:cubicBezTo>
                  <a:pt x="85317" y="127"/>
                  <a:pt x="85158" y="0"/>
                  <a:pt x="85000" y="0"/>
                </a:cubicBezTo>
                <a:close/>
                <a:moveTo>
                  <a:pt x="86583" y="0"/>
                </a:moveTo>
                <a:cubicBezTo>
                  <a:pt x="86425" y="0"/>
                  <a:pt x="86298" y="127"/>
                  <a:pt x="86298" y="285"/>
                </a:cubicBezTo>
                <a:cubicBezTo>
                  <a:pt x="86298" y="443"/>
                  <a:pt x="86425" y="570"/>
                  <a:pt x="86583" y="570"/>
                </a:cubicBezTo>
                <a:lnTo>
                  <a:pt x="86647" y="570"/>
                </a:lnTo>
                <a:cubicBezTo>
                  <a:pt x="86805" y="570"/>
                  <a:pt x="86932" y="443"/>
                  <a:pt x="86932" y="285"/>
                </a:cubicBezTo>
                <a:cubicBezTo>
                  <a:pt x="86932" y="127"/>
                  <a:pt x="86805" y="0"/>
                  <a:pt x="86647" y="0"/>
                </a:cubicBezTo>
                <a:close/>
                <a:moveTo>
                  <a:pt x="88230" y="0"/>
                </a:moveTo>
                <a:cubicBezTo>
                  <a:pt x="88072" y="0"/>
                  <a:pt x="87913" y="127"/>
                  <a:pt x="87913" y="285"/>
                </a:cubicBezTo>
                <a:cubicBezTo>
                  <a:pt x="87913" y="443"/>
                  <a:pt x="88072" y="570"/>
                  <a:pt x="88230" y="570"/>
                </a:cubicBezTo>
                <a:lnTo>
                  <a:pt x="88262" y="570"/>
                </a:lnTo>
                <a:cubicBezTo>
                  <a:pt x="88420" y="570"/>
                  <a:pt x="88547" y="443"/>
                  <a:pt x="88547" y="285"/>
                </a:cubicBezTo>
                <a:cubicBezTo>
                  <a:pt x="88547" y="127"/>
                  <a:pt x="88388" y="0"/>
                  <a:pt x="88230" y="0"/>
                </a:cubicBezTo>
                <a:close/>
                <a:moveTo>
                  <a:pt x="89845" y="0"/>
                </a:moveTo>
                <a:cubicBezTo>
                  <a:pt x="89687" y="0"/>
                  <a:pt x="89560" y="127"/>
                  <a:pt x="89560" y="285"/>
                </a:cubicBezTo>
                <a:cubicBezTo>
                  <a:pt x="89560" y="443"/>
                  <a:pt x="89687" y="570"/>
                  <a:pt x="89845" y="570"/>
                </a:cubicBezTo>
                <a:lnTo>
                  <a:pt x="89877" y="570"/>
                </a:lnTo>
                <a:cubicBezTo>
                  <a:pt x="90035" y="570"/>
                  <a:pt x="90194" y="443"/>
                  <a:pt x="90194" y="285"/>
                </a:cubicBezTo>
                <a:cubicBezTo>
                  <a:pt x="90194" y="127"/>
                  <a:pt x="90035" y="0"/>
                  <a:pt x="89877" y="0"/>
                </a:cubicBezTo>
                <a:close/>
                <a:moveTo>
                  <a:pt x="91460" y="0"/>
                </a:moveTo>
                <a:cubicBezTo>
                  <a:pt x="91302" y="0"/>
                  <a:pt x="91175" y="127"/>
                  <a:pt x="91175" y="285"/>
                </a:cubicBezTo>
                <a:cubicBezTo>
                  <a:pt x="91175" y="443"/>
                  <a:pt x="91302" y="570"/>
                  <a:pt x="91460" y="570"/>
                </a:cubicBezTo>
                <a:lnTo>
                  <a:pt x="91492" y="570"/>
                </a:lnTo>
                <a:cubicBezTo>
                  <a:pt x="91682" y="570"/>
                  <a:pt x="91809" y="443"/>
                  <a:pt x="91809" y="285"/>
                </a:cubicBezTo>
                <a:cubicBezTo>
                  <a:pt x="91809" y="127"/>
                  <a:pt x="91650" y="0"/>
                  <a:pt x="91492" y="0"/>
                </a:cubicBezTo>
                <a:close/>
                <a:moveTo>
                  <a:pt x="93075" y="0"/>
                </a:moveTo>
                <a:cubicBezTo>
                  <a:pt x="92917" y="0"/>
                  <a:pt x="92790" y="127"/>
                  <a:pt x="92790" y="285"/>
                </a:cubicBezTo>
                <a:cubicBezTo>
                  <a:pt x="92790" y="443"/>
                  <a:pt x="92917" y="570"/>
                  <a:pt x="93075" y="570"/>
                </a:cubicBezTo>
                <a:lnTo>
                  <a:pt x="93139" y="570"/>
                </a:lnTo>
                <a:cubicBezTo>
                  <a:pt x="93297" y="570"/>
                  <a:pt x="93424" y="443"/>
                  <a:pt x="93424" y="285"/>
                </a:cubicBezTo>
                <a:cubicBezTo>
                  <a:pt x="93424" y="127"/>
                  <a:pt x="93297" y="0"/>
                  <a:pt x="93139" y="0"/>
                </a:cubicBezTo>
                <a:close/>
                <a:moveTo>
                  <a:pt x="94722" y="0"/>
                </a:moveTo>
                <a:cubicBezTo>
                  <a:pt x="94564" y="0"/>
                  <a:pt x="94406" y="127"/>
                  <a:pt x="94406" y="285"/>
                </a:cubicBezTo>
                <a:cubicBezTo>
                  <a:pt x="94406" y="443"/>
                  <a:pt x="94564" y="570"/>
                  <a:pt x="94722" y="570"/>
                </a:cubicBezTo>
                <a:lnTo>
                  <a:pt x="94754" y="570"/>
                </a:lnTo>
                <a:cubicBezTo>
                  <a:pt x="94912" y="570"/>
                  <a:pt x="95039" y="443"/>
                  <a:pt x="95039" y="285"/>
                </a:cubicBezTo>
                <a:cubicBezTo>
                  <a:pt x="95039" y="127"/>
                  <a:pt x="94912" y="0"/>
                  <a:pt x="94754" y="0"/>
                </a:cubicBezTo>
                <a:close/>
                <a:moveTo>
                  <a:pt x="96337" y="0"/>
                </a:moveTo>
                <a:cubicBezTo>
                  <a:pt x="96179" y="0"/>
                  <a:pt x="96052" y="127"/>
                  <a:pt x="96052" y="285"/>
                </a:cubicBezTo>
                <a:cubicBezTo>
                  <a:pt x="96052" y="443"/>
                  <a:pt x="96179" y="570"/>
                  <a:pt x="96337" y="570"/>
                </a:cubicBezTo>
                <a:lnTo>
                  <a:pt x="96369" y="570"/>
                </a:lnTo>
                <a:cubicBezTo>
                  <a:pt x="96527" y="570"/>
                  <a:pt x="96654" y="443"/>
                  <a:pt x="96654" y="285"/>
                </a:cubicBezTo>
                <a:cubicBezTo>
                  <a:pt x="96654" y="127"/>
                  <a:pt x="96496" y="0"/>
                  <a:pt x="96337" y="0"/>
                </a:cubicBezTo>
                <a:close/>
                <a:moveTo>
                  <a:pt x="97952" y="0"/>
                </a:moveTo>
                <a:cubicBezTo>
                  <a:pt x="97794" y="0"/>
                  <a:pt x="97667" y="127"/>
                  <a:pt x="97667" y="285"/>
                </a:cubicBezTo>
                <a:cubicBezTo>
                  <a:pt x="97667" y="443"/>
                  <a:pt x="97794" y="570"/>
                  <a:pt x="97952" y="570"/>
                </a:cubicBezTo>
                <a:lnTo>
                  <a:pt x="97984" y="570"/>
                </a:lnTo>
                <a:cubicBezTo>
                  <a:pt x="98174" y="570"/>
                  <a:pt x="98301" y="443"/>
                  <a:pt x="98301" y="285"/>
                </a:cubicBezTo>
                <a:cubicBezTo>
                  <a:pt x="98301" y="127"/>
                  <a:pt x="98174" y="0"/>
                  <a:pt x="97984" y="0"/>
                </a:cubicBezTo>
                <a:close/>
                <a:moveTo>
                  <a:pt x="99568" y="0"/>
                </a:moveTo>
                <a:cubicBezTo>
                  <a:pt x="99409" y="0"/>
                  <a:pt x="99283" y="127"/>
                  <a:pt x="99283" y="285"/>
                </a:cubicBezTo>
                <a:cubicBezTo>
                  <a:pt x="99283" y="443"/>
                  <a:pt x="99409" y="570"/>
                  <a:pt x="99568" y="570"/>
                </a:cubicBezTo>
                <a:lnTo>
                  <a:pt x="99631" y="570"/>
                </a:lnTo>
                <a:cubicBezTo>
                  <a:pt x="99789" y="570"/>
                  <a:pt x="99916" y="443"/>
                  <a:pt x="99916" y="285"/>
                </a:cubicBezTo>
                <a:cubicBezTo>
                  <a:pt x="99916" y="127"/>
                  <a:pt x="99789" y="0"/>
                  <a:pt x="99631" y="0"/>
                </a:cubicBezTo>
                <a:close/>
                <a:moveTo>
                  <a:pt x="101214" y="0"/>
                </a:moveTo>
                <a:cubicBezTo>
                  <a:pt x="101056" y="0"/>
                  <a:pt x="100898" y="127"/>
                  <a:pt x="100898" y="285"/>
                </a:cubicBezTo>
                <a:cubicBezTo>
                  <a:pt x="100898" y="443"/>
                  <a:pt x="101056" y="570"/>
                  <a:pt x="101214" y="570"/>
                </a:cubicBezTo>
                <a:lnTo>
                  <a:pt x="101246" y="570"/>
                </a:lnTo>
                <a:cubicBezTo>
                  <a:pt x="101404" y="570"/>
                  <a:pt x="101531" y="443"/>
                  <a:pt x="101531" y="285"/>
                </a:cubicBezTo>
                <a:cubicBezTo>
                  <a:pt x="101531" y="127"/>
                  <a:pt x="101404" y="0"/>
                  <a:pt x="101246" y="0"/>
                </a:cubicBezTo>
                <a:close/>
                <a:moveTo>
                  <a:pt x="102830" y="0"/>
                </a:moveTo>
                <a:cubicBezTo>
                  <a:pt x="102671" y="0"/>
                  <a:pt x="102545" y="127"/>
                  <a:pt x="102545" y="285"/>
                </a:cubicBezTo>
                <a:cubicBezTo>
                  <a:pt x="102545" y="443"/>
                  <a:pt x="102671" y="570"/>
                  <a:pt x="102830" y="570"/>
                </a:cubicBezTo>
                <a:lnTo>
                  <a:pt x="102861" y="570"/>
                </a:lnTo>
                <a:cubicBezTo>
                  <a:pt x="103020" y="570"/>
                  <a:pt x="103178" y="443"/>
                  <a:pt x="103178" y="285"/>
                </a:cubicBezTo>
                <a:cubicBezTo>
                  <a:pt x="103178" y="127"/>
                  <a:pt x="103020" y="0"/>
                  <a:pt x="102861" y="0"/>
                </a:cubicBezTo>
                <a:close/>
                <a:moveTo>
                  <a:pt x="104445" y="0"/>
                </a:moveTo>
                <a:cubicBezTo>
                  <a:pt x="104286" y="0"/>
                  <a:pt x="104160" y="127"/>
                  <a:pt x="104160" y="285"/>
                </a:cubicBezTo>
                <a:cubicBezTo>
                  <a:pt x="104160" y="443"/>
                  <a:pt x="104286" y="570"/>
                  <a:pt x="104445" y="570"/>
                </a:cubicBezTo>
                <a:lnTo>
                  <a:pt x="104476" y="570"/>
                </a:lnTo>
                <a:cubicBezTo>
                  <a:pt x="104666" y="570"/>
                  <a:pt x="104761" y="443"/>
                  <a:pt x="104761" y="285"/>
                </a:cubicBezTo>
                <a:cubicBezTo>
                  <a:pt x="104761" y="127"/>
                  <a:pt x="104603" y="0"/>
                  <a:pt x="104445" y="0"/>
                </a:cubicBezTo>
                <a:close/>
                <a:moveTo>
                  <a:pt x="106060" y="0"/>
                </a:moveTo>
                <a:cubicBezTo>
                  <a:pt x="105901" y="0"/>
                  <a:pt x="105775" y="127"/>
                  <a:pt x="105775" y="285"/>
                </a:cubicBezTo>
                <a:cubicBezTo>
                  <a:pt x="105775" y="443"/>
                  <a:pt x="105901" y="570"/>
                  <a:pt x="106060" y="570"/>
                </a:cubicBezTo>
                <a:lnTo>
                  <a:pt x="106123" y="570"/>
                </a:lnTo>
                <a:cubicBezTo>
                  <a:pt x="106281" y="570"/>
                  <a:pt x="106408" y="443"/>
                  <a:pt x="106408" y="285"/>
                </a:cubicBezTo>
                <a:cubicBezTo>
                  <a:pt x="106408" y="127"/>
                  <a:pt x="106281" y="0"/>
                  <a:pt x="106123" y="0"/>
                </a:cubicBezTo>
                <a:close/>
                <a:moveTo>
                  <a:pt x="107707" y="0"/>
                </a:moveTo>
                <a:cubicBezTo>
                  <a:pt x="107548" y="0"/>
                  <a:pt x="107390" y="127"/>
                  <a:pt x="107390" y="285"/>
                </a:cubicBezTo>
                <a:cubicBezTo>
                  <a:pt x="107390" y="443"/>
                  <a:pt x="107548" y="570"/>
                  <a:pt x="107707" y="570"/>
                </a:cubicBezTo>
                <a:lnTo>
                  <a:pt x="107738" y="570"/>
                </a:lnTo>
                <a:cubicBezTo>
                  <a:pt x="107897" y="570"/>
                  <a:pt x="108023" y="443"/>
                  <a:pt x="108023" y="285"/>
                </a:cubicBezTo>
                <a:cubicBezTo>
                  <a:pt x="108023" y="127"/>
                  <a:pt x="107897" y="0"/>
                  <a:pt x="107738" y="0"/>
                </a:cubicBezTo>
                <a:close/>
                <a:moveTo>
                  <a:pt x="109322" y="0"/>
                </a:moveTo>
                <a:cubicBezTo>
                  <a:pt x="109163" y="0"/>
                  <a:pt x="109005" y="127"/>
                  <a:pt x="109005" y="285"/>
                </a:cubicBezTo>
                <a:cubicBezTo>
                  <a:pt x="109005" y="443"/>
                  <a:pt x="109163" y="570"/>
                  <a:pt x="109322" y="570"/>
                </a:cubicBezTo>
                <a:lnTo>
                  <a:pt x="109353" y="570"/>
                </a:lnTo>
                <a:cubicBezTo>
                  <a:pt x="109512" y="570"/>
                  <a:pt x="109670" y="443"/>
                  <a:pt x="109670" y="285"/>
                </a:cubicBezTo>
                <a:cubicBezTo>
                  <a:pt x="109670" y="127"/>
                  <a:pt x="109512" y="0"/>
                  <a:pt x="109353" y="0"/>
                </a:cubicBezTo>
                <a:close/>
                <a:moveTo>
                  <a:pt x="110937" y="0"/>
                </a:moveTo>
                <a:cubicBezTo>
                  <a:pt x="110778" y="0"/>
                  <a:pt x="110652" y="127"/>
                  <a:pt x="110652" y="285"/>
                </a:cubicBezTo>
                <a:cubicBezTo>
                  <a:pt x="110652" y="443"/>
                  <a:pt x="110778" y="570"/>
                  <a:pt x="110937" y="570"/>
                </a:cubicBezTo>
                <a:lnTo>
                  <a:pt x="110968" y="570"/>
                </a:lnTo>
                <a:cubicBezTo>
                  <a:pt x="111159" y="570"/>
                  <a:pt x="111285" y="443"/>
                  <a:pt x="111285" y="285"/>
                </a:cubicBezTo>
                <a:cubicBezTo>
                  <a:pt x="111285" y="127"/>
                  <a:pt x="111159" y="0"/>
                  <a:pt x="110968" y="0"/>
                </a:cubicBezTo>
                <a:close/>
                <a:moveTo>
                  <a:pt x="112552" y="0"/>
                </a:moveTo>
                <a:cubicBezTo>
                  <a:pt x="112394" y="0"/>
                  <a:pt x="112267" y="127"/>
                  <a:pt x="112267" y="285"/>
                </a:cubicBezTo>
                <a:cubicBezTo>
                  <a:pt x="112267" y="443"/>
                  <a:pt x="112394" y="570"/>
                  <a:pt x="112552" y="570"/>
                </a:cubicBezTo>
                <a:lnTo>
                  <a:pt x="112615" y="570"/>
                </a:lnTo>
                <a:cubicBezTo>
                  <a:pt x="112774" y="570"/>
                  <a:pt x="112869" y="443"/>
                  <a:pt x="112869" y="285"/>
                </a:cubicBezTo>
                <a:cubicBezTo>
                  <a:pt x="112869" y="127"/>
                  <a:pt x="112742" y="0"/>
                  <a:pt x="112552" y="0"/>
                </a:cubicBezTo>
                <a:close/>
                <a:moveTo>
                  <a:pt x="114199" y="0"/>
                </a:moveTo>
                <a:cubicBezTo>
                  <a:pt x="114040" y="0"/>
                  <a:pt x="113882" y="127"/>
                  <a:pt x="113882" y="285"/>
                </a:cubicBezTo>
                <a:cubicBezTo>
                  <a:pt x="113882" y="443"/>
                  <a:pt x="114040" y="570"/>
                  <a:pt x="114199" y="570"/>
                </a:cubicBezTo>
                <a:lnTo>
                  <a:pt x="114230" y="570"/>
                </a:lnTo>
                <a:cubicBezTo>
                  <a:pt x="114389" y="570"/>
                  <a:pt x="114515" y="443"/>
                  <a:pt x="114515" y="285"/>
                </a:cubicBezTo>
                <a:cubicBezTo>
                  <a:pt x="114515" y="127"/>
                  <a:pt x="114389" y="0"/>
                  <a:pt x="114230" y="0"/>
                </a:cubicBezTo>
                <a:close/>
                <a:moveTo>
                  <a:pt x="115814" y="0"/>
                </a:moveTo>
                <a:cubicBezTo>
                  <a:pt x="115656" y="0"/>
                  <a:pt x="115497" y="127"/>
                  <a:pt x="115497" y="285"/>
                </a:cubicBezTo>
                <a:cubicBezTo>
                  <a:pt x="115497" y="443"/>
                  <a:pt x="115656" y="570"/>
                  <a:pt x="115814" y="570"/>
                </a:cubicBezTo>
                <a:lnTo>
                  <a:pt x="115846" y="570"/>
                </a:lnTo>
                <a:cubicBezTo>
                  <a:pt x="116004" y="570"/>
                  <a:pt x="116131" y="443"/>
                  <a:pt x="116131" y="285"/>
                </a:cubicBezTo>
                <a:cubicBezTo>
                  <a:pt x="116131" y="127"/>
                  <a:pt x="116004" y="0"/>
                  <a:pt x="115846" y="0"/>
                </a:cubicBezTo>
                <a:close/>
                <a:moveTo>
                  <a:pt x="117429" y="0"/>
                </a:moveTo>
                <a:cubicBezTo>
                  <a:pt x="117271" y="0"/>
                  <a:pt x="117144" y="127"/>
                  <a:pt x="117144" y="285"/>
                </a:cubicBezTo>
                <a:cubicBezTo>
                  <a:pt x="117144" y="443"/>
                  <a:pt x="117271" y="570"/>
                  <a:pt x="117429" y="570"/>
                </a:cubicBezTo>
                <a:lnTo>
                  <a:pt x="117461" y="570"/>
                </a:lnTo>
                <a:cubicBezTo>
                  <a:pt x="117651" y="570"/>
                  <a:pt x="117777" y="443"/>
                  <a:pt x="117777" y="285"/>
                </a:cubicBezTo>
                <a:cubicBezTo>
                  <a:pt x="117777" y="127"/>
                  <a:pt x="117619" y="0"/>
                  <a:pt x="117461" y="0"/>
                </a:cubicBezTo>
                <a:close/>
                <a:moveTo>
                  <a:pt x="119044" y="0"/>
                </a:moveTo>
                <a:cubicBezTo>
                  <a:pt x="118886" y="0"/>
                  <a:pt x="118759" y="127"/>
                  <a:pt x="118759" y="285"/>
                </a:cubicBezTo>
                <a:cubicBezTo>
                  <a:pt x="118759" y="443"/>
                  <a:pt x="118886" y="570"/>
                  <a:pt x="119044" y="570"/>
                </a:cubicBezTo>
                <a:lnTo>
                  <a:pt x="119107" y="570"/>
                </a:lnTo>
                <a:cubicBezTo>
                  <a:pt x="119266" y="570"/>
                  <a:pt x="119392" y="443"/>
                  <a:pt x="119392" y="285"/>
                </a:cubicBezTo>
                <a:cubicBezTo>
                  <a:pt x="119392" y="127"/>
                  <a:pt x="119266" y="0"/>
                  <a:pt x="119107" y="0"/>
                </a:cubicBezTo>
                <a:close/>
                <a:moveTo>
                  <a:pt x="120691" y="0"/>
                </a:moveTo>
                <a:cubicBezTo>
                  <a:pt x="120533" y="0"/>
                  <a:pt x="120374" y="127"/>
                  <a:pt x="120374" y="285"/>
                </a:cubicBezTo>
                <a:cubicBezTo>
                  <a:pt x="120374" y="443"/>
                  <a:pt x="120533" y="570"/>
                  <a:pt x="120691" y="570"/>
                </a:cubicBezTo>
                <a:lnTo>
                  <a:pt x="120723" y="570"/>
                </a:lnTo>
                <a:cubicBezTo>
                  <a:pt x="120881" y="570"/>
                  <a:pt x="121008" y="443"/>
                  <a:pt x="121008" y="285"/>
                </a:cubicBezTo>
                <a:cubicBezTo>
                  <a:pt x="121008" y="127"/>
                  <a:pt x="120849" y="0"/>
                  <a:pt x="120691" y="0"/>
                </a:cubicBezTo>
                <a:close/>
                <a:moveTo>
                  <a:pt x="122306" y="0"/>
                </a:moveTo>
                <a:cubicBezTo>
                  <a:pt x="122148" y="0"/>
                  <a:pt x="122021" y="127"/>
                  <a:pt x="122021" y="285"/>
                </a:cubicBezTo>
                <a:cubicBezTo>
                  <a:pt x="122021" y="443"/>
                  <a:pt x="122148" y="570"/>
                  <a:pt x="122306" y="570"/>
                </a:cubicBezTo>
                <a:lnTo>
                  <a:pt x="122338" y="570"/>
                </a:lnTo>
                <a:cubicBezTo>
                  <a:pt x="122496" y="570"/>
                  <a:pt x="122654" y="443"/>
                  <a:pt x="122654" y="285"/>
                </a:cubicBezTo>
                <a:cubicBezTo>
                  <a:pt x="122654" y="127"/>
                  <a:pt x="122496" y="0"/>
                  <a:pt x="122338" y="0"/>
                </a:cubicBezTo>
                <a:close/>
                <a:moveTo>
                  <a:pt x="123921" y="0"/>
                </a:moveTo>
                <a:cubicBezTo>
                  <a:pt x="123763" y="0"/>
                  <a:pt x="123636" y="127"/>
                  <a:pt x="123636" y="285"/>
                </a:cubicBezTo>
                <a:cubicBezTo>
                  <a:pt x="123636" y="443"/>
                  <a:pt x="123763" y="570"/>
                  <a:pt x="123921" y="570"/>
                </a:cubicBezTo>
                <a:lnTo>
                  <a:pt x="123953" y="570"/>
                </a:lnTo>
                <a:cubicBezTo>
                  <a:pt x="124143" y="570"/>
                  <a:pt x="124270" y="443"/>
                  <a:pt x="124270" y="285"/>
                </a:cubicBezTo>
                <a:cubicBezTo>
                  <a:pt x="124270" y="127"/>
                  <a:pt x="124111" y="0"/>
                  <a:pt x="123953" y="0"/>
                </a:cubicBezTo>
                <a:close/>
                <a:moveTo>
                  <a:pt x="18400" y="0"/>
                </a:moveTo>
                <a:cubicBezTo>
                  <a:pt x="18241" y="32"/>
                  <a:pt x="18115" y="158"/>
                  <a:pt x="18146" y="317"/>
                </a:cubicBezTo>
                <a:cubicBezTo>
                  <a:pt x="18146" y="475"/>
                  <a:pt x="18273" y="602"/>
                  <a:pt x="18431" y="602"/>
                </a:cubicBezTo>
                <a:lnTo>
                  <a:pt x="18463" y="602"/>
                </a:lnTo>
                <a:lnTo>
                  <a:pt x="18463" y="285"/>
                </a:lnTo>
                <a:lnTo>
                  <a:pt x="18495" y="602"/>
                </a:lnTo>
                <a:cubicBezTo>
                  <a:pt x="18653" y="602"/>
                  <a:pt x="18780" y="443"/>
                  <a:pt x="18748" y="285"/>
                </a:cubicBezTo>
                <a:cubicBezTo>
                  <a:pt x="18748" y="127"/>
                  <a:pt x="18621" y="0"/>
                  <a:pt x="18463" y="0"/>
                </a:cubicBezTo>
                <a:close/>
                <a:moveTo>
                  <a:pt x="125410" y="95"/>
                </a:moveTo>
                <a:lnTo>
                  <a:pt x="125378" y="380"/>
                </a:lnTo>
                <a:lnTo>
                  <a:pt x="125346" y="665"/>
                </a:lnTo>
                <a:lnTo>
                  <a:pt x="125410" y="380"/>
                </a:lnTo>
                <a:lnTo>
                  <a:pt x="125378" y="697"/>
                </a:lnTo>
                <a:lnTo>
                  <a:pt x="125410" y="697"/>
                </a:lnTo>
                <a:cubicBezTo>
                  <a:pt x="125536" y="697"/>
                  <a:pt x="125663" y="570"/>
                  <a:pt x="125695" y="443"/>
                </a:cubicBezTo>
                <a:cubicBezTo>
                  <a:pt x="125695" y="253"/>
                  <a:pt x="125568" y="127"/>
                  <a:pt x="125410" y="95"/>
                </a:cubicBezTo>
                <a:close/>
                <a:moveTo>
                  <a:pt x="16816" y="247"/>
                </a:moveTo>
                <a:cubicBezTo>
                  <a:pt x="16794" y="247"/>
                  <a:pt x="16773" y="249"/>
                  <a:pt x="16753" y="253"/>
                </a:cubicBezTo>
                <a:cubicBezTo>
                  <a:pt x="16595" y="285"/>
                  <a:pt x="16500" y="443"/>
                  <a:pt x="16531" y="602"/>
                </a:cubicBezTo>
                <a:cubicBezTo>
                  <a:pt x="16563" y="760"/>
                  <a:pt x="16690" y="855"/>
                  <a:pt x="16816" y="855"/>
                </a:cubicBezTo>
                <a:cubicBezTo>
                  <a:pt x="16848" y="855"/>
                  <a:pt x="16880" y="855"/>
                  <a:pt x="16911" y="823"/>
                </a:cubicBezTo>
                <a:lnTo>
                  <a:pt x="16943" y="823"/>
                </a:lnTo>
                <a:cubicBezTo>
                  <a:pt x="17101" y="792"/>
                  <a:pt x="17165" y="633"/>
                  <a:pt x="17133" y="475"/>
                </a:cubicBezTo>
                <a:cubicBezTo>
                  <a:pt x="17105" y="337"/>
                  <a:pt x="16958" y="247"/>
                  <a:pt x="16816" y="247"/>
                </a:cubicBezTo>
                <a:close/>
                <a:moveTo>
                  <a:pt x="126952" y="455"/>
                </a:moveTo>
                <a:cubicBezTo>
                  <a:pt x="126824" y="455"/>
                  <a:pt x="126701" y="541"/>
                  <a:pt x="126676" y="665"/>
                </a:cubicBezTo>
                <a:cubicBezTo>
                  <a:pt x="126613" y="823"/>
                  <a:pt x="126708" y="982"/>
                  <a:pt x="126835" y="1045"/>
                </a:cubicBezTo>
                <a:lnTo>
                  <a:pt x="126993" y="1045"/>
                </a:lnTo>
                <a:cubicBezTo>
                  <a:pt x="127088" y="1045"/>
                  <a:pt x="127215" y="982"/>
                  <a:pt x="127246" y="855"/>
                </a:cubicBezTo>
                <a:cubicBezTo>
                  <a:pt x="127310" y="697"/>
                  <a:pt x="127183" y="507"/>
                  <a:pt x="127056" y="475"/>
                </a:cubicBezTo>
                <a:cubicBezTo>
                  <a:pt x="127023" y="462"/>
                  <a:pt x="126987" y="455"/>
                  <a:pt x="126952" y="455"/>
                </a:cubicBezTo>
                <a:close/>
                <a:moveTo>
                  <a:pt x="15301" y="767"/>
                </a:moveTo>
                <a:cubicBezTo>
                  <a:pt x="15257" y="767"/>
                  <a:pt x="15212" y="775"/>
                  <a:pt x="15170" y="792"/>
                </a:cubicBezTo>
                <a:cubicBezTo>
                  <a:pt x="15011" y="855"/>
                  <a:pt x="14948" y="1013"/>
                  <a:pt x="15011" y="1172"/>
                </a:cubicBezTo>
                <a:cubicBezTo>
                  <a:pt x="15075" y="1267"/>
                  <a:pt x="15170" y="1362"/>
                  <a:pt x="15296" y="1362"/>
                </a:cubicBezTo>
                <a:cubicBezTo>
                  <a:pt x="15328" y="1362"/>
                  <a:pt x="15360" y="1330"/>
                  <a:pt x="15391" y="1330"/>
                </a:cubicBezTo>
                <a:lnTo>
                  <a:pt x="15455" y="1298"/>
                </a:lnTo>
                <a:cubicBezTo>
                  <a:pt x="15581" y="1235"/>
                  <a:pt x="15645" y="1077"/>
                  <a:pt x="15581" y="918"/>
                </a:cubicBezTo>
                <a:cubicBezTo>
                  <a:pt x="15535" y="826"/>
                  <a:pt x="15421" y="767"/>
                  <a:pt x="15301" y="767"/>
                </a:cubicBezTo>
                <a:close/>
                <a:moveTo>
                  <a:pt x="128464" y="1084"/>
                </a:moveTo>
                <a:cubicBezTo>
                  <a:pt x="128355" y="1084"/>
                  <a:pt x="128234" y="1142"/>
                  <a:pt x="128165" y="1235"/>
                </a:cubicBezTo>
                <a:cubicBezTo>
                  <a:pt x="128101" y="1393"/>
                  <a:pt x="128165" y="1552"/>
                  <a:pt x="128291" y="1647"/>
                </a:cubicBezTo>
                <a:lnTo>
                  <a:pt x="128481" y="1393"/>
                </a:lnTo>
                <a:lnTo>
                  <a:pt x="128323" y="1647"/>
                </a:lnTo>
                <a:cubicBezTo>
                  <a:pt x="128386" y="1678"/>
                  <a:pt x="128418" y="1678"/>
                  <a:pt x="128481" y="1678"/>
                </a:cubicBezTo>
                <a:cubicBezTo>
                  <a:pt x="128576" y="1678"/>
                  <a:pt x="128672" y="1647"/>
                  <a:pt x="128735" y="1520"/>
                </a:cubicBezTo>
                <a:cubicBezTo>
                  <a:pt x="128830" y="1393"/>
                  <a:pt x="128767" y="1203"/>
                  <a:pt x="128608" y="1140"/>
                </a:cubicBezTo>
                <a:cubicBezTo>
                  <a:pt x="128608" y="1140"/>
                  <a:pt x="128576" y="1108"/>
                  <a:pt x="128576" y="1108"/>
                </a:cubicBezTo>
                <a:cubicBezTo>
                  <a:pt x="128543" y="1091"/>
                  <a:pt x="128504" y="1084"/>
                  <a:pt x="128464" y="1084"/>
                </a:cubicBezTo>
                <a:close/>
                <a:moveTo>
                  <a:pt x="13879" y="1512"/>
                </a:moveTo>
                <a:cubicBezTo>
                  <a:pt x="13820" y="1512"/>
                  <a:pt x="13762" y="1527"/>
                  <a:pt x="13713" y="1552"/>
                </a:cubicBezTo>
                <a:cubicBezTo>
                  <a:pt x="13554" y="1647"/>
                  <a:pt x="13523" y="1837"/>
                  <a:pt x="13618" y="1964"/>
                </a:cubicBezTo>
                <a:cubicBezTo>
                  <a:pt x="13649" y="2059"/>
                  <a:pt x="13744" y="2122"/>
                  <a:pt x="13871" y="2122"/>
                </a:cubicBezTo>
                <a:cubicBezTo>
                  <a:pt x="13903" y="2122"/>
                  <a:pt x="13966" y="2090"/>
                  <a:pt x="14029" y="2059"/>
                </a:cubicBezTo>
                <a:lnTo>
                  <a:pt x="14061" y="2027"/>
                </a:lnTo>
                <a:cubicBezTo>
                  <a:pt x="14188" y="1964"/>
                  <a:pt x="14219" y="1773"/>
                  <a:pt x="14124" y="1647"/>
                </a:cubicBezTo>
                <a:cubicBezTo>
                  <a:pt x="14066" y="1550"/>
                  <a:pt x="13972" y="1512"/>
                  <a:pt x="13879" y="1512"/>
                </a:cubicBezTo>
                <a:close/>
                <a:moveTo>
                  <a:pt x="129812" y="1946"/>
                </a:moveTo>
                <a:cubicBezTo>
                  <a:pt x="129727" y="1946"/>
                  <a:pt x="129643" y="1987"/>
                  <a:pt x="129590" y="2059"/>
                </a:cubicBezTo>
                <a:cubicBezTo>
                  <a:pt x="129463" y="2185"/>
                  <a:pt x="129495" y="2375"/>
                  <a:pt x="129622" y="2470"/>
                </a:cubicBezTo>
                <a:cubicBezTo>
                  <a:pt x="129622" y="2470"/>
                  <a:pt x="129653" y="2502"/>
                  <a:pt x="129653" y="2502"/>
                </a:cubicBezTo>
                <a:cubicBezTo>
                  <a:pt x="129717" y="2534"/>
                  <a:pt x="129780" y="2565"/>
                  <a:pt x="129812" y="2565"/>
                </a:cubicBezTo>
                <a:cubicBezTo>
                  <a:pt x="129907" y="2565"/>
                  <a:pt x="130002" y="2502"/>
                  <a:pt x="130065" y="2439"/>
                </a:cubicBezTo>
                <a:cubicBezTo>
                  <a:pt x="130160" y="2312"/>
                  <a:pt x="130128" y="2122"/>
                  <a:pt x="130002" y="2027"/>
                </a:cubicBezTo>
                <a:cubicBezTo>
                  <a:pt x="129946" y="1971"/>
                  <a:pt x="129878" y="1946"/>
                  <a:pt x="129812" y="1946"/>
                </a:cubicBezTo>
                <a:close/>
                <a:moveTo>
                  <a:pt x="12584" y="2497"/>
                </a:moveTo>
                <a:cubicBezTo>
                  <a:pt x="12514" y="2497"/>
                  <a:pt x="12441" y="2521"/>
                  <a:pt x="12383" y="2565"/>
                </a:cubicBezTo>
                <a:cubicBezTo>
                  <a:pt x="12256" y="2692"/>
                  <a:pt x="12224" y="2882"/>
                  <a:pt x="12351" y="3009"/>
                </a:cubicBezTo>
                <a:cubicBezTo>
                  <a:pt x="12414" y="3072"/>
                  <a:pt x="12478" y="3104"/>
                  <a:pt x="12573" y="3104"/>
                </a:cubicBezTo>
                <a:cubicBezTo>
                  <a:pt x="12636" y="3104"/>
                  <a:pt x="12699" y="3072"/>
                  <a:pt x="12763" y="3009"/>
                </a:cubicBezTo>
                <a:lnTo>
                  <a:pt x="12794" y="3009"/>
                </a:lnTo>
                <a:cubicBezTo>
                  <a:pt x="12921" y="2882"/>
                  <a:pt x="12921" y="2724"/>
                  <a:pt x="12794" y="2597"/>
                </a:cubicBezTo>
                <a:cubicBezTo>
                  <a:pt x="12743" y="2529"/>
                  <a:pt x="12665" y="2497"/>
                  <a:pt x="12584" y="2497"/>
                </a:cubicBezTo>
                <a:close/>
                <a:moveTo>
                  <a:pt x="130998" y="3036"/>
                </a:moveTo>
                <a:cubicBezTo>
                  <a:pt x="130925" y="3036"/>
                  <a:pt x="130852" y="3059"/>
                  <a:pt x="130793" y="3104"/>
                </a:cubicBezTo>
                <a:cubicBezTo>
                  <a:pt x="130698" y="3230"/>
                  <a:pt x="130698" y="3420"/>
                  <a:pt x="130793" y="3515"/>
                </a:cubicBezTo>
                <a:lnTo>
                  <a:pt x="130825" y="3547"/>
                </a:lnTo>
                <a:cubicBezTo>
                  <a:pt x="130888" y="3610"/>
                  <a:pt x="130952" y="3642"/>
                  <a:pt x="131015" y="3642"/>
                </a:cubicBezTo>
                <a:cubicBezTo>
                  <a:pt x="131110" y="3642"/>
                  <a:pt x="131173" y="3610"/>
                  <a:pt x="131237" y="3547"/>
                </a:cubicBezTo>
                <a:cubicBezTo>
                  <a:pt x="131332" y="3452"/>
                  <a:pt x="131332" y="3230"/>
                  <a:pt x="131237" y="3135"/>
                </a:cubicBezTo>
                <a:cubicBezTo>
                  <a:pt x="131169" y="3067"/>
                  <a:pt x="131083" y="3036"/>
                  <a:pt x="130998" y="3036"/>
                </a:cubicBezTo>
                <a:close/>
                <a:moveTo>
                  <a:pt x="11485" y="3682"/>
                </a:moveTo>
                <a:cubicBezTo>
                  <a:pt x="11392" y="3682"/>
                  <a:pt x="11300" y="3724"/>
                  <a:pt x="11243" y="3800"/>
                </a:cubicBezTo>
                <a:lnTo>
                  <a:pt x="11464" y="3990"/>
                </a:lnTo>
                <a:lnTo>
                  <a:pt x="11718" y="4149"/>
                </a:lnTo>
                <a:cubicBezTo>
                  <a:pt x="11813" y="4022"/>
                  <a:pt x="11781" y="3832"/>
                  <a:pt x="11654" y="3737"/>
                </a:cubicBezTo>
                <a:cubicBezTo>
                  <a:pt x="11604" y="3699"/>
                  <a:pt x="11544" y="3682"/>
                  <a:pt x="11485" y="3682"/>
                </a:cubicBezTo>
                <a:close/>
                <a:moveTo>
                  <a:pt x="132012" y="4293"/>
                </a:moveTo>
                <a:cubicBezTo>
                  <a:pt x="131962" y="4293"/>
                  <a:pt x="131912" y="4307"/>
                  <a:pt x="131870" y="4339"/>
                </a:cubicBezTo>
                <a:cubicBezTo>
                  <a:pt x="131712" y="4434"/>
                  <a:pt x="131680" y="4624"/>
                  <a:pt x="131775" y="4750"/>
                </a:cubicBezTo>
                <a:lnTo>
                  <a:pt x="131807" y="4782"/>
                </a:lnTo>
                <a:cubicBezTo>
                  <a:pt x="131838" y="4877"/>
                  <a:pt x="131933" y="4909"/>
                  <a:pt x="132028" y="4909"/>
                </a:cubicBezTo>
                <a:cubicBezTo>
                  <a:pt x="132092" y="4909"/>
                  <a:pt x="132155" y="4909"/>
                  <a:pt x="132187" y="4845"/>
                </a:cubicBezTo>
                <a:cubicBezTo>
                  <a:pt x="132345" y="4782"/>
                  <a:pt x="132377" y="4560"/>
                  <a:pt x="132282" y="4434"/>
                </a:cubicBezTo>
                <a:cubicBezTo>
                  <a:pt x="132218" y="4349"/>
                  <a:pt x="132113" y="4293"/>
                  <a:pt x="132012" y="4293"/>
                </a:cubicBezTo>
                <a:close/>
                <a:moveTo>
                  <a:pt x="10623" y="5011"/>
                </a:moveTo>
                <a:cubicBezTo>
                  <a:pt x="10514" y="5011"/>
                  <a:pt x="10394" y="5069"/>
                  <a:pt x="10324" y="5162"/>
                </a:cubicBezTo>
                <a:lnTo>
                  <a:pt x="10324" y="5194"/>
                </a:lnTo>
                <a:cubicBezTo>
                  <a:pt x="10229" y="5352"/>
                  <a:pt x="10293" y="5510"/>
                  <a:pt x="10419" y="5605"/>
                </a:cubicBezTo>
                <a:cubicBezTo>
                  <a:pt x="10483" y="5637"/>
                  <a:pt x="10514" y="5637"/>
                  <a:pt x="10578" y="5637"/>
                </a:cubicBezTo>
                <a:cubicBezTo>
                  <a:pt x="10673" y="5637"/>
                  <a:pt x="10799" y="5574"/>
                  <a:pt x="10831" y="5479"/>
                </a:cubicBezTo>
                <a:lnTo>
                  <a:pt x="10609" y="5320"/>
                </a:lnTo>
                <a:lnTo>
                  <a:pt x="10863" y="5447"/>
                </a:lnTo>
                <a:cubicBezTo>
                  <a:pt x="10926" y="5320"/>
                  <a:pt x="10863" y="5130"/>
                  <a:pt x="10736" y="5035"/>
                </a:cubicBezTo>
                <a:cubicBezTo>
                  <a:pt x="10702" y="5018"/>
                  <a:pt x="10663" y="5011"/>
                  <a:pt x="10623" y="5011"/>
                </a:cubicBezTo>
                <a:close/>
                <a:moveTo>
                  <a:pt x="132797" y="5712"/>
                </a:moveTo>
                <a:cubicBezTo>
                  <a:pt x="132763" y="5712"/>
                  <a:pt x="132728" y="5718"/>
                  <a:pt x="132693" y="5732"/>
                </a:cubicBezTo>
                <a:cubicBezTo>
                  <a:pt x="132535" y="5827"/>
                  <a:pt x="132472" y="5985"/>
                  <a:pt x="132535" y="6144"/>
                </a:cubicBezTo>
                <a:lnTo>
                  <a:pt x="132535" y="6175"/>
                </a:lnTo>
                <a:cubicBezTo>
                  <a:pt x="132598" y="6270"/>
                  <a:pt x="132693" y="6334"/>
                  <a:pt x="132788" y="6334"/>
                </a:cubicBezTo>
                <a:cubicBezTo>
                  <a:pt x="132852" y="6334"/>
                  <a:pt x="132883" y="6334"/>
                  <a:pt x="132947" y="6302"/>
                </a:cubicBezTo>
                <a:cubicBezTo>
                  <a:pt x="133074" y="6239"/>
                  <a:pt x="133137" y="6049"/>
                  <a:pt x="133074" y="5890"/>
                </a:cubicBezTo>
                <a:cubicBezTo>
                  <a:pt x="133024" y="5792"/>
                  <a:pt x="132917" y="5712"/>
                  <a:pt x="132797" y="5712"/>
                </a:cubicBezTo>
                <a:close/>
                <a:moveTo>
                  <a:pt x="9935" y="6504"/>
                </a:moveTo>
                <a:cubicBezTo>
                  <a:pt x="9805" y="6504"/>
                  <a:pt x="9677" y="6589"/>
                  <a:pt x="9627" y="6714"/>
                </a:cubicBezTo>
                <a:lnTo>
                  <a:pt x="9912" y="6809"/>
                </a:lnTo>
                <a:lnTo>
                  <a:pt x="10229" y="6904"/>
                </a:lnTo>
                <a:lnTo>
                  <a:pt x="10229" y="6904"/>
                </a:lnTo>
                <a:lnTo>
                  <a:pt x="9944" y="6777"/>
                </a:lnTo>
                <a:lnTo>
                  <a:pt x="10229" y="6872"/>
                </a:lnTo>
                <a:cubicBezTo>
                  <a:pt x="10261" y="6714"/>
                  <a:pt x="10166" y="6587"/>
                  <a:pt x="10039" y="6524"/>
                </a:cubicBezTo>
                <a:cubicBezTo>
                  <a:pt x="10005" y="6510"/>
                  <a:pt x="9970" y="6504"/>
                  <a:pt x="9935" y="6504"/>
                </a:cubicBezTo>
                <a:close/>
                <a:moveTo>
                  <a:pt x="133325" y="7246"/>
                </a:moveTo>
                <a:cubicBezTo>
                  <a:pt x="133304" y="7246"/>
                  <a:pt x="133284" y="7248"/>
                  <a:pt x="133264" y="7252"/>
                </a:cubicBezTo>
                <a:cubicBezTo>
                  <a:pt x="133105" y="7284"/>
                  <a:pt x="133010" y="7442"/>
                  <a:pt x="133042" y="7601"/>
                </a:cubicBezTo>
                <a:lnTo>
                  <a:pt x="133074" y="7664"/>
                </a:lnTo>
                <a:cubicBezTo>
                  <a:pt x="133105" y="7791"/>
                  <a:pt x="133200" y="7854"/>
                  <a:pt x="133327" y="7854"/>
                </a:cubicBezTo>
                <a:lnTo>
                  <a:pt x="133422" y="7854"/>
                </a:lnTo>
                <a:cubicBezTo>
                  <a:pt x="133580" y="7822"/>
                  <a:pt x="133675" y="7632"/>
                  <a:pt x="133612" y="7474"/>
                </a:cubicBezTo>
                <a:cubicBezTo>
                  <a:pt x="133584" y="7336"/>
                  <a:pt x="133461" y="7246"/>
                  <a:pt x="133325" y="7246"/>
                </a:cubicBezTo>
                <a:close/>
                <a:moveTo>
                  <a:pt x="9546" y="8071"/>
                </a:moveTo>
                <a:cubicBezTo>
                  <a:pt x="9406" y="8071"/>
                  <a:pt x="9276" y="8187"/>
                  <a:pt x="9247" y="8329"/>
                </a:cubicBezTo>
                <a:cubicBezTo>
                  <a:pt x="9216" y="8519"/>
                  <a:pt x="9311" y="8646"/>
                  <a:pt x="9469" y="8677"/>
                </a:cubicBezTo>
                <a:lnTo>
                  <a:pt x="9532" y="8677"/>
                </a:lnTo>
                <a:cubicBezTo>
                  <a:pt x="9659" y="8677"/>
                  <a:pt x="9786" y="8582"/>
                  <a:pt x="9817" y="8456"/>
                </a:cubicBezTo>
                <a:lnTo>
                  <a:pt x="9817" y="8392"/>
                </a:lnTo>
                <a:cubicBezTo>
                  <a:pt x="9849" y="8234"/>
                  <a:pt x="9754" y="8107"/>
                  <a:pt x="9596" y="8076"/>
                </a:cubicBezTo>
                <a:cubicBezTo>
                  <a:pt x="9579" y="8072"/>
                  <a:pt x="9563" y="8071"/>
                  <a:pt x="9546" y="8071"/>
                </a:cubicBezTo>
                <a:close/>
                <a:moveTo>
                  <a:pt x="133630" y="8862"/>
                </a:moveTo>
                <a:cubicBezTo>
                  <a:pt x="133613" y="8862"/>
                  <a:pt x="133597" y="8864"/>
                  <a:pt x="133580" y="8867"/>
                </a:cubicBezTo>
                <a:cubicBezTo>
                  <a:pt x="133422" y="8867"/>
                  <a:pt x="133295" y="9026"/>
                  <a:pt x="133327" y="9184"/>
                </a:cubicBezTo>
                <a:lnTo>
                  <a:pt x="133612" y="9184"/>
                </a:lnTo>
                <a:lnTo>
                  <a:pt x="133327" y="9216"/>
                </a:lnTo>
                <a:cubicBezTo>
                  <a:pt x="133327" y="9374"/>
                  <a:pt x="133454" y="9469"/>
                  <a:pt x="133612" y="9469"/>
                </a:cubicBezTo>
                <a:lnTo>
                  <a:pt x="133644" y="9469"/>
                </a:lnTo>
                <a:cubicBezTo>
                  <a:pt x="133802" y="9469"/>
                  <a:pt x="133929" y="9342"/>
                  <a:pt x="133897" y="9152"/>
                </a:cubicBezTo>
                <a:lnTo>
                  <a:pt x="133897" y="9121"/>
                </a:lnTo>
                <a:cubicBezTo>
                  <a:pt x="133897" y="8979"/>
                  <a:pt x="133770" y="8862"/>
                  <a:pt x="133630" y="8862"/>
                </a:cubicBezTo>
                <a:close/>
                <a:moveTo>
                  <a:pt x="9406" y="9659"/>
                </a:moveTo>
                <a:cubicBezTo>
                  <a:pt x="9247" y="9659"/>
                  <a:pt x="9121" y="9817"/>
                  <a:pt x="9121" y="9976"/>
                </a:cubicBezTo>
                <a:lnTo>
                  <a:pt x="9121" y="10007"/>
                </a:lnTo>
                <a:cubicBezTo>
                  <a:pt x="9121" y="10166"/>
                  <a:pt x="9247" y="10292"/>
                  <a:pt x="9406" y="10292"/>
                </a:cubicBezTo>
                <a:cubicBezTo>
                  <a:pt x="9564" y="10292"/>
                  <a:pt x="9691" y="10166"/>
                  <a:pt x="9691" y="10007"/>
                </a:cubicBezTo>
                <a:lnTo>
                  <a:pt x="9691" y="9976"/>
                </a:lnTo>
                <a:cubicBezTo>
                  <a:pt x="9691" y="9817"/>
                  <a:pt x="9564" y="9659"/>
                  <a:pt x="9406" y="9659"/>
                </a:cubicBezTo>
                <a:close/>
                <a:moveTo>
                  <a:pt x="133644" y="10482"/>
                </a:moveTo>
                <a:cubicBezTo>
                  <a:pt x="133485" y="10482"/>
                  <a:pt x="133327" y="10609"/>
                  <a:pt x="133327" y="10767"/>
                </a:cubicBezTo>
                <a:lnTo>
                  <a:pt x="133327" y="10799"/>
                </a:lnTo>
                <a:cubicBezTo>
                  <a:pt x="133327" y="10957"/>
                  <a:pt x="133485" y="11116"/>
                  <a:pt x="133644" y="11116"/>
                </a:cubicBezTo>
                <a:cubicBezTo>
                  <a:pt x="133802" y="11116"/>
                  <a:pt x="133929" y="10957"/>
                  <a:pt x="133929" y="10799"/>
                </a:cubicBezTo>
                <a:lnTo>
                  <a:pt x="133929" y="10767"/>
                </a:lnTo>
                <a:cubicBezTo>
                  <a:pt x="133929" y="10609"/>
                  <a:pt x="133802" y="10482"/>
                  <a:pt x="133644" y="10482"/>
                </a:cubicBezTo>
                <a:close/>
                <a:moveTo>
                  <a:pt x="9406" y="11306"/>
                </a:moveTo>
                <a:cubicBezTo>
                  <a:pt x="9247" y="11306"/>
                  <a:pt x="9121" y="11433"/>
                  <a:pt x="9121" y="11591"/>
                </a:cubicBezTo>
                <a:lnTo>
                  <a:pt x="9121" y="11623"/>
                </a:lnTo>
                <a:cubicBezTo>
                  <a:pt x="9121" y="11781"/>
                  <a:pt x="9247" y="11939"/>
                  <a:pt x="9406" y="11939"/>
                </a:cubicBezTo>
                <a:cubicBezTo>
                  <a:pt x="9564" y="11939"/>
                  <a:pt x="9691" y="11813"/>
                  <a:pt x="9691" y="11623"/>
                </a:cubicBezTo>
                <a:lnTo>
                  <a:pt x="9691" y="11591"/>
                </a:lnTo>
                <a:cubicBezTo>
                  <a:pt x="9691" y="11433"/>
                  <a:pt x="9564" y="11306"/>
                  <a:pt x="9406" y="11306"/>
                </a:cubicBezTo>
                <a:close/>
                <a:moveTo>
                  <a:pt x="133644" y="12098"/>
                </a:moveTo>
                <a:cubicBezTo>
                  <a:pt x="133485" y="12098"/>
                  <a:pt x="133327" y="12224"/>
                  <a:pt x="133327" y="12383"/>
                </a:cubicBezTo>
                <a:lnTo>
                  <a:pt x="133327" y="12446"/>
                </a:lnTo>
                <a:cubicBezTo>
                  <a:pt x="133327" y="12604"/>
                  <a:pt x="133485" y="12699"/>
                  <a:pt x="133644" y="12699"/>
                </a:cubicBezTo>
                <a:cubicBezTo>
                  <a:pt x="133802" y="12699"/>
                  <a:pt x="133929" y="12541"/>
                  <a:pt x="133929" y="12383"/>
                </a:cubicBezTo>
                <a:cubicBezTo>
                  <a:pt x="133929" y="12224"/>
                  <a:pt x="133802" y="12098"/>
                  <a:pt x="133644" y="12098"/>
                </a:cubicBezTo>
                <a:close/>
                <a:moveTo>
                  <a:pt x="9406" y="12921"/>
                </a:moveTo>
                <a:cubicBezTo>
                  <a:pt x="9247" y="12921"/>
                  <a:pt x="9121" y="13048"/>
                  <a:pt x="9121" y="13206"/>
                </a:cubicBezTo>
                <a:lnTo>
                  <a:pt x="9121" y="13269"/>
                </a:lnTo>
                <a:cubicBezTo>
                  <a:pt x="9121" y="13428"/>
                  <a:pt x="9247" y="13554"/>
                  <a:pt x="9406" y="13554"/>
                </a:cubicBezTo>
                <a:cubicBezTo>
                  <a:pt x="9564" y="13554"/>
                  <a:pt x="9691" y="13428"/>
                  <a:pt x="9691" y="13269"/>
                </a:cubicBezTo>
                <a:lnTo>
                  <a:pt x="9691" y="13206"/>
                </a:lnTo>
                <a:cubicBezTo>
                  <a:pt x="9691" y="13048"/>
                  <a:pt x="9564" y="12921"/>
                  <a:pt x="9406" y="12921"/>
                </a:cubicBezTo>
                <a:close/>
                <a:moveTo>
                  <a:pt x="133644" y="13713"/>
                </a:moveTo>
                <a:cubicBezTo>
                  <a:pt x="133485" y="13713"/>
                  <a:pt x="133327" y="13839"/>
                  <a:pt x="133327" y="14029"/>
                </a:cubicBezTo>
                <a:lnTo>
                  <a:pt x="133327" y="14061"/>
                </a:lnTo>
                <a:cubicBezTo>
                  <a:pt x="133327" y="14219"/>
                  <a:pt x="133485" y="14346"/>
                  <a:pt x="133644" y="14346"/>
                </a:cubicBezTo>
                <a:cubicBezTo>
                  <a:pt x="133802" y="14346"/>
                  <a:pt x="133929" y="14219"/>
                  <a:pt x="133929" y="14061"/>
                </a:cubicBezTo>
                <a:lnTo>
                  <a:pt x="133929" y="14029"/>
                </a:lnTo>
                <a:cubicBezTo>
                  <a:pt x="133929" y="13839"/>
                  <a:pt x="133802" y="13713"/>
                  <a:pt x="133644" y="13713"/>
                </a:cubicBezTo>
                <a:close/>
                <a:moveTo>
                  <a:pt x="9406" y="14536"/>
                </a:moveTo>
                <a:cubicBezTo>
                  <a:pt x="9247" y="14536"/>
                  <a:pt x="9121" y="14663"/>
                  <a:pt x="9121" y="14853"/>
                </a:cubicBezTo>
                <a:lnTo>
                  <a:pt x="9121" y="14884"/>
                </a:lnTo>
                <a:cubicBezTo>
                  <a:pt x="9121" y="15043"/>
                  <a:pt x="9247" y="15169"/>
                  <a:pt x="9406" y="15169"/>
                </a:cubicBezTo>
                <a:cubicBezTo>
                  <a:pt x="9564" y="15169"/>
                  <a:pt x="9691" y="15043"/>
                  <a:pt x="9691" y="14884"/>
                </a:cubicBezTo>
                <a:lnTo>
                  <a:pt x="9691" y="14853"/>
                </a:lnTo>
                <a:cubicBezTo>
                  <a:pt x="9691" y="14663"/>
                  <a:pt x="9564" y="14536"/>
                  <a:pt x="9406" y="14536"/>
                </a:cubicBezTo>
                <a:close/>
                <a:moveTo>
                  <a:pt x="133644" y="15328"/>
                </a:moveTo>
                <a:cubicBezTo>
                  <a:pt x="133485" y="15328"/>
                  <a:pt x="133327" y="15486"/>
                  <a:pt x="133327" y="15644"/>
                </a:cubicBezTo>
                <a:lnTo>
                  <a:pt x="133327" y="15676"/>
                </a:lnTo>
                <a:cubicBezTo>
                  <a:pt x="133327" y="15834"/>
                  <a:pt x="133485" y="15961"/>
                  <a:pt x="133644" y="15961"/>
                </a:cubicBezTo>
                <a:cubicBezTo>
                  <a:pt x="133802" y="15961"/>
                  <a:pt x="133929" y="15834"/>
                  <a:pt x="133929" y="15676"/>
                </a:cubicBezTo>
                <a:lnTo>
                  <a:pt x="133929" y="15644"/>
                </a:lnTo>
                <a:cubicBezTo>
                  <a:pt x="133929" y="15486"/>
                  <a:pt x="133802" y="15328"/>
                  <a:pt x="133644" y="15328"/>
                </a:cubicBezTo>
                <a:close/>
                <a:moveTo>
                  <a:pt x="9406" y="16183"/>
                </a:moveTo>
                <a:cubicBezTo>
                  <a:pt x="9247" y="16183"/>
                  <a:pt x="9121" y="16341"/>
                  <a:pt x="9121" y="16500"/>
                </a:cubicBezTo>
                <a:cubicBezTo>
                  <a:pt x="9121" y="16658"/>
                  <a:pt x="9247" y="16785"/>
                  <a:pt x="9406" y="16785"/>
                </a:cubicBezTo>
                <a:cubicBezTo>
                  <a:pt x="9564" y="16785"/>
                  <a:pt x="9691" y="16658"/>
                  <a:pt x="9691" y="16500"/>
                </a:cubicBezTo>
                <a:lnTo>
                  <a:pt x="9691" y="16468"/>
                </a:lnTo>
                <a:cubicBezTo>
                  <a:pt x="9691" y="16310"/>
                  <a:pt x="9564" y="16183"/>
                  <a:pt x="9406" y="16183"/>
                </a:cubicBezTo>
                <a:close/>
                <a:moveTo>
                  <a:pt x="133644" y="16975"/>
                </a:moveTo>
                <a:cubicBezTo>
                  <a:pt x="133485" y="16975"/>
                  <a:pt x="133327" y="17101"/>
                  <a:pt x="133327" y="17260"/>
                </a:cubicBezTo>
                <a:lnTo>
                  <a:pt x="133327" y="17291"/>
                </a:lnTo>
                <a:cubicBezTo>
                  <a:pt x="133327" y="17450"/>
                  <a:pt x="133485" y="17608"/>
                  <a:pt x="133644" y="17608"/>
                </a:cubicBezTo>
                <a:cubicBezTo>
                  <a:pt x="133802" y="17608"/>
                  <a:pt x="133929" y="17481"/>
                  <a:pt x="133929" y="17291"/>
                </a:cubicBezTo>
                <a:lnTo>
                  <a:pt x="133929" y="17260"/>
                </a:lnTo>
                <a:cubicBezTo>
                  <a:pt x="133929" y="17101"/>
                  <a:pt x="133802" y="16975"/>
                  <a:pt x="133644" y="16975"/>
                </a:cubicBezTo>
                <a:close/>
                <a:moveTo>
                  <a:pt x="9406" y="17798"/>
                </a:moveTo>
                <a:cubicBezTo>
                  <a:pt x="9247" y="17798"/>
                  <a:pt x="9121" y="17925"/>
                  <a:pt x="9121" y="18083"/>
                </a:cubicBezTo>
                <a:lnTo>
                  <a:pt x="9121" y="18115"/>
                </a:lnTo>
                <a:cubicBezTo>
                  <a:pt x="9121" y="18273"/>
                  <a:pt x="9247" y="18431"/>
                  <a:pt x="9406" y="18431"/>
                </a:cubicBezTo>
                <a:cubicBezTo>
                  <a:pt x="9564" y="18431"/>
                  <a:pt x="9691" y="18305"/>
                  <a:pt x="9691" y="18115"/>
                </a:cubicBezTo>
                <a:lnTo>
                  <a:pt x="9691" y="18083"/>
                </a:lnTo>
                <a:cubicBezTo>
                  <a:pt x="9691" y="17925"/>
                  <a:pt x="9564" y="17798"/>
                  <a:pt x="9406" y="17798"/>
                </a:cubicBezTo>
                <a:close/>
                <a:moveTo>
                  <a:pt x="133644" y="18590"/>
                </a:moveTo>
                <a:cubicBezTo>
                  <a:pt x="133485" y="18590"/>
                  <a:pt x="133327" y="18716"/>
                  <a:pt x="133327" y="18875"/>
                </a:cubicBezTo>
                <a:lnTo>
                  <a:pt x="133327" y="18938"/>
                </a:lnTo>
                <a:cubicBezTo>
                  <a:pt x="133327" y="19096"/>
                  <a:pt x="133485" y="19191"/>
                  <a:pt x="133644" y="19191"/>
                </a:cubicBezTo>
                <a:cubicBezTo>
                  <a:pt x="133802" y="19191"/>
                  <a:pt x="133929" y="19033"/>
                  <a:pt x="133929" y="18875"/>
                </a:cubicBezTo>
                <a:cubicBezTo>
                  <a:pt x="133929" y="18716"/>
                  <a:pt x="133802" y="18590"/>
                  <a:pt x="133644" y="18590"/>
                </a:cubicBezTo>
                <a:close/>
                <a:moveTo>
                  <a:pt x="9406" y="19413"/>
                </a:moveTo>
                <a:cubicBezTo>
                  <a:pt x="9247" y="19413"/>
                  <a:pt x="9121" y="19540"/>
                  <a:pt x="9121" y="19698"/>
                </a:cubicBezTo>
                <a:lnTo>
                  <a:pt x="9121" y="19761"/>
                </a:lnTo>
                <a:cubicBezTo>
                  <a:pt x="9121" y="19920"/>
                  <a:pt x="9247" y="20046"/>
                  <a:pt x="9406" y="20046"/>
                </a:cubicBezTo>
                <a:cubicBezTo>
                  <a:pt x="9564" y="20046"/>
                  <a:pt x="9691" y="19920"/>
                  <a:pt x="9691" y="19761"/>
                </a:cubicBezTo>
                <a:lnTo>
                  <a:pt x="9691" y="19698"/>
                </a:lnTo>
                <a:cubicBezTo>
                  <a:pt x="9691" y="19540"/>
                  <a:pt x="9564" y="19413"/>
                  <a:pt x="9406" y="19413"/>
                </a:cubicBezTo>
                <a:close/>
                <a:moveTo>
                  <a:pt x="133644" y="20205"/>
                </a:moveTo>
                <a:cubicBezTo>
                  <a:pt x="133485" y="20205"/>
                  <a:pt x="133327" y="20331"/>
                  <a:pt x="133327" y="20521"/>
                </a:cubicBezTo>
                <a:lnTo>
                  <a:pt x="133327" y="20553"/>
                </a:lnTo>
                <a:cubicBezTo>
                  <a:pt x="133327" y="20711"/>
                  <a:pt x="133485" y="20838"/>
                  <a:pt x="133644" y="20838"/>
                </a:cubicBezTo>
                <a:cubicBezTo>
                  <a:pt x="133802" y="20838"/>
                  <a:pt x="133929" y="20711"/>
                  <a:pt x="133929" y="20553"/>
                </a:cubicBezTo>
                <a:lnTo>
                  <a:pt x="133929" y="20521"/>
                </a:lnTo>
                <a:cubicBezTo>
                  <a:pt x="133929" y="20331"/>
                  <a:pt x="133802" y="20205"/>
                  <a:pt x="133644" y="20205"/>
                </a:cubicBezTo>
                <a:close/>
                <a:moveTo>
                  <a:pt x="9406" y="21028"/>
                </a:moveTo>
                <a:cubicBezTo>
                  <a:pt x="9247" y="21028"/>
                  <a:pt x="9121" y="21155"/>
                  <a:pt x="9121" y="21345"/>
                </a:cubicBezTo>
                <a:lnTo>
                  <a:pt x="9121" y="21377"/>
                </a:lnTo>
                <a:cubicBezTo>
                  <a:pt x="9121" y="21535"/>
                  <a:pt x="9247" y="21662"/>
                  <a:pt x="9406" y="21662"/>
                </a:cubicBezTo>
                <a:cubicBezTo>
                  <a:pt x="9564" y="21662"/>
                  <a:pt x="9691" y="21535"/>
                  <a:pt x="9691" y="21377"/>
                </a:cubicBezTo>
                <a:lnTo>
                  <a:pt x="9691" y="21345"/>
                </a:lnTo>
                <a:cubicBezTo>
                  <a:pt x="9691" y="21155"/>
                  <a:pt x="9564" y="21028"/>
                  <a:pt x="9406" y="21028"/>
                </a:cubicBezTo>
                <a:close/>
                <a:moveTo>
                  <a:pt x="133644" y="21820"/>
                </a:moveTo>
                <a:cubicBezTo>
                  <a:pt x="133485" y="21820"/>
                  <a:pt x="133327" y="21978"/>
                  <a:pt x="133327" y="22137"/>
                </a:cubicBezTo>
                <a:lnTo>
                  <a:pt x="133327" y="22168"/>
                </a:lnTo>
                <a:cubicBezTo>
                  <a:pt x="133327" y="22327"/>
                  <a:pt x="133485" y="22453"/>
                  <a:pt x="133644" y="22453"/>
                </a:cubicBezTo>
                <a:cubicBezTo>
                  <a:pt x="133802" y="22453"/>
                  <a:pt x="133929" y="22327"/>
                  <a:pt x="133929" y="22168"/>
                </a:cubicBezTo>
                <a:lnTo>
                  <a:pt x="133929" y="22137"/>
                </a:lnTo>
                <a:cubicBezTo>
                  <a:pt x="133929" y="21978"/>
                  <a:pt x="133802" y="21820"/>
                  <a:pt x="133644" y="21820"/>
                </a:cubicBezTo>
                <a:close/>
                <a:moveTo>
                  <a:pt x="9406" y="22643"/>
                </a:moveTo>
                <a:cubicBezTo>
                  <a:pt x="9247" y="22643"/>
                  <a:pt x="9121" y="22802"/>
                  <a:pt x="9121" y="22960"/>
                </a:cubicBezTo>
                <a:lnTo>
                  <a:pt x="9121" y="22992"/>
                </a:lnTo>
                <a:cubicBezTo>
                  <a:pt x="9121" y="23150"/>
                  <a:pt x="9247" y="23277"/>
                  <a:pt x="9406" y="23277"/>
                </a:cubicBezTo>
                <a:cubicBezTo>
                  <a:pt x="9564" y="23277"/>
                  <a:pt x="9691" y="23150"/>
                  <a:pt x="9691" y="22992"/>
                </a:cubicBezTo>
                <a:lnTo>
                  <a:pt x="9691" y="22960"/>
                </a:lnTo>
                <a:cubicBezTo>
                  <a:pt x="9691" y="22802"/>
                  <a:pt x="9564" y="22643"/>
                  <a:pt x="9406" y="22643"/>
                </a:cubicBezTo>
                <a:close/>
                <a:moveTo>
                  <a:pt x="133644" y="23467"/>
                </a:moveTo>
                <a:cubicBezTo>
                  <a:pt x="133485" y="23467"/>
                  <a:pt x="133327" y="23593"/>
                  <a:pt x="133327" y="23752"/>
                </a:cubicBezTo>
                <a:lnTo>
                  <a:pt x="133327" y="23783"/>
                </a:lnTo>
                <a:cubicBezTo>
                  <a:pt x="133327" y="23942"/>
                  <a:pt x="133485" y="24100"/>
                  <a:pt x="133644" y="24100"/>
                </a:cubicBezTo>
                <a:cubicBezTo>
                  <a:pt x="133802" y="24100"/>
                  <a:pt x="133929" y="23973"/>
                  <a:pt x="133929" y="23783"/>
                </a:cubicBezTo>
                <a:lnTo>
                  <a:pt x="133929" y="23752"/>
                </a:lnTo>
                <a:cubicBezTo>
                  <a:pt x="133929" y="23593"/>
                  <a:pt x="133802" y="23467"/>
                  <a:pt x="133644" y="23467"/>
                </a:cubicBezTo>
                <a:close/>
                <a:moveTo>
                  <a:pt x="9406" y="24290"/>
                </a:moveTo>
                <a:cubicBezTo>
                  <a:pt x="9247" y="24290"/>
                  <a:pt x="9121" y="24448"/>
                  <a:pt x="9121" y="24607"/>
                </a:cubicBezTo>
                <a:cubicBezTo>
                  <a:pt x="9121" y="24765"/>
                  <a:pt x="9247" y="24923"/>
                  <a:pt x="9406" y="24923"/>
                </a:cubicBezTo>
                <a:cubicBezTo>
                  <a:pt x="9564" y="24923"/>
                  <a:pt x="9691" y="24797"/>
                  <a:pt x="9691" y="24607"/>
                </a:cubicBezTo>
                <a:lnTo>
                  <a:pt x="9691" y="24575"/>
                </a:lnTo>
                <a:cubicBezTo>
                  <a:pt x="9691" y="24417"/>
                  <a:pt x="9564" y="24290"/>
                  <a:pt x="9406" y="24290"/>
                </a:cubicBezTo>
                <a:close/>
                <a:moveTo>
                  <a:pt x="133644" y="25082"/>
                </a:moveTo>
                <a:cubicBezTo>
                  <a:pt x="133485" y="25082"/>
                  <a:pt x="133327" y="25208"/>
                  <a:pt x="133327" y="25367"/>
                </a:cubicBezTo>
                <a:lnTo>
                  <a:pt x="133327" y="25430"/>
                </a:lnTo>
                <a:cubicBezTo>
                  <a:pt x="133327" y="25588"/>
                  <a:pt x="133485" y="25715"/>
                  <a:pt x="133644" y="25715"/>
                </a:cubicBezTo>
                <a:cubicBezTo>
                  <a:pt x="133802" y="25715"/>
                  <a:pt x="133929" y="25588"/>
                  <a:pt x="133929" y="25430"/>
                </a:cubicBezTo>
                <a:lnTo>
                  <a:pt x="133929" y="25367"/>
                </a:lnTo>
                <a:cubicBezTo>
                  <a:pt x="133929" y="25208"/>
                  <a:pt x="133802" y="25082"/>
                  <a:pt x="133644" y="25082"/>
                </a:cubicBezTo>
                <a:close/>
                <a:moveTo>
                  <a:pt x="9406" y="25905"/>
                </a:moveTo>
                <a:cubicBezTo>
                  <a:pt x="9247" y="25905"/>
                  <a:pt x="9121" y="26032"/>
                  <a:pt x="9121" y="26190"/>
                </a:cubicBezTo>
                <a:lnTo>
                  <a:pt x="9121" y="26254"/>
                </a:lnTo>
                <a:cubicBezTo>
                  <a:pt x="9121" y="26412"/>
                  <a:pt x="9247" y="26539"/>
                  <a:pt x="9406" y="26539"/>
                </a:cubicBezTo>
                <a:cubicBezTo>
                  <a:pt x="9564" y="26539"/>
                  <a:pt x="9691" y="26412"/>
                  <a:pt x="9691" y="26254"/>
                </a:cubicBezTo>
                <a:lnTo>
                  <a:pt x="9691" y="26190"/>
                </a:lnTo>
                <a:cubicBezTo>
                  <a:pt x="9691" y="26032"/>
                  <a:pt x="9564" y="25905"/>
                  <a:pt x="9406" y="25905"/>
                </a:cubicBezTo>
                <a:close/>
                <a:moveTo>
                  <a:pt x="133644" y="26697"/>
                </a:moveTo>
                <a:cubicBezTo>
                  <a:pt x="133485" y="26697"/>
                  <a:pt x="133327" y="26824"/>
                  <a:pt x="133327" y="27014"/>
                </a:cubicBezTo>
                <a:lnTo>
                  <a:pt x="133327" y="27045"/>
                </a:lnTo>
                <a:cubicBezTo>
                  <a:pt x="133327" y="27204"/>
                  <a:pt x="133485" y="27330"/>
                  <a:pt x="133644" y="27330"/>
                </a:cubicBezTo>
                <a:cubicBezTo>
                  <a:pt x="133802" y="27330"/>
                  <a:pt x="133929" y="27172"/>
                  <a:pt x="133929" y="27014"/>
                </a:cubicBezTo>
                <a:cubicBezTo>
                  <a:pt x="133929" y="26824"/>
                  <a:pt x="133802" y="26697"/>
                  <a:pt x="133644" y="26697"/>
                </a:cubicBezTo>
                <a:close/>
                <a:moveTo>
                  <a:pt x="9406" y="27520"/>
                </a:moveTo>
                <a:cubicBezTo>
                  <a:pt x="9247" y="27520"/>
                  <a:pt x="9121" y="27647"/>
                  <a:pt x="9121" y="27837"/>
                </a:cubicBezTo>
                <a:lnTo>
                  <a:pt x="9121" y="27869"/>
                </a:lnTo>
                <a:cubicBezTo>
                  <a:pt x="9121" y="28027"/>
                  <a:pt x="9247" y="28154"/>
                  <a:pt x="9406" y="28154"/>
                </a:cubicBezTo>
                <a:cubicBezTo>
                  <a:pt x="9564" y="28154"/>
                  <a:pt x="9691" y="28027"/>
                  <a:pt x="9691" y="27869"/>
                </a:cubicBezTo>
                <a:lnTo>
                  <a:pt x="9691" y="27837"/>
                </a:lnTo>
                <a:cubicBezTo>
                  <a:pt x="9691" y="27647"/>
                  <a:pt x="9564" y="27520"/>
                  <a:pt x="9406" y="27520"/>
                </a:cubicBezTo>
                <a:close/>
                <a:moveTo>
                  <a:pt x="133644" y="28312"/>
                </a:moveTo>
                <a:cubicBezTo>
                  <a:pt x="133485" y="28312"/>
                  <a:pt x="133327" y="28470"/>
                  <a:pt x="133327" y="28629"/>
                </a:cubicBezTo>
                <a:lnTo>
                  <a:pt x="133327" y="28660"/>
                </a:lnTo>
                <a:cubicBezTo>
                  <a:pt x="133327" y="28819"/>
                  <a:pt x="133485" y="28945"/>
                  <a:pt x="133644" y="28945"/>
                </a:cubicBezTo>
                <a:cubicBezTo>
                  <a:pt x="133802" y="28945"/>
                  <a:pt x="133929" y="28819"/>
                  <a:pt x="133929" y="28660"/>
                </a:cubicBezTo>
                <a:lnTo>
                  <a:pt x="133929" y="28629"/>
                </a:lnTo>
                <a:cubicBezTo>
                  <a:pt x="133929" y="28470"/>
                  <a:pt x="133802" y="28312"/>
                  <a:pt x="133644" y="28312"/>
                </a:cubicBezTo>
                <a:close/>
                <a:moveTo>
                  <a:pt x="9406" y="29135"/>
                </a:moveTo>
                <a:cubicBezTo>
                  <a:pt x="9247" y="29135"/>
                  <a:pt x="9121" y="29294"/>
                  <a:pt x="9121" y="29452"/>
                </a:cubicBezTo>
                <a:lnTo>
                  <a:pt x="9121" y="29484"/>
                </a:lnTo>
                <a:cubicBezTo>
                  <a:pt x="9121" y="29642"/>
                  <a:pt x="9247" y="29769"/>
                  <a:pt x="9406" y="29769"/>
                </a:cubicBezTo>
                <a:cubicBezTo>
                  <a:pt x="9564" y="29769"/>
                  <a:pt x="9691" y="29642"/>
                  <a:pt x="9691" y="29484"/>
                </a:cubicBezTo>
                <a:lnTo>
                  <a:pt x="9691" y="29452"/>
                </a:lnTo>
                <a:cubicBezTo>
                  <a:pt x="9691" y="29294"/>
                  <a:pt x="9564" y="29135"/>
                  <a:pt x="9406" y="29135"/>
                </a:cubicBezTo>
                <a:close/>
                <a:moveTo>
                  <a:pt x="133644" y="29959"/>
                </a:moveTo>
                <a:cubicBezTo>
                  <a:pt x="133485" y="29959"/>
                  <a:pt x="133327" y="30085"/>
                  <a:pt x="133327" y="30244"/>
                </a:cubicBezTo>
                <a:lnTo>
                  <a:pt x="133327" y="30275"/>
                </a:lnTo>
                <a:cubicBezTo>
                  <a:pt x="133327" y="30434"/>
                  <a:pt x="133485" y="30592"/>
                  <a:pt x="133644" y="30592"/>
                </a:cubicBezTo>
                <a:cubicBezTo>
                  <a:pt x="133802" y="30592"/>
                  <a:pt x="133929" y="30466"/>
                  <a:pt x="133929" y="30275"/>
                </a:cubicBezTo>
                <a:lnTo>
                  <a:pt x="133929" y="30244"/>
                </a:lnTo>
                <a:cubicBezTo>
                  <a:pt x="133929" y="30085"/>
                  <a:pt x="133802" y="29959"/>
                  <a:pt x="133644" y="29959"/>
                </a:cubicBezTo>
                <a:close/>
                <a:moveTo>
                  <a:pt x="9406" y="30782"/>
                </a:moveTo>
                <a:cubicBezTo>
                  <a:pt x="9247" y="30782"/>
                  <a:pt x="9121" y="30909"/>
                  <a:pt x="9121" y="31067"/>
                </a:cubicBezTo>
                <a:lnTo>
                  <a:pt x="9121" y="31099"/>
                </a:lnTo>
                <a:cubicBezTo>
                  <a:pt x="9121" y="31257"/>
                  <a:pt x="9247" y="31416"/>
                  <a:pt x="9406" y="31416"/>
                </a:cubicBezTo>
                <a:cubicBezTo>
                  <a:pt x="9564" y="31416"/>
                  <a:pt x="9691" y="31289"/>
                  <a:pt x="9691" y="31099"/>
                </a:cubicBezTo>
                <a:lnTo>
                  <a:pt x="9691" y="31067"/>
                </a:lnTo>
                <a:cubicBezTo>
                  <a:pt x="9691" y="30909"/>
                  <a:pt x="9564" y="30782"/>
                  <a:pt x="9406" y="30782"/>
                </a:cubicBezTo>
                <a:close/>
                <a:moveTo>
                  <a:pt x="133644" y="31574"/>
                </a:moveTo>
                <a:cubicBezTo>
                  <a:pt x="133485" y="31574"/>
                  <a:pt x="133327" y="31701"/>
                  <a:pt x="133327" y="31859"/>
                </a:cubicBezTo>
                <a:lnTo>
                  <a:pt x="133327" y="31922"/>
                </a:lnTo>
                <a:cubicBezTo>
                  <a:pt x="133327" y="32081"/>
                  <a:pt x="133485" y="32207"/>
                  <a:pt x="133644" y="32207"/>
                </a:cubicBezTo>
                <a:cubicBezTo>
                  <a:pt x="133802" y="32207"/>
                  <a:pt x="133929" y="32081"/>
                  <a:pt x="133929" y="31922"/>
                </a:cubicBezTo>
                <a:lnTo>
                  <a:pt x="133929" y="31859"/>
                </a:lnTo>
                <a:cubicBezTo>
                  <a:pt x="133929" y="31701"/>
                  <a:pt x="133802" y="31574"/>
                  <a:pt x="133644" y="31574"/>
                </a:cubicBezTo>
                <a:close/>
                <a:moveTo>
                  <a:pt x="9406" y="32429"/>
                </a:moveTo>
                <a:cubicBezTo>
                  <a:pt x="9247" y="32429"/>
                  <a:pt x="9121" y="32556"/>
                  <a:pt x="9121" y="32746"/>
                </a:cubicBezTo>
                <a:cubicBezTo>
                  <a:pt x="9121" y="32904"/>
                  <a:pt x="9247" y="33031"/>
                  <a:pt x="9406" y="33031"/>
                </a:cubicBezTo>
                <a:cubicBezTo>
                  <a:pt x="9564" y="33031"/>
                  <a:pt x="9691" y="32904"/>
                  <a:pt x="9691" y="32714"/>
                </a:cubicBezTo>
                <a:lnTo>
                  <a:pt x="9691" y="32682"/>
                </a:lnTo>
                <a:cubicBezTo>
                  <a:pt x="9691" y="32524"/>
                  <a:pt x="9564" y="32429"/>
                  <a:pt x="9406" y="32429"/>
                </a:cubicBezTo>
                <a:close/>
                <a:moveTo>
                  <a:pt x="133644" y="33189"/>
                </a:moveTo>
                <a:cubicBezTo>
                  <a:pt x="133485" y="33189"/>
                  <a:pt x="133327" y="33316"/>
                  <a:pt x="133327" y="33506"/>
                </a:cubicBezTo>
                <a:lnTo>
                  <a:pt x="133327" y="33537"/>
                </a:lnTo>
                <a:cubicBezTo>
                  <a:pt x="133327" y="33696"/>
                  <a:pt x="133485" y="33822"/>
                  <a:pt x="133644" y="33822"/>
                </a:cubicBezTo>
                <a:cubicBezTo>
                  <a:pt x="133802" y="33822"/>
                  <a:pt x="133929" y="33696"/>
                  <a:pt x="133929" y="33537"/>
                </a:cubicBezTo>
                <a:lnTo>
                  <a:pt x="133929" y="33506"/>
                </a:lnTo>
                <a:cubicBezTo>
                  <a:pt x="133929" y="33316"/>
                  <a:pt x="133802" y="33189"/>
                  <a:pt x="133644" y="33189"/>
                </a:cubicBezTo>
                <a:close/>
                <a:moveTo>
                  <a:pt x="9406" y="34012"/>
                </a:moveTo>
                <a:cubicBezTo>
                  <a:pt x="9247" y="34012"/>
                  <a:pt x="9121" y="34139"/>
                  <a:pt x="9121" y="34329"/>
                </a:cubicBezTo>
                <a:lnTo>
                  <a:pt x="9121" y="34361"/>
                </a:lnTo>
                <a:cubicBezTo>
                  <a:pt x="9121" y="34519"/>
                  <a:pt x="9247" y="34646"/>
                  <a:pt x="9406" y="34646"/>
                </a:cubicBezTo>
                <a:cubicBezTo>
                  <a:pt x="9564" y="34646"/>
                  <a:pt x="9691" y="34519"/>
                  <a:pt x="9691" y="34361"/>
                </a:cubicBezTo>
                <a:lnTo>
                  <a:pt x="9691" y="34329"/>
                </a:lnTo>
                <a:cubicBezTo>
                  <a:pt x="9691" y="34139"/>
                  <a:pt x="9564" y="34012"/>
                  <a:pt x="9406" y="34012"/>
                </a:cubicBezTo>
                <a:close/>
                <a:moveTo>
                  <a:pt x="133644" y="34804"/>
                </a:moveTo>
                <a:cubicBezTo>
                  <a:pt x="133485" y="34804"/>
                  <a:pt x="133327" y="34962"/>
                  <a:pt x="133327" y="35121"/>
                </a:cubicBezTo>
                <a:lnTo>
                  <a:pt x="133327" y="35153"/>
                </a:lnTo>
                <a:cubicBezTo>
                  <a:pt x="133327" y="35311"/>
                  <a:pt x="133485" y="35438"/>
                  <a:pt x="133644" y="35438"/>
                </a:cubicBezTo>
                <a:cubicBezTo>
                  <a:pt x="133802" y="35438"/>
                  <a:pt x="133929" y="35279"/>
                  <a:pt x="133929" y="35121"/>
                </a:cubicBezTo>
                <a:cubicBezTo>
                  <a:pt x="133929" y="34962"/>
                  <a:pt x="133802" y="34804"/>
                  <a:pt x="133644" y="34804"/>
                </a:cubicBezTo>
                <a:close/>
                <a:moveTo>
                  <a:pt x="9406" y="35628"/>
                </a:moveTo>
                <a:cubicBezTo>
                  <a:pt x="9247" y="35628"/>
                  <a:pt x="9121" y="35786"/>
                  <a:pt x="9121" y="35944"/>
                </a:cubicBezTo>
                <a:lnTo>
                  <a:pt x="9121" y="35976"/>
                </a:lnTo>
                <a:cubicBezTo>
                  <a:pt x="9121" y="36134"/>
                  <a:pt x="9247" y="36261"/>
                  <a:pt x="9406" y="36261"/>
                </a:cubicBezTo>
                <a:cubicBezTo>
                  <a:pt x="9564" y="36261"/>
                  <a:pt x="9691" y="36134"/>
                  <a:pt x="9691" y="35976"/>
                </a:cubicBezTo>
                <a:lnTo>
                  <a:pt x="9691" y="35944"/>
                </a:lnTo>
                <a:cubicBezTo>
                  <a:pt x="9691" y="35786"/>
                  <a:pt x="9564" y="35628"/>
                  <a:pt x="9406" y="35628"/>
                </a:cubicBezTo>
                <a:close/>
                <a:moveTo>
                  <a:pt x="133644" y="36451"/>
                </a:moveTo>
                <a:cubicBezTo>
                  <a:pt x="133485" y="36451"/>
                  <a:pt x="133327" y="36578"/>
                  <a:pt x="133327" y="36736"/>
                </a:cubicBezTo>
                <a:lnTo>
                  <a:pt x="133327" y="36768"/>
                </a:lnTo>
                <a:cubicBezTo>
                  <a:pt x="133327" y="36926"/>
                  <a:pt x="133485" y="37084"/>
                  <a:pt x="133644" y="37084"/>
                </a:cubicBezTo>
                <a:cubicBezTo>
                  <a:pt x="133802" y="37084"/>
                  <a:pt x="133929" y="36958"/>
                  <a:pt x="133929" y="36768"/>
                </a:cubicBezTo>
                <a:lnTo>
                  <a:pt x="133929" y="36736"/>
                </a:lnTo>
                <a:cubicBezTo>
                  <a:pt x="133929" y="36578"/>
                  <a:pt x="133802" y="36451"/>
                  <a:pt x="133644" y="36451"/>
                </a:cubicBezTo>
                <a:close/>
                <a:moveTo>
                  <a:pt x="9406" y="37274"/>
                </a:moveTo>
                <a:cubicBezTo>
                  <a:pt x="9247" y="37274"/>
                  <a:pt x="9121" y="37401"/>
                  <a:pt x="9121" y="37559"/>
                </a:cubicBezTo>
                <a:lnTo>
                  <a:pt x="9121" y="37591"/>
                </a:lnTo>
                <a:cubicBezTo>
                  <a:pt x="9121" y="37749"/>
                  <a:pt x="9247" y="37908"/>
                  <a:pt x="9406" y="37908"/>
                </a:cubicBezTo>
                <a:cubicBezTo>
                  <a:pt x="9564" y="37908"/>
                  <a:pt x="9691" y="37781"/>
                  <a:pt x="9691" y="37591"/>
                </a:cubicBezTo>
                <a:lnTo>
                  <a:pt x="9691" y="37559"/>
                </a:lnTo>
                <a:cubicBezTo>
                  <a:pt x="9691" y="37401"/>
                  <a:pt x="9564" y="37274"/>
                  <a:pt x="9406" y="37274"/>
                </a:cubicBezTo>
                <a:close/>
                <a:moveTo>
                  <a:pt x="133644" y="38066"/>
                </a:moveTo>
                <a:cubicBezTo>
                  <a:pt x="133485" y="38066"/>
                  <a:pt x="133327" y="38193"/>
                  <a:pt x="133327" y="38351"/>
                </a:cubicBezTo>
                <a:lnTo>
                  <a:pt x="133327" y="38414"/>
                </a:lnTo>
                <a:cubicBezTo>
                  <a:pt x="133327" y="38573"/>
                  <a:pt x="133485" y="38699"/>
                  <a:pt x="133644" y="38699"/>
                </a:cubicBezTo>
                <a:cubicBezTo>
                  <a:pt x="133802" y="38699"/>
                  <a:pt x="133929" y="38573"/>
                  <a:pt x="133929" y="38414"/>
                </a:cubicBezTo>
                <a:lnTo>
                  <a:pt x="133929" y="38351"/>
                </a:lnTo>
                <a:cubicBezTo>
                  <a:pt x="133929" y="38193"/>
                  <a:pt x="133802" y="38066"/>
                  <a:pt x="133644" y="38066"/>
                </a:cubicBezTo>
                <a:close/>
                <a:moveTo>
                  <a:pt x="8752" y="38549"/>
                </a:moveTo>
                <a:cubicBezTo>
                  <a:pt x="8692" y="38549"/>
                  <a:pt x="8632" y="38567"/>
                  <a:pt x="8582" y="38604"/>
                </a:cubicBezTo>
                <a:lnTo>
                  <a:pt x="8551" y="38604"/>
                </a:lnTo>
                <a:cubicBezTo>
                  <a:pt x="8424" y="38699"/>
                  <a:pt x="8392" y="38889"/>
                  <a:pt x="8487" y="39016"/>
                </a:cubicBezTo>
                <a:cubicBezTo>
                  <a:pt x="8519" y="39111"/>
                  <a:pt x="8614" y="39174"/>
                  <a:pt x="8709" y="39174"/>
                </a:cubicBezTo>
                <a:cubicBezTo>
                  <a:pt x="8772" y="39174"/>
                  <a:pt x="8836" y="39143"/>
                  <a:pt x="8899" y="39111"/>
                </a:cubicBezTo>
                <a:lnTo>
                  <a:pt x="8931" y="39079"/>
                </a:lnTo>
                <a:cubicBezTo>
                  <a:pt x="9057" y="38984"/>
                  <a:pt x="9089" y="38794"/>
                  <a:pt x="8994" y="38668"/>
                </a:cubicBezTo>
                <a:cubicBezTo>
                  <a:pt x="8937" y="38591"/>
                  <a:pt x="8844" y="38549"/>
                  <a:pt x="8752" y="38549"/>
                </a:cubicBezTo>
                <a:close/>
                <a:moveTo>
                  <a:pt x="7422" y="39468"/>
                </a:moveTo>
                <a:cubicBezTo>
                  <a:pt x="7362" y="39468"/>
                  <a:pt x="7302" y="39485"/>
                  <a:pt x="7252" y="39523"/>
                </a:cubicBezTo>
                <a:lnTo>
                  <a:pt x="7221" y="39523"/>
                </a:lnTo>
                <a:cubicBezTo>
                  <a:pt x="7062" y="39618"/>
                  <a:pt x="7031" y="39808"/>
                  <a:pt x="7126" y="39935"/>
                </a:cubicBezTo>
                <a:cubicBezTo>
                  <a:pt x="7189" y="40030"/>
                  <a:pt x="7284" y="40093"/>
                  <a:pt x="7379" y="40093"/>
                </a:cubicBezTo>
                <a:cubicBezTo>
                  <a:pt x="7442" y="40093"/>
                  <a:pt x="7506" y="40061"/>
                  <a:pt x="7537" y="40030"/>
                </a:cubicBezTo>
                <a:lnTo>
                  <a:pt x="7569" y="39998"/>
                </a:lnTo>
                <a:cubicBezTo>
                  <a:pt x="7727" y="39903"/>
                  <a:pt x="7759" y="39713"/>
                  <a:pt x="7664" y="39586"/>
                </a:cubicBezTo>
                <a:cubicBezTo>
                  <a:pt x="7606" y="39509"/>
                  <a:pt x="7514" y="39468"/>
                  <a:pt x="7422" y="39468"/>
                </a:cubicBezTo>
                <a:close/>
                <a:moveTo>
                  <a:pt x="133644" y="39681"/>
                </a:moveTo>
                <a:cubicBezTo>
                  <a:pt x="133485" y="39681"/>
                  <a:pt x="133327" y="39808"/>
                  <a:pt x="133327" y="39998"/>
                </a:cubicBezTo>
                <a:lnTo>
                  <a:pt x="133327" y="40030"/>
                </a:lnTo>
                <a:cubicBezTo>
                  <a:pt x="133327" y="40188"/>
                  <a:pt x="133485" y="40315"/>
                  <a:pt x="133644" y="40315"/>
                </a:cubicBezTo>
                <a:cubicBezTo>
                  <a:pt x="133802" y="40315"/>
                  <a:pt x="133929" y="40188"/>
                  <a:pt x="133929" y="40030"/>
                </a:cubicBezTo>
                <a:lnTo>
                  <a:pt x="133929" y="39998"/>
                </a:lnTo>
                <a:cubicBezTo>
                  <a:pt x="133929" y="39808"/>
                  <a:pt x="133802" y="39681"/>
                  <a:pt x="133644" y="39681"/>
                </a:cubicBezTo>
                <a:close/>
                <a:moveTo>
                  <a:pt x="6083" y="40386"/>
                </a:moveTo>
                <a:cubicBezTo>
                  <a:pt x="6020" y="40386"/>
                  <a:pt x="5953" y="40404"/>
                  <a:pt x="5891" y="40441"/>
                </a:cubicBezTo>
                <a:lnTo>
                  <a:pt x="5859" y="40441"/>
                </a:lnTo>
                <a:cubicBezTo>
                  <a:pt x="5732" y="40536"/>
                  <a:pt x="5701" y="40726"/>
                  <a:pt x="5796" y="40853"/>
                </a:cubicBezTo>
                <a:cubicBezTo>
                  <a:pt x="5859" y="40948"/>
                  <a:pt x="5954" y="41011"/>
                  <a:pt x="6049" y="41011"/>
                </a:cubicBezTo>
                <a:cubicBezTo>
                  <a:pt x="6112" y="41011"/>
                  <a:pt x="6144" y="40980"/>
                  <a:pt x="6207" y="40948"/>
                </a:cubicBezTo>
                <a:lnTo>
                  <a:pt x="6239" y="40916"/>
                </a:lnTo>
                <a:cubicBezTo>
                  <a:pt x="6366" y="40821"/>
                  <a:pt x="6397" y="40631"/>
                  <a:pt x="6302" y="40505"/>
                </a:cubicBezTo>
                <a:cubicBezTo>
                  <a:pt x="6264" y="40428"/>
                  <a:pt x="6179" y="40386"/>
                  <a:pt x="6083" y="40386"/>
                </a:cubicBezTo>
                <a:close/>
                <a:moveTo>
                  <a:pt x="4730" y="41304"/>
                </a:moveTo>
                <a:cubicBezTo>
                  <a:pt x="4670" y="41304"/>
                  <a:pt x="4610" y="41322"/>
                  <a:pt x="4560" y="41360"/>
                </a:cubicBezTo>
                <a:lnTo>
                  <a:pt x="4529" y="41360"/>
                </a:lnTo>
                <a:cubicBezTo>
                  <a:pt x="4402" y="41455"/>
                  <a:pt x="4370" y="41645"/>
                  <a:pt x="4465" y="41771"/>
                </a:cubicBezTo>
                <a:cubicBezTo>
                  <a:pt x="4529" y="41866"/>
                  <a:pt x="4624" y="41898"/>
                  <a:pt x="4719" y="41898"/>
                </a:cubicBezTo>
                <a:cubicBezTo>
                  <a:pt x="4750" y="41898"/>
                  <a:pt x="4814" y="41898"/>
                  <a:pt x="4877" y="41866"/>
                </a:cubicBezTo>
                <a:lnTo>
                  <a:pt x="4909" y="41835"/>
                </a:lnTo>
                <a:cubicBezTo>
                  <a:pt x="5035" y="41740"/>
                  <a:pt x="5067" y="41550"/>
                  <a:pt x="4972" y="41423"/>
                </a:cubicBezTo>
                <a:cubicBezTo>
                  <a:pt x="4915" y="41346"/>
                  <a:pt x="4822" y="41304"/>
                  <a:pt x="4730" y="41304"/>
                </a:cubicBezTo>
                <a:close/>
                <a:moveTo>
                  <a:pt x="133644" y="41296"/>
                </a:moveTo>
                <a:cubicBezTo>
                  <a:pt x="133485" y="41296"/>
                  <a:pt x="133327" y="41455"/>
                  <a:pt x="133327" y="41613"/>
                </a:cubicBezTo>
                <a:lnTo>
                  <a:pt x="133327" y="41645"/>
                </a:lnTo>
                <a:cubicBezTo>
                  <a:pt x="133327" y="41803"/>
                  <a:pt x="133485" y="41930"/>
                  <a:pt x="133644" y="41930"/>
                </a:cubicBezTo>
                <a:cubicBezTo>
                  <a:pt x="133802" y="41930"/>
                  <a:pt x="133929" y="41803"/>
                  <a:pt x="133929" y="41645"/>
                </a:cubicBezTo>
                <a:lnTo>
                  <a:pt x="133929" y="41613"/>
                </a:lnTo>
                <a:cubicBezTo>
                  <a:pt x="133929" y="41455"/>
                  <a:pt x="133802" y="41296"/>
                  <a:pt x="133644" y="41296"/>
                </a:cubicBezTo>
                <a:close/>
                <a:moveTo>
                  <a:pt x="3372" y="42215"/>
                </a:moveTo>
                <a:cubicBezTo>
                  <a:pt x="3322" y="42215"/>
                  <a:pt x="3273" y="42225"/>
                  <a:pt x="3230" y="42246"/>
                </a:cubicBezTo>
                <a:lnTo>
                  <a:pt x="3199" y="42278"/>
                </a:lnTo>
                <a:cubicBezTo>
                  <a:pt x="3072" y="42373"/>
                  <a:pt x="3040" y="42563"/>
                  <a:pt x="3135" y="42690"/>
                </a:cubicBezTo>
                <a:cubicBezTo>
                  <a:pt x="3167" y="42785"/>
                  <a:pt x="3262" y="42816"/>
                  <a:pt x="3357" y="42816"/>
                </a:cubicBezTo>
                <a:cubicBezTo>
                  <a:pt x="3420" y="42816"/>
                  <a:pt x="3484" y="42816"/>
                  <a:pt x="3547" y="42785"/>
                </a:cubicBezTo>
                <a:lnTo>
                  <a:pt x="3579" y="42753"/>
                </a:lnTo>
                <a:cubicBezTo>
                  <a:pt x="3705" y="42658"/>
                  <a:pt x="3737" y="42468"/>
                  <a:pt x="3642" y="42341"/>
                </a:cubicBezTo>
                <a:cubicBezTo>
                  <a:pt x="3579" y="42257"/>
                  <a:pt x="3473" y="42215"/>
                  <a:pt x="3372" y="42215"/>
                </a:cubicBezTo>
                <a:close/>
                <a:moveTo>
                  <a:pt x="133644" y="42943"/>
                </a:moveTo>
                <a:cubicBezTo>
                  <a:pt x="133485" y="42943"/>
                  <a:pt x="133327" y="43070"/>
                  <a:pt x="133327" y="43228"/>
                </a:cubicBezTo>
                <a:lnTo>
                  <a:pt x="133327" y="43260"/>
                </a:lnTo>
                <a:cubicBezTo>
                  <a:pt x="133327" y="43418"/>
                  <a:pt x="133485" y="43545"/>
                  <a:pt x="133644" y="43545"/>
                </a:cubicBezTo>
                <a:cubicBezTo>
                  <a:pt x="133802" y="43545"/>
                  <a:pt x="133929" y="43386"/>
                  <a:pt x="133929" y="43228"/>
                </a:cubicBezTo>
                <a:cubicBezTo>
                  <a:pt x="133929" y="43070"/>
                  <a:pt x="133802" y="42943"/>
                  <a:pt x="133644" y="42943"/>
                </a:cubicBezTo>
                <a:close/>
                <a:moveTo>
                  <a:pt x="2070" y="43141"/>
                </a:moveTo>
                <a:cubicBezTo>
                  <a:pt x="2010" y="43141"/>
                  <a:pt x="1950" y="43159"/>
                  <a:pt x="1900" y="43196"/>
                </a:cubicBezTo>
                <a:lnTo>
                  <a:pt x="1869" y="43196"/>
                </a:lnTo>
                <a:cubicBezTo>
                  <a:pt x="1710" y="43291"/>
                  <a:pt x="1679" y="43481"/>
                  <a:pt x="1774" y="43608"/>
                </a:cubicBezTo>
                <a:cubicBezTo>
                  <a:pt x="1837" y="43703"/>
                  <a:pt x="1932" y="43735"/>
                  <a:pt x="2027" y="43735"/>
                </a:cubicBezTo>
                <a:cubicBezTo>
                  <a:pt x="2090" y="43735"/>
                  <a:pt x="2154" y="43735"/>
                  <a:pt x="2185" y="43703"/>
                </a:cubicBezTo>
                <a:lnTo>
                  <a:pt x="2217" y="43671"/>
                </a:lnTo>
                <a:cubicBezTo>
                  <a:pt x="2344" y="43576"/>
                  <a:pt x="2375" y="43386"/>
                  <a:pt x="2312" y="43260"/>
                </a:cubicBezTo>
                <a:cubicBezTo>
                  <a:pt x="2254" y="43183"/>
                  <a:pt x="2162" y="43141"/>
                  <a:pt x="2070" y="43141"/>
                </a:cubicBezTo>
                <a:close/>
                <a:moveTo>
                  <a:pt x="812" y="44123"/>
                </a:moveTo>
                <a:cubicBezTo>
                  <a:pt x="720" y="44123"/>
                  <a:pt x="628" y="44165"/>
                  <a:pt x="570" y="44241"/>
                </a:cubicBezTo>
                <a:lnTo>
                  <a:pt x="538" y="44273"/>
                </a:lnTo>
                <a:cubicBezTo>
                  <a:pt x="443" y="44400"/>
                  <a:pt x="443" y="44590"/>
                  <a:pt x="602" y="44685"/>
                </a:cubicBezTo>
                <a:cubicBezTo>
                  <a:pt x="633" y="44748"/>
                  <a:pt x="697" y="44748"/>
                  <a:pt x="760" y="44748"/>
                </a:cubicBezTo>
                <a:cubicBezTo>
                  <a:pt x="855" y="44748"/>
                  <a:pt x="950" y="44717"/>
                  <a:pt x="1013" y="44622"/>
                </a:cubicBezTo>
                <a:cubicBezTo>
                  <a:pt x="1140" y="44495"/>
                  <a:pt x="1108" y="44305"/>
                  <a:pt x="982" y="44178"/>
                </a:cubicBezTo>
                <a:cubicBezTo>
                  <a:pt x="932" y="44141"/>
                  <a:pt x="872" y="44123"/>
                  <a:pt x="812" y="44123"/>
                </a:cubicBezTo>
                <a:close/>
                <a:moveTo>
                  <a:pt x="133644" y="44558"/>
                </a:moveTo>
                <a:cubicBezTo>
                  <a:pt x="133485" y="44558"/>
                  <a:pt x="133327" y="44685"/>
                  <a:pt x="133327" y="44843"/>
                </a:cubicBezTo>
                <a:lnTo>
                  <a:pt x="133327" y="44907"/>
                </a:lnTo>
                <a:cubicBezTo>
                  <a:pt x="133327" y="45065"/>
                  <a:pt x="133485" y="45192"/>
                  <a:pt x="133644" y="45192"/>
                </a:cubicBezTo>
                <a:cubicBezTo>
                  <a:pt x="133802" y="45192"/>
                  <a:pt x="133929" y="45065"/>
                  <a:pt x="133929" y="44907"/>
                </a:cubicBezTo>
                <a:lnTo>
                  <a:pt x="133929" y="44843"/>
                </a:lnTo>
                <a:cubicBezTo>
                  <a:pt x="133929" y="44685"/>
                  <a:pt x="133802" y="44558"/>
                  <a:pt x="133644" y="44558"/>
                </a:cubicBezTo>
                <a:close/>
                <a:moveTo>
                  <a:pt x="317" y="45635"/>
                </a:moveTo>
                <a:cubicBezTo>
                  <a:pt x="127" y="45667"/>
                  <a:pt x="0" y="45793"/>
                  <a:pt x="32" y="45952"/>
                </a:cubicBezTo>
                <a:lnTo>
                  <a:pt x="32" y="46015"/>
                </a:lnTo>
                <a:cubicBezTo>
                  <a:pt x="32" y="46173"/>
                  <a:pt x="158" y="46268"/>
                  <a:pt x="317" y="46268"/>
                </a:cubicBezTo>
                <a:lnTo>
                  <a:pt x="348" y="46268"/>
                </a:lnTo>
                <a:cubicBezTo>
                  <a:pt x="507" y="46268"/>
                  <a:pt x="633" y="46142"/>
                  <a:pt x="602" y="45952"/>
                </a:cubicBezTo>
                <a:lnTo>
                  <a:pt x="602" y="45920"/>
                </a:lnTo>
                <a:cubicBezTo>
                  <a:pt x="602" y="45762"/>
                  <a:pt x="475" y="45635"/>
                  <a:pt x="317" y="45635"/>
                </a:cubicBezTo>
                <a:close/>
                <a:moveTo>
                  <a:pt x="133644" y="46173"/>
                </a:moveTo>
                <a:cubicBezTo>
                  <a:pt x="133485" y="46173"/>
                  <a:pt x="133327" y="46300"/>
                  <a:pt x="133327" y="46490"/>
                </a:cubicBezTo>
                <a:lnTo>
                  <a:pt x="133327" y="46522"/>
                </a:lnTo>
                <a:cubicBezTo>
                  <a:pt x="133327" y="46680"/>
                  <a:pt x="133485" y="46807"/>
                  <a:pt x="133644" y="46807"/>
                </a:cubicBezTo>
                <a:cubicBezTo>
                  <a:pt x="133802" y="46807"/>
                  <a:pt x="133929" y="46680"/>
                  <a:pt x="133929" y="46522"/>
                </a:cubicBezTo>
                <a:lnTo>
                  <a:pt x="133929" y="46490"/>
                </a:lnTo>
                <a:cubicBezTo>
                  <a:pt x="133929" y="46300"/>
                  <a:pt x="133802" y="46173"/>
                  <a:pt x="133644" y="46173"/>
                </a:cubicBezTo>
                <a:close/>
                <a:moveTo>
                  <a:pt x="930" y="47119"/>
                </a:moveTo>
                <a:cubicBezTo>
                  <a:pt x="860" y="47119"/>
                  <a:pt x="787" y="47143"/>
                  <a:pt x="728" y="47187"/>
                </a:cubicBezTo>
                <a:cubicBezTo>
                  <a:pt x="602" y="47313"/>
                  <a:pt x="602" y="47503"/>
                  <a:pt x="728" y="47630"/>
                </a:cubicBezTo>
                <a:lnTo>
                  <a:pt x="760" y="47662"/>
                </a:lnTo>
                <a:cubicBezTo>
                  <a:pt x="823" y="47725"/>
                  <a:pt x="887" y="47725"/>
                  <a:pt x="950" y="47725"/>
                </a:cubicBezTo>
                <a:cubicBezTo>
                  <a:pt x="1045" y="47725"/>
                  <a:pt x="1108" y="47693"/>
                  <a:pt x="1172" y="47662"/>
                </a:cubicBezTo>
                <a:cubicBezTo>
                  <a:pt x="1267" y="47535"/>
                  <a:pt x="1267" y="47345"/>
                  <a:pt x="1172" y="47218"/>
                </a:cubicBezTo>
                <a:lnTo>
                  <a:pt x="1140" y="47218"/>
                </a:lnTo>
                <a:cubicBezTo>
                  <a:pt x="1089" y="47150"/>
                  <a:pt x="1011" y="47119"/>
                  <a:pt x="930" y="47119"/>
                </a:cubicBezTo>
                <a:close/>
                <a:moveTo>
                  <a:pt x="133644" y="47788"/>
                </a:moveTo>
                <a:cubicBezTo>
                  <a:pt x="133485" y="47788"/>
                  <a:pt x="133327" y="47947"/>
                  <a:pt x="133327" y="48105"/>
                </a:cubicBezTo>
                <a:lnTo>
                  <a:pt x="133327" y="48137"/>
                </a:lnTo>
                <a:cubicBezTo>
                  <a:pt x="133327" y="48295"/>
                  <a:pt x="133485" y="48422"/>
                  <a:pt x="133644" y="48422"/>
                </a:cubicBezTo>
                <a:cubicBezTo>
                  <a:pt x="133802" y="48422"/>
                  <a:pt x="133929" y="48295"/>
                  <a:pt x="133929" y="48137"/>
                </a:cubicBezTo>
                <a:lnTo>
                  <a:pt x="133929" y="48105"/>
                </a:lnTo>
                <a:cubicBezTo>
                  <a:pt x="133929" y="47947"/>
                  <a:pt x="133802" y="47788"/>
                  <a:pt x="133644" y="47788"/>
                </a:cubicBezTo>
                <a:close/>
                <a:moveTo>
                  <a:pt x="2327" y="47954"/>
                </a:moveTo>
                <a:cubicBezTo>
                  <a:pt x="2219" y="47954"/>
                  <a:pt x="2105" y="48012"/>
                  <a:pt x="2059" y="48105"/>
                </a:cubicBezTo>
                <a:cubicBezTo>
                  <a:pt x="1964" y="48263"/>
                  <a:pt x="2027" y="48422"/>
                  <a:pt x="2185" y="48517"/>
                </a:cubicBezTo>
                <a:lnTo>
                  <a:pt x="2217" y="48517"/>
                </a:lnTo>
                <a:cubicBezTo>
                  <a:pt x="2249" y="48548"/>
                  <a:pt x="2312" y="48548"/>
                  <a:pt x="2344" y="48548"/>
                </a:cubicBezTo>
                <a:cubicBezTo>
                  <a:pt x="2470" y="48548"/>
                  <a:pt x="2565" y="48485"/>
                  <a:pt x="2629" y="48390"/>
                </a:cubicBezTo>
                <a:cubicBezTo>
                  <a:pt x="2692" y="48232"/>
                  <a:pt x="2629" y="48073"/>
                  <a:pt x="2470" y="47978"/>
                </a:cubicBezTo>
                <a:lnTo>
                  <a:pt x="2439" y="47978"/>
                </a:lnTo>
                <a:cubicBezTo>
                  <a:pt x="2405" y="47961"/>
                  <a:pt x="2366" y="47954"/>
                  <a:pt x="2327" y="47954"/>
                </a:cubicBezTo>
                <a:close/>
                <a:moveTo>
                  <a:pt x="3792" y="48651"/>
                </a:moveTo>
                <a:cubicBezTo>
                  <a:pt x="3691" y="48651"/>
                  <a:pt x="3586" y="48716"/>
                  <a:pt x="3515" y="48833"/>
                </a:cubicBezTo>
                <a:cubicBezTo>
                  <a:pt x="3452" y="48960"/>
                  <a:pt x="3547" y="49150"/>
                  <a:pt x="3674" y="49213"/>
                </a:cubicBezTo>
                <a:cubicBezTo>
                  <a:pt x="3737" y="49245"/>
                  <a:pt x="3769" y="49245"/>
                  <a:pt x="3800" y="49245"/>
                </a:cubicBezTo>
                <a:cubicBezTo>
                  <a:pt x="3927" y="49245"/>
                  <a:pt x="4022" y="49182"/>
                  <a:pt x="4085" y="49087"/>
                </a:cubicBezTo>
                <a:cubicBezTo>
                  <a:pt x="4149" y="48928"/>
                  <a:pt x="4085" y="48770"/>
                  <a:pt x="3927" y="48675"/>
                </a:cubicBezTo>
                <a:lnTo>
                  <a:pt x="3895" y="48675"/>
                </a:lnTo>
                <a:cubicBezTo>
                  <a:pt x="3863" y="48659"/>
                  <a:pt x="3828" y="48651"/>
                  <a:pt x="3792" y="48651"/>
                </a:cubicBezTo>
                <a:close/>
                <a:moveTo>
                  <a:pt x="5253" y="49347"/>
                </a:moveTo>
                <a:cubicBezTo>
                  <a:pt x="5133" y="49347"/>
                  <a:pt x="5018" y="49406"/>
                  <a:pt x="4972" y="49499"/>
                </a:cubicBezTo>
                <a:cubicBezTo>
                  <a:pt x="4909" y="49657"/>
                  <a:pt x="4972" y="49847"/>
                  <a:pt x="5130" y="49910"/>
                </a:cubicBezTo>
                <a:lnTo>
                  <a:pt x="5162" y="49910"/>
                </a:lnTo>
                <a:cubicBezTo>
                  <a:pt x="5194" y="49942"/>
                  <a:pt x="5225" y="49942"/>
                  <a:pt x="5289" y="49942"/>
                </a:cubicBezTo>
                <a:cubicBezTo>
                  <a:pt x="5384" y="49942"/>
                  <a:pt x="5510" y="49879"/>
                  <a:pt x="5542" y="49784"/>
                </a:cubicBezTo>
                <a:cubicBezTo>
                  <a:pt x="5605" y="49625"/>
                  <a:pt x="5542" y="49467"/>
                  <a:pt x="5415" y="49404"/>
                </a:cubicBezTo>
                <a:lnTo>
                  <a:pt x="5384" y="49372"/>
                </a:lnTo>
                <a:cubicBezTo>
                  <a:pt x="5341" y="49355"/>
                  <a:pt x="5297" y="49347"/>
                  <a:pt x="5253" y="49347"/>
                </a:cubicBezTo>
                <a:close/>
                <a:moveTo>
                  <a:pt x="133644" y="49435"/>
                </a:moveTo>
                <a:cubicBezTo>
                  <a:pt x="133485" y="49435"/>
                  <a:pt x="133327" y="49562"/>
                  <a:pt x="133327" y="49720"/>
                </a:cubicBezTo>
                <a:lnTo>
                  <a:pt x="133327" y="49752"/>
                </a:lnTo>
                <a:cubicBezTo>
                  <a:pt x="133327" y="49910"/>
                  <a:pt x="133485" y="50069"/>
                  <a:pt x="133644" y="50069"/>
                </a:cubicBezTo>
                <a:cubicBezTo>
                  <a:pt x="133802" y="50069"/>
                  <a:pt x="133929" y="49942"/>
                  <a:pt x="133929" y="49752"/>
                </a:cubicBezTo>
                <a:lnTo>
                  <a:pt x="133929" y="49720"/>
                </a:lnTo>
                <a:cubicBezTo>
                  <a:pt x="133929" y="49562"/>
                  <a:pt x="133802" y="49435"/>
                  <a:pt x="133644" y="49435"/>
                </a:cubicBezTo>
                <a:close/>
                <a:moveTo>
                  <a:pt x="6715" y="50044"/>
                </a:moveTo>
                <a:cubicBezTo>
                  <a:pt x="6602" y="50044"/>
                  <a:pt x="6498" y="50102"/>
                  <a:pt x="6429" y="50195"/>
                </a:cubicBezTo>
                <a:cubicBezTo>
                  <a:pt x="6366" y="50354"/>
                  <a:pt x="6429" y="50544"/>
                  <a:pt x="6587" y="50607"/>
                </a:cubicBezTo>
                <a:lnTo>
                  <a:pt x="6619" y="50607"/>
                </a:lnTo>
                <a:cubicBezTo>
                  <a:pt x="6651" y="50639"/>
                  <a:pt x="6714" y="50639"/>
                  <a:pt x="6746" y="50639"/>
                </a:cubicBezTo>
                <a:cubicBezTo>
                  <a:pt x="6841" y="50639"/>
                  <a:pt x="6967" y="50575"/>
                  <a:pt x="6999" y="50480"/>
                </a:cubicBezTo>
                <a:cubicBezTo>
                  <a:pt x="7094" y="50322"/>
                  <a:pt x="7031" y="50164"/>
                  <a:pt x="6872" y="50100"/>
                </a:cubicBezTo>
                <a:lnTo>
                  <a:pt x="6841" y="50069"/>
                </a:lnTo>
                <a:cubicBezTo>
                  <a:pt x="6798" y="50052"/>
                  <a:pt x="6756" y="50044"/>
                  <a:pt x="6715" y="50044"/>
                </a:cubicBezTo>
                <a:close/>
                <a:moveTo>
                  <a:pt x="8176" y="50741"/>
                </a:moveTo>
                <a:cubicBezTo>
                  <a:pt x="8064" y="50741"/>
                  <a:pt x="7964" y="50806"/>
                  <a:pt x="7917" y="50924"/>
                </a:cubicBezTo>
                <a:cubicBezTo>
                  <a:pt x="7854" y="51050"/>
                  <a:pt x="7949" y="51240"/>
                  <a:pt x="8076" y="51335"/>
                </a:cubicBezTo>
                <a:lnTo>
                  <a:pt x="8202" y="51335"/>
                </a:lnTo>
                <a:cubicBezTo>
                  <a:pt x="8329" y="51335"/>
                  <a:pt x="8424" y="51272"/>
                  <a:pt x="8487" y="51177"/>
                </a:cubicBezTo>
                <a:cubicBezTo>
                  <a:pt x="8551" y="51019"/>
                  <a:pt x="8487" y="50860"/>
                  <a:pt x="8329" y="50797"/>
                </a:cubicBezTo>
                <a:lnTo>
                  <a:pt x="8297" y="50765"/>
                </a:lnTo>
                <a:cubicBezTo>
                  <a:pt x="8256" y="50749"/>
                  <a:pt x="8216" y="50741"/>
                  <a:pt x="8176" y="50741"/>
                </a:cubicBezTo>
                <a:close/>
                <a:moveTo>
                  <a:pt x="133644" y="51050"/>
                </a:moveTo>
                <a:cubicBezTo>
                  <a:pt x="133485" y="51050"/>
                  <a:pt x="133327" y="51177"/>
                  <a:pt x="133327" y="51335"/>
                </a:cubicBezTo>
                <a:lnTo>
                  <a:pt x="133327" y="51399"/>
                </a:lnTo>
                <a:cubicBezTo>
                  <a:pt x="133327" y="51557"/>
                  <a:pt x="133485" y="51652"/>
                  <a:pt x="133644" y="51652"/>
                </a:cubicBezTo>
                <a:cubicBezTo>
                  <a:pt x="133802" y="51652"/>
                  <a:pt x="133929" y="51494"/>
                  <a:pt x="133929" y="51335"/>
                </a:cubicBezTo>
                <a:cubicBezTo>
                  <a:pt x="133929" y="51177"/>
                  <a:pt x="133802" y="51050"/>
                  <a:pt x="133644" y="51050"/>
                </a:cubicBezTo>
                <a:close/>
                <a:moveTo>
                  <a:pt x="9406" y="51589"/>
                </a:moveTo>
                <a:cubicBezTo>
                  <a:pt x="9247" y="51589"/>
                  <a:pt x="9121" y="51715"/>
                  <a:pt x="9121" y="51874"/>
                </a:cubicBezTo>
                <a:lnTo>
                  <a:pt x="9121" y="51905"/>
                </a:lnTo>
                <a:cubicBezTo>
                  <a:pt x="9121" y="52095"/>
                  <a:pt x="9247" y="52222"/>
                  <a:pt x="9406" y="52222"/>
                </a:cubicBezTo>
                <a:cubicBezTo>
                  <a:pt x="9564" y="52222"/>
                  <a:pt x="9691" y="52095"/>
                  <a:pt x="9691" y="51905"/>
                </a:cubicBezTo>
                <a:lnTo>
                  <a:pt x="9691" y="51874"/>
                </a:lnTo>
                <a:cubicBezTo>
                  <a:pt x="9691" y="51715"/>
                  <a:pt x="9564" y="51589"/>
                  <a:pt x="9406" y="51589"/>
                </a:cubicBezTo>
                <a:close/>
                <a:moveTo>
                  <a:pt x="133644" y="52665"/>
                </a:moveTo>
                <a:cubicBezTo>
                  <a:pt x="133485" y="52665"/>
                  <a:pt x="133327" y="52792"/>
                  <a:pt x="133327" y="52982"/>
                </a:cubicBezTo>
                <a:lnTo>
                  <a:pt x="133327" y="53014"/>
                </a:lnTo>
                <a:cubicBezTo>
                  <a:pt x="133327" y="53172"/>
                  <a:pt x="133485" y="53299"/>
                  <a:pt x="133644" y="53299"/>
                </a:cubicBezTo>
                <a:cubicBezTo>
                  <a:pt x="133802" y="53299"/>
                  <a:pt x="133929" y="53172"/>
                  <a:pt x="133929" y="53014"/>
                </a:cubicBezTo>
                <a:lnTo>
                  <a:pt x="133929" y="52982"/>
                </a:lnTo>
                <a:cubicBezTo>
                  <a:pt x="133929" y="52792"/>
                  <a:pt x="133802" y="52665"/>
                  <a:pt x="133644" y="52665"/>
                </a:cubicBezTo>
                <a:close/>
                <a:moveTo>
                  <a:pt x="9406" y="53235"/>
                </a:moveTo>
                <a:cubicBezTo>
                  <a:pt x="9247" y="53235"/>
                  <a:pt x="9121" y="53394"/>
                  <a:pt x="9121" y="53552"/>
                </a:cubicBezTo>
                <a:cubicBezTo>
                  <a:pt x="9121" y="53710"/>
                  <a:pt x="9247" y="53837"/>
                  <a:pt x="9406" y="53837"/>
                </a:cubicBezTo>
                <a:cubicBezTo>
                  <a:pt x="9564" y="53837"/>
                  <a:pt x="9691" y="53710"/>
                  <a:pt x="9691" y="53552"/>
                </a:cubicBezTo>
                <a:lnTo>
                  <a:pt x="9691" y="53489"/>
                </a:lnTo>
                <a:cubicBezTo>
                  <a:pt x="9691" y="53330"/>
                  <a:pt x="9564" y="53235"/>
                  <a:pt x="9406" y="53235"/>
                </a:cubicBezTo>
                <a:close/>
                <a:moveTo>
                  <a:pt x="133644" y="54281"/>
                </a:moveTo>
                <a:cubicBezTo>
                  <a:pt x="133485" y="54281"/>
                  <a:pt x="133327" y="54439"/>
                  <a:pt x="133327" y="54597"/>
                </a:cubicBezTo>
                <a:lnTo>
                  <a:pt x="133327" y="54629"/>
                </a:lnTo>
                <a:cubicBezTo>
                  <a:pt x="133327" y="54787"/>
                  <a:pt x="133485" y="54914"/>
                  <a:pt x="133644" y="54914"/>
                </a:cubicBezTo>
                <a:cubicBezTo>
                  <a:pt x="133802" y="54914"/>
                  <a:pt x="133929" y="54787"/>
                  <a:pt x="133929" y="54629"/>
                </a:cubicBezTo>
                <a:lnTo>
                  <a:pt x="133929" y="54597"/>
                </a:lnTo>
                <a:cubicBezTo>
                  <a:pt x="133929" y="54439"/>
                  <a:pt x="133802" y="54281"/>
                  <a:pt x="133644" y="54281"/>
                </a:cubicBezTo>
                <a:close/>
                <a:moveTo>
                  <a:pt x="9406" y="54819"/>
                </a:moveTo>
                <a:cubicBezTo>
                  <a:pt x="9247" y="54819"/>
                  <a:pt x="9121" y="54977"/>
                  <a:pt x="9121" y="55136"/>
                </a:cubicBezTo>
                <a:lnTo>
                  <a:pt x="9121" y="55167"/>
                </a:lnTo>
                <a:cubicBezTo>
                  <a:pt x="9121" y="55326"/>
                  <a:pt x="9247" y="55452"/>
                  <a:pt x="9406" y="55452"/>
                </a:cubicBezTo>
                <a:cubicBezTo>
                  <a:pt x="9564" y="55452"/>
                  <a:pt x="9691" y="55326"/>
                  <a:pt x="9691" y="55167"/>
                </a:cubicBezTo>
                <a:lnTo>
                  <a:pt x="9691" y="55136"/>
                </a:lnTo>
                <a:cubicBezTo>
                  <a:pt x="9691" y="54977"/>
                  <a:pt x="9564" y="54819"/>
                  <a:pt x="9406" y="54819"/>
                </a:cubicBezTo>
                <a:close/>
                <a:moveTo>
                  <a:pt x="133644" y="55927"/>
                </a:moveTo>
                <a:cubicBezTo>
                  <a:pt x="133485" y="55927"/>
                  <a:pt x="133327" y="56054"/>
                  <a:pt x="133327" y="56212"/>
                </a:cubicBezTo>
                <a:lnTo>
                  <a:pt x="133327" y="56244"/>
                </a:lnTo>
                <a:cubicBezTo>
                  <a:pt x="133327" y="56402"/>
                  <a:pt x="133485" y="56561"/>
                  <a:pt x="133644" y="56561"/>
                </a:cubicBezTo>
                <a:cubicBezTo>
                  <a:pt x="133802" y="56561"/>
                  <a:pt x="133929" y="56434"/>
                  <a:pt x="133929" y="56244"/>
                </a:cubicBezTo>
                <a:lnTo>
                  <a:pt x="133929" y="56212"/>
                </a:lnTo>
                <a:cubicBezTo>
                  <a:pt x="133929" y="56054"/>
                  <a:pt x="133802" y="55927"/>
                  <a:pt x="133644" y="55927"/>
                </a:cubicBezTo>
                <a:close/>
                <a:moveTo>
                  <a:pt x="9406" y="56466"/>
                </a:moveTo>
                <a:cubicBezTo>
                  <a:pt x="9247" y="56466"/>
                  <a:pt x="9121" y="56592"/>
                  <a:pt x="9121" y="56751"/>
                </a:cubicBezTo>
                <a:lnTo>
                  <a:pt x="9121" y="56782"/>
                </a:lnTo>
                <a:cubicBezTo>
                  <a:pt x="9121" y="56941"/>
                  <a:pt x="9247" y="57099"/>
                  <a:pt x="9406" y="57099"/>
                </a:cubicBezTo>
                <a:cubicBezTo>
                  <a:pt x="9564" y="57099"/>
                  <a:pt x="9691" y="56941"/>
                  <a:pt x="9691" y="56782"/>
                </a:cubicBezTo>
                <a:lnTo>
                  <a:pt x="9691" y="56751"/>
                </a:lnTo>
                <a:cubicBezTo>
                  <a:pt x="9691" y="56592"/>
                  <a:pt x="9564" y="56466"/>
                  <a:pt x="9406" y="56466"/>
                </a:cubicBezTo>
                <a:close/>
                <a:moveTo>
                  <a:pt x="133644" y="57542"/>
                </a:moveTo>
                <a:cubicBezTo>
                  <a:pt x="133485" y="57542"/>
                  <a:pt x="133327" y="57669"/>
                  <a:pt x="133327" y="57827"/>
                </a:cubicBezTo>
                <a:lnTo>
                  <a:pt x="133327" y="57891"/>
                </a:lnTo>
                <a:cubicBezTo>
                  <a:pt x="133327" y="58049"/>
                  <a:pt x="133485" y="58144"/>
                  <a:pt x="133644" y="58144"/>
                </a:cubicBezTo>
                <a:cubicBezTo>
                  <a:pt x="133802" y="58144"/>
                  <a:pt x="133929" y="57986"/>
                  <a:pt x="133929" y="57827"/>
                </a:cubicBezTo>
                <a:cubicBezTo>
                  <a:pt x="133929" y="57669"/>
                  <a:pt x="133802" y="57542"/>
                  <a:pt x="133644" y="57542"/>
                </a:cubicBezTo>
                <a:close/>
                <a:moveTo>
                  <a:pt x="9406" y="58081"/>
                </a:moveTo>
                <a:cubicBezTo>
                  <a:pt x="9247" y="58081"/>
                  <a:pt x="9121" y="58207"/>
                  <a:pt x="9121" y="58366"/>
                </a:cubicBezTo>
                <a:lnTo>
                  <a:pt x="9121" y="58397"/>
                </a:lnTo>
                <a:cubicBezTo>
                  <a:pt x="9121" y="58587"/>
                  <a:pt x="9247" y="58714"/>
                  <a:pt x="9406" y="58714"/>
                </a:cubicBezTo>
                <a:cubicBezTo>
                  <a:pt x="9564" y="58714"/>
                  <a:pt x="9691" y="58587"/>
                  <a:pt x="9691" y="58397"/>
                </a:cubicBezTo>
                <a:lnTo>
                  <a:pt x="9691" y="58366"/>
                </a:lnTo>
                <a:cubicBezTo>
                  <a:pt x="9691" y="58207"/>
                  <a:pt x="9564" y="58081"/>
                  <a:pt x="9406" y="58081"/>
                </a:cubicBezTo>
                <a:close/>
                <a:moveTo>
                  <a:pt x="133644" y="59158"/>
                </a:moveTo>
                <a:cubicBezTo>
                  <a:pt x="133485" y="59158"/>
                  <a:pt x="133327" y="59284"/>
                  <a:pt x="133327" y="59443"/>
                </a:cubicBezTo>
                <a:lnTo>
                  <a:pt x="133327" y="59506"/>
                </a:lnTo>
                <a:cubicBezTo>
                  <a:pt x="133327" y="59664"/>
                  <a:pt x="133485" y="59791"/>
                  <a:pt x="133644" y="59791"/>
                </a:cubicBezTo>
                <a:cubicBezTo>
                  <a:pt x="133802" y="59791"/>
                  <a:pt x="133929" y="59664"/>
                  <a:pt x="133929" y="59506"/>
                </a:cubicBezTo>
                <a:lnTo>
                  <a:pt x="133929" y="59443"/>
                </a:lnTo>
                <a:cubicBezTo>
                  <a:pt x="133929" y="59284"/>
                  <a:pt x="133802" y="59158"/>
                  <a:pt x="133644" y="59158"/>
                </a:cubicBezTo>
                <a:close/>
                <a:moveTo>
                  <a:pt x="9406" y="59696"/>
                </a:moveTo>
                <a:cubicBezTo>
                  <a:pt x="9247" y="59696"/>
                  <a:pt x="9121" y="59823"/>
                  <a:pt x="9121" y="59981"/>
                </a:cubicBezTo>
                <a:lnTo>
                  <a:pt x="9121" y="60044"/>
                </a:lnTo>
                <a:cubicBezTo>
                  <a:pt x="9121" y="60203"/>
                  <a:pt x="9247" y="60329"/>
                  <a:pt x="9406" y="60329"/>
                </a:cubicBezTo>
                <a:cubicBezTo>
                  <a:pt x="9564" y="60329"/>
                  <a:pt x="9691" y="60203"/>
                  <a:pt x="9691" y="60044"/>
                </a:cubicBezTo>
                <a:lnTo>
                  <a:pt x="9691" y="59981"/>
                </a:lnTo>
                <a:cubicBezTo>
                  <a:pt x="9691" y="59823"/>
                  <a:pt x="9564" y="59696"/>
                  <a:pt x="9406" y="59696"/>
                </a:cubicBezTo>
                <a:close/>
                <a:moveTo>
                  <a:pt x="133644" y="60773"/>
                </a:moveTo>
                <a:cubicBezTo>
                  <a:pt x="133485" y="60773"/>
                  <a:pt x="133327" y="60931"/>
                  <a:pt x="133327" y="61089"/>
                </a:cubicBezTo>
                <a:lnTo>
                  <a:pt x="133327" y="61121"/>
                </a:lnTo>
                <a:cubicBezTo>
                  <a:pt x="133327" y="61279"/>
                  <a:pt x="133485" y="61406"/>
                  <a:pt x="133644" y="61406"/>
                </a:cubicBezTo>
                <a:cubicBezTo>
                  <a:pt x="133802" y="61406"/>
                  <a:pt x="133929" y="61279"/>
                  <a:pt x="133929" y="61121"/>
                </a:cubicBezTo>
                <a:lnTo>
                  <a:pt x="133929" y="61089"/>
                </a:lnTo>
                <a:cubicBezTo>
                  <a:pt x="133929" y="60931"/>
                  <a:pt x="133802" y="60773"/>
                  <a:pt x="133644" y="60773"/>
                </a:cubicBezTo>
                <a:close/>
                <a:moveTo>
                  <a:pt x="9406" y="61343"/>
                </a:moveTo>
                <a:cubicBezTo>
                  <a:pt x="9247" y="61343"/>
                  <a:pt x="9121" y="61501"/>
                  <a:pt x="9121" y="61659"/>
                </a:cubicBezTo>
                <a:cubicBezTo>
                  <a:pt x="9121" y="61818"/>
                  <a:pt x="9247" y="61944"/>
                  <a:pt x="9406" y="61944"/>
                </a:cubicBezTo>
                <a:cubicBezTo>
                  <a:pt x="9564" y="61944"/>
                  <a:pt x="9691" y="61818"/>
                  <a:pt x="9691" y="61659"/>
                </a:cubicBezTo>
                <a:lnTo>
                  <a:pt x="9691" y="61628"/>
                </a:lnTo>
                <a:cubicBezTo>
                  <a:pt x="9691" y="61469"/>
                  <a:pt x="9564" y="61343"/>
                  <a:pt x="9406" y="61343"/>
                </a:cubicBezTo>
                <a:close/>
                <a:moveTo>
                  <a:pt x="133644" y="62419"/>
                </a:moveTo>
                <a:cubicBezTo>
                  <a:pt x="133485" y="62419"/>
                  <a:pt x="133327" y="62546"/>
                  <a:pt x="133327" y="62704"/>
                </a:cubicBezTo>
                <a:lnTo>
                  <a:pt x="133327" y="62736"/>
                </a:lnTo>
                <a:cubicBezTo>
                  <a:pt x="133327" y="62894"/>
                  <a:pt x="133485" y="63053"/>
                  <a:pt x="133644" y="63053"/>
                </a:cubicBezTo>
                <a:cubicBezTo>
                  <a:pt x="133802" y="63053"/>
                  <a:pt x="133929" y="62926"/>
                  <a:pt x="133929" y="62736"/>
                </a:cubicBezTo>
                <a:lnTo>
                  <a:pt x="133929" y="62704"/>
                </a:lnTo>
                <a:cubicBezTo>
                  <a:pt x="133929" y="62546"/>
                  <a:pt x="133802" y="62419"/>
                  <a:pt x="133644" y="62419"/>
                </a:cubicBezTo>
                <a:close/>
                <a:moveTo>
                  <a:pt x="9406" y="62958"/>
                </a:moveTo>
                <a:cubicBezTo>
                  <a:pt x="9247" y="62958"/>
                  <a:pt x="9121" y="63084"/>
                  <a:pt x="9121" y="63243"/>
                </a:cubicBezTo>
                <a:lnTo>
                  <a:pt x="9121" y="63274"/>
                </a:lnTo>
                <a:cubicBezTo>
                  <a:pt x="9121" y="63433"/>
                  <a:pt x="9247" y="63591"/>
                  <a:pt x="9406" y="63591"/>
                </a:cubicBezTo>
                <a:cubicBezTo>
                  <a:pt x="9564" y="63591"/>
                  <a:pt x="9691" y="63433"/>
                  <a:pt x="9691" y="63274"/>
                </a:cubicBezTo>
                <a:lnTo>
                  <a:pt x="9691" y="63243"/>
                </a:lnTo>
                <a:cubicBezTo>
                  <a:pt x="9691" y="63084"/>
                  <a:pt x="9564" y="62958"/>
                  <a:pt x="9406" y="62958"/>
                </a:cubicBezTo>
                <a:close/>
                <a:moveTo>
                  <a:pt x="133644" y="64035"/>
                </a:moveTo>
                <a:cubicBezTo>
                  <a:pt x="133485" y="64035"/>
                  <a:pt x="133327" y="64161"/>
                  <a:pt x="133327" y="64320"/>
                </a:cubicBezTo>
                <a:lnTo>
                  <a:pt x="133327" y="64383"/>
                </a:lnTo>
                <a:cubicBezTo>
                  <a:pt x="133327" y="64541"/>
                  <a:pt x="133485" y="64668"/>
                  <a:pt x="133644" y="64668"/>
                </a:cubicBezTo>
                <a:cubicBezTo>
                  <a:pt x="133802" y="64668"/>
                  <a:pt x="133929" y="64541"/>
                  <a:pt x="133929" y="64383"/>
                </a:cubicBezTo>
                <a:lnTo>
                  <a:pt x="133929" y="64320"/>
                </a:lnTo>
                <a:cubicBezTo>
                  <a:pt x="133929" y="64161"/>
                  <a:pt x="133802" y="64035"/>
                  <a:pt x="133644" y="64035"/>
                </a:cubicBezTo>
                <a:close/>
                <a:moveTo>
                  <a:pt x="9406" y="64573"/>
                </a:moveTo>
                <a:cubicBezTo>
                  <a:pt x="9247" y="64573"/>
                  <a:pt x="9121" y="64700"/>
                  <a:pt x="9121" y="64858"/>
                </a:cubicBezTo>
                <a:lnTo>
                  <a:pt x="9121" y="64890"/>
                </a:lnTo>
                <a:cubicBezTo>
                  <a:pt x="9121" y="65080"/>
                  <a:pt x="9247" y="65206"/>
                  <a:pt x="9406" y="65206"/>
                </a:cubicBezTo>
                <a:cubicBezTo>
                  <a:pt x="9564" y="65206"/>
                  <a:pt x="9691" y="65080"/>
                  <a:pt x="9691" y="64890"/>
                </a:cubicBezTo>
                <a:lnTo>
                  <a:pt x="9691" y="64858"/>
                </a:lnTo>
                <a:cubicBezTo>
                  <a:pt x="9691" y="64700"/>
                  <a:pt x="9564" y="64573"/>
                  <a:pt x="9406" y="64573"/>
                </a:cubicBezTo>
                <a:close/>
                <a:moveTo>
                  <a:pt x="133644" y="65650"/>
                </a:moveTo>
                <a:cubicBezTo>
                  <a:pt x="133485" y="65650"/>
                  <a:pt x="133327" y="65776"/>
                  <a:pt x="133327" y="65966"/>
                </a:cubicBezTo>
                <a:lnTo>
                  <a:pt x="133327" y="65998"/>
                </a:lnTo>
                <a:cubicBezTo>
                  <a:pt x="133327" y="66156"/>
                  <a:pt x="133485" y="66283"/>
                  <a:pt x="133644" y="66283"/>
                </a:cubicBezTo>
                <a:cubicBezTo>
                  <a:pt x="133802" y="66283"/>
                  <a:pt x="133929" y="66125"/>
                  <a:pt x="133929" y="65966"/>
                </a:cubicBezTo>
                <a:cubicBezTo>
                  <a:pt x="133929" y="65776"/>
                  <a:pt x="133802" y="65650"/>
                  <a:pt x="133644" y="65650"/>
                </a:cubicBezTo>
                <a:close/>
                <a:moveTo>
                  <a:pt x="9406" y="66188"/>
                </a:moveTo>
                <a:cubicBezTo>
                  <a:pt x="9247" y="66188"/>
                  <a:pt x="9121" y="66315"/>
                  <a:pt x="9121" y="66473"/>
                </a:cubicBezTo>
                <a:lnTo>
                  <a:pt x="9121" y="66536"/>
                </a:lnTo>
                <a:cubicBezTo>
                  <a:pt x="9121" y="66695"/>
                  <a:pt x="9247" y="66821"/>
                  <a:pt x="9406" y="66821"/>
                </a:cubicBezTo>
                <a:cubicBezTo>
                  <a:pt x="9564" y="66821"/>
                  <a:pt x="9691" y="66695"/>
                  <a:pt x="9691" y="66536"/>
                </a:cubicBezTo>
                <a:lnTo>
                  <a:pt x="9691" y="66473"/>
                </a:lnTo>
                <a:cubicBezTo>
                  <a:pt x="9691" y="66315"/>
                  <a:pt x="9564" y="66188"/>
                  <a:pt x="9406" y="66188"/>
                </a:cubicBezTo>
                <a:close/>
                <a:moveTo>
                  <a:pt x="133644" y="67265"/>
                </a:moveTo>
                <a:cubicBezTo>
                  <a:pt x="133485" y="67265"/>
                  <a:pt x="133327" y="67423"/>
                  <a:pt x="133327" y="67581"/>
                </a:cubicBezTo>
                <a:lnTo>
                  <a:pt x="133327" y="67613"/>
                </a:lnTo>
                <a:cubicBezTo>
                  <a:pt x="133327" y="67771"/>
                  <a:pt x="133485" y="67898"/>
                  <a:pt x="133644" y="67898"/>
                </a:cubicBezTo>
                <a:cubicBezTo>
                  <a:pt x="133802" y="67898"/>
                  <a:pt x="133929" y="67771"/>
                  <a:pt x="133929" y="67613"/>
                </a:cubicBezTo>
                <a:lnTo>
                  <a:pt x="133929" y="67581"/>
                </a:lnTo>
                <a:cubicBezTo>
                  <a:pt x="133929" y="67423"/>
                  <a:pt x="133802" y="67265"/>
                  <a:pt x="133644" y="67265"/>
                </a:cubicBezTo>
                <a:close/>
                <a:moveTo>
                  <a:pt x="9406" y="67803"/>
                </a:moveTo>
                <a:cubicBezTo>
                  <a:pt x="9247" y="67803"/>
                  <a:pt x="9121" y="67930"/>
                  <a:pt x="9121" y="68120"/>
                </a:cubicBezTo>
                <a:lnTo>
                  <a:pt x="9121" y="68151"/>
                </a:lnTo>
                <a:cubicBezTo>
                  <a:pt x="9121" y="68310"/>
                  <a:pt x="9247" y="68437"/>
                  <a:pt x="9406" y="68437"/>
                </a:cubicBezTo>
                <a:cubicBezTo>
                  <a:pt x="9564" y="68437"/>
                  <a:pt x="9691" y="68310"/>
                  <a:pt x="9691" y="68151"/>
                </a:cubicBezTo>
                <a:lnTo>
                  <a:pt x="9691" y="68120"/>
                </a:lnTo>
                <a:cubicBezTo>
                  <a:pt x="9691" y="67930"/>
                  <a:pt x="9564" y="67803"/>
                  <a:pt x="9406" y="67803"/>
                </a:cubicBezTo>
                <a:close/>
                <a:moveTo>
                  <a:pt x="133644" y="68912"/>
                </a:moveTo>
                <a:cubicBezTo>
                  <a:pt x="133485" y="68912"/>
                  <a:pt x="133327" y="69038"/>
                  <a:pt x="133327" y="69197"/>
                </a:cubicBezTo>
                <a:lnTo>
                  <a:pt x="133327" y="69228"/>
                </a:lnTo>
                <a:cubicBezTo>
                  <a:pt x="133327" y="69387"/>
                  <a:pt x="133485" y="69545"/>
                  <a:pt x="133644" y="69545"/>
                </a:cubicBezTo>
                <a:cubicBezTo>
                  <a:pt x="133802" y="69545"/>
                  <a:pt x="133929" y="69418"/>
                  <a:pt x="133929" y="69228"/>
                </a:cubicBezTo>
                <a:lnTo>
                  <a:pt x="133929" y="69197"/>
                </a:lnTo>
                <a:cubicBezTo>
                  <a:pt x="133929" y="69038"/>
                  <a:pt x="133802" y="68912"/>
                  <a:pt x="133644" y="68912"/>
                </a:cubicBezTo>
                <a:close/>
                <a:moveTo>
                  <a:pt x="9406" y="69450"/>
                </a:moveTo>
                <a:cubicBezTo>
                  <a:pt x="9247" y="69450"/>
                  <a:pt x="9121" y="69608"/>
                  <a:pt x="9121" y="69767"/>
                </a:cubicBezTo>
                <a:cubicBezTo>
                  <a:pt x="9121" y="69925"/>
                  <a:pt x="9247" y="70083"/>
                  <a:pt x="9406" y="70083"/>
                </a:cubicBezTo>
                <a:cubicBezTo>
                  <a:pt x="9564" y="70083"/>
                  <a:pt x="9691" y="69925"/>
                  <a:pt x="9691" y="69767"/>
                </a:cubicBezTo>
                <a:lnTo>
                  <a:pt x="9691" y="69735"/>
                </a:lnTo>
                <a:cubicBezTo>
                  <a:pt x="9691" y="69577"/>
                  <a:pt x="9564" y="69450"/>
                  <a:pt x="9406" y="69450"/>
                </a:cubicBezTo>
                <a:close/>
                <a:moveTo>
                  <a:pt x="133644" y="70527"/>
                </a:moveTo>
                <a:cubicBezTo>
                  <a:pt x="133485" y="70527"/>
                  <a:pt x="133327" y="70653"/>
                  <a:pt x="133327" y="70812"/>
                </a:cubicBezTo>
                <a:lnTo>
                  <a:pt x="133327" y="70875"/>
                </a:lnTo>
                <a:cubicBezTo>
                  <a:pt x="133327" y="71033"/>
                  <a:pt x="133485" y="71160"/>
                  <a:pt x="133644" y="71160"/>
                </a:cubicBezTo>
                <a:cubicBezTo>
                  <a:pt x="133802" y="71160"/>
                  <a:pt x="133929" y="71033"/>
                  <a:pt x="133929" y="70875"/>
                </a:cubicBezTo>
                <a:lnTo>
                  <a:pt x="133929" y="70812"/>
                </a:lnTo>
                <a:cubicBezTo>
                  <a:pt x="133929" y="70653"/>
                  <a:pt x="133802" y="70527"/>
                  <a:pt x="133644" y="70527"/>
                </a:cubicBezTo>
                <a:close/>
                <a:moveTo>
                  <a:pt x="9406" y="71065"/>
                </a:moveTo>
                <a:cubicBezTo>
                  <a:pt x="9247" y="71065"/>
                  <a:pt x="9121" y="71192"/>
                  <a:pt x="9121" y="71350"/>
                </a:cubicBezTo>
                <a:lnTo>
                  <a:pt x="9121" y="71382"/>
                </a:lnTo>
                <a:cubicBezTo>
                  <a:pt x="9121" y="71572"/>
                  <a:pt x="9247" y="71698"/>
                  <a:pt x="9406" y="71698"/>
                </a:cubicBezTo>
                <a:cubicBezTo>
                  <a:pt x="9564" y="71698"/>
                  <a:pt x="9691" y="71572"/>
                  <a:pt x="9691" y="71382"/>
                </a:cubicBezTo>
                <a:lnTo>
                  <a:pt x="9691" y="71350"/>
                </a:lnTo>
                <a:cubicBezTo>
                  <a:pt x="9691" y="71192"/>
                  <a:pt x="9564" y="71065"/>
                  <a:pt x="9406" y="71065"/>
                </a:cubicBezTo>
                <a:close/>
                <a:moveTo>
                  <a:pt x="133644" y="72142"/>
                </a:moveTo>
                <a:cubicBezTo>
                  <a:pt x="133485" y="72142"/>
                  <a:pt x="133327" y="72268"/>
                  <a:pt x="133327" y="72458"/>
                </a:cubicBezTo>
                <a:lnTo>
                  <a:pt x="133327" y="72490"/>
                </a:lnTo>
                <a:cubicBezTo>
                  <a:pt x="133327" y="72648"/>
                  <a:pt x="133485" y="72775"/>
                  <a:pt x="133644" y="72775"/>
                </a:cubicBezTo>
                <a:cubicBezTo>
                  <a:pt x="133802" y="72775"/>
                  <a:pt x="133929" y="72648"/>
                  <a:pt x="133929" y="72490"/>
                </a:cubicBezTo>
                <a:lnTo>
                  <a:pt x="133929" y="72458"/>
                </a:lnTo>
                <a:cubicBezTo>
                  <a:pt x="133929" y="72268"/>
                  <a:pt x="133802" y="72142"/>
                  <a:pt x="133644" y="72142"/>
                </a:cubicBezTo>
                <a:close/>
                <a:moveTo>
                  <a:pt x="9406" y="72680"/>
                </a:moveTo>
                <a:cubicBezTo>
                  <a:pt x="9247" y="72680"/>
                  <a:pt x="9121" y="72807"/>
                  <a:pt x="9121" y="72965"/>
                </a:cubicBezTo>
                <a:lnTo>
                  <a:pt x="9121" y="73028"/>
                </a:lnTo>
                <a:cubicBezTo>
                  <a:pt x="9121" y="73187"/>
                  <a:pt x="9247" y="73314"/>
                  <a:pt x="9406" y="73314"/>
                </a:cubicBezTo>
                <a:cubicBezTo>
                  <a:pt x="9564" y="73314"/>
                  <a:pt x="9691" y="73187"/>
                  <a:pt x="9691" y="73028"/>
                </a:cubicBezTo>
                <a:lnTo>
                  <a:pt x="9691" y="72965"/>
                </a:lnTo>
                <a:cubicBezTo>
                  <a:pt x="9691" y="72807"/>
                  <a:pt x="9564" y="72680"/>
                  <a:pt x="9406" y="72680"/>
                </a:cubicBezTo>
                <a:close/>
                <a:moveTo>
                  <a:pt x="133644" y="73757"/>
                </a:moveTo>
                <a:cubicBezTo>
                  <a:pt x="133485" y="73757"/>
                  <a:pt x="133327" y="73915"/>
                  <a:pt x="133327" y="74074"/>
                </a:cubicBezTo>
                <a:lnTo>
                  <a:pt x="133327" y="74105"/>
                </a:lnTo>
                <a:cubicBezTo>
                  <a:pt x="133327" y="74264"/>
                  <a:pt x="133485" y="74390"/>
                  <a:pt x="133644" y="74390"/>
                </a:cubicBezTo>
                <a:cubicBezTo>
                  <a:pt x="133802" y="74390"/>
                  <a:pt x="133929" y="74232"/>
                  <a:pt x="133929" y="74074"/>
                </a:cubicBezTo>
                <a:cubicBezTo>
                  <a:pt x="133929" y="73915"/>
                  <a:pt x="133802" y="73757"/>
                  <a:pt x="133644" y="73757"/>
                </a:cubicBezTo>
                <a:close/>
                <a:moveTo>
                  <a:pt x="9406" y="74295"/>
                </a:moveTo>
                <a:cubicBezTo>
                  <a:pt x="9247" y="74295"/>
                  <a:pt x="9121" y="74422"/>
                  <a:pt x="9121" y="74612"/>
                </a:cubicBezTo>
                <a:lnTo>
                  <a:pt x="9121" y="74644"/>
                </a:lnTo>
                <a:cubicBezTo>
                  <a:pt x="9121" y="74802"/>
                  <a:pt x="9247" y="74929"/>
                  <a:pt x="9406" y="74929"/>
                </a:cubicBezTo>
                <a:cubicBezTo>
                  <a:pt x="9564" y="74929"/>
                  <a:pt x="9691" y="74802"/>
                  <a:pt x="9691" y="74644"/>
                </a:cubicBezTo>
                <a:lnTo>
                  <a:pt x="9691" y="74612"/>
                </a:lnTo>
                <a:cubicBezTo>
                  <a:pt x="9691" y="74422"/>
                  <a:pt x="9564" y="74295"/>
                  <a:pt x="9406" y="74295"/>
                </a:cubicBezTo>
                <a:close/>
                <a:moveTo>
                  <a:pt x="133644" y="75404"/>
                </a:moveTo>
                <a:cubicBezTo>
                  <a:pt x="133485" y="75404"/>
                  <a:pt x="133327" y="75530"/>
                  <a:pt x="133327" y="75689"/>
                </a:cubicBezTo>
                <a:lnTo>
                  <a:pt x="133327" y="75720"/>
                </a:lnTo>
                <a:cubicBezTo>
                  <a:pt x="133327" y="75879"/>
                  <a:pt x="133485" y="76037"/>
                  <a:pt x="133644" y="76037"/>
                </a:cubicBezTo>
                <a:cubicBezTo>
                  <a:pt x="133802" y="76037"/>
                  <a:pt x="133929" y="75910"/>
                  <a:pt x="133929" y="75720"/>
                </a:cubicBezTo>
                <a:lnTo>
                  <a:pt x="133929" y="75689"/>
                </a:lnTo>
                <a:cubicBezTo>
                  <a:pt x="133929" y="75530"/>
                  <a:pt x="133802" y="75404"/>
                  <a:pt x="133644" y="75404"/>
                </a:cubicBezTo>
                <a:close/>
                <a:moveTo>
                  <a:pt x="9406" y="75942"/>
                </a:moveTo>
                <a:cubicBezTo>
                  <a:pt x="9247" y="75942"/>
                  <a:pt x="9121" y="76069"/>
                  <a:pt x="9121" y="76227"/>
                </a:cubicBezTo>
                <a:lnTo>
                  <a:pt x="9121" y="76259"/>
                </a:lnTo>
                <a:cubicBezTo>
                  <a:pt x="9121" y="76417"/>
                  <a:pt x="9247" y="76575"/>
                  <a:pt x="9406" y="76575"/>
                </a:cubicBezTo>
                <a:cubicBezTo>
                  <a:pt x="9564" y="76575"/>
                  <a:pt x="9691" y="76417"/>
                  <a:pt x="9691" y="76259"/>
                </a:cubicBezTo>
                <a:lnTo>
                  <a:pt x="9691" y="76227"/>
                </a:lnTo>
                <a:cubicBezTo>
                  <a:pt x="9691" y="76069"/>
                  <a:pt x="9564" y="75942"/>
                  <a:pt x="9406" y="75942"/>
                </a:cubicBezTo>
                <a:close/>
                <a:moveTo>
                  <a:pt x="133644" y="77019"/>
                </a:moveTo>
                <a:cubicBezTo>
                  <a:pt x="133485" y="77019"/>
                  <a:pt x="133327" y="77145"/>
                  <a:pt x="133327" y="77304"/>
                </a:cubicBezTo>
                <a:lnTo>
                  <a:pt x="133327" y="77367"/>
                </a:lnTo>
                <a:cubicBezTo>
                  <a:pt x="133327" y="77525"/>
                  <a:pt x="133485" y="77652"/>
                  <a:pt x="133644" y="77652"/>
                </a:cubicBezTo>
                <a:cubicBezTo>
                  <a:pt x="133802" y="77652"/>
                  <a:pt x="133929" y="77525"/>
                  <a:pt x="133929" y="77367"/>
                </a:cubicBezTo>
                <a:lnTo>
                  <a:pt x="133929" y="77304"/>
                </a:lnTo>
                <a:cubicBezTo>
                  <a:pt x="133929" y="77145"/>
                  <a:pt x="133802" y="77019"/>
                  <a:pt x="133644" y="77019"/>
                </a:cubicBezTo>
                <a:close/>
                <a:moveTo>
                  <a:pt x="9406" y="77557"/>
                </a:moveTo>
                <a:cubicBezTo>
                  <a:pt x="9247" y="77557"/>
                  <a:pt x="9121" y="77715"/>
                  <a:pt x="9121" y="77874"/>
                </a:cubicBezTo>
                <a:cubicBezTo>
                  <a:pt x="9121" y="78064"/>
                  <a:pt x="9247" y="78191"/>
                  <a:pt x="9406" y="78191"/>
                </a:cubicBezTo>
                <a:cubicBezTo>
                  <a:pt x="9564" y="78191"/>
                  <a:pt x="9691" y="78064"/>
                  <a:pt x="9691" y="77874"/>
                </a:cubicBezTo>
                <a:lnTo>
                  <a:pt x="9691" y="77842"/>
                </a:lnTo>
                <a:cubicBezTo>
                  <a:pt x="9691" y="77684"/>
                  <a:pt x="9564" y="77557"/>
                  <a:pt x="9406" y="77557"/>
                </a:cubicBezTo>
                <a:close/>
                <a:moveTo>
                  <a:pt x="133644" y="78634"/>
                </a:moveTo>
                <a:cubicBezTo>
                  <a:pt x="133485" y="78634"/>
                  <a:pt x="133327" y="78761"/>
                  <a:pt x="133327" y="78919"/>
                </a:cubicBezTo>
                <a:lnTo>
                  <a:pt x="133327" y="78982"/>
                </a:lnTo>
                <a:cubicBezTo>
                  <a:pt x="133327" y="79141"/>
                  <a:pt x="133485" y="79267"/>
                  <a:pt x="133644" y="79267"/>
                </a:cubicBezTo>
                <a:cubicBezTo>
                  <a:pt x="133802" y="79267"/>
                  <a:pt x="133929" y="79141"/>
                  <a:pt x="133929" y="78982"/>
                </a:cubicBezTo>
                <a:lnTo>
                  <a:pt x="133929" y="78919"/>
                </a:lnTo>
                <a:cubicBezTo>
                  <a:pt x="133929" y="78761"/>
                  <a:pt x="133802" y="78634"/>
                  <a:pt x="133644" y="78634"/>
                </a:cubicBezTo>
                <a:close/>
                <a:moveTo>
                  <a:pt x="9406" y="79172"/>
                </a:moveTo>
                <a:cubicBezTo>
                  <a:pt x="9247" y="79172"/>
                  <a:pt x="9121" y="79299"/>
                  <a:pt x="9121" y="79457"/>
                </a:cubicBezTo>
                <a:lnTo>
                  <a:pt x="9121" y="79521"/>
                </a:lnTo>
                <a:cubicBezTo>
                  <a:pt x="9121" y="79679"/>
                  <a:pt x="9247" y="79806"/>
                  <a:pt x="9406" y="79806"/>
                </a:cubicBezTo>
                <a:cubicBezTo>
                  <a:pt x="9564" y="79806"/>
                  <a:pt x="9691" y="79679"/>
                  <a:pt x="9691" y="79521"/>
                </a:cubicBezTo>
                <a:lnTo>
                  <a:pt x="9691" y="79457"/>
                </a:lnTo>
                <a:cubicBezTo>
                  <a:pt x="9691" y="79299"/>
                  <a:pt x="9564" y="79172"/>
                  <a:pt x="9406" y="79172"/>
                </a:cubicBezTo>
                <a:close/>
                <a:moveTo>
                  <a:pt x="133327" y="80566"/>
                </a:moveTo>
                <a:lnTo>
                  <a:pt x="133327" y="80597"/>
                </a:lnTo>
                <a:cubicBezTo>
                  <a:pt x="133327" y="80756"/>
                  <a:pt x="133485" y="80882"/>
                  <a:pt x="133644" y="80882"/>
                </a:cubicBezTo>
                <a:cubicBezTo>
                  <a:pt x="133802" y="80882"/>
                  <a:pt x="133929" y="80724"/>
                  <a:pt x="133929" y="80566"/>
                </a:cubicBezTo>
                <a:close/>
                <a:moveTo>
                  <a:pt x="9406" y="80819"/>
                </a:moveTo>
                <a:cubicBezTo>
                  <a:pt x="9247" y="80819"/>
                  <a:pt x="9121" y="80977"/>
                  <a:pt x="9121" y="81136"/>
                </a:cubicBezTo>
                <a:cubicBezTo>
                  <a:pt x="9121" y="81294"/>
                  <a:pt x="9279" y="81421"/>
                  <a:pt x="9437" y="81421"/>
                </a:cubicBezTo>
                <a:cubicBezTo>
                  <a:pt x="9596" y="81421"/>
                  <a:pt x="9722" y="81294"/>
                  <a:pt x="9722" y="81104"/>
                </a:cubicBezTo>
                <a:lnTo>
                  <a:pt x="9722" y="81072"/>
                </a:lnTo>
                <a:cubicBezTo>
                  <a:pt x="9691" y="80914"/>
                  <a:pt x="9564" y="80819"/>
                  <a:pt x="9406" y="80819"/>
                </a:cubicBezTo>
                <a:close/>
                <a:moveTo>
                  <a:pt x="133200" y="82149"/>
                </a:moveTo>
                <a:cubicBezTo>
                  <a:pt x="133169" y="82339"/>
                  <a:pt x="133295" y="82466"/>
                  <a:pt x="133454" y="82497"/>
                </a:cubicBezTo>
                <a:lnTo>
                  <a:pt x="133485" y="82497"/>
                </a:lnTo>
                <a:cubicBezTo>
                  <a:pt x="133644" y="82497"/>
                  <a:pt x="133770" y="82402"/>
                  <a:pt x="133802" y="82276"/>
                </a:cubicBezTo>
                <a:lnTo>
                  <a:pt x="133802" y="82212"/>
                </a:lnTo>
                <a:lnTo>
                  <a:pt x="133200" y="82149"/>
                </a:lnTo>
                <a:close/>
                <a:moveTo>
                  <a:pt x="9657" y="82396"/>
                </a:moveTo>
                <a:cubicBezTo>
                  <a:pt x="9637" y="82396"/>
                  <a:pt x="9616" y="82398"/>
                  <a:pt x="9596" y="82402"/>
                </a:cubicBezTo>
                <a:cubicBezTo>
                  <a:pt x="9406" y="82434"/>
                  <a:pt x="9311" y="82593"/>
                  <a:pt x="9342" y="82751"/>
                </a:cubicBezTo>
                <a:lnTo>
                  <a:pt x="9374" y="82814"/>
                </a:lnTo>
                <a:cubicBezTo>
                  <a:pt x="9406" y="82941"/>
                  <a:pt x="9532" y="83036"/>
                  <a:pt x="9659" y="83036"/>
                </a:cubicBezTo>
                <a:lnTo>
                  <a:pt x="9722" y="83036"/>
                </a:lnTo>
                <a:cubicBezTo>
                  <a:pt x="9881" y="83004"/>
                  <a:pt x="9976" y="82846"/>
                  <a:pt x="9944" y="82688"/>
                </a:cubicBezTo>
                <a:lnTo>
                  <a:pt x="9944" y="82624"/>
                </a:lnTo>
                <a:cubicBezTo>
                  <a:pt x="9917" y="82486"/>
                  <a:pt x="9793" y="82396"/>
                  <a:pt x="9657" y="82396"/>
                </a:cubicBezTo>
                <a:close/>
                <a:moveTo>
                  <a:pt x="133138" y="83441"/>
                </a:moveTo>
                <a:cubicBezTo>
                  <a:pt x="133002" y="83441"/>
                  <a:pt x="132875" y="83528"/>
                  <a:pt x="132820" y="83638"/>
                </a:cubicBezTo>
                <a:lnTo>
                  <a:pt x="133105" y="83764"/>
                </a:lnTo>
                <a:lnTo>
                  <a:pt x="132820" y="83669"/>
                </a:lnTo>
                <a:lnTo>
                  <a:pt x="132820" y="83669"/>
                </a:lnTo>
                <a:cubicBezTo>
                  <a:pt x="132757" y="83828"/>
                  <a:pt x="132852" y="84018"/>
                  <a:pt x="132978" y="84049"/>
                </a:cubicBezTo>
                <a:cubicBezTo>
                  <a:pt x="133010" y="84081"/>
                  <a:pt x="133074" y="84081"/>
                  <a:pt x="133105" y="84081"/>
                </a:cubicBezTo>
                <a:cubicBezTo>
                  <a:pt x="133200" y="84081"/>
                  <a:pt x="133327" y="83986"/>
                  <a:pt x="133359" y="83891"/>
                </a:cubicBezTo>
                <a:cubicBezTo>
                  <a:pt x="133359" y="83891"/>
                  <a:pt x="133390" y="83828"/>
                  <a:pt x="133390" y="83828"/>
                </a:cubicBezTo>
                <a:cubicBezTo>
                  <a:pt x="133454" y="83669"/>
                  <a:pt x="133359" y="83511"/>
                  <a:pt x="133200" y="83448"/>
                </a:cubicBezTo>
                <a:cubicBezTo>
                  <a:pt x="133179" y="83443"/>
                  <a:pt x="133159" y="83441"/>
                  <a:pt x="133138" y="83441"/>
                </a:cubicBezTo>
                <a:close/>
                <a:moveTo>
                  <a:pt x="10146" y="83962"/>
                </a:moveTo>
                <a:cubicBezTo>
                  <a:pt x="10109" y="83962"/>
                  <a:pt x="10072" y="83970"/>
                  <a:pt x="10039" y="83986"/>
                </a:cubicBezTo>
                <a:cubicBezTo>
                  <a:pt x="9881" y="84049"/>
                  <a:pt x="9817" y="84239"/>
                  <a:pt x="9881" y="84398"/>
                </a:cubicBezTo>
                <a:cubicBezTo>
                  <a:pt x="9912" y="84493"/>
                  <a:pt x="10039" y="84588"/>
                  <a:pt x="10134" y="84588"/>
                </a:cubicBezTo>
                <a:cubicBezTo>
                  <a:pt x="10198" y="84588"/>
                  <a:pt x="10229" y="84556"/>
                  <a:pt x="10261" y="84556"/>
                </a:cubicBezTo>
                <a:cubicBezTo>
                  <a:pt x="10419" y="84493"/>
                  <a:pt x="10483" y="84334"/>
                  <a:pt x="10419" y="84176"/>
                </a:cubicBezTo>
                <a:lnTo>
                  <a:pt x="10388" y="84144"/>
                </a:lnTo>
                <a:cubicBezTo>
                  <a:pt x="10364" y="84027"/>
                  <a:pt x="10253" y="83962"/>
                  <a:pt x="10146" y="83962"/>
                </a:cubicBezTo>
                <a:close/>
                <a:moveTo>
                  <a:pt x="132187" y="85094"/>
                </a:moveTo>
                <a:lnTo>
                  <a:pt x="132408" y="85253"/>
                </a:lnTo>
                <a:lnTo>
                  <a:pt x="132155" y="85126"/>
                </a:lnTo>
                <a:lnTo>
                  <a:pt x="132155" y="85126"/>
                </a:lnTo>
                <a:cubicBezTo>
                  <a:pt x="132092" y="85253"/>
                  <a:pt x="132155" y="85411"/>
                  <a:pt x="132282" y="85506"/>
                </a:cubicBezTo>
                <a:cubicBezTo>
                  <a:pt x="132345" y="85538"/>
                  <a:pt x="132377" y="85538"/>
                  <a:pt x="132408" y="85538"/>
                </a:cubicBezTo>
                <a:cubicBezTo>
                  <a:pt x="132535" y="85538"/>
                  <a:pt x="132630" y="85474"/>
                  <a:pt x="132693" y="85379"/>
                </a:cubicBezTo>
                <a:lnTo>
                  <a:pt x="132440" y="85221"/>
                </a:lnTo>
                <a:lnTo>
                  <a:pt x="132187" y="85094"/>
                </a:lnTo>
                <a:close/>
                <a:moveTo>
                  <a:pt x="10887" y="85389"/>
                </a:moveTo>
                <a:cubicBezTo>
                  <a:pt x="10827" y="85389"/>
                  <a:pt x="10764" y="85407"/>
                  <a:pt x="10704" y="85443"/>
                </a:cubicBezTo>
                <a:cubicBezTo>
                  <a:pt x="10578" y="85538"/>
                  <a:pt x="10546" y="85696"/>
                  <a:pt x="10609" y="85854"/>
                </a:cubicBezTo>
                <a:lnTo>
                  <a:pt x="10641" y="85886"/>
                </a:lnTo>
                <a:cubicBezTo>
                  <a:pt x="10704" y="85981"/>
                  <a:pt x="10799" y="86013"/>
                  <a:pt x="10894" y="86013"/>
                </a:cubicBezTo>
                <a:cubicBezTo>
                  <a:pt x="10958" y="86013"/>
                  <a:pt x="11021" y="86013"/>
                  <a:pt x="11053" y="85981"/>
                </a:cubicBezTo>
                <a:cubicBezTo>
                  <a:pt x="11179" y="85886"/>
                  <a:pt x="11243" y="85696"/>
                  <a:pt x="11148" y="85569"/>
                </a:cubicBezTo>
                <a:lnTo>
                  <a:pt x="11116" y="85538"/>
                </a:lnTo>
                <a:cubicBezTo>
                  <a:pt x="11076" y="85439"/>
                  <a:pt x="10987" y="85389"/>
                  <a:pt x="10887" y="85389"/>
                </a:cubicBezTo>
                <a:close/>
                <a:moveTo>
                  <a:pt x="131542" y="86274"/>
                </a:moveTo>
                <a:cubicBezTo>
                  <a:pt x="131450" y="86274"/>
                  <a:pt x="131358" y="86316"/>
                  <a:pt x="131300" y="86393"/>
                </a:cubicBezTo>
                <a:lnTo>
                  <a:pt x="131300" y="86424"/>
                </a:lnTo>
                <a:cubicBezTo>
                  <a:pt x="131173" y="86551"/>
                  <a:pt x="131205" y="86741"/>
                  <a:pt x="131332" y="86836"/>
                </a:cubicBezTo>
                <a:cubicBezTo>
                  <a:pt x="131395" y="86868"/>
                  <a:pt x="131458" y="86899"/>
                  <a:pt x="131522" y="86899"/>
                </a:cubicBezTo>
                <a:cubicBezTo>
                  <a:pt x="131617" y="86899"/>
                  <a:pt x="131680" y="86868"/>
                  <a:pt x="131743" y="86773"/>
                </a:cubicBezTo>
                <a:lnTo>
                  <a:pt x="131775" y="86741"/>
                </a:lnTo>
                <a:cubicBezTo>
                  <a:pt x="131870" y="86614"/>
                  <a:pt x="131838" y="86424"/>
                  <a:pt x="131712" y="86329"/>
                </a:cubicBezTo>
                <a:cubicBezTo>
                  <a:pt x="131662" y="86292"/>
                  <a:pt x="131602" y="86274"/>
                  <a:pt x="131542" y="86274"/>
                </a:cubicBezTo>
                <a:close/>
                <a:moveTo>
                  <a:pt x="11856" y="86689"/>
                </a:moveTo>
                <a:cubicBezTo>
                  <a:pt x="11786" y="86689"/>
                  <a:pt x="11713" y="86714"/>
                  <a:pt x="11654" y="86773"/>
                </a:cubicBezTo>
                <a:cubicBezTo>
                  <a:pt x="11528" y="86868"/>
                  <a:pt x="11528" y="87058"/>
                  <a:pt x="11623" y="87184"/>
                </a:cubicBezTo>
                <a:lnTo>
                  <a:pt x="11654" y="87216"/>
                </a:lnTo>
                <a:cubicBezTo>
                  <a:pt x="11718" y="87279"/>
                  <a:pt x="11781" y="87311"/>
                  <a:pt x="11876" y="87311"/>
                </a:cubicBezTo>
                <a:cubicBezTo>
                  <a:pt x="11939" y="87311"/>
                  <a:pt x="12003" y="87279"/>
                  <a:pt x="12066" y="87248"/>
                </a:cubicBezTo>
                <a:cubicBezTo>
                  <a:pt x="12193" y="87121"/>
                  <a:pt x="12193" y="86931"/>
                  <a:pt x="12098" y="86804"/>
                </a:cubicBezTo>
                <a:lnTo>
                  <a:pt x="12098" y="86804"/>
                </a:lnTo>
                <a:lnTo>
                  <a:pt x="11844" y="86994"/>
                </a:lnTo>
                <a:lnTo>
                  <a:pt x="12066" y="86773"/>
                </a:lnTo>
                <a:cubicBezTo>
                  <a:pt x="12015" y="86722"/>
                  <a:pt x="11937" y="86689"/>
                  <a:pt x="11856" y="86689"/>
                </a:cubicBezTo>
                <a:close/>
                <a:moveTo>
                  <a:pt x="130223" y="87533"/>
                </a:moveTo>
                <a:lnTo>
                  <a:pt x="130413" y="87786"/>
                </a:lnTo>
                <a:lnTo>
                  <a:pt x="130223" y="87565"/>
                </a:lnTo>
                <a:cubicBezTo>
                  <a:pt x="130097" y="87660"/>
                  <a:pt x="130097" y="87850"/>
                  <a:pt x="130192" y="87976"/>
                </a:cubicBezTo>
                <a:cubicBezTo>
                  <a:pt x="130255" y="88040"/>
                  <a:pt x="130318" y="88071"/>
                  <a:pt x="130413" y="88071"/>
                </a:cubicBezTo>
                <a:cubicBezTo>
                  <a:pt x="130477" y="88071"/>
                  <a:pt x="130572" y="88040"/>
                  <a:pt x="130635" y="87976"/>
                </a:cubicBezTo>
                <a:lnTo>
                  <a:pt x="130445" y="87755"/>
                </a:lnTo>
                <a:lnTo>
                  <a:pt x="130223" y="87533"/>
                </a:lnTo>
                <a:close/>
                <a:moveTo>
                  <a:pt x="13016" y="87801"/>
                </a:moveTo>
                <a:cubicBezTo>
                  <a:pt x="12931" y="87801"/>
                  <a:pt x="12848" y="87842"/>
                  <a:pt x="12794" y="87913"/>
                </a:cubicBezTo>
                <a:cubicBezTo>
                  <a:pt x="12699" y="88040"/>
                  <a:pt x="12699" y="88230"/>
                  <a:pt x="12826" y="88325"/>
                </a:cubicBezTo>
                <a:lnTo>
                  <a:pt x="12858" y="88356"/>
                </a:lnTo>
                <a:cubicBezTo>
                  <a:pt x="12921" y="88420"/>
                  <a:pt x="12984" y="88420"/>
                  <a:pt x="13048" y="88420"/>
                </a:cubicBezTo>
                <a:cubicBezTo>
                  <a:pt x="13143" y="88420"/>
                  <a:pt x="13238" y="88388"/>
                  <a:pt x="13301" y="88293"/>
                </a:cubicBezTo>
                <a:cubicBezTo>
                  <a:pt x="13396" y="88166"/>
                  <a:pt x="13364" y="87976"/>
                  <a:pt x="13238" y="87881"/>
                </a:cubicBezTo>
                <a:lnTo>
                  <a:pt x="13016" y="88103"/>
                </a:lnTo>
                <a:lnTo>
                  <a:pt x="13016" y="88103"/>
                </a:lnTo>
                <a:lnTo>
                  <a:pt x="13206" y="87881"/>
                </a:lnTo>
                <a:cubicBezTo>
                  <a:pt x="13151" y="87826"/>
                  <a:pt x="13083" y="87801"/>
                  <a:pt x="13016" y="87801"/>
                </a:cubicBezTo>
                <a:close/>
                <a:moveTo>
                  <a:pt x="128957" y="88483"/>
                </a:moveTo>
                <a:lnTo>
                  <a:pt x="129115" y="88768"/>
                </a:lnTo>
                <a:lnTo>
                  <a:pt x="128957" y="88515"/>
                </a:lnTo>
                <a:cubicBezTo>
                  <a:pt x="128798" y="88578"/>
                  <a:pt x="128767" y="88768"/>
                  <a:pt x="128862" y="88895"/>
                </a:cubicBezTo>
                <a:cubicBezTo>
                  <a:pt x="128925" y="88990"/>
                  <a:pt x="129020" y="89053"/>
                  <a:pt x="129115" y="89053"/>
                </a:cubicBezTo>
                <a:cubicBezTo>
                  <a:pt x="129178" y="89053"/>
                  <a:pt x="129210" y="89021"/>
                  <a:pt x="129273" y="89021"/>
                </a:cubicBezTo>
                <a:lnTo>
                  <a:pt x="129305" y="88990"/>
                </a:lnTo>
                <a:lnTo>
                  <a:pt x="129147" y="88736"/>
                </a:lnTo>
                <a:lnTo>
                  <a:pt x="128957" y="88483"/>
                </a:lnTo>
                <a:close/>
                <a:moveTo>
                  <a:pt x="14393" y="88711"/>
                </a:moveTo>
                <a:cubicBezTo>
                  <a:pt x="14285" y="88711"/>
                  <a:pt x="14171" y="88770"/>
                  <a:pt x="14124" y="88863"/>
                </a:cubicBezTo>
                <a:cubicBezTo>
                  <a:pt x="14029" y="89021"/>
                  <a:pt x="14124" y="89211"/>
                  <a:pt x="14251" y="89275"/>
                </a:cubicBezTo>
                <a:cubicBezTo>
                  <a:pt x="14314" y="89306"/>
                  <a:pt x="14346" y="89338"/>
                  <a:pt x="14409" y="89338"/>
                </a:cubicBezTo>
                <a:cubicBezTo>
                  <a:pt x="14505" y="89338"/>
                  <a:pt x="14600" y="89275"/>
                  <a:pt x="14663" y="89180"/>
                </a:cubicBezTo>
                <a:cubicBezTo>
                  <a:pt x="14726" y="89021"/>
                  <a:pt x="14695" y="88831"/>
                  <a:pt x="14536" y="88768"/>
                </a:cubicBezTo>
                <a:lnTo>
                  <a:pt x="14505" y="88736"/>
                </a:lnTo>
                <a:cubicBezTo>
                  <a:pt x="14471" y="88719"/>
                  <a:pt x="14432" y="88711"/>
                  <a:pt x="14393" y="88711"/>
                </a:cubicBezTo>
                <a:close/>
                <a:moveTo>
                  <a:pt x="127716" y="89187"/>
                </a:moveTo>
                <a:cubicBezTo>
                  <a:pt x="127677" y="89187"/>
                  <a:pt x="127636" y="89195"/>
                  <a:pt x="127595" y="89211"/>
                </a:cubicBezTo>
                <a:lnTo>
                  <a:pt x="127563" y="89211"/>
                </a:lnTo>
                <a:cubicBezTo>
                  <a:pt x="127405" y="89275"/>
                  <a:pt x="127341" y="89465"/>
                  <a:pt x="127405" y="89623"/>
                </a:cubicBezTo>
                <a:cubicBezTo>
                  <a:pt x="127436" y="89718"/>
                  <a:pt x="127563" y="89781"/>
                  <a:pt x="127658" y="89781"/>
                </a:cubicBezTo>
                <a:lnTo>
                  <a:pt x="127785" y="89781"/>
                </a:lnTo>
                <a:lnTo>
                  <a:pt x="127816" y="89750"/>
                </a:lnTo>
                <a:cubicBezTo>
                  <a:pt x="127975" y="89686"/>
                  <a:pt x="128038" y="89528"/>
                  <a:pt x="127975" y="89370"/>
                </a:cubicBezTo>
                <a:cubicBezTo>
                  <a:pt x="127928" y="89252"/>
                  <a:pt x="127829" y="89187"/>
                  <a:pt x="127716" y="89187"/>
                </a:cubicBezTo>
                <a:close/>
                <a:moveTo>
                  <a:pt x="15829" y="89381"/>
                </a:moveTo>
                <a:cubicBezTo>
                  <a:pt x="15708" y="89381"/>
                  <a:pt x="15599" y="89467"/>
                  <a:pt x="15550" y="89591"/>
                </a:cubicBezTo>
                <a:cubicBezTo>
                  <a:pt x="15518" y="89750"/>
                  <a:pt x="15581" y="89908"/>
                  <a:pt x="15740" y="89971"/>
                </a:cubicBezTo>
                <a:lnTo>
                  <a:pt x="15771" y="89971"/>
                </a:lnTo>
                <a:cubicBezTo>
                  <a:pt x="15803" y="89971"/>
                  <a:pt x="15835" y="90003"/>
                  <a:pt x="15866" y="90003"/>
                </a:cubicBezTo>
                <a:cubicBezTo>
                  <a:pt x="15993" y="90003"/>
                  <a:pt x="16120" y="89908"/>
                  <a:pt x="16151" y="89781"/>
                </a:cubicBezTo>
                <a:cubicBezTo>
                  <a:pt x="16215" y="89655"/>
                  <a:pt x="16120" y="89465"/>
                  <a:pt x="15961" y="89401"/>
                </a:cubicBezTo>
                <a:lnTo>
                  <a:pt x="15930" y="89401"/>
                </a:lnTo>
                <a:cubicBezTo>
                  <a:pt x="15896" y="89388"/>
                  <a:pt x="15862" y="89381"/>
                  <a:pt x="15829" y="89381"/>
                </a:cubicBezTo>
                <a:close/>
                <a:moveTo>
                  <a:pt x="126167" y="89680"/>
                </a:moveTo>
                <a:cubicBezTo>
                  <a:pt x="126147" y="89680"/>
                  <a:pt x="126127" y="89682"/>
                  <a:pt x="126106" y="89686"/>
                </a:cubicBezTo>
                <a:lnTo>
                  <a:pt x="126075" y="89686"/>
                </a:lnTo>
                <a:cubicBezTo>
                  <a:pt x="125885" y="89750"/>
                  <a:pt x="125790" y="89908"/>
                  <a:pt x="125821" y="90066"/>
                </a:cubicBezTo>
                <a:cubicBezTo>
                  <a:pt x="125853" y="90193"/>
                  <a:pt x="125980" y="90288"/>
                  <a:pt x="126138" y="90288"/>
                </a:cubicBezTo>
                <a:lnTo>
                  <a:pt x="126233" y="90288"/>
                </a:lnTo>
                <a:cubicBezTo>
                  <a:pt x="126391" y="90225"/>
                  <a:pt x="126486" y="90066"/>
                  <a:pt x="126455" y="89908"/>
                </a:cubicBezTo>
                <a:cubicBezTo>
                  <a:pt x="126427" y="89770"/>
                  <a:pt x="126303" y="89680"/>
                  <a:pt x="126167" y="89680"/>
                </a:cubicBezTo>
                <a:close/>
                <a:moveTo>
                  <a:pt x="17450" y="89781"/>
                </a:moveTo>
                <a:cubicBezTo>
                  <a:pt x="17291" y="89781"/>
                  <a:pt x="17133" y="89876"/>
                  <a:pt x="17101" y="90035"/>
                </a:cubicBezTo>
                <a:cubicBezTo>
                  <a:pt x="17101" y="90193"/>
                  <a:pt x="17196" y="90351"/>
                  <a:pt x="17355" y="90383"/>
                </a:cubicBezTo>
                <a:lnTo>
                  <a:pt x="17450" y="90383"/>
                </a:lnTo>
                <a:cubicBezTo>
                  <a:pt x="17576" y="90383"/>
                  <a:pt x="17703" y="90288"/>
                  <a:pt x="17735" y="90130"/>
                </a:cubicBezTo>
                <a:cubicBezTo>
                  <a:pt x="17766" y="89971"/>
                  <a:pt x="17671" y="89845"/>
                  <a:pt x="17481" y="89813"/>
                </a:cubicBezTo>
                <a:lnTo>
                  <a:pt x="17450" y="89781"/>
                </a:lnTo>
                <a:close/>
                <a:moveTo>
                  <a:pt x="124491" y="89908"/>
                </a:moveTo>
                <a:cubicBezTo>
                  <a:pt x="124333" y="89940"/>
                  <a:pt x="124238" y="90066"/>
                  <a:pt x="124238" y="90225"/>
                </a:cubicBezTo>
                <a:cubicBezTo>
                  <a:pt x="124238" y="90383"/>
                  <a:pt x="124396" y="90510"/>
                  <a:pt x="124555" y="90510"/>
                </a:cubicBezTo>
                <a:lnTo>
                  <a:pt x="124586" y="90510"/>
                </a:lnTo>
                <a:cubicBezTo>
                  <a:pt x="124745" y="90510"/>
                  <a:pt x="124871" y="90351"/>
                  <a:pt x="124840" y="90193"/>
                </a:cubicBezTo>
                <a:cubicBezTo>
                  <a:pt x="124840" y="90035"/>
                  <a:pt x="124713" y="89908"/>
                  <a:pt x="124555" y="89908"/>
                </a:cubicBezTo>
                <a:close/>
                <a:moveTo>
                  <a:pt x="19033" y="89940"/>
                </a:moveTo>
                <a:cubicBezTo>
                  <a:pt x="18843" y="89940"/>
                  <a:pt x="18748" y="90066"/>
                  <a:pt x="18748" y="90225"/>
                </a:cubicBezTo>
                <a:cubicBezTo>
                  <a:pt x="18748" y="90415"/>
                  <a:pt x="18907" y="90510"/>
                  <a:pt x="19065" y="90541"/>
                </a:cubicBezTo>
                <a:cubicBezTo>
                  <a:pt x="19223" y="90541"/>
                  <a:pt x="19350" y="90415"/>
                  <a:pt x="19350" y="90225"/>
                </a:cubicBezTo>
                <a:cubicBezTo>
                  <a:pt x="19350" y="90066"/>
                  <a:pt x="19223" y="89940"/>
                  <a:pt x="19065" y="89940"/>
                </a:cubicBezTo>
                <a:close/>
                <a:moveTo>
                  <a:pt x="20648" y="89940"/>
                </a:moveTo>
                <a:cubicBezTo>
                  <a:pt x="20490" y="89940"/>
                  <a:pt x="20332" y="90066"/>
                  <a:pt x="20332" y="90225"/>
                </a:cubicBezTo>
                <a:cubicBezTo>
                  <a:pt x="20332" y="90383"/>
                  <a:pt x="20490" y="90541"/>
                  <a:pt x="20648" y="90541"/>
                </a:cubicBezTo>
                <a:lnTo>
                  <a:pt x="20680" y="90541"/>
                </a:lnTo>
                <a:cubicBezTo>
                  <a:pt x="20838" y="90541"/>
                  <a:pt x="20997" y="90383"/>
                  <a:pt x="20997" y="90225"/>
                </a:cubicBezTo>
                <a:cubicBezTo>
                  <a:pt x="20997" y="90066"/>
                  <a:pt x="20838" y="89940"/>
                  <a:pt x="20680" y="89940"/>
                </a:cubicBezTo>
                <a:close/>
                <a:moveTo>
                  <a:pt x="22263" y="89940"/>
                </a:moveTo>
                <a:cubicBezTo>
                  <a:pt x="22105" y="89940"/>
                  <a:pt x="21978" y="90066"/>
                  <a:pt x="21978" y="90225"/>
                </a:cubicBezTo>
                <a:cubicBezTo>
                  <a:pt x="21978" y="90383"/>
                  <a:pt x="22105" y="90541"/>
                  <a:pt x="22263" y="90541"/>
                </a:cubicBezTo>
                <a:lnTo>
                  <a:pt x="22295" y="90541"/>
                </a:lnTo>
                <a:cubicBezTo>
                  <a:pt x="22485" y="90541"/>
                  <a:pt x="22612" y="90383"/>
                  <a:pt x="22612" y="90225"/>
                </a:cubicBezTo>
                <a:cubicBezTo>
                  <a:pt x="22612" y="90066"/>
                  <a:pt x="22485" y="89940"/>
                  <a:pt x="22295" y="89940"/>
                </a:cubicBezTo>
                <a:close/>
                <a:moveTo>
                  <a:pt x="23879" y="89940"/>
                </a:moveTo>
                <a:cubicBezTo>
                  <a:pt x="23720" y="89940"/>
                  <a:pt x="23625" y="90066"/>
                  <a:pt x="23625" y="90225"/>
                </a:cubicBezTo>
                <a:cubicBezTo>
                  <a:pt x="23625" y="90383"/>
                  <a:pt x="23784" y="90541"/>
                  <a:pt x="23942" y="90541"/>
                </a:cubicBezTo>
                <a:cubicBezTo>
                  <a:pt x="24100" y="90541"/>
                  <a:pt x="24227" y="90383"/>
                  <a:pt x="24227" y="90225"/>
                </a:cubicBezTo>
                <a:cubicBezTo>
                  <a:pt x="24227" y="90066"/>
                  <a:pt x="24100" y="89940"/>
                  <a:pt x="23942" y="89940"/>
                </a:cubicBezTo>
                <a:close/>
                <a:moveTo>
                  <a:pt x="25525" y="89940"/>
                </a:moveTo>
                <a:cubicBezTo>
                  <a:pt x="25335" y="89940"/>
                  <a:pt x="25209" y="90066"/>
                  <a:pt x="25209" y="90225"/>
                </a:cubicBezTo>
                <a:cubicBezTo>
                  <a:pt x="25209" y="90383"/>
                  <a:pt x="25335" y="90541"/>
                  <a:pt x="25525" y="90541"/>
                </a:cubicBezTo>
                <a:lnTo>
                  <a:pt x="25557" y="90541"/>
                </a:lnTo>
                <a:cubicBezTo>
                  <a:pt x="25715" y="90541"/>
                  <a:pt x="25842" y="90383"/>
                  <a:pt x="25842" y="90225"/>
                </a:cubicBezTo>
                <a:cubicBezTo>
                  <a:pt x="25842" y="90066"/>
                  <a:pt x="25715" y="89940"/>
                  <a:pt x="25557" y="89940"/>
                </a:cubicBezTo>
                <a:close/>
                <a:moveTo>
                  <a:pt x="27140" y="89940"/>
                </a:moveTo>
                <a:cubicBezTo>
                  <a:pt x="26982" y="89940"/>
                  <a:pt x="26855" y="90066"/>
                  <a:pt x="26855" y="90225"/>
                </a:cubicBezTo>
                <a:cubicBezTo>
                  <a:pt x="26855" y="90383"/>
                  <a:pt x="26982" y="90541"/>
                  <a:pt x="27140" y="90541"/>
                </a:cubicBezTo>
                <a:lnTo>
                  <a:pt x="27172" y="90541"/>
                </a:lnTo>
                <a:cubicBezTo>
                  <a:pt x="27330" y="90541"/>
                  <a:pt x="27489" y="90383"/>
                  <a:pt x="27489" y="90225"/>
                </a:cubicBezTo>
                <a:cubicBezTo>
                  <a:pt x="27489" y="90066"/>
                  <a:pt x="27330" y="89940"/>
                  <a:pt x="27172" y="89940"/>
                </a:cubicBezTo>
                <a:close/>
                <a:moveTo>
                  <a:pt x="28756" y="89940"/>
                </a:moveTo>
                <a:cubicBezTo>
                  <a:pt x="28597" y="89940"/>
                  <a:pt x="28471" y="90066"/>
                  <a:pt x="28471" y="90225"/>
                </a:cubicBezTo>
                <a:cubicBezTo>
                  <a:pt x="28471" y="90383"/>
                  <a:pt x="28597" y="90541"/>
                  <a:pt x="28756" y="90541"/>
                </a:cubicBezTo>
                <a:lnTo>
                  <a:pt x="28787" y="90541"/>
                </a:lnTo>
                <a:cubicBezTo>
                  <a:pt x="28977" y="90541"/>
                  <a:pt x="29104" y="90383"/>
                  <a:pt x="29104" y="90225"/>
                </a:cubicBezTo>
                <a:cubicBezTo>
                  <a:pt x="29104" y="90066"/>
                  <a:pt x="28977" y="89940"/>
                  <a:pt x="28787" y="89940"/>
                </a:cubicBezTo>
                <a:close/>
                <a:moveTo>
                  <a:pt x="30371" y="89940"/>
                </a:moveTo>
                <a:cubicBezTo>
                  <a:pt x="30212" y="89940"/>
                  <a:pt x="30086" y="90066"/>
                  <a:pt x="30086" y="90225"/>
                </a:cubicBezTo>
                <a:cubicBezTo>
                  <a:pt x="30086" y="90383"/>
                  <a:pt x="30212" y="90541"/>
                  <a:pt x="30371" y="90541"/>
                </a:cubicBezTo>
                <a:lnTo>
                  <a:pt x="30434" y="90541"/>
                </a:lnTo>
                <a:cubicBezTo>
                  <a:pt x="30592" y="90541"/>
                  <a:pt x="30719" y="90383"/>
                  <a:pt x="30719" y="90225"/>
                </a:cubicBezTo>
                <a:cubicBezTo>
                  <a:pt x="30719" y="90066"/>
                  <a:pt x="30592" y="89940"/>
                  <a:pt x="30434" y="89940"/>
                </a:cubicBezTo>
                <a:close/>
                <a:moveTo>
                  <a:pt x="32017" y="89940"/>
                </a:moveTo>
                <a:cubicBezTo>
                  <a:pt x="31859" y="89940"/>
                  <a:pt x="31732" y="90066"/>
                  <a:pt x="31732" y="90225"/>
                </a:cubicBezTo>
                <a:cubicBezTo>
                  <a:pt x="31732" y="90383"/>
                  <a:pt x="31891" y="90541"/>
                  <a:pt x="32049" y="90541"/>
                </a:cubicBezTo>
                <a:cubicBezTo>
                  <a:pt x="32208" y="90541"/>
                  <a:pt x="32334" y="90383"/>
                  <a:pt x="32334" y="90225"/>
                </a:cubicBezTo>
                <a:cubicBezTo>
                  <a:pt x="32334" y="90066"/>
                  <a:pt x="32208" y="89940"/>
                  <a:pt x="32049" y="89940"/>
                </a:cubicBezTo>
                <a:close/>
                <a:moveTo>
                  <a:pt x="33633" y="89940"/>
                </a:moveTo>
                <a:cubicBezTo>
                  <a:pt x="33474" y="89940"/>
                  <a:pt x="33348" y="90066"/>
                  <a:pt x="33348" y="90225"/>
                </a:cubicBezTo>
                <a:cubicBezTo>
                  <a:pt x="33348" y="90383"/>
                  <a:pt x="33474" y="90541"/>
                  <a:pt x="33633" y="90541"/>
                </a:cubicBezTo>
                <a:lnTo>
                  <a:pt x="33664" y="90541"/>
                </a:lnTo>
                <a:cubicBezTo>
                  <a:pt x="33823" y="90541"/>
                  <a:pt x="33981" y="90383"/>
                  <a:pt x="33981" y="90225"/>
                </a:cubicBezTo>
                <a:cubicBezTo>
                  <a:pt x="33981" y="90066"/>
                  <a:pt x="33823" y="89940"/>
                  <a:pt x="33664" y="89940"/>
                </a:cubicBezTo>
                <a:close/>
                <a:moveTo>
                  <a:pt x="35248" y="89940"/>
                </a:moveTo>
                <a:cubicBezTo>
                  <a:pt x="35089" y="89940"/>
                  <a:pt x="34963" y="90066"/>
                  <a:pt x="34963" y="90225"/>
                </a:cubicBezTo>
                <a:cubicBezTo>
                  <a:pt x="34963" y="90383"/>
                  <a:pt x="35089" y="90541"/>
                  <a:pt x="35248" y="90541"/>
                </a:cubicBezTo>
                <a:lnTo>
                  <a:pt x="35279" y="90541"/>
                </a:lnTo>
                <a:cubicBezTo>
                  <a:pt x="35469" y="90541"/>
                  <a:pt x="35596" y="90383"/>
                  <a:pt x="35596" y="90225"/>
                </a:cubicBezTo>
                <a:cubicBezTo>
                  <a:pt x="35596" y="90066"/>
                  <a:pt x="35469" y="89940"/>
                  <a:pt x="35279" y="89940"/>
                </a:cubicBezTo>
                <a:close/>
                <a:moveTo>
                  <a:pt x="36863" y="89940"/>
                </a:moveTo>
                <a:cubicBezTo>
                  <a:pt x="36705" y="89940"/>
                  <a:pt x="36578" y="90066"/>
                  <a:pt x="36578" y="90225"/>
                </a:cubicBezTo>
                <a:cubicBezTo>
                  <a:pt x="36578" y="90383"/>
                  <a:pt x="36705" y="90541"/>
                  <a:pt x="36863" y="90541"/>
                </a:cubicBezTo>
                <a:lnTo>
                  <a:pt x="36926" y="90541"/>
                </a:lnTo>
                <a:cubicBezTo>
                  <a:pt x="37085" y="90541"/>
                  <a:pt x="37211" y="90383"/>
                  <a:pt x="37211" y="90225"/>
                </a:cubicBezTo>
                <a:cubicBezTo>
                  <a:pt x="37211" y="90066"/>
                  <a:pt x="37085" y="89940"/>
                  <a:pt x="36926" y="89940"/>
                </a:cubicBezTo>
                <a:close/>
                <a:moveTo>
                  <a:pt x="38510" y="89940"/>
                </a:moveTo>
                <a:cubicBezTo>
                  <a:pt x="38320" y="89940"/>
                  <a:pt x="38193" y="90066"/>
                  <a:pt x="38193" y="90225"/>
                </a:cubicBezTo>
                <a:cubicBezTo>
                  <a:pt x="38193" y="90383"/>
                  <a:pt x="38320" y="90541"/>
                  <a:pt x="38510" y="90541"/>
                </a:cubicBezTo>
                <a:lnTo>
                  <a:pt x="38541" y="90541"/>
                </a:lnTo>
                <a:cubicBezTo>
                  <a:pt x="38700" y="90541"/>
                  <a:pt x="38826" y="90383"/>
                  <a:pt x="38826" y="90225"/>
                </a:cubicBezTo>
                <a:cubicBezTo>
                  <a:pt x="38826" y="90066"/>
                  <a:pt x="38700" y="89940"/>
                  <a:pt x="38541" y="89940"/>
                </a:cubicBezTo>
                <a:close/>
                <a:moveTo>
                  <a:pt x="40125" y="89940"/>
                </a:moveTo>
                <a:cubicBezTo>
                  <a:pt x="39966" y="89940"/>
                  <a:pt x="39840" y="90066"/>
                  <a:pt x="39840" y="90225"/>
                </a:cubicBezTo>
                <a:cubicBezTo>
                  <a:pt x="39840" y="90383"/>
                  <a:pt x="39998" y="90541"/>
                  <a:pt x="40156" y="90541"/>
                </a:cubicBezTo>
                <a:cubicBezTo>
                  <a:pt x="40315" y="90541"/>
                  <a:pt x="40473" y="90383"/>
                  <a:pt x="40473" y="90225"/>
                </a:cubicBezTo>
                <a:cubicBezTo>
                  <a:pt x="40473" y="90066"/>
                  <a:pt x="40315" y="89940"/>
                  <a:pt x="40156" y="89940"/>
                </a:cubicBezTo>
                <a:close/>
                <a:moveTo>
                  <a:pt x="41740" y="89940"/>
                </a:moveTo>
                <a:cubicBezTo>
                  <a:pt x="41582" y="89940"/>
                  <a:pt x="41455" y="90066"/>
                  <a:pt x="41455" y="90225"/>
                </a:cubicBezTo>
                <a:cubicBezTo>
                  <a:pt x="41455" y="90383"/>
                  <a:pt x="41582" y="90541"/>
                  <a:pt x="41740" y="90541"/>
                </a:cubicBezTo>
                <a:lnTo>
                  <a:pt x="41772" y="90541"/>
                </a:lnTo>
                <a:cubicBezTo>
                  <a:pt x="41962" y="90541"/>
                  <a:pt x="42088" y="90383"/>
                  <a:pt x="42088" y="90225"/>
                </a:cubicBezTo>
                <a:cubicBezTo>
                  <a:pt x="42088" y="90066"/>
                  <a:pt x="41962" y="89940"/>
                  <a:pt x="41772" y="89940"/>
                </a:cubicBezTo>
                <a:close/>
                <a:moveTo>
                  <a:pt x="43355" y="89940"/>
                </a:moveTo>
                <a:cubicBezTo>
                  <a:pt x="43197" y="89940"/>
                  <a:pt x="43070" y="90066"/>
                  <a:pt x="43070" y="90225"/>
                </a:cubicBezTo>
                <a:cubicBezTo>
                  <a:pt x="43070" y="90383"/>
                  <a:pt x="43197" y="90541"/>
                  <a:pt x="43355" y="90541"/>
                </a:cubicBezTo>
                <a:lnTo>
                  <a:pt x="43418" y="90541"/>
                </a:lnTo>
                <a:cubicBezTo>
                  <a:pt x="43577" y="90541"/>
                  <a:pt x="43703" y="90383"/>
                  <a:pt x="43703" y="90225"/>
                </a:cubicBezTo>
                <a:cubicBezTo>
                  <a:pt x="43703" y="90066"/>
                  <a:pt x="43577" y="89940"/>
                  <a:pt x="43418" y="89940"/>
                </a:cubicBezTo>
                <a:close/>
                <a:moveTo>
                  <a:pt x="45002" y="89940"/>
                </a:moveTo>
                <a:cubicBezTo>
                  <a:pt x="44812" y="89940"/>
                  <a:pt x="44685" y="90066"/>
                  <a:pt x="44685" y="90225"/>
                </a:cubicBezTo>
                <a:cubicBezTo>
                  <a:pt x="44685" y="90383"/>
                  <a:pt x="44812" y="90541"/>
                  <a:pt x="45002" y="90541"/>
                </a:cubicBezTo>
                <a:lnTo>
                  <a:pt x="45033" y="90541"/>
                </a:lnTo>
                <a:cubicBezTo>
                  <a:pt x="45192" y="90541"/>
                  <a:pt x="45319" y="90383"/>
                  <a:pt x="45319" y="90225"/>
                </a:cubicBezTo>
                <a:cubicBezTo>
                  <a:pt x="45319" y="90066"/>
                  <a:pt x="45192" y="89940"/>
                  <a:pt x="45033" y="89940"/>
                </a:cubicBezTo>
                <a:close/>
                <a:moveTo>
                  <a:pt x="46617" y="89940"/>
                </a:moveTo>
                <a:cubicBezTo>
                  <a:pt x="46459" y="89940"/>
                  <a:pt x="46332" y="90066"/>
                  <a:pt x="46332" y="90225"/>
                </a:cubicBezTo>
                <a:cubicBezTo>
                  <a:pt x="46332" y="90383"/>
                  <a:pt x="46459" y="90541"/>
                  <a:pt x="46617" y="90541"/>
                </a:cubicBezTo>
                <a:lnTo>
                  <a:pt x="46649" y="90541"/>
                </a:lnTo>
                <a:cubicBezTo>
                  <a:pt x="46807" y="90541"/>
                  <a:pt x="46965" y="90383"/>
                  <a:pt x="46965" y="90225"/>
                </a:cubicBezTo>
                <a:cubicBezTo>
                  <a:pt x="46965" y="90066"/>
                  <a:pt x="46807" y="89940"/>
                  <a:pt x="46649" y="89940"/>
                </a:cubicBezTo>
                <a:close/>
                <a:moveTo>
                  <a:pt x="48232" y="89940"/>
                </a:moveTo>
                <a:cubicBezTo>
                  <a:pt x="48074" y="89940"/>
                  <a:pt x="47947" y="90066"/>
                  <a:pt x="47947" y="90225"/>
                </a:cubicBezTo>
                <a:cubicBezTo>
                  <a:pt x="47947" y="90383"/>
                  <a:pt x="48105" y="90541"/>
                  <a:pt x="48264" y="90541"/>
                </a:cubicBezTo>
                <a:cubicBezTo>
                  <a:pt x="48454" y="90541"/>
                  <a:pt x="48580" y="90383"/>
                  <a:pt x="48580" y="90225"/>
                </a:cubicBezTo>
                <a:cubicBezTo>
                  <a:pt x="48580" y="90066"/>
                  <a:pt x="48454" y="89940"/>
                  <a:pt x="48264" y="89940"/>
                </a:cubicBezTo>
                <a:close/>
                <a:moveTo>
                  <a:pt x="49847" y="89940"/>
                </a:moveTo>
                <a:cubicBezTo>
                  <a:pt x="49689" y="89940"/>
                  <a:pt x="49562" y="90066"/>
                  <a:pt x="49562" y="90225"/>
                </a:cubicBezTo>
                <a:cubicBezTo>
                  <a:pt x="49562" y="90383"/>
                  <a:pt x="49689" y="90541"/>
                  <a:pt x="49847" y="90541"/>
                </a:cubicBezTo>
                <a:lnTo>
                  <a:pt x="49911" y="90541"/>
                </a:lnTo>
                <a:cubicBezTo>
                  <a:pt x="50069" y="90541"/>
                  <a:pt x="50196" y="90383"/>
                  <a:pt x="50196" y="90225"/>
                </a:cubicBezTo>
                <a:cubicBezTo>
                  <a:pt x="50196" y="90066"/>
                  <a:pt x="50069" y="89940"/>
                  <a:pt x="49911" y="89940"/>
                </a:cubicBezTo>
                <a:close/>
                <a:moveTo>
                  <a:pt x="51494" y="89940"/>
                </a:moveTo>
                <a:cubicBezTo>
                  <a:pt x="51336" y="89940"/>
                  <a:pt x="51177" y="90066"/>
                  <a:pt x="51177" y="90225"/>
                </a:cubicBezTo>
                <a:cubicBezTo>
                  <a:pt x="51177" y="90383"/>
                  <a:pt x="51336" y="90541"/>
                  <a:pt x="51494" y="90541"/>
                </a:cubicBezTo>
                <a:lnTo>
                  <a:pt x="51526" y="90541"/>
                </a:lnTo>
                <a:cubicBezTo>
                  <a:pt x="51684" y="90541"/>
                  <a:pt x="51811" y="90383"/>
                  <a:pt x="51811" y="90225"/>
                </a:cubicBezTo>
                <a:cubicBezTo>
                  <a:pt x="51811" y="90066"/>
                  <a:pt x="51684" y="89940"/>
                  <a:pt x="51526" y="89940"/>
                </a:cubicBezTo>
                <a:close/>
                <a:moveTo>
                  <a:pt x="53109" y="89940"/>
                </a:moveTo>
                <a:cubicBezTo>
                  <a:pt x="52951" y="89940"/>
                  <a:pt x="52792" y="90066"/>
                  <a:pt x="52792" y="90225"/>
                </a:cubicBezTo>
                <a:cubicBezTo>
                  <a:pt x="52792" y="90383"/>
                  <a:pt x="52951" y="90541"/>
                  <a:pt x="53109" y="90541"/>
                </a:cubicBezTo>
                <a:lnTo>
                  <a:pt x="53141" y="90541"/>
                </a:lnTo>
                <a:cubicBezTo>
                  <a:pt x="53299" y="90541"/>
                  <a:pt x="53457" y="90383"/>
                  <a:pt x="53457" y="90225"/>
                </a:cubicBezTo>
                <a:cubicBezTo>
                  <a:pt x="53457" y="90066"/>
                  <a:pt x="53299" y="89940"/>
                  <a:pt x="53141" y="89940"/>
                </a:cubicBezTo>
                <a:close/>
                <a:moveTo>
                  <a:pt x="54724" y="89940"/>
                </a:moveTo>
                <a:cubicBezTo>
                  <a:pt x="54566" y="89940"/>
                  <a:pt x="54439" y="90066"/>
                  <a:pt x="54439" y="90225"/>
                </a:cubicBezTo>
                <a:cubicBezTo>
                  <a:pt x="54439" y="90383"/>
                  <a:pt x="54566" y="90541"/>
                  <a:pt x="54724" y="90541"/>
                </a:cubicBezTo>
                <a:lnTo>
                  <a:pt x="54756" y="90541"/>
                </a:lnTo>
                <a:cubicBezTo>
                  <a:pt x="54946" y="90541"/>
                  <a:pt x="55073" y="90383"/>
                  <a:pt x="55073" y="90225"/>
                </a:cubicBezTo>
                <a:cubicBezTo>
                  <a:pt x="55073" y="90066"/>
                  <a:pt x="54946" y="89940"/>
                  <a:pt x="54756" y="89940"/>
                </a:cubicBezTo>
                <a:close/>
                <a:moveTo>
                  <a:pt x="56339" y="89940"/>
                </a:moveTo>
                <a:cubicBezTo>
                  <a:pt x="56181" y="89940"/>
                  <a:pt x="56086" y="90066"/>
                  <a:pt x="56086" y="90225"/>
                </a:cubicBezTo>
                <a:cubicBezTo>
                  <a:pt x="56086" y="90383"/>
                  <a:pt x="56244" y="90541"/>
                  <a:pt x="56403" y="90541"/>
                </a:cubicBezTo>
                <a:cubicBezTo>
                  <a:pt x="56561" y="90541"/>
                  <a:pt x="56688" y="90383"/>
                  <a:pt x="56688" y="90225"/>
                </a:cubicBezTo>
                <a:cubicBezTo>
                  <a:pt x="56688" y="90066"/>
                  <a:pt x="56561" y="89940"/>
                  <a:pt x="56403" y="89940"/>
                </a:cubicBezTo>
                <a:close/>
                <a:moveTo>
                  <a:pt x="57986" y="89940"/>
                </a:moveTo>
                <a:cubicBezTo>
                  <a:pt x="57796" y="89940"/>
                  <a:pt x="57669" y="90066"/>
                  <a:pt x="57669" y="90225"/>
                </a:cubicBezTo>
                <a:cubicBezTo>
                  <a:pt x="57669" y="90383"/>
                  <a:pt x="57796" y="90541"/>
                  <a:pt x="57986" y="90541"/>
                </a:cubicBezTo>
                <a:lnTo>
                  <a:pt x="58018" y="90541"/>
                </a:lnTo>
                <a:cubicBezTo>
                  <a:pt x="58176" y="90541"/>
                  <a:pt x="58303" y="90383"/>
                  <a:pt x="58303" y="90225"/>
                </a:cubicBezTo>
                <a:cubicBezTo>
                  <a:pt x="58303" y="90066"/>
                  <a:pt x="58176" y="89940"/>
                  <a:pt x="58018" y="89940"/>
                </a:cubicBezTo>
                <a:close/>
                <a:moveTo>
                  <a:pt x="59601" y="89940"/>
                </a:moveTo>
                <a:cubicBezTo>
                  <a:pt x="59443" y="89940"/>
                  <a:pt x="59316" y="90066"/>
                  <a:pt x="59316" y="90225"/>
                </a:cubicBezTo>
                <a:cubicBezTo>
                  <a:pt x="59316" y="90383"/>
                  <a:pt x="59443" y="90541"/>
                  <a:pt x="59601" y="90541"/>
                </a:cubicBezTo>
                <a:lnTo>
                  <a:pt x="59633" y="90541"/>
                </a:lnTo>
                <a:cubicBezTo>
                  <a:pt x="59791" y="90541"/>
                  <a:pt x="59950" y="90383"/>
                  <a:pt x="59950" y="90225"/>
                </a:cubicBezTo>
                <a:cubicBezTo>
                  <a:pt x="59950" y="90066"/>
                  <a:pt x="59791" y="89940"/>
                  <a:pt x="59633" y="89940"/>
                </a:cubicBezTo>
                <a:close/>
                <a:moveTo>
                  <a:pt x="61216" y="89940"/>
                </a:moveTo>
                <a:cubicBezTo>
                  <a:pt x="61058" y="89940"/>
                  <a:pt x="60931" y="90066"/>
                  <a:pt x="60931" y="90225"/>
                </a:cubicBezTo>
                <a:cubicBezTo>
                  <a:pt x="60931" y="90383"/>
                  <a:pt x="61058" y="90541"/>
                  <a:pt x="61216" y="90541"/>
                </a:cubicBezTo>
                <a:lnTo>
                  <a:pt x="61248" y="90541"/>
                </a:lnTo>
                <a:cubicBezTo>
                  <a:pt x="61438" y="90541"/>
                  <a:pt x="61565" y="90383"/>
                  <a:pt x="61565" y="90225"/>
                </a:cubicBezTo>
                <a:cubicBezTo>
                  <a:pt x="61565" y="90066"/>
                  <a:pt x="61438" y="89940"/>
                  <a:pt x="61248" y="89940"/>
                </a:cubicBezTo>
                <a:close/>
                <a:moveTo>
                  <a:pt x="62832" y="89940"/>
                </a:moveTo>
                <a:cubicBezTo>
                  <a:pt x="62673" y="89940"/>
                  <a:pt x="62546" y="90066"/>
                  <a:pt x="62546" y="90225"/>
                </a:cubicBezTo>
                <a:cubicBezTo>
                  <a:pt x="62546" y="90383"/>
                  <a:pt x="62673" y="90541"/>
                  <a:pt x="62832" y="90541"/>
                </a:cubicBezTo>
                <a:lnTo>
                  <a:pt x="62895" y="90541"/>
                </a:lnTo>
                <a:cubicBezTo>
                  <a:pt x="63053" y="90541"/>
                  <a:pt x="63180" y="90383"/>
                  <a:pt x="63180" y="90225"/>
                </a:cubicBezTo>
                <a:cubicBezTo>
                  <a:pt x="63180" y="90066"/>
                  <a:pt x="63053" y="89940"/>
                  <a:pt x="62895" y="89940"/>
                </a:cubicBezTo>
                <a:close/>
                <a:moveTo>
                  <a:pt x="64478" y="89940"/>
                </a:moveTo>
                <a:cubicBezTo>
                  <a:pt x="64320" y="89940"/>
                  <a:pt x="64162" y="90066"/>
                  <a:pt x="64162" y="90225"/>
                </a:cubicBezTo>
                <a:cubicBezTo>
                  <a:pt x="64162" y="90383"/>
                  <a:pt x="64320" y="90541"/>
                  <a:pt x="64478" y="90541"/>
                </a:cubicBezTo>
                <a:lnTo>
                  <a:pt x="64510" y="90541"/>
                </a:lnTo>
                <a:cubicBezTo>
                  <a:pt x="64668" y="90541"/>
                  <a:pt x="64795" y="90383"/>
                  <a:pt x="64795" y="90225"/>
                </a:cubicBezTo>
                <a:cubicBezTo>
                  <a:pt x="64795" y="90066"/>
                  <a:pt x="64668" y="89940"/>
                  <a:pt x="64510" y="89940"/>
                </a:cubicBezTo>
                <a:close/>
                <a:moveTo>
                  <a:pt x="66093" y="89940"/>
                </a:moveTo>
                <a:cubicBezTo>
                  <a:pt x="65935" y="89940"/>
                  <a:pt x="65808" y="90066"/>
                  <a:pt x="65808" y="90225"/>
                </a:cubicBezTo>
                <a:cubicBezTo>
                  <a:pt x="65808" y="90383"/>
                  <a:pt x="65967" y="90541"/>
                  <a:pt x="66125" y="90541"/>
                </a:cubicBezTo>
                <a:cubicBezTo>
                  <a:pt x="66283" y="90541"/>
                  <a:pt x="66442" y="90383"/>
                  <a:pt x="66442" y="90225"/>
                </a:cubicBezTo>
                <a:cubicBezTo>
                  <a:pt x="66442" y="90066"/>
                  <a:pt x="66283" y="89940"/>
                  <a:pt x="66125" y="89940"/>
                </a:cubicBezTo>
                <a:close/>
                <a:moveTo>
                  <a:pt x="67709" y="89940"/>
                </a:moveTo>
                <a:cubicBezTo>
                  <a:pt x="67550" y="89940"/>
                  <a:pt x="67424" y="90066"/>
                  <a:pt x="67424" y="90225"/>
                </a:cubicBezTo>
                <a:cubicBezTo>
                  <a:pt x="67424" y="90383"/>
                  <a:pt x="67550" y="90541"/>
                  <a:pt x="67709" y="90541"/>
                </a:cubicBezTo>
                <a:lnTo>
                  <a:pt x="67740" y="90541"/>
                </a:lnTo>
                <a:cubicBezTo>
                  <a:pt x="67930" y="90541"/>
                  <a:pt x="68057" y="90383"/>
                  <a:pt x="68057" y="90225"/>
                </a:cubicBezTo>
                <a:cubicBezTo>
                  <a:pt x="68057" y="90066"/>
                  <a:pt x="67899" y="89940"/>
                  <a:pt x="67740" y="89940"/>
                </a:cubicBezTo>
                <a:close/>
                <a:moveTo>
                  <a:pt x="69324" y="89940"/>
                </a:moveTo>
                <a:cubicBezTo>
                  <a:pt x="69165" y="89940"/>
                  <a:pt x="69039" y="90066"/>
                  <a:pt x="69039" y="90225"/>
                </a:cubicBezTo>
                <a:cubicBezTo>
                  <a:pt x="69039" y="90383"/>
                  <a:pt x="69165" y="90541"/>
                  <a:pt x="69324" y="90541"/>
                </a:cubicBezTo>
                <a:lnTo>
                  <a:pt x="69387" y="90541"/>
                </a:lnTo>
                <a:cubicBezTo>
                  <a:pt x="69545" y="90541"/>
                  <a:pt x="69672" y="90383"/>
                  <a:pt x="69672" y="90225"/>
                </a:cubicBezTo>
                <a:cubicBezTo>
                  <a:pt x="69672" y="90066"/>
                  <a:pt x="69545" y="89940"/>
                  <a:pt x="69387" y="89940"/>
                </a:cubicBezTo>
                <a:close/>
                <a:moveTo>
                  <a:pt x="70970" y="89940"/>
                </a:moveTo>
                <a:cubicBezTo>
                  <a:pt x="70812" y="89940"/>
                  <a:pt x="70654" y="90066"/>
                  <a:pt x="70654" y="90225"/>
                </a:cubicBezTo>
                <a:cubicBezTo>
                  <a:pt x="70654" y="90383"/>
                  <a:pt x="70812" y="90541"/>
                  <a:pt x="70970" y="90541"/>
                </a:cubicBezTo>
                <a:lnTo>
                  <a:pt x="71002" y="90541"/>
                </a:lnTo>
                <a:cubicBezTo>
                  <a:pt x="71160" y="90541"/>
                  <a:pt x="71287" y="90383"/>
                  <a:pt x="71287" y="90225"/>
                </a:cubicBezTo>
                <a:cubicBezTo>
                  <a:pt x="71287" y="90066"/>
                  <a:pt x="71160" y="89940"/>
                  <a:pt x="71002" y="89940"/>
                </a:cubicBezTo>
                <a:close/>
                <a:moveTo>
                  <a:pt x="72586" y="89940"/>
                </a:moveTo>
                <a:cubicBezTo>
                  <a:pt x="72427" y="89940"/>
                  <a:pt x="72301" y="90066"/>
                  <a:pt x="72301" y="90225"/>
                </a:cubicBezTo>
                <a:cubicBezTo>
                  <a:pt x="72301" y="90383"/>
                  <a:pt x="72427" y="90541"/>
                  <a:pt x="72586" y="90541"/>
                </a:cubicBezTo>
                <a:lnTo>
                  <a:pt x="72617" y="90541"/>
                </a:lnTo>
                <a:cubicBezTo>
                  <a:pt x="72776" y="90541"/>
                  <a:pt x="72934" y="90383"/>
                  <a:pt x="72934" y="90225"/>
                </a:cubicBezTo>
                <a:cubicBezTo>
                  <a:pt x="72934" y="90066"/>
                  <a:pt x="72776" y="89940"/>
                  <a:pt x="72617" y="89940"/>
                </a:cubicBezTo>
                <a:close/>
                <a:moveTo>
                  <a:pt x="74201" y="89940"/>
                </a:moveTo>
                <a:cubicBezTo>
                  <a:pt x="74042" y="89940"/>
                  <a:pt x="73916" y="90066"/>
                  <a:pt x="73916" y="90225"/>
                </a:cubicBezTo>
                <a:cubicBezTo>
                  <a:pt x="73916" y="90383"/>
                  <a:pt x="74074" y="90541"/>
                  <a:pt x="74232" y="90541"/>
                </a:cubicBezTo>
                <a:cubicBezTo>
                  <a:pt x="74422" y="90541"/>
                  <a:pt x="74549" y="90383"/>
                  <a:pt x="74549" y="90225"/>
                </a:cubicBezTo>
                <a:cubicBezTo>
                  <a:pt x="74549" y="90066"/>
                  <a:pt x="74422" y="89940"/>
                  <a:pt x="74232" y="89940"/>
                </a:cubicBezTo>
                <a:close/>
                <a:moveTo>
                  <a:pt x="75816" y="89940"/>
                </a:moveTo>
                <a:cubicBezTo>
                  <a:pt x="75657" y="89940"/>
                  <a:pt x="75531" y="90066"/>
                  <a:pt x="75531" y="90225"/>
                </a:cubicBezTo>
                <a:cubicBezTo>
                  <a:pt x="75531" y="90383"/>
                  <a:pt x="75657" y="90541"/>
                  <a:pt x="75816" y="90541"/>
                </a:cubicBezTo>
                <a:lnTo>
                  <a:pt x="75879" y="90541"/>
                </a:lnTo>
                <a:cubicBezTo>
                  <a:pt x="76038" y="90541"/>
                  <a:pt x="76164" y="90383"/>
                  <a:pt x="76164" y="90225"/>
                </a:cubicBezTo>
                <a:cubicBezTo>
                  <a:pt x="76164" y="90066"/>
                  <a:pt x="76038" y="89940"/>
                  <a:pt x="75879" y="89940"/>
                </a:cubicBezTo>
                <a:close/>
                <a:moveTo>
                  <a:pt x="77463" y="89940"/>
                </a:moveTo>
                <a:cubicBezTo>
                  <a:pt x="77304" y="89940"/>
                  <a:pt x="77146" y="90066"/>
                  <a:pt x="77146" y="90225"/>
                </a:cubicBezTo>
                <a:cubicBezTo>
                  <a:pt x="77146" y="90383"/>
                  <a:pt x="77304" y="90541"/>
                  <a:pt x="77463" y="90541"/>
                </a:cubicBezTo>
                <a:lnTo>
                  <a:pt x="77494" y="90541"/>
                </a:lnTo>
                <a:cubicBezTo>
                  <a:pt x="77653" y="90541"/>
                  <a:pt x="77779" y="90383"/>
                  <a:pt x="77779" y="90225"/>
                </a:cubicBezTo>
                <a:cubicBezTo>
                  <a:pt x="77779" y="90066"/>
                  <a:pt x="77653" y="89940"/>
                  <a:pt x="77494" y="89940"/>
                </a:cubicBezTo>
                <a:close/>
                <a:moveTo>
                  <a:pt x="79078" y="89940"/>
                </a:moveTo>
                <a:cubicBezTo>
                  <a:pt x="78919" y="89940"/>
                  <a:pt x="78793" y="90066"/>
                  <a:pt x="78793" y="90225"/>
                </a:cubicBezTo>
                <a:cubicBezTo>
                  <a:pt x="78793" y="90383"/>
                  <a:pt x="78919" y="90541"/>
                  <a:pt x="79078" y="90541"/>
                </a:cubicBezTo>
                <a:lnTo>
                  <a:pt x="79109" y="90541"/>
                </a:lnTo>
                <a:cubicBezTo>
                  <a:pt x="79268" y="90541"/>
                  <a:pt x="79426" y="90383"/>
                  <a:pt x="79426" y="90225"/>
                </a:cubicBezTo>
                <a:cubicBezTo>
                  <a:pt x="79426" y="90066"/>
                  <a:pt x="79268" y="89940"/>
                  <a:pt x="79109" y="89940"/>
                </a:cubicBezTo>
                <a:close/>
                <a:moveTo>
                  <a:pt x="80693" y="89940"/>
                </a:moveTo>
                <a:cubicBezTo>
                  <a:pt x="80535" y="89940"/>
                  <a:pt x="80408" y="90066"/>
                  <a:pt x="80408" y="90225"/>
                </a:cubicBezTo>
                <a:cubicBezTo>
                  <a:pt x="80408" y="90383"/>
                  <a:pt x="80535" y="90541"/>
                  <a:pt x="80693" y="90541"/>
                </a:cubicBezTo>
                <a:lnTo>
                  <a:pt x="80725" y="90541"/>
                </a:lnTo>
                <a:cubicBezTo>
                  <a:pt x="80915" y="90541"/>
                  <a:pt x="81041" y="90383"/>
                  <a:pt x="81041" y="90225"/>
                </a:cubicBezTo>
                <a:cubicBezTo>
                  <a:pt x="81041" y="90066"/>
                  <a:pt x="80915" y="89940"/>
                  <a:pt x="80725" y="89940"/>
                </a:cubicBezTo>
                <a:close/>
                <a:moveTo>
                  <a:pt x="82308" y="89940"/>
                </a:moveTo>
                <a:cubicBezTo>
                  <a:pt x="82150" y="89940"/>
                  <a:pt x="82023" y="90066"/>
                  <a:pt x="82023" y="90225"/>
                </a:cubicBezTo>
                <a:cubicBezTo>
                  <a:pt x="82023" y="90383"/>
                  <a:pt x="82150" y="90541"/>
                  <a:pt x="82308" y="90541"/>
                </a:cubicBezTo>
                <a:lnTo>
                  <a:pt x="82371" y="90541"/>
                </a:lnTo>
                <a:cubicBezTo>
                  <a:pt x="82530" y="90541"/>
                  <a:pt x="82656" y="90383"/>
                  <a:pt x="82656" y="90225"/>
                </a:cubicBezTo>
                <a:cubicBezTo>
                  <a:pt x="82656" y="90066"/>
                  <a:pt x="82530" y="89940"/>
                  <a:pt x="82371" y="89940"/>
                </a:cubicBezTo>
                <a:close/>
                <a:moveTo>
                  <a:pt x="83955" y="89940"/>
                </a:moveTo>
                <a:cubicBezTo>
                  <a:pt x="83796" y="89940"/>
                  <a:pt x="83638" y="90066"/>
                  <a:pt x="83638" y="90225"/>
                </a:cubicBezTo>
                <a:cubicBezTo>
                  <a:pt x="83638" y="90383"/>
                  <a:pt x="83796" y="90541"/>
                  <a:pt x="83955" y="90541"/>
                </a:cubicBezTo>
                <a:lnTo>
                  <a:pt x="83986" y="90541"/>
                </a:lnTo>
                <a:cubicBezTo>
                  <a:pt x="84145" y="90541"/>
                  <a:pt x="84271" y="90383"/>
                  <a:pt x="84271" y="90225"/>
                </a:cubicBezTo>
                <a:cubicBezTo>
                  <a:pt x="84271" y="90066"/>
                  <a:pt x="84145" y="89940"/>
                  <a:pt x="83986" y="89940"/>
                </a:cubicBezTo>
                <a:close/>
                <a:moveTo>
                  <a:pt x="85570" y="89940"/>
                </a:moveTo>
                <a:cubicBezTo>
                  <a:pt x="85412" y="89940"/>
                  <a:pt x="85253" y="90066"/>
                  <a:pt x="85253" y="90225"/>
                </a:cubicBezTo>
                <a:cubicBezTo>
                  <a:pt x="85253" y="90383"/>
                  <a:pt x="85412" y="90541"/>
                  <a:pt x="85570" y="90541"/>
                </a:cubicBezTo>
                <a:lnTo>
                  <a:pt x="85602" y="90541"/>
                </a:lnTo>
                <a:cubicBezTo>
                  <a:pt x="85760" y="90541"/>
                  <a:pt x="85918" y="90383"/>
                  <a:pt x="85918" y="90225"/>
                </a:cubicBezTo>
                <a:cubicBezTo>
                  <a:pt x="85918" y="90066"/>
                  <a:pt x="85760" y="89940"/>
                  <a:pt x="85602" y="89940"/>
                </a:cubicBezTo>
                <a:close/>
                <a:moveTo>
                  <a:pt x="87185" y="89940"/>
                </a:moveTo>
                <a:cubicBezTo>
                  <a:pt x="87027" y="89940"/>
                  <a:pt x="86900" y="90066"/>
                  <a:pt x="86900" y="90225"/>
                </a:cubicBezTo>
                <a:cubicBezTo>
                  <a:pt x="86900" y="90383"/>
                  <a:pt x="87027" y="90541"/>
                  <a:pt x="87185" y="90541"/>
                </a:cubicBezTo>
                <a:lnTo>
                  <a:pt x="87217" y="90541"/>
                </a:lnTo>
                <a:cubicBezTo>
                  <a:pt x="87407" y="90541"/>
                  <a:pt x="87533" y="90383"/>
                  <a:pt x="87533" y="90225"/>
                </a:cubicBezTo>
                <a:cubicBezTo>
                  <a:pt x="87533" y="90066"/>
                  <a:pt x="87407" y="89940"/>
                  <a:pt x="87217" y="89940"/>
                </a:cubicBezTo>
                <a:close/>
                <a:moveTo>
                  <a:pt x="88800" y="89940"/>
                </a:moveTo>
                <a:cubicBezTo>
                  <a:pt x="88642" y="89940"/>
                  <a:pt x="88547" y="90066"/>
                  <a:pt x="88547" y="90225"/>
                </a:cubicBezTo>
                <a:cubicBezTo>
                  <a:pt x="88547" y="90383"/>
                  <a:pt x="88705" y="90541"/>
                  <a:pt x="88863" y="90541"/>
                </a:cubicBezTo>
                <a:cubicBezTo>
                  <a:pt x="89022" y="90541"/>
                  <a:pt x="89148" y="90383"/>
                  <a:pt x="89148" y="90225"/>
                </a:cubicBezTo>
                <a:cubicBezTo>
                  <a:pt x="89148" y="90066"/>
                  <a:pt x="89022" y="89940"/>
                  <a:pt x="88863" y="89940"/>
                </a:cubicBezTo>
                <a:close/>
                <a:moveTo>
                  <a:pt x="90447" y="89940"/>
                </a:moveTo>
                <a:cubicBezTo>
                  <a:pt x="90289" y="89940"/>
                  <a:pt x="90130" y="90066"/>
                  <a:pt x="90130" y="90225"/>
                </a:cubicBezTo>
                <a:cubicBezTo>
                  <a:pt x="90130" y="90383"/>
                  <a:pt x="90289" y="90541"/>
                  <a:pt x="90447" y="90541"/>
                </a:cubicBezTo>
                <a:lnTo>
                  <a:pt x="90479" y="90541"/>
                </a:lnTo>
                <a:cubicBezTo>
                  <a:pt x="90637" y="90541"/>
                  <a:pt x="90764" y="90383"/>
                  <a:pt x="90764" y="90225"/>
                </a:cubicBezTo>
                <a:cubicBezTo>
                  <a:pt x="90764" y="90066"/>
                  <a:pt x="90637" y="89940"/>
                  <a:pt x="90479" y="89940"/>
                </a:cubicBezTo>
                <a:close/>
                <a:moveTo>
                  <a:pt x="92062" y="89940"/>
                </a:moveTo>
                <a:cubicBezTo>
                  <a:pt x="91904" y="89940"/>
                  <a:pt x="91745" y="90066"/>
                  <a:pt x="91745" y="90225"/>
                </a:cubicBezTo>
                <a:cubicBezTo>
                  <a:pt x="91745" y="90383"/>
                  <a:pt x="91904" y="90541"/>
                  <a:pt x="92062" y="90541"/>
                </a:cubicBezTo>
                <a:lnTo>
                  <a:pt x="92094" y="90541"/>
                </a:lnTo>
                <a:cubicBezTo>
                  <a:pt x="92252" y="90541"/>
                  <a:pt x="92379" y="90383"/>
                  <a:pt x="92379" y="90225"/>
                </a:cubicBezTo>
                <a:cubicBezTo>
                  <a:pt x="92379" y="90066"/>
                  <a:pt x="92252" y="89940"/>
                  <a:pt x="92094" y="89940"/>
                </a:cubicBezTo>
                <a:close/>
                <a:moveTo>
                  <a:pt x="93677" y="89940"/>
                </a:moveTo>
                <a:cubicBezTo>
                  <a:pt x="93519" y="89940"/>
                  <a:pt x="93392" y="90066"/>
                  <a:pt x="93392" y="90225"/>
                </a:cubicBezTo>
                <a:cubicBezTo>
                  <a:pt x="93392" y="90383"/>
                  <a:pt x="93519" y="90541"/>
                  <a:pt x="93677" y="90541"/>
                </a:cubicBezTo>
                <a:lnTo>
                  <a:pt x="93709" y="90541"/>
                </a:lnTo>
                <a:cubicBezTo>
                  <a:pt x="93867" y="90541"/>
                  <a:pt x="94026" y="90383"/>
                  <a:pt x="94026" y="90225"/>
                </a:cubicBezTo>
                <a:cubicBezTo>
                  <a:pt x="94026" y="90066"/>
                  <a:pt x="93867" y="89940"/>
                  <a:pt x="93709" y="89940"/>
                </a:cubicBezTo>
                <a:close/>
                <a:moveTo>
                  <a:pt x="95292" y="89940"/>
                </a:moveTo>
                <a:cubicBezTo>
                  <a:pt x="95134" y="89940"/>
                  <a:pt x="95007" y="90066"/>
                  <a:pt x="95007" y="90225"/>
                </a:cubicBezTo>
                <a:cubicBezTo>
                  <a:pt x="95007" y="90383"/>
                  <a:pt x="95134" y="90541"/>
                  <a:pt x="95292" y="90541"/>
                </a:cubicBezTo>
                <a:lnTo>
                  <a:pt x="95356" y="90541"/>
                </a:lnTo>
                <a:cubicBezTo>
                  <a:pt x="95514" y="90541"/>
                  <a:pt x="95641" y="90383"/>
                  <a:pt x="95641" y="90225"/>
                </a:cubicBezTo>
                <a:cubicBezTo>
                  <a:pt x="95641" y="90066"/>
                  <a:pt x="95514" y="89940"/>
                  <a:pt x="95356" y="89940"/>
                </a:cubicBezTo>
                <a:close/>
                <a:moveTo>
                  <a:pt x="96939" y="89940"/>
                </a:moveTo>
                <a:cubicBezTo>
                  <a:pt x="96781" y="89940"/>
                  <a:pt x="96654" y="90066"/>
                  <a:pt x="96654" y="90225"/>
                </a:cubicBezTo>
                <a:cubicBezTo>
                  <a:pt x="96654" y="90383"/>
                  <a:pt x="96812" y="90541"/>
                  <a:pt x="96971" y="90541"/>
                </a:cubicBezTo>
                <a:cubicBezTo>
                  <a:pt x="97129" y="90541"/>
                  <a:pt x="97256" y="90383"/>
                  <a:pt x="97256" y="90225"/>
                </a:cubicBezTo>
                <a:cubicBezTo>
                  <a:pt x="97256" y="90066"/>
                  <a:pt x="97129" y="89940"/>
                  <a:pt x="96971" y="89940"/>
                </a:cubicBezTo>
                <a:close/>
                <a:moveTo>
                  <a:pt x="98554" y="89940"/>
                </a:moveTo>
                <a:cubicBezTo>
                  <a:pt x="98396" y="89940"/>
                  <a:pt x="98269" y="90066"/>
                  <a:pt x="98269" y="90225"/>
                </a:cubicBezTo>
                <a:cubicBezTo>
                  <a:pt x="98269" y="90383"/>
                  <a:pt x="98396" y="90541"/>
                  <a:pt x="98554" y="90541"/>
                </a:cubicBezTo>
                <a:lnTo>
                  <a:pt x="98586" y="90541"/>
                </a:lnTo>
                <a:cubicBezTo>
                  <a:pt x="98744" y="90541"/>
                  <a:pt x="98903" y="90383"/>
                  <a:pt x="98903" y="90225"/>
                </a:cubicBezTo>
                <a:cubicBezTo>
                  <a:pt x="98903" y="90066"/>
                  <a:pt x="98744" y="89940"/>
                  <a:pt x="98586" y="89940"/>
                </a:cubicBezTo>
                <a:close/>
                <a:moveTo>
                  <a:pt x="100169" y="89940"/>
                </a:moveTo>
                <a:cubicBezTo>
                  <a:pt x="100011" y="89940"/>
                  <a:pt x="99884" y="90066"/>
                  <a:pt x="99884" y="90225"/>
                </a:cubicBezTo>
                <a:cubicBezTo>
                  <a:pt x="99884" y="90383"/>
                  <a:pt x="100011" y="90541"/>
                  <a:pt x="100169" y="90541"/>
                </a:cubicBezTo>
                <a:lnTo>
                  <a:pt x="100201" y="90541"/>
                </a:lnTo>
                <a:cubicBezTo>
                  <a:pt x="100391" y="90541"/>
                  <a:pt x="100518" y="90383"/>
                  <a:pt x="100518" y="90225"/>
                </a:cubicBezTo>
                <a:cubicBezTo>
                  <a:pt x="100518" y="90066"/>
                  <a:pt x="100359" y="89940"/>
                  <a:pt x="100201" y="89940"/>
                </a:cubicBezTo>
                <a:close/>
                <a:moveTo>
                  <a:pt x="101784" y="89940"/>
                </a:moveTo>
                <a:cubicBezTo>
                  <a:pt x="101626" y="89940"/>
                  <a:pt x="101499" y="90066"/>
                  <a:pt x="101499" y="90225"/>
                </a:cubicBezTo>
                <a:cubicBezTo>
                  <a:pt x="101499" y="90383"/>
                  <a:pt x="101626" y="90541"/>
                  <a:pt x="101784" y="90541"/>
                </a:cubicBezTo>
                <a:lnTo>
                  <a:pt x="101848" y="90541"/>
                </a:lnTo>
                <a:cubicBezTo>
                  <a:pt x="102006" y="90541"/>
                  <a:pt x="102133" y="90383"/>
                  <a:pt x="102133" y="90225"/>
                </a:cubicBezTo>
                <a:cubicBezTo>
                  <a:pt x="102133" y="90066"/>
                  <a:pt x="102006" y="89940"/>
                  <a:pt x="101848" y="89940"/>
                </a:cubicBezTo>
                <a:close/>
                <a:moveTo>
                  <a:pt x="103431" y="89940"/>
                </a:moveTo>
                <a:cubicBezTo>
                  <a:pt x="103273" y="89940"/>
                  <a:pt x="103115" y="90066"/>
                  <a:pt x="103115" y="90225"/>
                </a:cubicBezTo>
                <a:cubicBezTo>
                  <a:pt x="103115" y="90383"/>
                  <a:pt x="103273" y="90541"/>
                  <a:pt x="103431" y="90541"/>
                </a:cubicBezTo>
                <a:lnTo>
                  <a:pt x="103463" y="90541"/>
                </a:lnTo>
                <a:cubicBezTo>
                  <a:pt x="103621" y="90541"/>
                  <a:pt x="103748" y="90383"/>
                  <a:pt x="103748" y="90225"/>
                </a:cubicBezTo>
                <a:cubicBezTo>
                  <a:pt x="103748" y="90066"/>
                  <a:pt x="103621" y="89940"/>
                  <a:pt x="103463" y="89940"/>
                </a:cubicBezTo>
                <a:close/>
                <a:moveTo>
                  <a:pt x="105046" y="89940"/>
                </a:moveTo>
                <a:cubicBezTo>
                  <a:pt x="104888" y="89940"/>
                  <a:pt x="104761" y="90066"/>
                  <a:pt x="104761" y="90225"/>
                </a:cubicBezTo>
                <a:cubicBezTo>
                  <a:pt x="104761" y="90383"/>
                  <a:pt x="104920" y="90541"/>
                  <a:pt x="105078" y="90541"/>
                </a:cubicBezTo>
                <a:cubicBezTo>
                  <a:pt x="105236" y="90541"/>
                  <a:pt x="105395" y="90383"/>
                  <a:pt x="105395" y="90225"/>
                </a:cubicBezTo>
                <a:cubicBezTo>
                  <a:pt x="105395" y="90066"/>
                  <a:pt x="105236" y="89940"/>
                  <a:pt x="105078" y="89940"/>
                </a:cubicBezTo>
                <a:close/>
                <a:moveTo>
                  <a:pt x="106661" y="89940"/>
                </a:moveTo>
                <a:cubicBezTo>
                  <a:pt x="106503" y="89940"/>
                  <a:pt x="106376" y="90066"/>
                  <a:pt x="106376" y="90225"/>
                </a:cubicBezTo>
                <a:cubicBezTo>
                  <a:pt x="106376" y="90383"/>
                  <a:pt x="106503" y="90541"/>
                  <a:pt x="106661" y="90541"/>
                </a:cubicBezTo>
                <a:lnTo>
                  <a:pt x="106693" y="90541"/>
                </a:lnTo>
                <a:cubicBezTo>
                  <a:pt x="106883" y="90541"/>
                  <a:pt x="107010" y="90383"/>
                  <a:pt x="107010" y="90225"/>
                </a:cubicBezTo>
                <a:cubicBezTo>
                  <a:pt x="107010" y="90066"/>
                  <a:pt x="106883" y="89940"/>
                  <a:pt x="106693" y="89940"/>
                </a:cubicBezTo>
                <a:close/>
                <a:moveTo>
                  <a:pt x="108277" y="89940"/>
                </a:moveTo>
                <a:cubicBezTo>
                  <a:pt x="108118" y="89940"/>
                  <a:pt x="107992" y="90066"/>
                  <a:pt x="107992" y="90225"/>
                </a:cubicBezTo>
                <a:cubicBezTo>
                  <a:pt x="107992" y="90383"/>
                  <a:pt x="108118" y="90541"/>
                  <a:pt x="108277" y="90541"/>
                </a:cubicBezTo>
                <a:lnTo>
                  <a:pt x="108340" y="90541"/>
                </a:lnTo>
                <a:cubicBezTo>
                  <a:pt x="108498" y="90541"/>
                  <a:pt x="108625" y="90383"/>
                  <a:pt x="108625" y="90225"/>
                </a:cubicBezTo>
                <a:cubicBezTo>
                  <a:pt x="108625" y="90066"/>
                  <a:pt x="108498" y="89940"/>
                  <a:pt x="108340" y="89940"/>
                </a:cubicBezTo>
                <a:close/>
                <a:moveTo>
                  <a:pt x="109923" y="89940"/>
                </a:moveTo>
                <a:cubicBezTo>
                  <a:pt x="109765" y="89940"/>
                  <a:pt x="109607" y="90066"/>
                  <a:pt x="109607" y="90225"/>
                </a:cubicBezTo>
                <a:cubicBezTo>
                  <a:pt x="109607" y="90383"/>
                  <a:pt x="109765" y="90541"/>
                  <a:pt x="109923" y="90541"/>
                </a:cubicBezTo>
                <a:lnTo>
                  <a:pt x="109955" y="90541"/>
                </a:lnTo>
                <a:cubicBezTo>
                  <a:pt x="110113" y="90541"/>
                  <a:pt x="110240" y="90383"/>
                  <a:pt x="110240" y="90225"/>
                </a:cubicBezTo>
                <a:cubicBezTo>
                  <a:pt x="110240" y="90066"/>
                  <a:pt x="110113" y="89940"/>
                  <a:pt x="109955" y="89940"/>
                </a:cubicBezTo>
                <a:close/>
                <a:moveTo>
                  <a:pt x="111539" y="89940"/>
                </a:moveTo>
                <a:cubicBezTo>
                  <a:pt x="111380" y="89940"/>
                  <a:pt x="111254" y="90066"/>
                  <a:pt x="111254" y="90225"/>
                </a:cubicBezTo>
                <a:cubicBezTo>
                  <a:pt x="111254" y="90383"/>
                  <a:pt x="111412" y="90541"/>
                  <a:pt x="111570" y="90541"/>
                </a:cubicBezTo>
                <a:cubicBezTo>
                  <a:pt x="111729" y="90541"/>
                  <a:pt x="111887" y="90383"/>
                  <a:pt x="111887" y="90225"/>
                </a:cubicBezTo>
                <a:cubicBezTo>
                  <a:pt x="111887" y="90066"/>
                  <a:pt x="111729" y="89940"/>
                  <a:pt x="111570" y="89940"/>
                </a:cubicBezTo>
                <a:close/>
                <a:moveTo>
                  <a:pt x="113154" y="89940"/>
                </a:moveTo>
                <a:cubicBezTo>
                  <a:pt x="112995" y="89940"/>
                  <a:pt x="112869" y="90066"/>
                  <a:pt x="112869" y="90225"/>
                </a:cubicBezTo>
                <a:cubicBezTo>
                  <a:pt x="112869" y="90383"/>
                  <a:pt x="112995" y="90541"/>
                  <a:pt x="113154" y="90541"/>
                </a:cubicBezTo>
                <a:lnTo>
                  <a:pt x="113185" y="90541"/>
                </a:lnTo>
                <a:cubicBezTo>
                  <a:pt x="113375" y="90541"/>
                  <a:pt x="113502" y="90383"/>
                  <a:pt x="113502" y="90225"/>
                </a:cubicBezTo>
                <a:cubicBezTo>
                  <a:pt x="113502" y="90066"/>
                  <a:pt x="113375" y="89940"/>
                  <a:pt x="113185" y="89940"/>
                </a:cubicBezTo>
                <a:close/>
                <a:moveTo>
                  <a:pt x="114769" y="89940"/>
                </a:moveTo>
                <a:cubicBezTo>
                  <a:pt x="114610" y="89940"/>
                  <a:pt x="114484" y="90066"/>
                  <a:pt x="114484" y="90225"/>
                </a:cubicBezTo>
                <a:cubicBezTo>
                  <a:pt x="114484" y="90383"/>
                  <a:pt x="114610" y="90541"/>
                  <a:pt x="114769" y="90541"/>
                </a:cubicBezTo>
                <a:lnTo>
                  <a:pt x="114832" y="90541"/>
                </a:lnTo>
                <a:cubicBezTo>
                  <a:pt x="114990" y="90541"/>
                  <a:pt x="115117" y="90383"/>
                  <a:pt x="115117" y="90225"/>
                </a:cubicBezTo>
                <a:cubicBezTo>
                  <a:pt x="115117" y="90066"/>
                  <a:pt x="114990" y="89940"/>
                  <a:pt x="114832" y="89940"/>
                </a:cubicBezTo>
                <a:close/>
                <a:moveTo>
                  <a:pt x="116416" y="89940"/>
                </a:moveTo>
                <a:cubicBezTo>
                  <a:pt x="116257" y="89940"/>
                  <a:pt x="116099" y="90066"/>
                  <a:pt x="116099" y="90225"/>
                </a:cubicBezTo>
                <a:cubicBezTo>
                  <a:pt x="116099" y="90383"/>
                  <a:pt x="116257" y="90541"/>
                  <a:pt x="116416" y="90541"/>
                </a:cubicBezTo>
                <a:lnTo>
                  <a:pt x="116447" y="90541"/>
                </a:lnTo>
                <a:cubicBezTo>
                  <a:pt x="116606" y="90541"/>
                  <a:pt x="116732" y="90383"/>
                  <a:pt x="116732" y="90225"/>
                </a:cubicBezTo>
                <a:cubicBezTo>
                  <a:pt x="116732" y="90066"/>
                  <a:pt x="116606" y="89940"/>
                  <a:pt x="116447" y="89940"/>
                </a:cubicBezTo>
                <a:close/>
                <a:moveTo>
                  <a:pt x="118031" y="89940"/>
                </a:moveTo>
                <a:cubicBezTo>
                  <a:pt x="117872" y="89940"/>
                  <a:pt x="117714" y="90066"/>
                  <a:pt x="117714" y="90225"/>
                </a:cubicBezTo>
                <a:cubicBezTo>
                  <a:pt x="117714" y="90383"/>
                  <a:pt x="117872" y="90541"/>
                  <a:pt x="118031" y="90541"/>
                </a:cubicBezTo>
                <a:lnTo>
                  <a:pt x="118062" y="90541"/>
                </a:lnTo>
                <a:cubicBezTo>
                  <a:pt x="118221" y="90541"/>
                  <a:pt x="118379" y="90383"/>
                  <a:pt x="118379" y="90225"/>
                </a:cubicBezTo>
                <a:cubicBezTo>
                  <a:pt x="118379" y="90066"/>
                  <a:pt x="118221" y="89940"/>
                  <a:pt x="118062" y="89940"/>
                </a:cubicBezTo>
                <a:close/>
                <a:moveTo>
                  <a:pt x="119646" y="89940"/>
                </a:moveTo>
                <a:cubicBezTo>
                  <a:pt x="119487" y="89940"/>
                  <a:pt x="119361" y="90066"/>
                  <a:pt x="119361" y="90225"/>
                </a:cubicBezTo>
                <a:cubicBezTo>
                  <a:pt x="119361" y="90383"/>
                  <a:pt x="119519" y="90541"/>
                  <a:pt x="119677" y="90541"/>
                </a:cubicBezTo>
                <a:cubicBezTo>
                  <a:pt x="119868" y="90541"/>
                  <a:pt x="119994" y="90383"/>
                  <a:pt x="119994" y="90225"/>
                </a:cubicBezTo>
                <a:cubicBezTo>
                  <a:pt x="119994" y="90066"/>
                  <a:pt x="119868" y="89940"/>
                  <a:pt x="119677" y="89940"/>
                </a:cubicBezTo>
                <a:close/>
                <a:moveTo>
                  <a:pt x="121261" y="89940"/>
                </a:moveTo>
                <a:cubicBezTo>
                  <a:pt x="121103" y="89940"/>
                  <a:pt x="120976" y="90066"/>
                  <a:pt x="120976" y="90225"/>
                </a:cubicBezTo>
                <a:cubicBezTo>
                  <a:pt x="120976" y="90383"/>
                  <a:pt x="121103" y="90541"/>
                  <a:pt x="121261" y="90541"/>
                </a:cubicBezTo>
                <a:lnTo>
                  <a:pt x="121324" y="90541"/>
                </a:lnTo>
                <a:cubicBezTo>
                  <a:pt x="121483" y="90541"/>
                  <a:pt x="121609" y="90383"/>
                  <a:pt x="121609" y="90225"/>
                </a:cubicBezTo>
                <a:cubicBezTo>
                  <a:pt x="121609" y="90066"/>
                  <a:pt x="121483" y="89940"/>
                  <a:pt x="121324" y="89940"/>
                </a:cubicBezTo>
                <a:close/>
                <a:moveTo>
                  <a:pt x="122908" y="89940"/>
                </a:moveTo>
                <a:cubicBezTo>
                  <a:pt x="122749" y="89940"/>
                  <a:pt x="122591" y="90066"/>
                  <a:pt x="122591" y="90225"/>
                </a:cubicBezTo>
                <a:cubicBezTo>
                  <a:pt x="122591" y="90383"/>
                  <a:pt x="122749" y="90541"/>
                  <a:pt x="122908" y="90541"/>
                </a:cubicBezTo>
                <a:lnTo>
                  <a:pt x="122939" y="90541"/>
                </a:lnTo>
                <a:cubicBezTo>
                  <a:pt x="123098" y="90541"/>
                  <a:pt x="123224" y="90383"/>
                  <a:pt x="123224" y="90225"/>
                </a:cubicBezTo>
                <a:cubicBezTo>
                  <a:pt x="123224" y="90066"/>
                  <a:pt x="123098" y="89940"/>
                  <a:pt x="122939" y="8994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7" name="Google Shape;1757;p44"/>
          <p:cNvGrpSpPr/>
          <p:nvPr/>
        </p:nvGrpSpPr>
        <p:grpSpPr>
          <a:xfrm rot="-1479810">
            <a:off x="4584798" y="1138838"/>
            <a:ext cx="416633" cy="415707"/>
            <a:chOff x="8081647" y="2947372"/>
            <a:chExt cx="416622" cy="415695"/>
          </a:xfrm>
        </p:grpSpPr>
        <p:sp>
          <p:nvSpPr>
            <p:cNvPr id="1758" name="Google Shape;1758;p44"/>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44"/>
          <p:cNvGrpSpPr/>
          <p:nvPr/>
        </p:nvGrpSpPr>
        <p:grpSpPr>
          <a:xfrm>
            <a:off x="2988377" y="4254980"/>
            <a:ext cx="611442" cy="558738"/>
            <a:chOff x="3430528" y="4206737"/>
            <a:chExt cx="724371" cy="661855"/>
          </a:xfrm>
        </p:grpSpPr>
        <p:sp>
          <p:nvSpPr>
            <p:cNvPr id="1764" name="Google Shape;1764;p44"/>
            <p:cNvSpPr/>
            <p:nvPr/>
          </p:nvSpPr>
          <p:spPr>
            <a:xfrm>
              <a:off x="3656836" y="4206737"/>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3430528" y="4418814"/>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3534697" y="4611994"/>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3634112" y="4611994"/>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3734485" y="4611994"/>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9" name="Google Shape;1769;p44"/>
          <p:cNvSpPr/>
          <p:nvPr/>
        </p:nvSpPr>
        <p:spPr>
          <a:xfrm>
            <a:off x="428633" y="262186"/>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4"/>
          <p:cNvSpPr/>
          <p:nvPr/>
        </p:nvSpPr>
        <p:spPr>
          <a:xfrm>
            <a:off x="4489175" y="398326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a:off x="6752230" y="296157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4"/>
          <p:cNvSpPr/>
          <p:nvPr/>
        </p:nvSpPr>
        <p:spPr>
          <a:xfrm>
            <a:off x="1605887" y="425027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4"/>
          <p:cNvSpPr/>
          <p:nvPr/>
        </p:nvSpPr>
        <p:spPr>
          <a:xfrm>
            <a:off x="6804572" y="3711875"/>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8689091" y="127658"/>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806706" y="394634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6506046" y="1061186"/>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5704170" y="1648285"/>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6060029" y="391982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8592642" y="1477601"/>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4"/>
          <p:cNvSpPr/>
          <p:nvPr/>
        </p:nvSpPr>
        <p:spPr>
          <a:xfrm>
            <a:off x="463917" y="4707651"/>
            <a:ext cx="342775" cy="286896"/>
          </a:xfrm>
          <a:custGeom>
            <a:avLst/>
            <a:gdLst/>
            <a:ahLst/>
            <a:cxnLst/>
            <a:rect l="l" t="t" r="r" b="b"/>
            <a:pathLst>
              <a:path w="11465" h="9596" extrusionOk="0">
                <a:moveTo>
                  <a:pt x="7791" y="824"/>
                </a:moveTo>
                <a:cubicBezTo>
                  <a:pt x="8203" y="824"/>
                  <a:pt x="8646" y="950"/>
                  <a:pt x="8995" y="1172"/>
                </a:cubicBezTo>
                <a:cubicBezTo>
                  <a:pt x="10166" y="1932"/>
                  <a:pt x="10578" y="3611"/>
                  <a:pt x="9881" y="4941"/>
                </a:cubicBezTo>
                <a:cubicBezTo>
                  <a:pt x="9501" y="5701"/>
                  <a:pt x="8013" y="7126"/>
                  <a:pt x="5923" y="8741"/>
                </a:cubicBezTo>
                <a:cubicBezTo>
                  <a:pt x="5875" y="8773"/>
                  <a:pt x="5812" y="8788"/>
                  <a:pt x="5745" y="8788"/>
                </a:cubicBezTo>
                <a:cubicBezTo>
                  <a:pt x="5677" y="8788"/>
                  <a:pt x="5606" y="8773"/>
                  <a:pt x="5543" y="8741"/>
                </a:cubicBezTo>
                <a:cubicBezTo>
                  <a:pt x="3453" y="7126"/>
                  <a:pt x="1996" y="5701"/>
                  <a:pt x="1584" y="4941"/>
                </a:cubicBezTo>
                <a:cubicBezTo>
                  <a:pt x="919" y="3611"/>
                  <a:pt x="1299" y="1932"/>
                  <a:pt x="2471" y="1172"/>
                </a:cubicBezTo>
                <a:cubicBezTo>
                  <a:pt x="2851" y="950"/>
                  <a:pt x="3263" y="824"/>
                  <a:pt x="3674" y="824"/>
                </a:cubicBezTo>
                <a:cubicBezTo>
                  <a:pt x="4339" y="824"/>
                  <a:pt x="4973" y="1109"/>
                  <a:pt x="5416" y="1679"/>
                </a:cubicBezTo>
                <a:lnTo>
                  <a:pt x="5733" y="2027"/>
                </a:lnTo>
                <a:lnTo>
                  <a:pt x="6049" y="1679"/>
                </a:lnTo>
                <a:cubicBezTo>
                  <a:pt x="6493" y="1109"/>
                  <a:pt x="7126" y="824"/>
                  <a:pt x="7791" y="824"/>
                </a:cubicBezTo>
                <a:close/>
                <a:moveTo>
                  <a:pt x="3674" y="0"/>
                </a:moveTo>
                <a:cubicBezTo>
                  <a:pt x="3104" y="0"/>
                  <a:pt x="2534" y="190"/>
                  <a:pt x="2059" y="507"/>
                </a:cubicBezTo>
                <a:cubicBezTo>
                  <a:pt x="539" y="1489"/>
                  <a:pt x="1" y="3642"/>
                  <a:pt x="887" y="5289"/>
                </a:cubicBezTo>
                <a:cubicBezTo>
                  <a:pt x="1489" y="6492"/>
                  <a:pt x="3769" y="8361"/>
                  <a:pt x="5068" y="9374"/>
                </a:cubicBezTo>
                <a:cubicBezTo>
                  <a:pt x="5258" y="9501"/>
                  <a:pt x="5479" y="9596"/>
                  <a:pt x="5733" y="9596"/>
                </a:cubicBezTo>
                <a:cubicBezTo>
                  <a:pt x="5986" y="9596"/>
                  <a:pt x="6239" y="9501"/>
                  <a:pt x="6429" y="9374"/>
                </a:cubicBezTo>
                <a:cubicBezTo>
                  <a:pt x="7728" y="8361"/>
                  <a:pt x="9976" y="6492"/>
                  <a:pt x="10610" y="5289"/>
                </a:cubicBezTo>
                <a:cubicBezTo>
                  <a:pt x="11465" y="3611"/>
                  <a:pt x="10958" y="1457"/>
                  <a:pt x="9438" y="507"/>
                </a:cubicBezTo>
                <a:cubicBezTo>
                  <a:pt x="8931" y="190"/>
                  <a:pt x="8393" y="0"/>
                  <a:pt x="7823" y="0"/>
                </a:cubicBezTo>
                <a:cubicBezTo>
                  <a:pt x="7063" y="0"/>
                  <a:pt x="6303" y="285"/>
                  <a:pt x="5733" y="824"/>
                </a:cubicBezTo>
                <a:cubicBezTo>
                  <a:pt x="5163" y="285"/>
                  <a:pt x="4434" y="0"/>
                  <a:pt x="367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4"/>
          <p:cNvSpPr/>
          <p:nvPr/>
        </p:nvSpPr>
        <p:spPr>
          <a:xfrm>
            <a:off x="2559399" y="981577"/>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9" name="Google Shape;1789;p44"/>
          <p:cNvGrpSpPr/>
          <p:nvPr/>
        </p:nvGrpSpPr>
        <p:grpSpPr>
          <a:xfrm>
            <a:off x="57937" y="2162459"/>
            <a:ext cx="519828" cy="479107"/>
            <a:chOff x="474375" y="2162421"/>
            <a:chExt cx="519828" cy="479107"/>
          </a:xfrm>
        </p:grpSpPr>
        <p:sp>
          <p:nvSpPr>
            <p:cNvPr id="1790" name="Google Shape;1790;p44"/>
            <p:cNvSpPr/>
            <p:nvPr/>
          </p:nvSpPr>
          <p:spPr>
            <a:xfrm>
              <a:off x="474375" y="2162421"/>
              <a:ext cx="519828" cy="479107"/>
            </a:xfrm>
            <a:custGeom>
              <a:avLst/>
              <a:gdLst/>
              <a:ahLst/>
              <a:cxnLst/>
              <a:rect l="l" t="t" r="r" b="b"/>
              <a:pathLst>
                <a:path w="17387" h="16025" extrusionOk="0">
                  <a:moveTo>
                    <a:pt x="2280" y="0"/>
                  </a:moveTo>
                  <a:cubicBezTo>
                    <a:pt x="1014" y="0"/>
                    <a:pt x="0" y="1013"/>
                    <a:pt x="0" y="2249"/>
                  </a:cubicBezTo>
                  <a:lnTo>
                    <a:pt x="0" y="11496"/>
                  </a:lnTo>
                  <a:cubicBezTo>
                    <a:pt x="0" y="12731"/>
                    <a:pt x="1014" y="13776"/>
                    <a:pt x="2280" y="13776"/>
                  </a:cubicBezTo>
                  <a:lnTo>
                    <a:pt x="6777" y="13776"/>
                  </a:lnTo>
                  <a:cubicBezTo>
                    <a:pt x="7031" y="13776"/>
                    <a:pt x="7221" y="13871"/>
                    <a:pt x="7347" y="14093"/>
                  </a:cubicBezTo>
                  <a:lnTo>
                    <a:pt x="8361" y="15834"/>
                  </a:lnTo>
                  <a:cubicBezTo>
                    <a:pt x="8440" y="15961"/>
                    <a:pt x="8575" y="16024"/>
                    <a:pt x="8709" y="16024"/>
                  </a:cubicBezTo>
                  <a:cubicBezTo>
                    <a:pt x="8844" y="16024"/>
                    <a:pt x="8978" y="15961"/>
                    <a:pt x="9057" y="15834"/>
                  </a:cubicBezTo>
                  <a:lnTo>
                    <a:pt x="10071" y="14093"/>
                  </a:lnTo>
                  <a:cubicBezTo>
                    <a:pt x="10166" y="13903"/>
                    <a:pt x="10388" y="13776"/>
                    <a:pt x="10609" y="13776"/>
                  </a:cubicBezTo>
                  <a:lnTo>
                    <a:pt x="15138" y="13776"/>
                  </a:lnTo>
                  <a:cubicBezTo>
                    <a:pt x="16373" y="13776"/>
                    <a:pt x="17386" y="12731"/>
                    <a:pt x="17386" y="11496"/>
                  </a:cubicBezTo>
                  <a:lnTo>
                    <a:pt x="17386" y="2249"/>
                  </a:lnTo>
                  <a:cubicBezTo>
                    <a:pt x="17386" y="1013"/>
                    <a:pt x="16373" y="0"/>
                    <a:pt x="1513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p:cNvSpPr/>
            <p:nvPr/>
          </p:nvSpPr>
          <p:spPr>
            <a:xfrm>
              <a:off x="612600" y="2282647"/>
              <a:ext cx="245279" cy="203602"/>
            </a:xfrm>
            <a:custGeom>
              <a:avLst/>
              <a:gdLst/>
              <a:ahLst/>
              <a:cxnLst/>
              <a:rect l="l" t="t" r="r" b="b"/>
              <a:pathLst>
                <a:path w="8204" h="6810" extrusionOk="0">
                  <a:moveTo>
                    <a:pt x="2503" y="1"/>
                  </a:moveTo>
                  <a:cubicBezTo>
                    <a:pt x="2123" y="1"/>
                    <a:pt x="1743" y="96"/>
                    <a:pt x="1426" y="318"/>
                  </a:cubicBezTo>
                  <a:cubicBezTo>
                    <a:pt x="381" y="983"/>
                    <a:pt x="1" y="2471"/>
                    <a:pt x="603" y="3643"/>
                  </a:cubicBezTo>
                  <a:cubicBezTo>
                    <a:pt x="1078" y="4561"/>
                    <a:pt x="2978" y="6081"/>
                    <a:pt x="3769" y="6683"/>
                  </a:cubicBezTo>
                  <a:cubicBezTo>
                    <a:pt x="3864" y="6778"/>
                    <a:pt x="3991" y="6810"/>
                    <a:pt x="4118" y="6810"/>
                  </a:cubicBezTo>
                  <a:cubicBezTo>
                    <a:pt x="4244" y="6810"/>
                    <a:pt x="4339" y="6778"/>
                    <a:pt x="4434" y="6683"/>
                  </a:cubicBezTo>
                  <a:cubicBezTo>
                    <a:pt x="5258" y="6081"/>
                    <a:pt x="7158" y="4561"/>
                    <a:pt x="7601" y="3643"/>
                  </a:cubicBezTo>
                  <a:cubicBezTo>
                    <a:pt x="8203" y="2471"/>
                    <a:pt x="7855" y="983"/>
                    <a:pt x="6810" y="318"/>
                  </a:cubicBezTo>
                  <a:cubicBezTo>
                    <a:pt x="6493" y="96"/>
                    <a:pt x="6113" y="1"/>
                    <a:pt x="5701" y="1"/>
                  </a:cubicBezTo>
                  <a:cubicBezTo>
                    <a:pt x="5100" y="1"/>
                    <a:pt x="4530" y="254"/>
                    <a:pt x="4118" y="761"/>
                  </a:cubicBezTo>
                  <a:cubicBezTo>
                    <a:pt x="3706" y="254"/>
                    <a:pt x="3136" y="1"/>
                    <a:pt x="2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44"/>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8905761" y="2899491"/>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6164225" y="4768541"/>
            <a:ext cx="341818" cy="285013"/>
          </a:xfrm>
          <a:custGeom>
            <a:avLst/>
            <a:gdLst/>
            <a:ahLst/>
            <a:cxnLst/>
            <a:rect l="l" t="t" r="r" b="b"/>
            <a:pathLst>
              <a:path w="11433" h="9533" extrusionOk="0">
                <a:moveTo>
                  <a:pt x="3484" y="0"/>
                </a:moveTo>
                <a:cubicBezTo>
                  <a:pt x="2946" y="0"/>
                  <a:pt x="2407" y="159"/>
                  <a:pt x="1932" y="475"/>
                </a:cubicBezTo>
                <a:cubicBezTo>
                  <a:pt x="507" y="1425"/>
                  <a:pt x="0" y="3484"/>
                  <a:pt x="824" y="5099"/>
                </a:cubicBezTo>
                <a:cubicBezTo>
                  <a:pt x="1489" y="6366"/>
                  <a:pt x="4149" y="8488"/>
                  <a:pt x="5257" y="9374"/>
                </a:cubicBezTo>
                <a:cubicBezTo>
                  <a:pt x="5384" y="9469"/>
                  <a:pt x="5543" y="9533"/>
                  <a:pt x="5701" y="9533"/>
                </a:cubicBezTo>
                <a:cubicBezTo>
                  <a:pt x="5891" y="9533"/>
                  <a:pt x="6049" y="9469"/>
                  <a:pt x="6176" y="9374"/>
                </a:cubicBezTo>
                <a:cubicBezTo>
                  <a:pt x="7284" y="8488"/>
                  <a:pt x="9945" y="6366"/>
                  <a:pt x="10578" y="5099"/>
                </a:cubicBezTo>
                <a:cubicBezTo>
                  <a:pt x="11433" y="3484"/>
                  <a:pt x="10926" y="1425"/>
                  <a:pt x="9469" y="475"/>
                </a:cubicBezTo>
                <a:cubicBezTo>
                  <a:pt x="9026" y="159"/>
                  <a:pt x="8488" y="0"/>
                  <a:pt x="7949" y="0"/>
                </a:cubicBezTo>
                <a:cubicBezTo>
                  <a:pt x="7094" y="0"/>
                  <a:pt x="6271" y="412"/>
                  <a:pt x="5701" y="1109"/>
                </a:cubicBezTo>
                <a:cubicBezTo>
                  <a:pt x="5131" y="412"/>
                  <a:pt x="4339" y="0"/>
                  <a:pt x="34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1501708" y="200470"/>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43"/>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r>
              <a:rPr lang="en-US" sz="1400" dirty="0">
                <a:effectLst/>
              </a:rPr>
              <a:t>Valkenburg, P. M. (2022). Social media use and well-being: What we know and what we need to know. </a:t>
            </a:r>
            <a:r>
              <a:rPr lang="en-US" sz="1400" i="1" dirty="0">
                <a:effectLst/>
              </a:rPr>
              <a:t>Current Opinion in Psychology</a:t>
            </a:r>
            <a:r>
              <a:rPr lang="en-US" sz="1400" dirty="0">
                <a:effectLst/>
              </a:rPr>
              <a:t>, </a:t>
            </a:r>
            <a:r>
              <a:rPr lang="en-US" sz="1400" i="1" dirty="0">
                <a:effectLst/>
              </a:rPr>
              <a:t>45</a:t>
            </a:r>
            <a:r>
              <a:rPr lang="en-US" sz="1400" dirty="0">
                <a:effectLst/>
              </a:rPr>
              <a:t>. </a:t>
            </a:r>
            <a:r>
              <a:rPr lang="en-US" sz="1400" dirty="0">
                <a:effectLst/>
                <a:hlinkClick r:id="rId3"/>
              </a:rPr>
              <a:t>https://doi.org/10.1016/J.COPSYC.2021.12.006</a:t>
            </a:r>
            <a:br>
              <a:rPr lang="en-US" sz="1400" dirty="0">
                <a:effectLst/>
              </a:rPr>
            </a:br>
            <a:endParaRPr sz="1400" dirty="0"/>
          </a:p>
        </p:txBody>
      </p:sp>
      <p:sp>
        <p:nvSpPr>
          <p:cNvPr id="1709" name="Google Shape;1709;p43"/>
          <p:cNvSpPr txBox="1">
            <a:spLocks noGrp="1"/>
          </p:cNvSpPr>
          <p:nvPr>
            <p:ph type="body" idx="1"/>
          </p:nvPr>
        </p:nvSpPr>
        <p:spPr>
          <a:xfrm>
            <a:off x="776375" y="1720800"/>
            <a:ext cx="2125800" cy="103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cs-CZ" dirty="0">
                <a:solidFill>
                  <a:srgbClr val="2A438C"/>
                </a:solidFill>
              </a:rPr>
              <a:t>Obecné použití SM</a:t>
            </a:r>
          </a:p>
          <a:p>
            <a:pPr marL="0" lvl="0" indent="0" algn="ctr" rtl="0">
              <a:lnSpc>
                <a:spcPct val="100000"/>
              </a:lnSpc>
              <a:spcBef>
                <a:spcPts val="0"/>
              </a:spcBef>
              <a:spcAft>
                <a:spcPts val="0"/>
              </a:spcAft>
              <a:buNone/>
            </a:pPr>
            <a:r>
              <a:rPr lang="cs-CZ" dirty="0"/>
              <a:t>Velikost SM sítě</a:t>
            </a:r>
          </a:p>
          <a:p>
            <a:pPr marL="0" lvl="0" indent="0" algn="ctr" rtl="0">
              <a:lnSpc>
                <a:spcPct val="100000"/>
              </a:lnSpc>
              <a:spcBef>
                <a:spcPts val="0"/>
              </a:spcBef>
              <a:spcAft>
                <a:spcPts val="0"/>
              </a:spcAft>
              <a:buNone/>
            </a:pPr>
            <a:r>
              <a:rPr lang="cs-CZ" dirty="0"/>
              <a:t>Problematické SM (-)</a:t>
            </a:r>
            <a:endParaRPr dirty="0"/>
          </a:p>
        </p:txBody>
      </p:sp>
      <p:sp>
        <p:nvSpPr>
          <p:cNvPr id="1710" name="Google Shape;1710;p43"/>
          <p:cNvSpPr txBox="1">
            <a:spLocks noGrp="1"/>
          </p:cNvSpPr>
          <p:nvPr>
            <p:ph type="body" idx="2"/>
          </p:nvPr>
        </p:nvSpPr>
        <p:spPr>
          <a:xfrm>
            <a:off x="776375" y="3572113"/>
            <a:ext cx="2125800" cy="103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cs-CZ" dirty="0"/>
              <a:t>Obecné použití SM</a:t>
            </a:r>
          </a:p>
          <a:p>
            <a:pPr marL="0" lvl="0" indent="0" algn="ctr" rtl="0">
              <a:lnSpc>
                <a:spcPct val="100000"/>
              </a:lnSpc>
              <a:spcBef>
                <a:spcPts val="0"/>
              </a:spcBef>
              <a:spcAft>
                <a:spcPts val="0"/>
              </a:spcAft>
              <a:buNone/>
            </a:pPr>
            <a:r>
              <a:rPr lang="cs-CZ" dirty="0"/>
              <a:t>Aktivní a pasivní SM</a:t>
            </a:r>
          </a:p>
          <a:p>
            <a:pPr marL="0" lvl="0" indent="0" algn="ctr" rtl="0">
              <a:lnSpc>
                <a:spcPct val="100000"/>
              </a:lnSpc>
              <a:spcBef>
                <a:spcPts val="0"/>
              </a:spcBef>
              <a:spcAft>
                <a:spcPts val="0"/>
              </a:spcAft>
              <a:buNone/>
            </a:pPr>
            <a:r>
              <a:rPr lang="cs-CZ" dirty="0"/>
              <a:t>Srovnávání se na SM</a:t>
            </a:r>
            <a:br>
              <a:rPr lang="cs-CZ" dirty="0"/>
            </a:br>
            <a:r>
              <a:rPr lang="cs-CZ" dirty="0"/>
              <a:t>Problematické SM</a:t>
            </a:r>
            <a:endParaRPr dirty="0"/>
          </a:p>
        </p:txBody>
      </p:sp>
      <p:sp>
        <p:nvSpPr>
          <p:cNvPr id="1711" name="Google Shape;1711;p43"/>
          <p:cNvSpPr txBox="1">
            <a:spLocks noGrp="1"/>
          </p:cNvSpPr>
          <p:nvPr>
            <p:ph type="body" idx="3"/>
          </p:nvPr>
        </p:nvSpPr>
        <p:spPr>
          <a:xfrm>
            <a:off x="3509088" y="1720800"/>
            <a:ext cx="2125800" cy="103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cs-CZ" dirty="0"/>
              <a:t>Srovnávání se na SM (-)</a:t>
            </a:r>
          </a:p>
          <a:p>
            <a:pPr marL="0" lvl="0" indent="0" algn="ctr" rtl="0">
              <a:lnSpc>
                <a:spcPct val="100000"/>
              </a:lnSpc>
              <a:spcBef>
                <a:spcPts val="0"/>
              </a:spcBef>
              <a:spcAft>
                <a:spcPts val="0"/>
              </a:spcAft>
              <a:buNone/>
            </a:pPr>
            <a:r>
              <a:rPr lang="cs-CZ" dirty="0"/>
              <a:t>Velikost SM sítě</a:t>
            </a:r>
          </a:p>
          <a:p>
            <a:pPr marL="0" lvl="0" indent="0" algn="ctr" rtl="0">
              <a:lnSpc>
                <a:spcPct val="100000"/>
              </a:lnSpc>
              <a:spcBef>
                <a:spcPts val="0"/>
              </a:spcBef>
              <a:spcAft>
                <a:spcPts val="0"/>
              </a:spcAft>
              <a:buNone/>
            </a:pPr>
            <a:r>
              <a:rPr lang="cs-CZ" dirty="0"/>
              <a:t>Problematické SM (-)</a:t>
            </a:r>
            <a:endParaRPr dirty="0"/>
          </a:p>
        </p:txBody>
      </p:sp>
      <p:sp>
        <p:nvSpPr>
          <p:cNvPr id="1712" name="Google Shape;1712;p43"/>
          <p:cNvSpPr txBox="1">
            <a:spLocks noGrp="1"/>
          </p:cNvSpPr>
          <p:nvPr>
            <p:ph type="body" idx="4"/>
          </p:nvPr>
        </p:nvSpPr>
        <p:spPr>
          <a:xfrm>
            <a:off x="3509088" y="3572113"/>
            <a:ext cx="2125800" cy="103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cs-CZ" dirty="0">
                <a:solidFill>
                  <a:srgbClr val="2A438C"/>
                </a:solidFill>
              </a:rPr>
              <a:t>Obecné použití SM</a:t>
            </a:r>
          </a:p>
          <a:p>
            <a:pPr marL="0" lvl="0" indent="0" algn="ctr" rtl="0">
              <a:lnSpc>
                <a:spcPct val="100000"/>
              </a:lnSpc>
              <a:spcBef>
                <a:spcPts val="0"/>
              </a:spcBef>
              <a:spcAft>
                <a:spcPts val="0"/>
              </a:spcAft>
              <a:buNone/>
            </a:pPr>
            <a:r>
              <a:rPr lang="cs-CZ" dirty="0"/>
              <a:t>Aktivní a pasivní SM</a:t>
            </a:r>
          </a:p>
          <a:p>
            <a:pPr marL="0" lvl="0" indent="0" algn="ctr" rtl="0">
              <a:lnSpc>
                <a:spcPct val="100000"/>
              </a:lnSpc>
              <a:spcBef>
                <a:spcPts val="0"/>
              </a:spcBef>
              <a:spcAft>
                <a:spcPts val="0"/>
              </a:spcAft>
              <a:buNone/>
            </a:pPr>
            <a:r>
              <a:rPr lang="cs-CZ" dirty="0"/>
              <a:t>Problematické SM</a:t>
            </a:r>
            <a:endParaRPr dirty="0"/>
          </a:p>
        </p:txBody>
      </p:sp>
      <p:sp>
        <p:nvSpPr>
          <p:cNvPr id="1713" name="Google Shape;1713;p43"/>
          <p:cNvSpPr txBox="1">
            <a:spLocks noGrp="1"/>
          </p:cNvSpPr>
          <p:nvPr>
            <p:ph type="body" idx="5"/>
          </p:nvPr>
        </p:nvSpPr>
        <p:spPr>
          <a:xfrm>
            <a:off x="6257475" y="1720800"/>
            <a:ext cx="2125800" cy="103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cs-CZ" dirty="0"/>
              <a:t>Srovnávání se na SM</a:t>
            </a:r>
            <a:endParaRPr dirty="0"/>
          </a:p>
        </p:txBody>
      </p:sp>
      <p:sp>
        <p:nvSpPr>
          <p:cNvPr id="1714" name="Google Shape;1714;p43"/>
          <p:cNvSpPr txBox="1">
            <a:spLocks noGrp="1"/>
          </p:cNvSpPr>
          <p:nvPr>
            <p:ph type="body" idx="6"/>
          </p:nvPr>
        </p:nvSpPr>
        <p:spPr>
          <a:xfrm>
            <a:off x="6257475" y="3572113"/>
            <a:ext cx="2125800" cy="103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cs-CZ" dirty="0"/>
              <a:t>Srovnávání se na SM</a:t>
            </a:r>
            <a:endParaRPr dirty="0"/>
          </a:p>
        </p:txBody>
      </p:sp>
      <p:sp>
        <p:nvSpPr>
          <p:cNvPr id="1715" name="Google Shape;1715;p43"/>
          <p:cNvSpPr/>
          <p:nvPr/>
        </p:nvSpPr>
        <p:spPr>
          <a:xfrm>
            <a:off x="728825" y="1313900"/>
            <a:ext cx="2220900" cy="284700"/>
          </a:xfrm>
          <a:prstGeom prst="roundRect">
            <a:avLst>
              <a:gd name="adj" fmla="val 50000"/>
            </a:avLst>
          </a:prstGeom>
          <a:solidFill>
            <a:srgbClr val="223A7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err="1">
                <a:solidFill>
                  <a:srgbClr val="FFFFFF"/>
                </a:solidFill>
                <a:latin typeface="Quicksand SemiBold"/>
                <a:ea typeface="Quicksand SemiBold"/>
                <a:cs typeface="Quicksand SemiBold"/>
                <a:sym typeface="Quicksand SemiBold"/>
              </a:rPr>
              <a:t>Happiness</a:t>
            </a:r>
            <a:endParaRPr dirty="0">
              <a:solidFill>
                <a:srgbClr val="FFFFFF"/>
              </a:solidFill>
              <a:latin typeface="Quicksand SemiBold"/>
              <a:ea typeface="Quicksand SemiBold"/>
              <a:cs typeface="Quicksand SemiBold"/>
              <a:sym typeface="Quicksand SemiBold"/>
            </a:endParaRPr>
          </a:p>
        </p:txBody>
      </p:sp>
      <p:sp>
        <p:nvSpPr>
          <p:cNvPr id="1716" name="Google Shape;1716;p43"/>
          <p:cNvSpPr/>
          <p:nvPr/>
        </p:nvSpPr>
        <p:spPr>
          <a:xfrm>
            <a:off x="3461550" y="1313900"/>
            <a:ext cx="2220900" cy="284700"/>
          </a:xfrm>
          <a:prstGeom prst="roundRect">
            <a:avLst>
              <a:gd name="adj" fmla="val 50000"/>
            </a:avLst>
          </a:prstGeom>
          <a:solidFill>
            <a:srgbClr val="F2576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Životní spokojenost</a:t>
            </a:r>
            <a:endParaRPr dirty="0">
              <a:solidFill>
                <a:srgbClr val="FFFFFF"/>
              </a:solidFill>
              <a:latin typeface="Quicksand SemiBold"/>
              <a:ea typeface="Quicksand SemiBold"/>
              <a:cs typeface="Quicksand SemiBold"/>
              <a:sym typeface="Quicksand SemiBold"/>
            </a:endParaRPr>
          </a:p>
        </p:txBody>
      </p:sp>
      <p:sp>
        <p:nvSpPr>
          <p:cNvPr id="1717" name="Google Shape;1717;p43"/>
          <p:cNvSpPr/>
          <p:nvPr/>
        </p:nvSpPr>
        <p:spPr>
          <a:xfrm>
            <a:off x="6194275" y="1313900"/>
            <a:ext cx="2220900" cy="284700"/>
          </a:xfrm>
          <a:prstGeom prst="roundRect">
            <a:avLst>
              <a:gd name="adj" fmla="val 50000"/>
            </a:avLst>
          </a:prstGeom>
          <a:solidFill>
            <a:srgbClr val="E0D8B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Pozitivní afekt</a:t>
            </a:r>
            <a:endParaRPr dirty="0">
              <a:solidFill>
                <a:srgbClr val="FFFFFF"/>
              </a:solidFill>
              <a:latin typeface="Quicksand SemiBold"/>
              <a:ea typeface="Quicksand SemiBold"/>
              <a:cs typeface="Quicksand SemiBold"/>
              <a:sym typeface="Quicksand SemiBold"/>
            </a:endParaRPr>
          </a:p>
        </p:txBody>
      </p:sp>
      <p:sp>
        <p:nvSpPr>
          <p:cNvPr id="1718" name="Google Shape;1718;p43"/>
          <p:cNvSpPr/>
          <p:nvPr/>
        </p:nvSpPr>
        <p:spPr>
          <a:xfrm>
            <a:off x="728825" y="3165225"/>
            <a:ext cx="2220900" cy="284700"/>
          </a:xfrm>
          <a:prstGeom prst="roundRect">
            <a:avLst>
              <a:gd name="adj" fmla="val 50000"/>
            </a:avLst>
          </a:prstGeom>
          <a:solidFill>
            <a:srgbClr val="E0CB0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(Symptomy) deprese</a:t>
            </a:r>
            <a:endParaRPr dirty="0">
              <a:solidFill>
                <a:srgbClr val="FFFFFF"/>
              </a:solidFill>
              <a:latin typeface="Quicksand SemiBold"/>
              <a:ea typeface="Quicksand SemiBold"/>
              <a:cs typeface="Quicksand SemiBold"/>
              <a:sym typeface="Quicksand SemiBold"/>
            </a:endParaRPr>
          </a:p>
        </p:txBody>
      </p:sp>
      <p:sp>
        <p:nvSpPr>
          <p:cNvPr id="1719" name="Google Shape;1719;p43"/>
          <p:cNvSpPr/>
          <p:nvPr/>
        </p:nvSpPr>
        <p:spPr>
          <a:xfrm>
            <a:off x="3461550" y="3165225"/>
            <a:ext cx="2220900" cy="284700"/>
          </a:xfrm>
          <a:prstGeom prst="roundRect">
            <a:avLst>
              <a:gd name="adj" fmla="val 50000"/>
            </a:avLst>
          </a:prstGeom>
          <a:solidFill>
            <a:srgbClr val="F28DB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(Symptomy) úzkosti</a:t>
            </a:r>
            <a:endParaRPr dirty="0">
              <a:solidFill>
                <a:srgbClr val="FFFFFF"/>
              </a:solidFill>
              <a:latin typeface="Quicksand SemiBold"/>
              <a:ea typeface="Quicksand SemiBold"/>
              <a:cs typeface="Quicksand SemiBold"/>
              <a:sym typeface="Quicksand SemiBold"/>
            </a:endParaRPr>
          </a:p>
        </p:txBody>
      </p:sp>
      <p:sp>
        <p:nvSpPr>
          <p:cNvPr id="1720" name="Google Shape;1720;p43"/>
          <p:cNvSpPr/>
          <p:nvPr/>
        </p:nvSpPr>
        <p:spPr>
          <a:xfrm>
            <a:off x="6194275" y="3165225"/>
            <a:ext cx="2220900" cy="284700"/>
          </a:xfrm>
          <a:prstGeom prst="roundRect">
            <a:avLst>
              <a:gd name="adj" fmla="val 50000"/>
            </a:avLst>
          </a:prstGeom>
          <a:solidFill>
            <a:srgbClr val="223A7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Negativní afekt</a:t>
            </a:r>
            <a:endParaRPr dirty="0">
              <a:solidFill>
                <a:srgbClr val="FFFFFF"/>
              </a:solidFill>
              <a:latin typeface="Quicksand SemiBold"/>
              <a:ea typeface="Quicksand SemiBold"/>
              <a:cs typeface="Quicksand SemiBold"/>
              <a:sym typeface="Quicksand SemiBold"/>
            </a:endParaRPr>
          </a:p>
        </p:txBody>
      </p:sp>
      <p:sp>
        <p:nvSpPr>
          <p:cNvPr id="1721" name="Google Shape;1721;p43"/>
          <p:cNvSpPr/>
          <p:nvPr/>
        </p:nvSpPr>
        <p:spPr>
          <a:xfrm rot="5400000">
            <a:off x="1305380" y="1128657"/>
            <a:ext cx="1036425"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rot="5400000">
            <a:off x="4053780" y="1128657"/>
            <a:ext cx="1036425"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rot="5400000">
            <a:off x="6802180" y="1128657"/>
            <a:ext cx="1036425"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E0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rot="5400000">
            <a:off x="1305380" y="2979982"/>
            <a:ext cx="1036425"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rot="5400000">
            <a:off x="4053780" y="2979982"/>
            <a:ext cx="1036425"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rot="5400000">
            <a:off x="6802180" y="2979982"/>
            <a:ext cx="1036425"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5884913" y="1431500"/>
            <a:ext cx="106900" cy="125125"/>
          </a:xfrm>
          <a:custGeom>
            <a:avLst/>
            <a:gdLst/>
            <a:ahLst/>
            <a:cxnLst/>
            <a:rect l="l" t="t" r="r" b="b"/>
            <a:pathLst>
              <a:path w="4276" h="5005" extrusionOk="0">
                <a:moveTo>
                  <a:pt x="3864" y="1"/>
                </a:moveTo>
                <a:lnTo>
                  <a:pt x="1" y="3928"/>
                </a:lnTo>
                <a:lnTo>
                  <a:pt x="4276" y="5005"/>
                </a:lnTo>
                <a:lnTo>
                  <a:pt x="4276" y="5005"/>
                </a:lnTo>
                <a:lnTo>
                  <a:pt x="3864"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3134175" y="2889375"/>
            <a:ext cx="159175" cy="137775"/>
          </a:xfrm>
          <a:custGeom>
            <a:avLst/>
            <a:gdLst/>
            <a:ahLst/>
            <a:cxnLst/>
            <a:rect l="l" t="t" r="r" b="b"/>
            <a:pathLst>
              <a:path w="6367" h="5511" extrusionOk="0">
                <a:moveTo>
                  <a:pt x="6366" y="0"/>
                </a:moveTo>
                <a:lnTo>
                  <a:pt x="1" y="697"/>
                </a:lnTo>
                <a:lnTo>
                  <a:pt x="3738" y="5511"/>
                </a:lnTo>
                <a:lnTo>
                  <a:pt x="636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7253109" y="10884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57074" y="2244352"/>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8241657" y="976358"/>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8574654" y="1766444"/>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2985879" y="4444282"/>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2505" name="Google Shape;2505;p52"/>
          <p:cNvSpPr/>
          <p:nvPr/>
        </p:nvSpPr>
        <p:spPr>
          <a:xfrm>
            <a:off x="6077019" y="1330644"/>
            <a:ext cx="2360569" cy="2949020"/>
          </a:xfrm>
          <a:custGeom>
            <a:avLst/>
            <a:gdLst/>
            <a:ahLst/>
            <a:cxnLst/>
            <a:rect l="l" t="t" r="r" b="b"/>
            <a:pathLst>
              <a:path w="78509" h="98080" extrusionOk="0">
                <a:moveTo>
                  <a:pt x="27426" y="1"/>
                </a:moveTo>
                <a:cubicBezTo>
                  <a:pt x="27300" y="1"/>
                  <a:pt x="27205" y="96"/>
                  <a:pt x="27205" y="222"/>
                </a:cubicBezTo>
                <a:cubicBezTo>
                  <a:pt x="27205" y="317"/>
                  <a:pt x="27300" y="412"/>
                  <a:pt x="27426" y="412"/>
                </a:cubicBezTo>
                <a:lnTo>
                  <a:pt x="27458" y="412"/>
                </a:lnTo>
                <a:cubicBezTo>
                  <a:pt x="27553" y="412"/>
                  <a:pt x="27648" y="317"/>
                  <a:pt x="27648" y="222"/>
                </a:cubicBezTo>
                <a:cubicBezTo>
                  <a:pt x="27648" y="96"/>
                  <a:pt x="27553" y="1"/>
                  <a:pt x="27458" y="1"/>
                </a:cubicBezTo>
                <a:close/>
                <a:moveTo>
                  <a:pt x="29041" y="1"/>
                </a:moveTo>
                <a:cubicBezTo>
                  <a:pt x="28915" y="1"/>
                  <a:pt x="28851" y="96"/>
                  <a:pt x="28851" y="222"/>
                </a:cubicBezTo>
                <a:cubicBezTo>
                  <a:pt x="28851" y="317"/>
                  <a:pt x="28978" y="412"/>
                  <a:pt x="29073" y="412"/>
                </a:cubicBezTo>
                <a:cubicBezTo>
                  <a:pt x="29200" y="412"/>
                  <a:pt x="29263" y="317"/>
                  <a:pt x="29263" y="222"/>
                </a:cubicBezTo>
                <a:cubicBezTo>
                  <a:pt x="29263" y="96"/>
                  <a:pt x="29200" y="1"/>
                  <a:pt x="29073" y="1"/>
                </a:cubicBezTo>
                <a:close/>
                <a:moveTo>
                  <a:pt x="30657" y="1"/>
                </a:moveTo>
                <a:cubicBezTo>
                  <a:pt x="30562" y="1"/>
                  <a:pt x="30467" y="96"/>
                  <a:pt x="30467" y="222"/>
                </a:cubicBezTo>
                <a:cubicBezTo>
                  <a:pt x="30467" y="317"/>
                  <a:pt x="30593" y="412"/>
                  <a:pt x="30688" y="412"/>
                </a:cubicBezTo>
                <a:cubicBezTo>
                  <a:pt x="30815" y="412"/>
                  <a:pt x="30910" y="317"/>
                  <a:pt x="30910" y="222"/>
                </a:cubicBezTo>
                <a:cubicBezTo>
                  <a:pt x="30910" y="96"/>
                  <a:pt x="30815" y="1"/>
                  <a:pt x="30688" y="1"/>
                </a:cubicBezTo>
                <a:close/>
                <a:moveTo>
                  <a:pt x="32272" y="1"/>
                </a:moveTo>
                <a:cubicBezTo>
                  <a:pt x="32177" y="1"/>
                  <a:pt x="32082" y="96"/>
                  <a:pt x="32082" y="222"/>
                </a:cubicBezTo>
                <a:cubicBezTo>
                  <a:pt x="32082" y="317"/>
                  <a:pt x="32177" y="412"/>
                  <a:pt x="32272" y="412"/>
                </a:cubicBezTo>
                <a:lnTo>
                  <a:pt x="32303" y="412"/>
                </a:lnTo>
                <a:cubicBezTo>
                  <a:pt x="32430" y="412"/>
                  <a:pt x="32525" y="317"/>
                  <a:pt x="32525" y="222"/>
                </a:cubicBezTo>
                <a:cubicBezTo>
                  <a:pt x="32525" y="96"/>
                  <a:pt x="32430" y="1"/>
                  <a:pt x="32303" y="1"/>
                </a:cubicBezTo>
                <a:close/>
                <a:moveTo>
                  <a:pt x="33887" y="1"/>
                </a:moveTo>
                <a:cubicBezTo>
                  <a:pt x="33792" y="1"/>
                  <a:pt x="33728" y="96"/>
                  <a:pt x="33728" y="222"/>
                </a:cubicBezTo>
                <a:cubicBezTo>
                  <a:pt x="33728" y="317"/>
                  <a:pt x="33823" y="412"/>
                  <a:pt x="33950" y="412"/>
                </a:cubicBezTo>
                <a:cubicBezTo>
                  <a:pt x="34045" y="412"/>
                  <a:pt x="34140" y="317"/>
                  <a:pt x="34140" y="222"/>
                </a:cubicBezTo>
                <a:cubicBezTo>
                  <a:pt x="34140" y="96"/>
                  <a:pt x="34045" y="1"/>
                  <a:pt x="33950" y="1"/>
                </a:cubicBezTo>
                <a:close/>
                <a:moveTo>
                  <a:pt x="35534" y="1"/>
                </a:moveTo>
                <a:cubicBezTo>
                  <a:pt x="35407" y="1"/>
                  <a:pt x="35344" y="96"/>
                  <a:pt x="35344" y="222"/>
                </a:cubicBezTo>
                <a:cubicBezTo>
                  <a:pt x="35344" y="317"/>
                  <a:pt x="35439" y="412"/>
                  <a:pt x="35565" y="412"/>
                </a:cubicBezTo>
                <a:cubicBezTo>
                  <a:pt x="35660" y="412"/>
                  <a:pt x="35755" y="317"/>
                  <a:pt x="35755" y="222"/>
                </a:cubicBezTo>
                <a:cubicBezTo>
                  <a:pt x="35755" y="96"/>
                  <a:pt x="35660" y="1"/>
                  <a:pt x="35565" y="1"/>
                </a:cubicBezTo>
                <a:close/>
                <a:moveTo>
                  <a:pt x="37149" y="1"/>
                </a:moveTo>
                <a:cubicBezTo>
                  <a:pt x="37022" y="1"/>
                  <a:pt x="36959" y="96"/>
                  <a:pt x="36959" y="222"/>
                </a:cubicBezTo>
                <a:cubicBezTo>
                  <a:pt x="36959" y="317"/>
                  <a:pt x="37022" y="412"/>
                  <a:pt x="37149" y="412"/>
                </a:cubicBezTo>
                <a:lnTo>
                  <a:pt x="37180" y="412"/>
                </a:lnTo>
                <a:cubicBezTo>
                  <a:pt x="37307" y="412"/>
                  <a:pt x="37370" y="317"/>
                  <a:pt x="37370" y="222"/>
                </a:cubicBezTo>
                <a:cubicBezTo>
                  <a:pt x="37370" y="96"/>
                  <a:pt x="37307" y="1"/>
                  <a:pt x="37180" y="1"/>
                </a:cubicBezTo>
                <a:close/>
                <a:moveTo>
                  <a:pt x="38764" y="1"/>
                </a:moveTo>
                <a:cubicBezTo>
                  <a:pt x="38637" y="1"/>
                  <a:pt x="38574" y="96"/>
                  <a:pt x="38574" y="222"/>
                </a:cubicBezTo>
                <a:cubicBezTo>
                  <a:pt x="38574" y="317"/>
                  <a:pt x="38701" y="412"/>
                  <a:pt x="38796" y="412"/>
                </a:cubicBezTo>
                <a:cubicBezTo>
                  <a:pt x="38922" y="412"/>
                  <a:pt x="39017" y="317"/>
                  <a:pt x="39017" y="222"/>
                </a:cubicBezTo>
                <a:cubicBezTo>
                  <a:pt x="39017" y="96"/>
                  <a:pt x="38922" y="1"/>
                  <a:pt x="38796" y="1"/>
                </a:cubicBezTo>
                <a:close/>
                <a:moveTo>
                  <a:pt x="40379" y="1"/>
                </a:moveTo>
                <a:cubicBezTo>
                  <a:pt x="40284" y="1"/>
                  <a:pt x="40221" y="96"/>
                  <a:pt x="40221" y="222"/>
                </a:cubicBezTo>
                <a:cubicBezTo>
                  <a:pt x="40221" y="317"/>
                  <a:pt x="40316" y="412"/>
                  <a:pt x="40411" y="412"/>
                </a:cubicBezTo>
                <a:cubicBezTo>
                  <a:pt x="40537" y="412"/>
                  <a:pt x="40632" y="317"/>
                  <a:pt x="40632" y="222"/>
                </a:cubicBezTo>
                <a:cubicBezTo>
                  <a:pt x="40632" y="96"/>
                  <a:pt x="40537" y="1"/>
                  <a:pt x="40411" y="1"/>
                </a:cubicBezTo>
                <a:close/>
                <a:moveTo>
                  <a:pt x="41994" y="1"/>
                </a:moveTo>
                <a:cubicBezTo>
                  <a:pt x="41899" y="1"/>
                  <a:pt x="41804" y="96"/>
                  <a:pt x="41804" y="222"/>
                </a:cubicBezTo>
                <a:cubicBezTo>
                  <a:pt x="41804" y="317"/>
                  <a:pt x="41899" y="412"/>
                  <a:pt x="41994" y="412"/>
                </a:cubicBezTo>
                <a:lnTo>
                  <a:pt x="42057" y="412"/>
                </a:lnTo>
                <a:cubicBezTo>
                  <a:pt x="42152" y="412"/>
                  <a:pt x="42247" y="317"/>
                  <a:pt x="42247" y="222"/>
                </a:cubicBezTo>
                <a:cubicBezTo>
                  <a:pt x="42247" y="96"/>
                  <a:pt x="42152" y="1"/>
                  <a:pt x="42057" y="1"/>
                </a:cubicBezTo>
                <a:close/>
                <a:moveTo>
                  <a:pt x="43641" y="1"/>
                </a:moveTo>
                <a:cubicBezTo>
                  <a:pt x="43514" y="1"/>
                  <a:pt x="43451" y="96"/>
                  <a:pt x="43451" y="222"/>
                </a:cubicBezTo>
                <a:cubicBezTo>
                  <a:pt x="43451" y="317"/>
                  <a:pt x="43546" y="412"/>
                  <a:pt x="43673" y="412"/>
                </a:cubicBezTo>
                <a:cubicBezTo>
                  <a:pt x="43768" y="412"/>
                  <a:pt x="43863" y="317"/>
                  <a:pt x="43863" y="222"/>
                </a:cubicBezTo>
                <a:cubicBezTo>
                  <a:pt x="43863" y="96"/>
                  <a:pt x="43768" y="1"/>
                  <a:pt x="43673" y="1"/>
                </a:cubicBezTo>
                <a:close/>
                <a:moveTo>
                  <a:pt x="45256" y="1"/>
                </a:moveTo>
                <a:cubicBezTo>
                  <a:pt x="45129" y="1"/>
                  <a:pt x="45066" y="96"/>
                  <a:pt x="45066" y="222"/>
                </a:cubicBezTo>
                <a:cubicBezTo>
                  <a:pt x="45066" y="317"/>
                  <a:pt x="45193" y="412"/>
                  <a:pt x="45288" y="412"/>
                </a:cubicBezTo>
                <a:cubicBezTo>
                  <a:pt x="45383" y="412"/>
                  <a:pt x="45478" y="317"/>
                  <a:pt x="45478" y="222"/>
                </a:cubicBezTo>
                <a:cubicBezTo>
                  <a:pt x="45478" y="96"/>
                  <a:pt x="45414" y="1"/>
                  <a:pt x="45288" y="1"/>
                </a:cubicBezTo>
                <a:close/>
                <a:moveTo>
                  <a:pt x="46871" y="1"/>
                </a:moveTo>
                <a:cubicBezTo>
                  <a:pt x="46744" y="1"/>
                  <a:pt x="46681" y="96"/>
                  <a:pt x="46681" y="222"/>
                </a:cubicBezTo>
                <a:cubicBezTo>
                  <a:pt x="46681" y="317"/>
                  <a:pt x="46744" y="412"/>
                  <a:pt x="46871" y="412"/>
                </a:cubicBezTo>
                <a:lnTo>
                  <a:pt x="46903" y="412"/>
                </a:lnTo>
                <a:cubicBezTo>
                  <a:pt x="47029" y="412"/>
                  <a:pt x="47093" y="317"/>
                  <a:pt x="47093" y="222"/>
                </a:cubicBezTo>
                <a:cubicBezTo>
                  <a:pt x="47093" y="96"/>
                  <a:pt x="47029" y="1"/>
                  <a:pt x="46903" y="1"/>
                </a:cubicBezTo>
                <a:close/>
                <a:moveTo>
                  <a:pt x="48486" y="1"/>
                </a:moveTo>
                <a:cubicBezTo>
                  <a:pt x="48391" y="1"/>
                  <a:pt x="48328" y="96"/>
                  <a:pt x="48328" y="222"/>
                </a:cubicBezTo>
                <a:cubicBezTo>
                  <a:pt x="48328" y="317"/>
                  <a:pt x="48423" y="412"/>
                  <a:pt x="48518" y="412"/>
                </a:cubicBezTo>
                <a:cubicBezTo>
                  <a:pt x="48645" y="412"/>
                  <a:pt x="48740" y="317"/>
                  <a:pt x="48740" y="222"/>
                </a:cubicBezTo>
                <a:cubicBezTo>
                  <a:pt x="48740" y="96"/>
                  <a:pt x="48645" y="1"/>
                  <a:pt x="48518" y="1"/>
                </a:cubicBezTo>
                <a:close/>
                <a:moveTo>
                  <a:pt x="50101" y="1"/>
                </a:moveTo>
                <a:cubicBezTo>
                  <a:pt x="50006" y="1"/>
                  <a:pt x="49943" y="96"/>
                  <a:pt x="49943" y="222"/>
                </a:cubicBezTo>
                <a:cubicBezTo>
                  <a:pt x="49943" y="317"/>
                  <a:pt x="50038" y="412"/>
                  <a:pt x="50165" y="412"/>
                </a:cubicBezTo>
                <a:cubicBezTo>
                  <a:pt x="50260" y="412"/>
                  <a:pt x="50355" y="317"/>
                  <a:pt x="50355" y="222"/>
                </a:cubicBezTo>
                <a:cubicBezTo>
                  <a:pt x="50355" y="96"/>
                  <a:pt x="50260" y="1"/>
                  <a:pt x="50165" y="1"/>
                </a:cubicBezTo>
                <a:close/>
                <a:moveTo>
                  <a:pt x="51748" y="32"/>
                </a:moveTo>
                <a:cubicBezTo>
                  <a:pt x="51653" y="32"/>
                  <a:pt x="51527" y="96"/>
                  <a:pt x="51527" y="222"/>
                </a:cubicBezTo>
                <a:cubicBezTo>
                  <a:pt x="51527" y="317"/>
                  <a:pt x="51622" y="412"/>
                  <a:pt x="51717" y="412"/>
                </a:cubicBezTo>
                <a:lnTo>
                  <a:pt x="51780" y="412"/>
                </a:lnTo>
                <a:cubicBezTo>
                  <a:pt x="51875" y="412"/>
                  <a:pt x="51970" y="317"/>
                  <a:pt x="51970" y="222"/>
                </a:cubicBezTo>
                <a:cubicBezTo>
                  <a:pt x="51970" y="127"/>
                  <a:pt x="51875" y="32"/>
                  <a:pt x="51780" y="32"/>
                </a:cubicBezTo>
                <a:lnTo>
                  <a:pt x="51748" y="222"/>
                </a:lnTo>
                <a:lnTo>
                  <a:pt x="51748" y="32"/>
                </a:lnTo>
                <a:close/>
                <a:moveTo>
                  <a:pt x="25780" y="64"/>
                </a:moveTo>
                <a:cubicBezTo>
                  <a:pt x="25685" y="64"/>
                  <a:pt x="25621" y="159"/>
                  <a:pt x="25621" y="254"/>
                </a:cubicBezTo>
                <a:cubicBezTo>
                  <a:pt x="25621" y="381"/>
                  <a:pt x="25716" y="444"/>
                  <a:pt x="25843" y="444"/>
                </a:cubicBezTo>
                <a:cubicBezTo>
                  <a:pt x="25970" y="444"/>
                  <a:pt x="26033" y="349"/>
                  <a:pt x="26033" y="254"/>
                </a:cubicBezTo>
                <a:cubicBezTo>
                  <a:pt x="26033" y="127"/>
                  <a:pt x="25938" y="64"/>
                  <a:pt x="25811" y="64"/>
                </a:cubicBezTo>
                <a:close/>
                <a:moveTo>
                  <a:pt x="53363" y="96"/>
                </a:moveTo>
                <a:cubicBezTo>
                  <a:pt x="53268" y="96"/>
                  <a:pt x="53173" y="191"/>
                  <a:pt x="53142" y="286"/>
                </a:cubicBezTo>
                <a:cubicBezTo>
                  <a:pt x="53142" y="381"/>
                  <a:pt x="53237" y="507"/>
                  <a:pt x="53332" y="507"/>
                </a:cubicBezTo>
                <a:lnTo>
                  <a:pt x="53395" y="507"/>
                </a:lnTo>
                <a:cubicBezTo>
                  <a:pt x="53490" y="507"/>
                  <a:pt x="53585" y="412"/>
                  <a:pt x="53585" y="317"/>
                </a:cubicBezTo>
                <a:cubicBezTo>
                  <a:pt x="53585" y="222"/>
                  <a:pt x="53522" y="127"/>
                  <a:pt x="53395" y="96"/>
                </a:cubicBezTo>
                <a:lnTo>
                  <a:pt x="53363" y="317"/>
                </a:lnTo>
                <a:lnTo>
                  <a:pt x="53363" y="96"/>
                </a:lnTo>
                <a:close/>
                <a:moveTo>
                  <a:pt x="24164" y="191"/>
                </a:moveTo>
                <a:cubicBezTo>
                  <a:pt x="24038" y="222"/>
                  <a:pt x="23974" y="317"/>
                  <a:pt x="23974" y="412"/>
                </a:cubicBezTo>
                <a:cubicBezTo>
                  <a:pt x="24006" y="539"/>
                  <a:pt x="24069" y="602"/>
                  <a:pt x="24196" y="602"/>
                </a:cubicBezTo>
                <a:lnTo>
                  <a:pt x="24228" y="602"/>
                </a:lnTo>
                <a:cubicBezTo>
                  <a:pt x="24354" y="571"/>
                  <a:pt x="24418" y="476"/>
                  <a:pt x="24418" y="381"/>
                </a:cubicBezTo>
                <a:cubicBezTo>
                  <a:pt x="24418" y="254"/>
                  <a:pt x="24291" y="191"/>
                  <a:pt x="24196" y="191"/>
                </a:cubicBezTo>
                <a:close/>
                <a:moveTo>
                  <a:pt x="54978" y="286"/>
                </a:moveTo>
                <a:cubicBezTo>
                  <a:pt x="54883" y="286"/>
                  <a:pt x="54788" y="349"/>
                  <a:pt x="54757" y="444"/>
                </a:cubicBezTo>
                <a:cubicBezTo>
                  <a:pt x="54757" y="571"/>
                  <a:pt x="54820" y="666"/>
                  <a:pt x="54915" y="666"/>
                </a:cubicBezTo>
                <a:cubicBezTo>
                  <a:pt x="54915" y="666"/>
                  <a:pt x="54978" y="697"/>
                  <a:pt x="54978" y="697"/>
                </a:cubicBezTo>
                <a:lnTo>
                  <a:pt x="55010" y="697"/>
                </a:lnTo>
                <a:cubicBezTo>
                  <a:pt x="55105" y="697"/>
                  <a:pt x="55168" y="602"/>
                  <a:pt x="55200" y="507"/>
                </a:cubicBezTo>
                <a:cubicBezTo>
                  <a:pt x="55200" y="412"/>
                  <a:pt x="55137" y="317"/>
                  <a:pt x="55042" y="286"/>
                </a:cubicBezTo>
                <a:lnTo>
                  <a:pt x="54978" y="476"/>
                </a:lnTo>
                <a:lnTo>
                  <a:pt x="54978" y="286"/>
                </a:lnTo>
                <a:close/>
                <a:moveTo>
                  <a:pt x="22630" y="438"/>
                </a:moveTo>
                <a:cubicBezTo>
                  <a:pt x="22614" y="438"/>
                  <a:pt x="22598" y="440"/>
                  <a:pt x="22581" y="444"/>
                </a:cubicBezTo>
                <a:lnTo>
                  <a:pt x="22549" y="444"/>
                </a:lnTo>
                <a:cubicBezTo>
                  <a:pt x="22454" y="476"/>
                  <a:pt x="22359" y="571"/>
                  <a:pt x="22391" y="666"/>
                </a:cubicBezTo>
                <a:cubicBezTo>
                  <a:pt x="22391" y="761"/>
                  <a:pt x="22486" y="856"/>
                  <a:pt x="22581" y="856"/>
                </a:cubicBezTo>
                <a:cubicBezTo>
                  <a:pt x="22581" y="856"/>
                  <a:pt x="22613" y="856"/>
                  <a:pt x="22613" y="824"/>
                </a:cubicBezTo>
                <a:lnTo>
                  <a:pt x="22676" y="824"/>
                </a:lnTo>
                <a:cubicBezTo>
                  <a:pt x="22771" y="824"/>
                  <a:pt x="22834" y="697"/>
                  <a:pt x="22834" y="602"/>
                </a:cubicBezTo>
                <a:cubicBezTo>
                  <a:pt x="22807" y="520"/>
                  <a:pt x="22732" y="438"/>
                  <a:pt x="22630" y="438"/>
                </a:cubicBezTo>
                <a:close/>
                <a:moveTo>
                  <a:pt x="56543" y="563"/>
                </a:moveTo>
                <a:cubicBezTo>
                  <a:pt x="56459" y="563"/>
                  <a:pt x="56372" y="624"/>
                  <a:pt x="56372" y="729"/>
                </a:cubicBezTo>
                <a:cubicBezTo>
                  <a:pt x="56340" y="824"/>
                  <a:pt x="56404" y="919"/>
                  <a:pt x="56499" y="951"/>
                </a:cubicBezTo>
                <a:lnTo>
                  <a:pt x="56562" y="951"/>
                </a:lnTo>
                <a:cubicBezTo>
                  <a:pt x="56562" y="982"/>
                  <a:pt x="56594" y="982"/>
                  <a:pt x="56594" y="982"/>
                </a:cubicBezTo>
                <a:cubicBezTo>
                  <a:pt x="56689" y="982"/>
                  <a:pt x="56784" y="887"/>
                  <a:pt x="56784" y="792"/>
                </a:cubicBezTo>
                <a:cubicBezTo>
                  <a:pt x="56815" y="697"/>
                  <a:pt x="56752" y="602"/>
                  <a:pt x="56625" y="571"/>
                </a:cubicBezTo>
                <a:lnTo>
                  <a:pt x="56562" y="761"/>
                </a:lnTo>
                <a:lnTo>
                  <a:pt x="56594" y="571"/>
                </a:lnTo>
                <a:cubicBezTo>
                  <a:pt x="56577" y="565"/>
                  <a:pt x="56560" y="563"/>
                  <a:pt x="56543" y="563"/>
                </a:cubicBezTo>
                <a:close/>
                <a:moveTo>
                  <a:pt x="21050" y="784"/>
                </a:moveTo>
                <a:cubicBezTo>
                  <a:pt x="21032" y="784"/>
                  <a:pt x="21014" y="787"/>
                  <a:pt x="20998" y="792"/>
                </a:cubicBezTo>
                <a:lnTo>
                  <a:pt x="20966" y="792"/>
                </a:lnTo>
                <a:cubicBezTo>
                  <a:pt x="20839" y="824"/>
                  <a:pt x="20808" y="919"/>
                  <a:pt x="20839" y="1014"/>
                </a:cubicBezTo>
                <a:cubicBezTo>
                  <a:pt x="20839" y="1109"/>
                  <a:pt x="20934" y="1172"/>
                  <a:pt x="21029" y="1172"/>
                </a:cubicBezTo>
                <a:lnTo>
                  <a:pt x="21093" y="1172"/>
                </a:lnTo>
                <a:cubicBezTo>
                  <a:pt x="21188" y="1141"/>
                  <a:pt x="21251" y="1046"/>
                  <a:pt x="21219" y="919"/>
                </a:cubicBezTo>
                <a:cubicBezTo>
                  <a:pt x="21219" y="841"/>
                  <a:pt x="21133" y="784"/>
                  <a:pt x="21050" y="784"/>
                </a:cubicBezTo>
                <a:close/>
                <a:moveTo>
                  <a:pt x="58127" y="942"/>
                </a:moveTo>
                <a:cubicBezTo>
                  <a:pt x="58050" y="942"/>
                  <a:pt x="57981" y="999"/>
                  <a:pt x="57955" y="1077"/>
                </a:cubicBezTo>
                <a:cubicBezTo>
                  <a:pt x="57924" y="1172"/>
                  <a:pt x="57987" y="1299"/>
                  <a:pt x="58082" y="1331"/>
                </a:cubicBezTo>
                <a:lnTo>
                  <a:pt x="58177" y="1331"/>
                </a:lnTo>
                <a:cubicBezTo>
                  <a:pt x="58272" y="1331"/>
                  <a:pt x="58335" y="1267"/>
                  <a:pt x="58367" y="1204"/>
                </a:cubicBezTo>
                <a:cubicBezTo>
                  <a:pt x="58399" y="1077"/>
                  <a:pt x="58335" y="982"/>
                  <a:pt x="58209" y="951"/>
                </a:cubicBezTo>
                <a:lnTo>
                  <a:pt x="58177" y="951"/>
                </a:lnTo>
                <a:cubicBezTo>
                  <a:pt x="58160" y="945"/>
                  <a:pt x="58143" y="942"/>
                  <a:pt x="58127" y="942"/>
                </a:cubicBezTo>
                <a:close/>
                <a:moveTo>
                  <a:pt x="19467" y="1196"/>
                </a:moveTo>
                <a:cubicBezTo>
                  <a:pt x="19449" y="1196"/>
                  <a:pt x="19431" y="1198"/>
                  <a:pt x="19414" y="1204"/>
                </a:cubicBezTo>
                <a:lnTo>
                  <a:pt x="19382" y="1236"/>
                </a:lnTo>
                <a:cubicBezTo>
                  <a:pt x="19287" y="1267"/>
                  <a:pt x="19224" y="1362"/>
                  <a:pt x="19256" y="1457"/>
                </a:cubicBezTo>
                <a:cubicBezTo>
                  <a:pt x="19287" y="1552"/>
                  <a:pt x="19351" y="1616"/>
                  <a:pt x="19446" y="1616"/>
                </a:cubicBezTo>
                <a:lnTo>
                  <a:pt x="19477" y="1616"/>
                </a:lnTo>
                <a:lnTo>
                  <a:pt x="19541" y="1584"/>
                </a:lnTo>
                <a:cubicBezTo>
                  <a:pt x="19636" y="1552"/>
                  <a:pt x="19699" y="1457"/>
                  <a:pt x="19667" y="1331"/>
                </a:cubicBezTo>
                <a:cubicBezTo>
                  <a:pt x="19641" y="1253"/>
                  <a:pt x="19551" y="1196"/>
                  <a:pt x="19467" y="1196"/>
                </a:cubicBezTo>
                <a:close/>
                <a:moveTo>
                  <a:pt x="59662" y="1400"/>
                </a:moveTo>
                <a:cubicBezTo>
                  <a:pt x="59586" y="1400"/>
                  <a:pt x="59530" y="1452"/>
                  <a:pt x="59507" y="1521"/>
                </a:cubicBezTo>
                <a:cubicBezTo>
                  <a:pt x="59475" y="1647"/>
                  <a:pt x="59507" y="1742"/>
                  <a:pt x="59634" y="1774"/>
                </a:cubicBezTo>
                <a:cubicBezTo>
                  <a:pt x="59634" y="1806"/>
                  <a:pt x="59665" y="1806"/>
                  <a:pt x="59665" y="1806"/>
                </a:cubicBezTo>
                <a:lnTo>
                  <a:pt x="59729" y="1806"/>
                </a:lnTo>
                <a:cubicBezTo>
                  <a:pt x="59824" y="1806"/>
                  <a:pt x="59887" y="1742"/>
                  <a:pt x="59919" y="1679"/>
                </a:cubicBezTo>
                <a:cubicBezTo>
                  <a:pt x="59950" y="1584"/>
                  <a:pt x="59887" y="1457"/>
                  <a:pt x="59792" y="1426"/>
                </a:cubicBezTo>
                <a:lnTo>
                  <a:pt x="59697" y="1584"/>
                </a:lnTo>
                <a:lnTo>
                  <a:pt x="59697" y="1584"/>
                </a:lnTo>
                <a:lnTo>
                  <a:pt x="59760" y="1426"/>
                </a:lnTo>
                <a:cubicBezTo>
                  <a:pt x="59725" y="1408"/>
                  <a:pt x="59692" y="1400"/>
                  <a:pt x="59662" y="1400"/>
                </a:cubicBezTo>
                <a:close/>
                <a:moveTo>
                  <a:pt x="17947" y="1717"/>
                </a:moveTo>
                <a:cubicBezTo>
                  <a:pt x="17918" y="1717"/>
                  <a:pt x="17889" y="1725"/>
                  <a:pt x="17862" y="1742"/>
                </a:cubicBezTo>
                <a:lnTo>
                  <a:pt x="17831" y="1742"/>
                </a:lnTo>
                <a:cubicBezTo>
                  <a:pt x="17736" y="1774"/>
                  <a:pt x="17672" y="1901"/>
                  <a:pt x="17704" y="1996"/>
                </a:cubicBezTo>
                <a:cubicBezTo>
                  <a:pt x="17736" y="2091"/>
                  <a:pt x="17831" y="2122"/>
                  <a:pt x="17894" y="2122"/>
                </a:cubicBezTo>
                <a:lnTo>
                  <a:pt x="17957" y="2122"/>
                </a:lnTo>
                <a:lnTo>
                  <a:pt x="17989" y="2091"/>
                </a:lnTo>
                <a:cubicBezTo>
                  <a:pt x="18116" y="2059"/>
                  <a:pt x="18147" y="1964"/>
                  <a:pt x="18116" y="1837"/>
                </a:cubicBezTo>
                <a:cubicBezTo>
                  <a:pt x="18093" y="1769"/>
                  <a:pt x="18021" y="1717"/>
                  <a:pt x="17947" y="1717"/>
                </a:cubicBezTo>
                <a:close/>
                <a:moveTo>
                  <a:pt x="61230" y="1956"/>
                </a:moveTo>
                <a:cubicBezTo>
                  <a:pt x="61154" y="1956"/>
                  <a:pt x="61085" y="2013"/>
                  <a:pt x="61059" y="2091"/>
                </a:cubicBezTo>
                <a:cubicBezTo>
                  <a:pt x="60996" y="2186"/>
                  <a:pt x="61059" y="2312"/>
                  <a:pt x="61186" y="2344"/>
                </a:cubicBezTo>
                <a:cubicBezTo>
                  <a:pt x="61186" y="2376"/>
                  <a:pt x="61217" y="2376"/>
                  <a:pt x="61249" y="2376"/>
                </a:cubicBezTo>
                <a:cubicBezTo>
                  <a:pt x="61312" y="2376"/>
                  <a:pt x="61407" y="2312"/>
                  <a:pt x="61439" y="2249"/>
                </a:cubicBezTo>
                <a:cubicBezTo>
                  <a:pt x="61471" y="2154"/>
                  <a:pt x="61407" y="2027"/>
                  <a:pt x="61312" y="1964"/>
                </a:cubicBezTo>
                <a:lnTo>
                  <a:pt x="61281" y="1964"/>
                </a:lnTo>
                <a:cubicBezTo>
                  <a:pt x="61264" y="1958"/>
                  <a:pt x="61247" y="1956"/>
                  <a:pt x="61230" y="1956"/>
                </a:cubicBezTo>
                <a:close/>
                <a:moveTo>
                  <a:pt x="16449" y="2332"/>
                </a:moveTo>
                <a:cubicBezTo>
                  <a:pt x="16423" y="2332"/>
                  <a:pt x="16398" y="2336"/>
                  <a:pt x="16374" y="2344"/>
                </a:cubicBezTo>
                <a:cubicBezTo>
                  <a:pt x="16374" y="2344"/>
                  <a:pt x="16311" y="2376"/>
                  <a:pt x="16311" y="2376"/>
                </a:cubicBezTo>
                <a:cubicBezTo>
                  <a:pt x="16215" y="2407"/>
                  <a:pt x="16184" y="2502"/>
                  <a:pt x="16247" y="2629"/>
                </a:cubicBezTo>
                <a:cubicBezTo>
                  <a:pt x="16279" y="2692"/>
                  <a:pt x="16342" y="2724"/>
                  <a:pt x="16437" y="2724"/>
                </a:cubicBezTo>
                <a:lnTo>
                  <a:pt x="16532" y="2724"/>
                </a:lnTo>
                <a:cubicBezTo>
                  <a:pt x="16627" y="2661"/>
                  <a:pt x="16659" y="2534"/>
                  <a:pt x="16627" y="2439"/>
                </a:cubicBezTo>
                <a:cubicBezTo>
                  <a:pt x="16603" y="2368"/>
                  <a:pt x="16526" y="2332"/>
                  <a:pt x="16449" y="2332"/>
                </a:cubicBezTo>
                <a:close/>
                <a:moveTo>
                  <a:pt x="62691" y="2604"/>
                </a:moveTo>
                <a:cubicBezTo>
                  <a:pt x="62626" y="2604"/>
                  <a:pt x="62570" y="2656"/>
                  <a:pt x="62547" y="2724"/>
                </a:cubicBezTo>
                <a:cubicBezTo>
                  <a:pt x="62484" y="2819"/>
                  <a:pt x="62547" y="2946"/>
                  <a:pt x="62642" y="3009"/>
                </a:cubicBezTo>
                <a:lnTo>
                  <a:pt x="62737" y="3009"/>
                </a:lnTo>
                <a:cubicBezTo>
                  <a:pt x="62801" y="3009"/>
                  <a:pt x="62864" y="2977"/>
                  <a:pt x="62927" y="2914"/>
                </a:cubicBezTo>
                <a:cubicBezTo>
                  <a:pt x="62959" y="2819"/>
                  <a:pt x="62927" y="2692"/>
                  <a:pt x="62832" y="2661"/>
                </a:cubicBezTo>
                <a:lnTo>
                  <a:pt x="62769" y="2629"/>
                </a:lnTo>
                <a:cubicBezTo>
                  <a:pt x="62743" y="2611"/>
                  <a:pt x="62716" y="2604"/>
                  <a:pt x="62691" y="2604"/>
                </a:cubicBezTo>
                <a:close/>
                <a:moveTo>
                  <a:pt x="14961" y="3029"/>
                </a:moveTo>
                <a:cubicBezTo>
                  <a:pt x="14935" y="3029"/>
                  <a:pt x="14909" y="3033"/>
                  <a:pt x="14885" y="3041"/>
                </a:cubicBezTo>
                <a:lnTo>
                  <a:pt x="14949" y="3231"/>
                </a:lnTo>
                <a:lnTo>
                  <a:pt x="14854" y="3072"/>
                </a:lnTo>
                <a:cubicBezTo>
                  <a:pt x="14759" y="3104"/>
                  <a:pt x="14727" y="3231"/>
                  <a:pt x="14759" y="3326"/>
                </a:cubicBezTo>
                <a:cubicBezTo>
                  <a:pt x="14790" y="3389"/>
                  <a:pt x="14885" y="3453"/>
                  <a:pt x="14949" y="3453"/>
                </a:cubicBezTo>
                <a:cubicBezTo>
                  <a:pt x="14980" y="3453"/>
                  <a:pt x="15012" y="3421"/>
                  <a:pt x="15044" y="3421"/>
                </a:cubicBezTo>
                <a:lnTo>
                  <a:pt x="15075" y="3389"/>
                </a:lnTo>
                <a:cubicBezTo>
                  <a:pt x="15170" y="3358"/>
                  <a:pt x="15202" y="3231"/>
                  <a:pt x="15139" y="3136"/>
                </a:cubicBezTo>
                <a:cubicBezTo>
                  <a:pt x="15115" y="3065"/>
                  <a:pt x="15038" y="3029"/>
                  <a:pt x="14961" y="3029"/>
                </a:cubicBezTo>
                <a:close/>
                <a:moveTo>
                  <a:pt x="64151" y="3346"/>
                </a:moveTo>
                <a:cubicBezTo>
                  <a:pt x="64073" y="3346"/>
                  <a:pt x="63996" y="3381"/>
                  <a:pt x="63972" y="3453"/>
                </a:cubicBezTo>
                <a:cubicBezTo>
                  <a:pt x="63909" y="3548"/>
                  <a:pt x="63941" y="3674"/>
                  <a:pt x="64036" y="3706"/>
                </a:cubicBezTo>
                <a:lnTo>
                  <a:pt x="64099" y="3738"/>
                </a:lnTo>
                <a:cubicBezTo>
                  <a:pt x="64131" y="3769"/>
                  <a:pt x="64131" y="3769"/>
                  <a:pt x="64194" y="3769"/>
                </a:cubicBezTo>
                <a:cubicBezTo>
                  <a:pt x="64257" y="3769"/>
                  <a:pt x="64321" y="3738"/>
                  <a:pt x="64352" y="3674"/>
                </a:cubicBezTo>
                <a:cubicBezTo>
                  <a:pt x="64416" y="3548"/>
                  <a:pt x="64352" y="3453"/>
                  <a:pt x="64257" y="3389"/>
                </a:cubicBezTo>
                <a:lnTo>
                  <a:pt x="64226" y="3358"/>
                </a:lnTo>
                <a:cubicBezTo>
                  <a:pt x="64202" y="3350"/>
                  <a:pt x="64176" y="3346"/>
                  <a:pt x="64151" y="3346"/>
                </a:cubicBezTo>
                <a:close/>
                <a:moveTo>
                  <a:pt x="13569" y="3800"/>
                </a:moveTo>
                <a:cubicBezTo>
                  <a:pt x="13532" y="3800"/>
                  <a:pt x="13494" y="3810"/>
                  <a:pt x="13460" y="3833"/>
                </a:cubicBezTo>
                <a:cubicBezTo>
                  <a:pt x="13460" y="3833"/>
                  <a:pt x="13429" y="3864"/>
                  <a:pt x="13429" y="3864"/>
                </a:cubicBezTo>
                <a:cubicBezTo>
                  <a:pt x="13334" y="3928"/>
                  <a:pt x="13302" y="4023"/>
                  <a:pt x="13365" y="4118"/>
                </a:cubicBezTo>
                <a:cubicBezTo>
                  <a:pt x="13397" y="4181"/>
                  <a:pt x="13492" y="4213"/>
                  <a:pt x="13555" y="4213"/>
                </a:cubicBezTo>
                <a:cubicBezTo>
                  <a:pt x="13587" y="4213"/>
                  <a:pt x="13619" y="4213"/>
                  <a:pt x="13650" y="4181"/>
                </a:cubicBezTo>
                <a:cubicBezTo>
                  <a:pt x="13745" y="4118"/>
                  <a:pt x="13777" y="3991"/>
                  <a:pt x="13745" y="3896"/>
                </a:cubicBezTo>
                <a:cubicBezTo>
                  <a:pt x="13704" y="3835"/>
                  <a:pt x="13637" y="3800"/>
                  <a:pt x="13569" y="3800"/>
                </a:cubicBezTo>
                <a:close/>
                <a:moveTo>
                  <a:pt x="65551" y="4180"/>
                </a:moveTo>
                <a:cubicBezTo>
                  <a:pt x="65493" y="4180"/>
                  <a:pt x="65438" y="4215"/>
                  <a:pt x="65398" y="4276"/>
                </a:cubicBezTo>
                <a:cubicBezTo>
                  <a:pt x="65334" y="4371"/>
                  <a:pt x="65366" y="4498"/>
                  <a:pt x="65461" y="4561"/>
                </a:cubicBezTo>
                <a:cubicBezTo>
                  <a:pt x="65493" y="4561"/>
                  <a:pt x="65524" y="4593"/>
                  <a:pt x="65588" y="4593"/>
                </a:cubicBezTo>
                <a:cubicBezTo>
                  <a:pt x="65651" y="4593"/>
                  <a:pt x="65714" y="4561"/>
                  <a:pt x="65746" y="4498"/>
                </a:cubicBezTo>
                <a:cubicBezTo>
                  <a:pt x="65809" y="4403"/>
                  <a:pt x="65778" y="4276"/>
                  <a:pt x="65683" y="4213"/>
                </a:cubicBezTo>
                <a:lnTo>
                  <a:pt x="65651" y="4213"/>
                </a:lnTo>
                <a:cubicBezTo>
                  <a:pt x="65617" y="4190"/>
                  <a:pt x="65584" y="4180"/>
                  <a:pt x="65551" y="4180"/>
                </a:cubicBezTo>
                <a:close/>
                <a:moveTo>
                  <a:pt x="12184" y="4685"/>
                </a:moveTo>
                <a:cubicBezTo>
                  <a:pt x="12144" y="4685"/>
                  <a:pt x="12103" y="4695"/>
                  <a:pt x="12067" y="4719"/>
                </a:cubicBezTo>
                <a:lnTo>
                  <a:pt x="12162" y="4909"/>
                </a:lnTo>
                <a:lnTo>
                  <a:pt x="12162" y="4909"/>
                </a:lnTo>
                <a:lnTo>
                  <a:pt x="12067" y="4751"/>
                </a:lnTo>
                <a:cubicBezTo>
                  <a:pt x="11972" y="4783"/>
                  <a:pt x="11940" y="4909"/>
                  <a:pt x="12004" y="5004"/>
                </a:cubicBezTo>
                <a:cubicBezTo>
                  <a:pt x="12035" y="5068"/>
                  <a:pt x="12099" y="5099"/>
                  <a:pt x="12162" y="5099"/>
                </a:cubicBezTo>
                <a:cubicBezTo>
                  <a:pt x="12194" y="5099"/>
                  <a:pt x="12257" y="5099"/>
                  <a:pt x="12289" y="5068"/>
                </a:cubicBezTo>
                <a:lnTo>
                  <a:pt x="12320" y="5036"/>
                </a:lnTo>
                <a:cubicBezTo>
                  <a:pt x="12415" y="4973"/>
                  <a:pt x="12415" y="4846"/>
                  <a:pt x="12352" y="4751"/>
                </a:cubicBezTo>
                <a:cubicBezTo>
                  <a:pt x="12313" y="4712"/>
                  <a:pt x="12249" y="4685"/>
                  <a:pt x="12184" y="4685"/>
                </a:cubicBezTo>
                <a:close/>
                <a:moveTo>
                  <a:pt x="66913" y="5066"/>
                </a:moveTo>
                <a:cubicBezTo>
                  <a:pt x="66854" y="5066"/>
                  <a:pt x="66800" y="5101"/>
                  <a:pt x="66759" y="5163"/>
                </a:cubicBezTo>
                <a:cubicBezTo>
                  <a:pt x="66696" y="5258"/>
                  <a:pt x="66728" y="5384"/>
                  <a:pt x="66823" y="5448"/>
                </a:cubicBezTo>
                <a:cubicBezTo>
                  <a:pt x="66854" y="5479"/>
                  <a:pt x="66886" y="5479"/>
                  <a:pt x="66918" y="5479"/>
                </a:cubicBezTo>
                <a:cubicBezTo>
                  <a:pt x="66981" y="5479"/>
                  <a:pt x="67044" y="5448"/>
                  <a:pt x="67076" y="5416"/>
                </a:cubicBezTo>
                <a:cubicBezTo>
                  <a:pt x="67139" y="5321"/>
                  <a:pt x="67139" y="5194"/>
                  <a:pt x="67044" y="5131"/>
                </a:cubicBezTo>
                <a:lnTo>
                  <a:pt x="67013" y="5099"/>
                </a:lnTo>
                <a:cubicBezTo>
                  <a:pt x="66979" y="5077"/>
                  <a:pt x="66945" y="5066"/>
                  <a:pt x="66913" y="5066"/>
                </a:cubicBezTo>
                <a:close/>
                <a:moveTo>
                  <a:pt x="10854" y="5635"/>
                </a:moveTo>
                <a:cubicBezTo>
                  <a:pt x="10814" y="5635"/>
                  <a:pt x="10773" y="5645"/>
                  <a:pt x="10737" y="5669"/>
                </a:cubicBezTo>
                <a:lnTo>
                  <a:pt x="10737" y="5701"/>
                </a:lnTo>
                <a:cubicBezTo>
                  <a:pt x="10642" y="5764"/>
                  <a:pt x="10642" y="5859"/>
                  <a:pt x="10705" y="5954"/>
                </a:cubicBezTo>
                <a:cubicBezTo>
                  <a:pt x="10737" y="6018"/>
                  <a:pt x="10800" y="6018"/>
                  <a:pt x="10863" y="6018"/>
                </a:cubicBezTo>
                <a:cubicBezTo>
                  <a:pt x="10927" y="6018"/>
                  <a:pt x="10958" y="6018"/>
                  <a:pt x="10990" y="5986"/>
                </a:cubicBezTo>
                <a:cubicBezTo>
                  <a:pt x="11085" y="5923"/>
                  <a:pt x="11085" y="5796"/>
                  <a:pt x="11022" y="5701"/>
                </a:cubicBezTo>
                <a:cubicBezTo>
                  <a:pt x="10983" y="5662"/>
                  <a:pt x="10919" y="5635"/>
                  <a:pt x="10854" y="5635"/>
                </a:cubicBezTo>
                <a:close/>
                <a:moveTo>
                  <a:pt x="68182" y="6055"/>
                </a:moveTo>
                <a:cubicBezTo>
                  <a:pt x="68121" y="6055"/>
                  <a:pt x="68063" y="6089"/>
                  <a:pt x="68026" y="6144"/>
                </a:cubicBezTo>
                <a:cubicBezTo>
                  <a:pt x="67963" y="6239"/>
                  <a:pt x="67994" y="6366"/>
                  <a:pt x="68089" y="6429"/>
                </a:cubicBezTo>
                <a:cubicBezTo>
                  <a:pt x="68121" y="6461"/>
                  <a:pt x="68153" y="6461"/>
                  <a:pt x="68216" y="6461"/>
                </a:cubicBezTo>
                <a:cubicBezTo>
                  <a:pt x="68279" y="6461"/>
                  <a:pt x="68311" y="6461"/>
                  <a:pt x="68374" y="6398"/>
                </a:cubicBezTo>
                <a:cubicBezTo>
                  <a:pt x="68438" y="6303"/>
                  <a:pt x="68406" y="6208"/>
                  <a:pt x="68343" y="6113"/>
                </a:cubicBezTo>
                <a:lnTo>
                  <a:pt x="68311" y="6113"/>
                </a:lnTo>
                <a:cubicBezTo>
                  <a:pt x="68271" y="6073"/>
                  <a:pt x="68226" y="6055"/>
                  <a:pt x="68182" y="6055"/>
                </a:cubicBezTo>
                <a:close/>
                <a:moveTo>
                  <a:pt x="9617" y="6654"/>
                </a:moveTo>
                <a:cubicBezTo>
                  <a:pt x="9572" y="6654"/>
                  <a:pt x="9530" y="6672"/>
                  <a:pt x="9502" y="6714"/>
                </a:cubicBezTo>
                <a:lnTo>
                  <a:pt x="9597" y="6873"/>
                </a:lnTo>
                <a:lnTo>
                  <a:pt x="9597" y="6873"/>
                </a:lnTo>
                <a:lnTo>
                  <a:pt x="9470" y="6714"/>
                </a:lnTo>
                <a:cubicBezTo>
                  <a:pt x="9375" y="6809"/>
                  <a:pt x="9375" y="6936"/>
                  <a:pt x="9438" y="6999"/>
                </a:cubicBezTo>
                <a:cubicBezTo>
                  <a:pt x="9502" y="7063"/>
                  <a:pt x="9533" y="7063"/>
                  <a:pt x="9597" y="7063"/>
                </a:cubicBezTo>
                <a:cubicBezTo>
                  <a:pt x="9660" y="7063"/>
                  <a:pt x="9692" y="7063"/>
                  <a:pt x="9723" y="7031"/>
                </a:cubicBezTo>
                <a:lnTo>
                  <a:pt x="9755" y="6999"/>
                </a:lnTo>
                <a:cubicBezTo>
                  <a:pt x="9850" y="6936"/>
                  <a:pt x="9850" y="6809"/>
                  <a:pt x="9787" y="6714"/>
                </a:cubicBezTo>
                <a:cubicBezTo>
                  <a:pt x="9735" y="6680"/>
                  <a:pt x="9673" y="6654"/>
                  <a:pt x="9617" y="6654"/>
                </a:cubicBezTo>
                <a:close/>
                <a:moveTo>
                  <a:pt x="69404" y="7110"/>
                </a:moveTo>
                <a:cubicBezTo>
                  <a:pt x="69356" y="7110"/>
                  <a:pt x="69309" y="7126"/>
                  <a:pt x="69261" y="7158"/>
                </a:cubicBezTo>
                <a:cubicBezTo>
                  <a:pt x="69198" y="7253"/>
                  <a:pt x="69198" y="7379"/>
                  <a:pt x="69293" y="7443"/>
                </a:cubicBezTo>
                <a:lnTo>
                  <a:pt x="69325" y="7474"/>
                </a:lnTo>
                <a:cubicBezTo>
                  <a:pt x="69356" y="7506"/>
                  <a:pt x="69388" y="7538"/>
                  <a:pt x="69451" y="7538"/>
                </a:cubicBezTo>
                <a:cubicBezTo>
                  <a:pt x="69483" y="7538"/>
                  <a:pt x="69546" y="7506"/>
                  <a:pt x="69578" y="7474"/>
                </a:cubicBezTo>
                <a:cubicBezTo>
                  <a:pt x="69673" y="7379"/>
                  <a:pt x="69673" y="7253"/>
                  <a:pt x="69578" y="7189"/>
                </a:cubicBezTo>
                <a:lnTo>
                  <a:pt x="69546" y="7158"/>
                </a:lnTo>
                <a:cubicBezTo>
                  <a:pt x="69499" y="7126"/>
                  <a:pt x="69451" y="7110"/>
                  <a:pt x="69404" y="7110"/>
                </a:cubicBezTo>
                <a:close/>
                <a:moveTo>
                  <a:pt x="8453" y="7744"/>
                </a:moveTo>
                <a:cubicBezTo>
                  <a:pt x="8401" y="7744"/>
                  <a:pt x="8346" y="7759"/>
                  <a:pt x="8298" y="7791"/>
                </a:cubicBezTo>
                <a:lnTo>
                  <a:pt x="8267" y="7823"/>
                </a:lnTo>
                <a:cubicBezTo>
                  <a:pt x="8203" y="7918"/>
                  <a:pt x="8203" y="8013"/>
                  <a:pt x="8267" y="8108"/>
                </a:cubicBezTo>
                <a:cubicBezTo>
                  <a:pt x="8330" y="8140"/>
                  <a:pt x="8362" y="8140"/>
                  <a:pt x="8425" y="8140"/>
                </a:cubicBezTo>
                <a:cubicBezTo>
                  <a:pt x="8457" y="8140"/>
                  <a:pt x="8520" y="8140"/>
                  <a:pt x="8583" y="8076"/>
                </a:cubicBezTo>
                <a:cubicBezTo>
                  <a:pt x="8647" y="8013"/>
                  <a:pt x="8647" y="7886"/>
                  <a:pt x="8583" y="7791"/>
                </a:cubicBezTo>
                <a:cubicBezTo>
                  <a:pt x="8552" y="7759"/>
                  <a:pt x="8504" y="7744"/>
                  <a:pt x="8453" y="7744"/>
                </a:cubicBezTo>
                <a:close/>
                <a:moveTo>
                  <a:pt x="70591" y="8250"/>
                </a:moveTo>
                <a:cubicBezTo>
                  <a:pt x="70544" y="8250"/>
                  <a:pt x="70496" y="8266"/>
                  <a:pt x="70465" y="8298"/>
                </a:cubicBezTo>
                <a:cubicBezTo>
                  <a:pt x="70370" y="8393"/>
                  <a:pt x="70370" y="8520"/>
                  <a:pt x="70465" y="8583"/>
                </a:cubicBezTo>
                <a:cubicBezTo>
                  <a:pt x="70496" y="8646"/>
                  <a:pt x="70560" y="8646"/>
                  <a:pt x="70591" y="8646"/>
                </a:cubicBezTo>
                <a:cubicBezTo>
                  <a:pt x="70655" y="8646"/>
                  <a:pt x="70718" y="8646"/>
                  <a:pt x="70750" y="8615"/>
                </a:cubicBezTo>
                <a:cubicBezTo>
                  <a:pt x="70813" y="8520"/>
                  <a:pt x="70813" y="8393"/>
                  <a:pt x="70750" y="8330"/>
                </a:cubicBezTo>
                <a:cubicBezTo>
                  <a:pt x="70750" y="8330"/>
                  <a:pt x="70718" y="8298"/>
                  <a:pt x="70718" y="8298"/>
                </a:cubicBezTo>
                <a:cubicBezTo>
                  <a:pt x="70686" y="8266"/>
                  <a:pt x="70639" y="8250"/>
                  <a:pt x="70591" y="8250"/>
                </a:cubicBezTo>
                <a:close/>
                <a:moveTo>
                  <a:pt x="7289" y="8915"/>
                </a:moveTo>
                <a:cubicBezTo>
                  <a:pt x="7237" y="8915"/>
                  <a:pt x="7190" y="8931"/>
                  <a:pt x="7158" y="8963"/>
                </a:cubicBezTo>
                <a:lnTo>
                  <a:pt x="7285" y="9153"/>
                </a:lnTo>
                <a:lnTo>
                  <a:pt x="7126" y="8995"/>
                </a:lnTo>
                <a:lnTo>
                  <a:pt x="7126" y="8995"/>
                </a:lnTo>
                <a:cubicBezTo>
                  <a:pt x="7063" y="9090"/>
                  <a:pt x="7063" y="9216"/>
                  <a:pt x="7158" y="9280"/>
                </a:cubicBezTo>
                <a:cubicBezTo>
                  <a:pt x="7190" y="9311"/>
                  <a:pt x="7221" y="9343"/>
                  <a:pt x="7285" y="9343"/>
                </a:cubicBezTo>
                <a:cubicBezTo>
                  <a:pt x="7348" y="9343"/>
                  <a:pt x="7380" y="9311"/>
                  <a:pt x="7443" y="9280"/>
                </a:cubicBezTo>
                <a:lnTo>
                  <a:pt x="7475" y="9248"/>
                </a:lnTo>
                <a:cubicBezTo>
                  <a:pt x="7538" y="9153"/>
                  <a:pt x="7538" y="9026"/>
                  <a:pt x="7443" y="8963"/>
                </a:cubicBezTo>
                <a:cubicBezTo>
                  <a:pt x="7396" y="8931"/>
                  <a:pt x="7340" y="8915"/>
                  <a:pt x="7289" y="8915"/>
                </a:cubicBezTo>
                <a:close/>
                <a:moveTo>
                  <a:pt x="71669" y="9425"/>
                </a:moveTo>
                <a:cubicBezTo>
                  <a:pt x="71627" y="9425"/>
                  <a:pt x="71584" y="9441"/>
                  <a:pt x="71541" y="9470"/>
                </a:cubicBezTo>
                <a:cubicBezTo>
                  <a:pt x="71446" y="9565"/>
                  <a:pt x="71446" y="9660"/>
                  <a:pt x="71510" y="9755"/>
                </a:cubicBezTo>
                <a:lnTo>
                  <a:pt x="71541" y="9786"/>
                </a:lnTo>
                <a:cubicBezTo>
                  <a:pt x="71573" y="9818"/>
                  <a:pt x="71636" y="9850"/>
                  <a:pt x="71668" y="9850"/>
                </a:cubicBezTo>
                <a:cubicBezTo>
                  <a:pt x="71731" y="9850"/>
                  <a:pt x="71763" y="9818"/>
                  <a:pt x="71826" y="9786"/>
                </a:cubicBezTo>
                <a:cubicBezTo>
                  <a:pt x="71890" y="9723"/>
                  <a:pt x="71890" y="9596"/>
                  <a:pt x="71826" y="9501"/>
                </a:cubicBezTo>
                <a:cubicBezTo>
                  <a:pt x="71774" y="9449"/>
                  <a:pt x="71722" y="9425"/>
                  <a:pt x="71669" y="9425"/>
                </a:cubicBezTo>
                <a:close/>
                <a:moveTo>
                  <a:pt x="6251" y="10138"/>
                </a:moveTo>
                <a:cubicBezTo>
                  <a:pt x="6195" y="10138"/>
                  <a:pt x="6134" y="10163"/>
                  <a:pt x="6081" y="10198"/>
                </a:cubicBezTo>
                <a:cubicBezTo>
                  <a:pt x="6081" y="10230"/>
                  <a:pt x="6081" y="10261"/>
                  <a:pt x="6081" y="10261"/>
                </a:cubicBezTo>
                <a:cubicBezTo>
                  <a:pt x="6018" y="10325"/>
                  <a:pt x="6018" y="10451"/>
                  <a:pt x="6113" y="10515"/>
                </a:cubicBezTo>
                <a:cubicBezTo>
                  <a:pt x="6145" y="10546"/>
                  <a:pt x="6176" y="10546"/>
                  <a:pt x="6240" y="10546"/>
                </a:cubicBezTo>
                <a:cubicBezTo>
                  <a:pt x="6303" y="10546"/>
                  <a:pt x="6366" y="10515"/>
                  <a:pt x="6398" y="10451"/>
                </a:cubicBezTo>
                <a:cubicBezTo>
                  <a:pt x="6461" y="10388"/>
                  <a:pt x="6461" y="10261"/>
                  <a:pt x="6366" y="10198"/>
                </a:cubicBezTo>
                <a:cubicBezTo>
                  <a:pt x="6338" y="10155"/>
                  <a:pt x="6296" y="10138"/>
                  <a:pt x="6251" y="10138"/>
                </a:cubicBezTo>
                <a:close/>
                <a:moveTo>
                  <a:pt x="72712" y="10692"/>
                </a:moveTo>
                <a:cubicBezTo>
                  <a:pt x="72672" y="10692"/>
                  <a:pt x="72629" y="10708"/>
                  <a:pt x="72586" y="10736"/>
                </a:cubicBezTo>
                <a:cubicBezTo>
                  <a:pt x="72491" y="10800"/>
                  <a:pt x="72491" y="10958"/>
                  <a:pt x="72555" y="11021"/>
                </a:cubicBezTo>
                <a:cubicBezTo>
                  <a:pt x="72586" y="11085"/>
                  <a:pt x="72650" y="11116"/>
                  <a:pt x="72713" y="11116"/>
                </a:cubicBezTo>
                <a:cubicBezTo>
                  <a:pt x="72776" y="11116"/>
                  <a:pt x="72808" y="11085"/>
                  <a:pt x="72840" y="11085"/>
                </a:cubicBezTo>
                <a:cubicBezTo>
                  <a:pt x="72935" y="11021"/>
                  <a:pt x="72935" y="10895"/>
                  <a:pt x="72871" y="10800"/>
                </a:cubicBezTo>
                <a:lnTo>
                  <a:pt x="72840" y="10768"/>
                </a:lnTo>
                <a:cubicBezTo>
                  <a:pt x="72805" y="10716"/>
                  <a:pt x="72760" y="10692"/>
                  <a:pt x="72712" y="10692"/>
                </a:cubicBezTo>
                <a:close/>
                <a:moveTo>
                  <a:pt x="5276" y="11432"/>
                </a:moveTo>
                <a:cubicBezTo>
                  <a:pt x="5208" y="11432"/>
                  <a:pt x="5141" y="11467"/>
                  <a:pt x="5100" y="11528"/>
                </a:cubicBezTo>
                <a:lnTo>
                  <a:pt x="5258" y="11655"/>
                </a:lnTo>
                <a:lnTo>
                  <a:pt x="5100" y="11560"/>
                </a:lnTo>
                <a:lnTo>
                  <a:pt x="5100" y="11560"/>
                </a:lnTo>
                <a:cubicBezTo>
                  <a:pt x="5036" y="11623"/>
                  <a:pt x="5036" y="11750"/>
                  <a:pt x="5131" y="11813"/>
                </a:cubicBezTo>
                <a:cubicBezTo>
                  <a:pt x="5163" y="11845"/>
                  <a:pt x="5195" y="11845"/>
                  <a:pt x="5258" y="11845"/>
                </a:cubicBezTo>
                <a:cubicBezTo>
                  <a:pt x="5321" y="11845"/>
                  <a:pt x="5385" y="11845"/>
                  <a:pt x="5416" y="11781"/>
                </a:cubicBezTo>
                <a:lnTo>
                  <a:pt x="5448" y="11750"/>
                </a:lnTo>
                <a:cubicBezTo>
                  <a:pt x="5511" y="11655"/>
                  <a:pt x="5480" y="11528"/>
                  <a:pt x="5385" y="11465"/>
                </a:cubicBezTo>
                <a:cubicBezTo>
                  <a:pt x="5351" y="11442"/>
                  <a:pt x="5313" y="11432"/>
                  <a:pt x="5276" y="11432"/>
                </a:cubicBezTo>
                <a:close/>
                <a:moveTo>
                  <a:pt x="73645" y="12002"/>
                </a:moveTo>
                <a:cubicBezTo>
                  <a:pt x="73608" y="12002"/>
                  <a:pt x="73570" y="12012"/>
                  <a:pt x="73537" y="12035"/>
                </a:cubicBezTo>
                <a:cubicBezTo>
                  <a:pt x="73442" y="12098"/>
                  <a:pt x="73442" y="12256"/>
                  <a:pt x="73505" y="12351"/>
                </a:cubicBezTo>
                <a:cubicBezTo>
                  <a:pt x="73537" y="12383"/>
                  <a:pt x="73600" y="12415"/>
                  <a:pt x="73663" y="12415"/>
                </a:cubicBezTo>
                <a:cubicBezTo>
                  <a:pt x="73695" y="12415"/>
                  <a:pt x="73758" y="12415"/>
                  <a:pt x="73790" y="12383"/>
                </a:cubicBezTo>
                <a:cubicBezTo>
                  <a:pt x="73853" y="12320"/>
                  <a:pt x="73885" y="12225"/>
                  <a:pt x="73822" y="12130"/>
                </a:cubicBezTo>
                <a:cubicBezTo>
                  <a:pt x="73822" y="12130"/>
                  <a:pt x="73822" y="12098"/>
                  <a:pt x="73822" y="12098"/>
                </a:cubicBezTo>
                <a:cubicBezTo>
                  <a:pt x="73781" y="12037"/>
                  <a:pt x="73713" y="12002"/>
                  <a:pt x="73645" y="12002"/>
                </a:cubicBezTo>
                <a:close/>
                <a:moveTo>
                  <a:pt x="4355" y="12776"/>
                </a:moveTo>
                <a:cubicBezTo>
                  <a:pt x="4291" y="12776"/>
                  <a:pt x="4233" y="12798"/>
                  <a:pt x="4213" y="12858"/>
                </a:cubicBezTo>
                <a:lnTo>
                  <a:pt x="4181" y="12890"/>
                </a:lnTo>
                <a:cubicBezTo>
                  <a:pt x="4118" y="12985"/>
                  <a:pt x="4150" y="13112"/>
                  <a:pt x="4245" y="13175"/>
                </a:cubicBezTo>
                <a:lnTo>
                  <a:pt x="4340" y="13175"/>
                </a:lnTo>
                <a:cubicBezTo>
                  <a:pt x="4435" y="13175"/>
                  <a:pt x="4498" y="13143"/>
                  <a:pt x="4530" y="13080"/>
                </a:cubicBezTo>
                <a:cubicBezTo>
                  <a:pt x="4593" y="12985"/>
                  <a:pt x="4561" y="12858"/>
                  <a:pt x="4466" y="12795"/>
                </a:cubicBezTo>
                <a:cubicBezTo>
                  <a:pt x="4431" y="12783"/>
                  <a:pt x="4392" y="12776"/>
                  <a:pt x="4355" y="12776"/>
                </a:cubicBezTo>
                <a:close/>
                <a:moveTo>
                  <a:pt x="74523" y="13364"/>
                </a:moveTo>
                <a:cubicBezTo>
                  <a:pt x="74491" y="13364"/>
                  <a:pt x="74457" y="13374"/>
                  <a:pt x="74423" y="13397"/>
                </a:cubicBezTo>
                <a:cubicBezTo>
                  <a:pt x="74328" y="13428"/>
                  <a:pt x="74297" y="13555"/>
                  <a:pt x="74328" y="13650"/>
                </a:cubicBezTo>
                <a:cubicBezTo>
                  <a:pt x="74328" y="13650"/>
                  <a:pt x="74360" y="13682"/>
                  <a:pt x="74360" y="13682"/>
                </a:cubicBezTo>
                <a:cubicBezTo>
                  <a:pt x="74392" y="13745"/>
                  <a:pt x="74455" y="13777"/>
                  <a:pt x="74518" y="13777"/>
                </a:cubicBezTo>
                <a:lnTo>
                  <a:pt x="74645" y="13777"/>
                </a:lnTo>
                <a:cubicBezTo>
                  <a:pt x="74740" y="13713"/>
                  <a:pt x="74740" y="13587"/>
                  <a:pt x="74708" y="13492"/>
                </a:cubicBezTo>
                <a:lnTo>
                  <a:pt x="74708" y="13492"/>
                </a:lnTo>
                <a:lnTo>
                  <a:pt x="74518" y="13555"/>
                </a:lnTo>
                <a:lnTo>
                  <a:pt x="74677" y="13460"/>
                </a:lnTo>
                <a:cubicBezTo>
                  <a:pt x="74636" y="13399"/>
                  <a:pt x="74582" y="13364"/>
                  <a:pt x="74523" y="13364"/>
                </a:cubicBezTo>
                <a:close/>
                <a:moveTo>
                  <a:pt x="3567" y="14176"/>
                </a:moveTo>
                <a:cubicBezTo>
                  <a:pt x="3488" y="14176"/>
                  <a:pt x="3405" y="14212"/>
                  <a:pt x="3358" y="14283"/>
                </a:cubicBezTo>
                <a:lnTo>
                  <a:pt x="3358" y="14315"/>
                </a:lnTo>
                <a:cubicBezTo>
                  <a:pt x="3295" y="14410"/>
                  <a:pt x="3358" y="14505"/>
                  <a:pt x="3453" y="14568"/>
                </a:cubicBezTo>
                <a:cubicBezTo>
                  <a:pt x="3485" y="14568"/>
                  <a:pt x="3485" y="14600"/>
                  <a:pt x="3516" y="14600"/>
                </a:cubicBezTo>
                <a:cubicBezTo>
                  <a:pt x="3611" y="14600"/>
                  <a:pt x="3675" y="14537"/>
                  <a:pt x="3706" y="14473"/>
                </a:cubicBezTo>
                <a:cubicBezTo>
                  <a:pt x="3770" y="14378"/>
                  <a:pt x="3738" y="14252"/>
                  <a:pt x="3643" y="14188"/>
                </a:cubicBezTo>
                <a:cubicBezTo>
                  <a:pt x="3619" y="14180"/>
                  <a:pt x="3593" y="14176"/>
                  <a:pt x="3567" y="14176"/>
                </a:cubicBezTo>
                <a:close/>
                <a:moveTo>
                  <a:pt x="75322" y="14789"/>
                </a:moveTo>
                <a:cubicBezTo>
                  <a:pt x="75286" y="14789"/>
                  <a:pt x="75249" y="14799"/>
                  <a:pt x="75215" y="14822"/>
                </a:cubicBezTo>
                <a:cubicBezTo>
                  <a:pt x="75120" y="14853"/>
                  <a:pt x="75088" y="15012"/>
                  <a:pt x="75120" y="15107"/>
                </a:cubicBezTo>
                <a:cubicBezTo>
                  <a:pt x="75183" y="15170"/>
                  <a:pt x="75247" y="15202"/>
                  <a:pt x="75310" y="15202"/>
                </a:cubicBezTo>
                <a:cubicBezTo>
                  <a:pt x="75342" y="15202"/>
                  <a:pt x="75373" y="15202"/>
                  <a:pt x="75405" y="15170"/>
                </a:cubicBezTo>
                <a:cubicBezTo>
                  <a:pt x="75500" y="15138"/>
                  <a:pt x="75532" y="15012"/>
                  <a:pt x="75500" y="14917"/>
                </a:cubicBezTo>
                <a:lnTo>
                  <a:pt x="75468" y="14885"/>
                </a:lnTo>
                <a:cubicBezTo>
                  <a:pt x="75448" y="14824"/>
                  <a:pt x="75388" y="14789"/>
                  <a:pt x="75322" y="14789"/>
                </a:cubicBezTo>
                <a:close/>
                <a:moveTo>
                  <a:pt x="2799" y="15620"/>
                </a:moveTo>
                <a:cubicBezTo>
                  <a:pt x="2724" y="15620"/>
                  <a:pt x="2652" y="15672"/>
                  <a:pt x="2629" y="15740"/>
                </a:cubicBezTo>
                <a:lnTo>
                  <a:pt x="2598" y="15772"/>
                </a:lnTo>
                <a:cubicBezTo>
                  <a:pt x="2566" y="15867"/>
                  <a:pt x="2598" y="15993"/>
                  <a:pt x="2693" y="16025"/>
                </a:cubicBezTo>
                <a:cubicBezTo>
                  <a:pt x="2724" y="16057"/>
                  <a:pt x="2756" y="16057"/>
                  <a:pt x="2788" y="16057"/>
                </a:cubicBezTo>
                <a:cubicBezTo>
                  <a:pt x="2851" y="16057"/>
                  <a:pt x="2946" y="16025"/>
                  <a:pt x="2978" y="15930"/>
                </a:cubicBezTo>
                <a:lnTo>
                  <a:pt x="2978" y="15898"/>
                </a:lnTo>
                <a:cubicBezTo>
                  <a:pt x="3041" y="15803"/>
                  <a:pt x="2978" y="15677"/>
                  <a:pt x="2883" y="15645"/>
                </a:cubicBezTo>
                <a:cubicBezTo>
                  <a:pt x="2856" y="15627"/>
                  <a:pt x="2827" y="15620"/>
                  <a:pt x="2799" y="15620"/>
                </a:cubicBezTo>
                <a:close/>
                <a:moveTo>
                  <a:pt x="76033" y="16245"/>
                </a:moveTo>
                <a:cubicBezTo>
                  <a:pt x="75997" y="16245"/>
                  <a:pt x="75957" y="16256"/>
                  <a:pt x="75912" y="16278"/>
                </a:cubicBezTo>
                <a:cubicBezTo>
                  <a:pt x="75817" y="16310"/>
                  <a:pt x="75785" y="16437"/>
                  <a:pt x="75817" y="16532"/>
                </a:cubicBezTo>
                <a:cubicBezTo>
                  <a:pt x="75848" y="16627"/>
                  <a:pt x="75943" y="16658"/>
                  <a:pt x="76007" y="16658"/>
                </a:cubicBezTo>
                <a:lnTo>
                  <a:pt x="76070" y="16658"/>
                </a:lnTo>
                <a:cubicBezTo>
                  <a:pt x="76197" y="16595"/>
                  <a:pt x="76228" y="16500"/>
                  <a:pt x="76197" y="16405"/>
                </a:cubicBezTo>
                <a:lnTo>
                  <a:pt x="76165" y="16342"/>
                </a:lnTo>
                <a:cubicBezTo>
                  <a:pt x="76145" y="16280"/>
                  <a:pt x="76098" y="16245"/>
                  <a:pt x="76033" y="16245"/>
                </a:cubicBezTo>
                <a:close/>
                <a:moveTo>
                  <a:pt x="2139" y="17108"/>
                </a:moveTo>
                <a:cubicBezTo>
                  <a:pt x="2072" y="17108"/>
                  <a:pt x="2010" y="17160"/>
                  <a:pt x="1964" y="17228"/>
                </a:cubicBezTo>
                <a:lnTo>
                  <a:pt x="1964" y="17260"/>
                </a:lnTo>
                <a:cubicBezTo>
                  <a:pt x="1933" y="17355"/>
                  <a:pt x="1964" y="17482"/>
                  <a:pt x="2059" y="17514"/>
                </a:cubicBezTo>
                <a:cubicBezTo>
                  <a:pt x="2091" y="17545"/>
                  <a:pt x="2123" y="17545"/>
                  <a:pt x="2154" y="17545"/>
                </a:cubicBezTo>
                <a:cubicBezTo>
                  <a:pt x="2218" y="17545"/>
                  <a:pt x="2313" y="17482"/>
                  <a:pt x="2313" y="17418"/>
                </a:cubicBezTo>
                <a:lnTo>
                  <a:pt x="2344" y="17387"/>
                </a:lnTo>
                <a:cubicBezTo>
                  <a:pt x="2376" y="17260"/>
                  <a:pt x="2344" y="17165"/>
                  <a:pt x="2218" y="17133"/>
                </a:cubicBezTo>
                <a:cubicBezTo>
                  <a:pt x="2191" y="17116"/>
                  <a:pt x="2165" y="17108"/>
                  <a:pt x="2139" y="17108"/>
                </a:cubicBezTo>
                <a:close/>
                <a:moveTo>
                  <a:pt x="76624" y="17741"/>
                </a:moveTo>
                <a:cubicBezTo>
                  <a:pt x="76598" y="17741"/>
                  <a:pt x="76572" y="17749"/>
                  <a:pt x="76545" y="17767"/>
                </a:cubicBezTo>
                <a:cubicBezTo>
                  <a:pt x="76418" y="17799"/>
                  <a:pt x="76387" y="17894"/>
                  <a:pt x="76418" y="18020"/>
                </a:cubicBezTo>
                <a:lnTo>
                  <a:pt x="76418" y="18052"/>
                </a:lnTo>
                <a:cubicBezTo>
                  <a:pt x="76450" y="18115"/>
                  <a:pt x="76545" y="18179"/>
                  <a:pt x="76608" y="18179"/>
                </a:cubicBezTo>
                <a:cubicBezTo>
                  <a:pt x="76640" y="18179"/>
                  <a:pt x="76672" y="18179"/>
                  <a:pt x="76672" y="18147"/>
                </a:cubicBezTo>
                <a:cubicBezTo>
                  <a:pt x="76798" y="18115"/>
                  <a:pt x="76830" y="18020"/>
                  <a:pt x="76798" y="17894"/>
                </a:cubicBezTo>
                <a:lnTo>
                  <a:pt x="76798" y="17862"/>
                </a:lnTo>
                <a:cubicBezTo>
                  <a:pt x="76753" y="17793"/>
                  <a:pt x="76691" y="17741"/>
                  <a:pt x="76624" y="17741"/>
                </a:cubicBezTo>
                <a:close/>
                <a:moveTo>
                  <a:pt x="1595" y="18645"/>
                </a:moveTo>
                <a:cubicBezTo>
                  <a:pt x="1512" y="18645"/>
                  <a:pt x="1426" y="18702"/>
                  <a:pt x="1426" y="18780"/>
                </a:cubicBezTo>
                <a:lnTo>
                  <a:pt x="1394" y="18812"/>
                </a:lnTo>
                <a:cubicBezTo>
                  <a:pt x="1363" y="18907"/>
                  <a:pt x="1426" y="19034"/>
                  <a:pt x="1521" y="19065"/>
                </a:cubicBezTo>
                <a:lnTo>
                  <a:pt x="1584" y="19065"/>
                </a:lnTo>
                <a:cubicBezTo>
                  <a:pt x="1679" y="19065"/>
                  <a:pt x="1743" y="19002"/>
                  <a:pt x="1774" y="18939"/>
                </a:cubicBezTo>
                <a:lnTo>
                  <a:pt x="1774" y="18875"/>
                </a:lnTo>
                <a:cubicBezTo>
                  <a:pt x="1838" y="18780"/>
                  <a:pt x="1774" y="18685"/>
                  <a:pt x="1648" y="18654"/>
                </a:cubicBezTo>
                <a:cubicBezTo>
                  <a:pt x="1631" y="18648"/>
                  <a:pt x="1613" y="18645"/>
                  <a:pt x="1595" y="18645"/>
                </a:cubicBezTo>
                <a:close/>
                <a:moveTo>
                  <a:pt x="77134" y="19279"/>
                </a:moveTo>
                <a:cubicBezTo>
                  <a:pt x="77117" y="19279"/>
                  <a:pt x="77100" y="19281"/>
                  <a:pt x="77083" y="19287"/>
                </a:cubicBezTo>
                <a:cubicBezTo>
                  <a:pt x="76957" y="19319"/>
                  <a:pt x="76925" y="19477"/>
                  <a:pt x="76957" y="19572"/>
                </a:cubicBezTo>
                <a:cubicBezTo>
                  <a:pt x="76988" y="19635"/>
                  <a:pt x="77052" y="19699"/>
                  <a:pt x="77147" y="19699"/>
                </a:cubicBezTo>
                <a:lnTo>
                  <a:pt x="77210" y="19699"/>
                </a:lnTo>
                <a:cubicBezTo>
                  <a:pt x="77305" y="19667"/>
                  <a:pt x="77368" y="19540"/>
                  <a:pt x="77337" y="19445"/>
                </a:cubicBezTo>
                <a:lnTo>
                  <a:pt x="77305" y="19414"/>
                </a:lnTo>
                <a:cubicBezTo>
                  <a:pt x="77279" y="19335"/>
                  <a:pt x="77210" y="19279"/>
                  <a:pt x="77134" y="19279"/>
                </a:cubicBezTo>
                <a:close/>
                <a:moveTo>
                  <a:pt x="1173" y="20174"/>
                </a:moveTo>
                <a:cubicBezTo>
                  <a:pt x="1078" y="20174"/>
                  <a:pt x="983" y="20237"/>
                  <a:pt x="951" y="20332"/>
                </a:cubicBezTo>
                <a:lnTo>
                  <a:pt x="1109" y="20427"/>
                </a:lnTo>
                <a:lnTo>
                  <a:pt x="919" y="20364"/>
                </a:lnTo>
                <a:lnTo>
                  <a:pt x="919" y="20364"/>
                </a:lnTo>
                <a:cubicBezTo>
                  <a:pt x="919" y="20459"/>
                  <a:pt x="951" y="20585"/>
                  <a:pt x="1078" y="20617"/>
                </a:cubicBezTo>
                <a:lnTo>
                  <a:pt x="1109" y="20617"/>
                </a:lnTo>
                <a:cubicBezTo>
                  <a:pt x="1204" y="20617"/>
                  <a:pt x="1299" y="20554"/>
                  <a:pt x="1299" y="20459"/>
                </a:cubicBezTo>
                <a:lnTo>
                  <a:pt x="1331" y="20427"/>
                </a:lnTo>
                <a:cubicBezTo>
                  <a:pt x="1363" y="20332"/>
                  <a:pt x="1299" y="20205"/>
                  <a:pt x="1173" y="20174"/>
                </a:cubicBezTo>
                <a:close/>
                <a:moveTo>
                  <a:pt x="77593" y="20859"/>
                </a:moveTo>
                <a:cubicBezTo>
                  <a:pt x="77572" y="20859"/>
                  <a:pt x="77549" y="20863"/>
                  <a:pt x="77527" y="20870"/>
                </a:cubicBezTo>
                <a:cubicBezTo>
                  <a:pt x="77400" y="20870"/>
                  <a:pt x="77337" y="20997"/>
                  <a:pt x="77368" y="21124"/>
                </a:cubicBezTo>
                <a:cubicBezTo>
                  <a:pt x="77400" y="21219"/>
                  <a:pt x="77463" y="21282"/>
                  <a:pt x="77558" y="21282"/>
                </a:cubicBezTo>
                <a:cubicBezTo>
                  <a:pt x="77590" y="21282"/>
                  <a:pt x="77590" y="21250"/>
                  <a:pt x="77622" y="21250"/>
                </a:cubicBezTo>
                <a:cubicBezTo>
                  <a:pt x="77717" y="21250"/>
                  <a:pt x="77780" y="21124"/>
                  <a:pt x="77749" y="21029"/>
                </a:cubicBezTo>
                <a:lnTo>
                  <a:pt x="77749" y="20997"/>
                </a:lnTo>
                <a:cubicBezTo>
                  <a:pt x="77724" y="20900"/>
                  <a:pt x="77663" y="20859"/>
                  <a:pt x="77593" y="20859"/>
                </a:cubicBezTo>
                <a:close/>
                <a:moveTo>
                  <a:pt x="793" y="21757"/>
                </a:moveTo>
                <a:cubicBezTo>
                  <a:pt x="698" y="21757"/>
                  <a:pt x="603" y="21820"/>
                  <a:pt x="571" y="21915"/>
                </a:cubicBezTo>
                <a:lnTo>
                  <a:pt x="761" y="22010"/>
                </a:lnTo>
                <a:lnTo>
                  <a:pt x="571" y="21947"/>
                </a:lnTo>
                <a:lnTo>
                  <a:pt x="571" y="21947"/>
                </a:lnTo>
                <a:cubicBezTo>
                  <a:pt x="539" y="22074"/>
                  <a:pt x="603" y="22169"/>
                  <a:pt x="729" y="22201"/>
                </a:cubicBezTo>
                <a:lnTo>
                  <a:pt x="761" y="22201"/>
                </a:lnTo>
                <a:cubicBezTo>
                  <a:pt x="856" y="22201"/>
                  <a:pt x="919" y="22137"/>
                  <a:pt x="951" y="22042"/>
                </a:cubicBezTo>
                <a:lnTo>
                  <a:pt x="951" y="22010"/>
                </a:lnTo>
                <a:cubicBezTo>
                  <a:pt x="983" y="21884"/>
                  <a:pt x="888" y="21789"/>
                  <a:pt x="793" y="21757"/>
                </a:cubicBezTo>
                <a:close/>
                <a:moveTo>
                  <a:pt x="77908" y="22446"/>
                </a:moveTo>
                <a:cubicBezTo>
                  <a:pt x="77887" y="22446"/>
                  <a:pt x="77866" y="22448"/>
                  <a:pt x="77844" y="22454"/>
                </a:cubicBezTo>
                <a:cubicBezTo>
                  <a:pt x="77749" y="22454"/>
                  <a:pt x="77685" y="22581"/>
                  <a:pt x="77685" y="22676"/>
                </a:cubicBezTo>
                <a:cubicBezTo>
                  <a:pt x="77717" y="22771"/>
                  <a:pt x="77812" y="22866"/>
                  <a:pt x="77907" y="22866"/>
                </a:cubicBezTo>
                <a:cubicBezTo>
                  <a:pt x="77907" y="22866"/>
                  <a:pt x="77907" y="22866"/>
                  <a:pt x="77939" y="22834"/>
                </a:cubicBezTo>
                <a:cubicBezTo>
                  <a:pt x="78034" y="22834"/>
                  <a:pt x="78097" y="22739"/>
                  <a:pt x="78097" y="22612"/>
                </a:cubicBezTo>
                <a:lnTo>
                  <a:pt x="78097" y="22581"/>
                </a:lnTo>
                <a:cubicBezTo>
                  <a:pt x="78071" y="22502"/>
                  <a:pt x="78002" y="22446"/>
                  <a:pt x="77908" y="22446"/>
                </a:cubicBezTo>
                <a:close/>
                <a:moveTo>
                  <a:pt x="508" y="23341"/>
                </a:moveTo>
                <a:cubicBezTo>
                  <a:pt x="413" y="23341"/>
                  <a:pt x="286" y="23404"/>
                  <a:pt x="286" y="23531"/>
                </a:cubicBezTo>
                <a:lnTo>
                  <a:pt x="286" y="23562"/>
                </a:lnTo>
                <a:cubicBezTo>
                  <a:pt x="254" y="23689"/>
                  <a:pt x="349" y="23784"/>
                  <a:pt x="444" y="23784"/>
                </a:cubicBezTo>
                <a:lnTo>
                  <a:pt x="476" y="23784"/>
                </a:lnTo>
                <a:cubicBezTo>
                  <a:pt x="571" y="23784"/>
                  <a:pt x="666" y="23721"/>
                  <a:pt x="666" y="23626"/>
                </a:cubicBezTo>
                <a:lnTo>
                  <a:pt x="698" y="23562"/>
                </a:lnTo>
                <a:cubicBezTo>
                  <a:pt x="698" y="23467"/>
                  <a:pt x="603" y="23372"/>
                  <a:pt x="508" y="23341"/>
                </a:cubicBezTo>
                <a:close/>
                <a:moveTo>
                  <a:pt x="78097" y="24006"/>
                </a:moveTo>
                <a:cubicBezTo>
                  <a:pt x="78002" y="24037"/>
                  <a:pt x="77907" y="24132"/>
                  <a:pt x="77939" y="24227"/>
                </a:cubicBezTo>
                <a:lnTo>
                  <a:pt x="77939" y="24291"/>
                </a:lnTo>
                <a:cubicBezTo>
                  <a:pt x="77939" y="24386"/>
                  <a:pt x="78034" y="24449"/>
                  <a:pt x="78129" y="24449"/>
                </a:cubicBezTo>
                <a:lnTo>
                  <a:pt x="78160" y="24449"/>
                </a:lnTo>
                <a:cubicBezTo>
                  <a:pt x="78255" y="24449"/>
                  <a:pt x="78350" y="24354"/>
                  <a:pt x="78319" y="24227"/>
                </a:cubicBezTo>
                <a:lnTo>
                  <a:pt x="78129" y="24227"/>
                </a:lnTo>
                <a:lnTo>
                  <a:pt x="78319" y="24196"/>
                </a:lnTo>
                <a:cubicBezTo>
                  <a:pt x="78319" y="24069"/>
                  <a:pt x="78192" y="24006"/>
                  <a:pt x="78097" y="24006"/>
                </a:cubicBezTo>
                <a:close/>
                <a:moveTo>
                  <a:pt x="318" y="24956"/>
                </a:moveTo>
                <a:cubicBezTo>
                  <a:pt x="223" y="24956"/>
                  <a:pt x="128" y="25051"/>
                  <a:pt x="96" y="25146"/>
                </a:cubicBezTo>
                <a:lnTo>
                  <a:pt x="318" y="25209"/>
                </a:lnTo>
                <a:lnTo>
                  <a:pt x="96" y="25177"/>
                </a:lnTo>
                <a:lnTo>
                  <a:pt x="96" y="25177"/>
                </a:lnTo>
                <a:cubicBezTo>
                  <a:pt x="96" y="25304"/>
                  <a:pt x="159" y="25399"/>
                  <a:pt x="286" y="25399"/>
                </a:cubicBezTo>
                <a:cubicBezTo>
                  <a:pt x="413" y="25399"/>
                  <a:pt x="476" y="25336"/>
                  <a:pt x="508" y="25209"/>
                </a:cubicBezTo>
                <a:lnTo>
                  <a:pt x="508" y="25177"/>
                </a:lnTo>
                <a:cubicBezTo>
                  <a:pt x="508" y="25082"/>
                  <a:pt x="413" y="24987"/>
                  <a:pt x="318" y="24956"/>
                </a:cubicBezTo>
                <a:close/>
                <a:moveTo>
                  <a:pt x="78255" y="25652"/>
                </a:moveTo>
                <a:cubicBezTo>
                  <a:pt x="78160" y="25652"/>
                  <a:pt x="78065" y="25779"/>
                  <a:pt x="78065" y="25874"/>
                </a:cubicBezTo>
                <a:cubicBezTo>
                  <a:pt x="78065" y="25969"/>
                  <a:pt x="78160" y="26064"/>
                  <a:pt x="78255" y="26064"/>
                </a:cubicBezTo>
                <a:lnTo>
                  <a:pt x="78287" y="26064"/>
                </a:lnTo>
                <a:cubicBezTo>
                  <a:pt x="78382" y="26064"/>
                  <a:pt x="78477" y="25969"/>
                  <a:pt x="78477" y="25842"/>
                </a:cubicBezTo>
                <a:lnTo>
                  <a:pt x="78477" y="25811"/>
                </a:lnTo>
                <a:cubicBezTo>
                  <a:pt x="78445" y="25716"/>
                  <a:pt x="78350" y="25652"/>
                  <a:pt x="78255" y="25652"/>
                </a:cubicBezTo>
                <a:close/>
                <a:moveTo>
                  <a:pt x="223" y="26571"/>
                </a:moveTo>
                <a:cubicBezTo>
                  <a:pt x="96" y="26571"/>
                  <a:pt x="33" y="26666"/>
                  <a:pt x="33" y="26792"/>
                </a:cubicBezTo>
                <a:lnTo>
                  <a:pt x="33" y="26824"/>
                </a:lnTo>
                <a:cubicBezTo>
                  <a:pt x="33" y="26919"/>
                  <a:pt x="96" y="27014"/>
                  <a:pt x="223" y="27014"/>
                </a:cubicBezTo>
                <a:cubicBezTo>
                  <a:pt x="318" y="27014"/>
                  <a:pt x="413" y="26951"/>
                  <a:pt x="413" y="26824"/>
                </a:cubicBezTo>
                <a:lnTo>
                  <a:pt x="413" y="26792"/>
                </a:lnTo>
                <a:cubicBezTo>
                  <a:pt x="413" y="26666"/>
                  <a:pt x="318" y="26571"/>
                  <a:pt x="223" y="26571"/>
                </a:cubicBezTo>
                <a:close/>
                <a:moveTo>
                  <a:pt x="78319" y="27268"/>
                </a:moveTo>
                <a:cubicBezTo>
                  <a:pt x="78192" y="27268"/>
                  <a:pt x="78129" y="27394"/>
                  <a:pt x="78129" y="27489"/>
                </a:cubicBezTo>
                <a:cubicBezTo>
                  <a:pt x="78129" y="27616"/>
                  <a:pt x="78192" y="27679"/>
                  <a:pt x="78319" y="27679"/>
                </a:cubicBezTo>
                <a:cubicBezTo>
                  <a:pt x="78414" y="27679"/>
                  <a:pt x="78509" y="27616"/>
                  <a:pt x="78509" y="27489"/>
                </a:cubicBezTo>
                <a:lnTo>
                  <a:pt x="78509" y="27458"/>
                </a:lnTo>
                <a:cubicBezTo>
                  <a:pt x="78509" y="27331"/>
                  <a:pt x="78414" y="27268"/>
                  <a:pt x="78319" y="27268"/>
                </a:cubicBezTo>
                <a:close/>
                <a:moveTo>
                  <a:pt x="223" y="28218"/>
                </a:moveTo>
                <a:cubicBezTo>
                  <a:pt x="96" y="28218"/>
                  <a:pt x="1" y="28281"/>
                  <a:pt x="1" y="28408"/>
                </a:cubicBezTo>
                <a:lnTo>
                  <a:pt x="1" y="28439"/>
                </a:lnTo>
                <a:cubicBezTo>
                  <a:pt x="1" y="28566"/>
                  <a:pt x="96" y="28629"/>
                  <a:pt x="223" y="28629"/>
                </a:cubicBezTo>
                <a:cubicBezTo>
                  <a:pt x="318" y="28629"/>
                  <a:pt x="413" y="28503"/>
                  <a:pt x="413" y="28408"/>
                </a:cubicBezTo>
                <a:cubicBezTo>
                  <a:pt x="413" y="28281"/>
                  <a:pt x="318" y="28218"/>
                  <a:pt x="223" y="28218"/>
                </a:cubicBezTo>
                <a:close/>
                <a:moveTo>
                  <a:pt x="78319" y="28883"/>
                </a:moveTo>
                <a:cubicBezTo>
                  <a:pt x="78192" y="28883"/>
                  <a:pt x="78129" y="29009"/>
                  <a:pt x="78129" y="29104"/>
                </a:cubicBezTo>
                <a:cubicBezTo>
                  <a:pt x="78129" y="29231"/>
                  <a:pt x="78192" y="29326"/>
                  <a:pt x="78319" y="29326"/>
                </a:cubicBezTo>
                <a:cubicBezTo>
                  <a:pt x="78414" y="29326"/>
                  <a:pt x="78509" y="29231"/>
                  <a:pt x="78509" y="29104"/>
                </a:cubicBezTo>
                <a:lnTo>
                  <a:pt x="78509" y="29073"/>
                </a:lnTo>
                <a:cubicBezTo>
                  <a:pt x="78509" y="28946"/>
                  <a:pt x="78414" y="28883"/>
                  <a:pt x="78319" y="28883"/>
                </a:cubicBezTo>
                <a:close/>
                <a:moveTo>
                  <a:pt x="223" y="29833"/>
                </a:moveTo>
                <a:cubicBezTo>
                  <a:pt x="96" y="29833"/>
                  <a:pt x="1" y="29928"/>
                  <a:pt x="1" y="30023"/>
                </a:cubicBezTo>
                <a:lnTo>
                  <a:pt x="1" y="30054"/>
                </a:lnTo>
                <a:cubicBezTo>
                  <a:pt x="1" y="30181"/>
                  <a:pt x="96" y="30276"/>
                  <a:pt x="223" y="30276"/>
                </a:cubicBezTo>
                <a:cubicBezTo>
                  <a:pt x="318" y="30276"/>
                  <a:pt x="413" y="30181"/>
                  <a:pt x="413" y="30054"/>
                </a:cubicBezTo>
                <a:lnTo>
                  <a:pt x="413" y="30023"/>
                </a:lnTo>
                <a:cubicBezTo>
                  <a:pt x="413" y="29928"/>
                  <a:pt x="318" y="29833"/>
                  <a:pt x="223" y="29833"/>
                </a:cubicBezTo>
                <a:close/>
                <a:moveTo>
                  <a:pt x="78319" y="30498"/>
                </a:moveTo>
                <a:cubicBezTo>
                  <a:pt x="78192" y="30498"/>
                  <a:pt x="78129" y="30593"/>
                  <a:pt x="78129" y="30688"/>
                </a:cubicBezTo>
                <a:lnTo>
                  <a:pt x="78129" y="30719"/>
                </a:lnTo>
                <a:cubicBezTo>
                  <a:pt x="78129" y="30846"/>
                  <a:pt x="78192" y="30941"/>
                  <a:pt x="78319" y="30941"/>
                </a:cubicBezTo>
                <a:cubicBezTo>
                  <a:pt x="78414" y="30941"/>
                  <a:pt x="78509" y="30846"/>
                  <a:pt x="78509" y="30719"/>
                </a:cubicBezTo>
                <a:lnTo>
                  <a:pt x="78509" y="30688"/>
                </a:lnTo>
                <a:cubicBezTo>
                  <a:pt x="78509" y="30593"/>
                  <a:pt x="78414" y="30498"/>
                  <a:pt x="78319" y="30498"/>
                </a:cubicBezTo>
                <a:close/>
                <a:moveTo>
                  <a:pt x="223" y="31448"/>
                </a:moveTo>
                <a:cubicBezTo>
                  <a:pt x="96" y="31448"/>
                  <a:pt x="1" y="31543"/>
                  <a:pt x="1" y="31638"/>
                </a:cubicBezTo>
                <a:lnTo>
                  <a:pt x="1" y="31701"/>
                </a:lnTo>
                <a:cubicBezTo>
                  <a:pt x="1" y="31796"/>
                  <a:pt x="96" y="31860"/>
                  <a:pt x="223" y="31860"/>
                </a:cubicBezTo>
                <a:cubicBezTo>
                  <a:pt x="318" y="31860"/>
                  <a:pt x="413" y="31765"/>
                  <a:pt x="413" y="31638"/>
                </a:cubicBezTo>
                <a:cubicBezTo>
                  <a:pt x="413" y="31543"/>
                  <a:pt x="318" y="31448"/>
                  <a:pt x="223" y="31448"/>
                </a:cubicBezTo>
                <a:close/>
                <a:moveTo>
                  <a:pt x="78319" y="32145"/>
                </a:moveTo>
                <a:cubicBezTo>
                  <a:pt x="78192" y="32145"/>
                  <a:pt x="78129" y="32240"/>
                  <a:pt x="78129" y="32366"/>
                </a:cubicBezTo>
                <a:cubicBezTo>
                  <a:pt x="78129" y="32461"/>
                  <a:pt x="78192" y="32556"/>
                  <a:pt x="78319" y="32556"/>
                </a:cubicBezTo>
                <a:cubicBezTo>
                  <a:pt x="78414" y="32556"/>
                  <a:pt x="78509" y="32461"/>
                  <a:pt x="78509" y="32366"/>
                </a:cubicBezTo>
                <a:lnTo>
                  <a:pt x="78509" y="32303"/>
                </a:lnTo>
                <a:cubicBezTo>
                  <a:pt x="78509" y="32208"/>
                  <a:pt x="78414" y="32145"/>
                  <a:pt x="78319" y="32145"/>
                </a:cubicBezTo>
                <a:close/>
                <a:moveTo>
                  <a:pt x="223" y="33063"/>
                </a:moveTo>
                <a:cubicBezTo>
                  <a:pt x="96" y="33063"/>
                  <a:pt x="1" y="33158"/>
                  <a:pt x="1" y="33253"/>
                </a:cubicBezTo>
                <a:lnTo>
                  <a:pt x="1" y="33316"/>
                </a:lnTo>
                <a:cubicBezTo>
                  <a:pt x="1" y="33411"/>
                  <a:pt x="96" y="33475"/>
                  <a:pt x="223" y="33475"/>
                </a:cubicBezTo>
                <a:cubicBezTo>
                  <a:pt x="318" y="33475"/>
                  <a:pt x="413" y="33380"/>
                  <a:pt x="413" y="33253"/>
                </a:cubicBezTo>
                <a:cubicBezTo>
                  <a:pt x="413" y="33158"/>
                  <a:pt x="318" y="33063"/>
                  <a:pt x="223" y="33063"/>
                </a:cubicBezTo>
                <a:close/>
                <a:moveTo>
                  <a:pt x="78319" y="33760"/>
                </a:moveTo>
                <a:cubicBezTo>
                  <a:pt x="78192" y="33760"/>
                  <a:pt x="78129" y="33855"/>
                  <a:pt x="78129" y="33981"/>
                </a:cubicBezTo>
                <a:cubicBezTo>
                  <a:pt x="78129" y="34076"/>
                  <a:pt x="78192" y="34171"/>
                  <a:pt x="78319" y="34171"/>
                </a:cubicBezTo>
                <a:cubicBezTo>
                  <a:pt x="78414" y="34171"/>
                  <a:pt x="78509" y="34076"/>
                  <a:pt x="78509" y="33981"/>
                </a:cubicBezTo>
                <a:lnTo>
                  <a:pt x="78509" y="33918"/>
                </a:lnTo>
                <a:cubicBezTo>
                  <a:pt x="78509" y="33823"/>
                  <a:pt x="78414" y="33760"/>
                  <a:pt x="78319" y="33760"/>
                </a:cubicBezTo>
                <a:close/>
                <a:moveTo>
                  <a:pt x="223" y="34678"/>
                </a:moveTo>
                <a:cubicBezTo>
                  <a:pt x="96" y="34678"/>
                  <a:pt x="1" y="34773"/>
                  <a:pt x="1" y="34900"/>
                </a:cubicBezTo>
                <a:lnTo>
                  <a:pt x="1" y="34931"/>
                </a:lnTo>
                <a:cubicBezTo>
                  <a:pt x="1" y="35026"/>
                  <a:pt x="96" y="35121"/>
                  <a:pt x="223" y="35121"/>
                </a:cubicBezTo>
                <a:cubicBezTo>
                  <a:pt x="318" y="35121"/>
                  <a:pt x="413" y="35026"/>
                  <a:pt x="413" y="34931"/>
                </a:cubicBezTo>
                <a:lnTo>
                  <a:pt x="413" y="34900"/>
                </a:lnTo>
                <a:cubicBezTo>
                  <a:pt x="413" y="34773"/>
                  <a:pt x="318" y="34678"/>
                  <a:pt x="223" y="34678"/>
                </a:cubicBezTo>
                <a:close/>
                <a:moveTo>
                  <a:pt x="78319" y="35375"/>
                </a:moveTo>
                <a:cubicBezTo>
                  <a:pt x="78192" y="35375"/>
                  <a:pt x="78129" y="35438"/>
                  <a:pt x="78129" y="35565"/>
                </a:cubicBezTo>
                <a:lnTo>
                  <a:pt x="78129" y="35596"/>
                </a:lnTo>
                <a:cubicBezTo>
                  <a:pt x="78129" y="35723"/>
                  <a:pt x="78192" y="35786"/>
                  <a:pt x="78319" y="35786"/>
                </a:cubicBezTo>
                <a:cubicBezTo>
                  <a:pt x="78414" y="35786"/>
                  <a:pt x="78509" y="35691"/>
                  <a:pt x="78509" y="35596"/>
                </a:cubicBezTo>
                <a:lnTo>
                  <a:pt x="78509" y="35565"/>
                </a:lnTo>
                <a:cubicBezTo>
                  <a:pt x="78509" y="35438"/>
                  <a:pt x="78414" y="35375"/>
                  <a:pt x="78319" y="35375"/>
                </a:cubicBezTo>
                <a:close/>
                <a:moveTo>
                  <a:pt x="223" y="36325"/>
                </a:moveTo>
                <a:cubicBezTo>
                  <a:pt x="96" y="36325"/>
                  <a:pt x="1" y="36388"/>
                  <a:pt x="1" y="36515"/>
                </a:cubicBezTo>
                <a:lnTo>
                  <a:pt x="1" y="36547"/>
                </a:lnTo>
                <a:cubicBezTo>
                  <a:pt x="1" y="36673"/>
                  <a:pt x="96" y="36737"/>
                  <a:pt x="223" y="36737"/>
                </a:cubicBezTo>
                <a:cubicBezTo>
                  <a:pt x="318" y="36737"/>
                  <a:pt x="413" y="36610"/>
                  <a:pt x="413" y="36515"/>
                </a:cubicBezTo>
                <a:cubicBezTo>
                  <a:pt x="413" y="36388"/>
                  <a:pt x="318" y="36325"/>
                  <a:pt x="223" y="36325"/>
                </a:cubicBezTo>
                <a:close/>
                <a:moveTo>
                  <a:pt x="78319" y="36990"/>
                </a:moveTo>
                <a:cubicBezTo>
                  <a:pt x="78192" y="36990"/>
                  <a:pt x="78129" y="37053"/>
                  <a:pt x="78129" y="37180"/>
                </a:cubicBezTo>
                <a:lnTo>
                  <a:pt x="78129" y="37212"/>
                </a:lnTo>
                <a:cubicBezTo>
                  <a:pt x="78129" y="37338"/>
                  <a:pt x="78192" y="37402"/>
                  <a:pt x="78319" y="37402"/>
                </a:cubicBezTo>
                <a:cubicBezTo>
                  <a:pt x="78414" y="37402"/>
                  <a:pt x="78509" y="37338"/>
                  <a:pt x="78509" y="37212"/>
                </a:cubicBezTo>
                <a:lnTo>
                  <a:pt x="78509" y="37180"/>
                </a:lnTo>
                <a:cubicBezTo>
                  <a:pt x="78509" y="37053"/>
                  <a:pt x="78414" y="36990"/>
                  <a:pt x="78319" y="36990"/>
                </a:cubicBezTo>
                <a:close/>
                <a:moveTo>
                  <a:pt x="223" y="37940"/>
                </a:moveTo>
                <a:cubicBezTo>
                  <a:pt x="96" y="37940"/>
                  <a:pt x="1" y="38035"/>
                  <a:pt x="1" y="38130"/>
                </a:cubicBezTo>
                <a:lnTo>
                  <a:pt x="1" y="38162"/>
                </a:lnTo>
                <a:cubicBezTo>
                  <a:pt x="1" y="38288"/>
                  <a:pt x="96" y="38352"/>
                  <a:pt x="223" y="38352"/>
                </a:cubicBezTo>
                <a:cubicBezTo>
                  <a:pt x="318" y="38352"/>
                  <a:pt x="413" y="38257"/>
                  <a:pt x="413" y="38130"/>
                </a:cubicBezTo>
                <a:cubicBezTo>
                  <a:pt x="413" y="38035"/>
                  <a:pt x="318" y="37940"/>
                  <a:pt x="223" y="37940"/>
                </a:cubicBezTo>
                <a:close/>
                <a:moveTo>
                  <a:pt x="78319" y="38605"/>
                </a:moveTo>
                <a:cubicBezTo>
                  <a:pt x="78192" y="38605"/>
                  <a:pt x="78129" y="38732"/>
                  <a:pt x="78129" y="38827"/>
                </a:cubicBezTo>
                <a:cubicBezTo>
                  <a:pt x="78129" y="38953"/>
                  <a:pt x="78192" y="39048"/>
                  <a:pt x="78319" y="39048"/>
                </a:cubicBezTo>
                <a:cubicBezTo>
                  <a:pt x="78414" y="39048"/>
                  <a:pt x="78509" y="38953"/>
                  <a:pt x="78509" y="38827"/>
                </a:cubicBezTo>
                <a:lnTo>
                  <a:pt x="78509" y="38795"/>
                </a:lnTo>
                <a:cubicBezTo>
                  <a:pt x="78509" y="38700"/>
                  <a:pt x="78414" y="38605"/>
                  <a:pt x="78319" y="38605"/>
                </a:cubicBezTo>
                <a:close/>
                <a:moveTo>
                  <a:pt x="223" y="39555"/>
                </a:moveTo>
                <a:cubicBezTo>
                  <a:pt x="96" y="39555"/>
                  <a:pt x="1" y="39650"/>
                  <a:pt x="1" y="39745"/>
                </a:cubicBezTo>
                <a:lnTo>
                  <a:pt x="1" y="39777"/>
                </a:lnTo>
                <a:cubicBezTo>
                  <a:pt x="1" y="39903"/>
                  <a:pt x="96" y="39998"/>
                  <a:pt x="223" y="39998"/>
                </a:cubicBezTo>
                <a:cubicBezTo>
                  <a:pt x="318" y="39998"/>
                  <a:pt x="413" y="39903"/>
                  <a:pt x="413" y="39777"/>
                </a:cubicBezTo>
                <a:lnTo>
                  <a:pt x="413" y="39745"/>
                </a:lnTo>
                <a:cubicBezTo>
                  <a:pt x="413" y="39650"/>
                  <a:pt x="318" y="39555"/>
                  <a:pt x="223" y="39555"/>
                </a:cubicBezTo>
                <a:close/>
                <a:moveTo>
                  <a:pt x="78319" y="40220"/>
                </a:moveTo>
                <a:cubicBezTo>
                  <a:pt x="78192" y="40220"/>
                  <a:pt x="78129" y="40315"/>
                  <a:pt x="78129" y="40410"/>
                </a:cubicBezTo>
                <a:lnTo>
                  <a:pt x="78129" y="40473"/>
                </a:lnTo>
                <a:cubicBezTo>
                  <a:pt x="78129" y="40568"/>
                  <a:pt x="78192" y="40663"/>
                  <a:pt x="78319" y="40663"/>
                </a:cubicBezTo>
                <a:cubicBezTo>
                  <a:pt x="78414" y="40663"/>
                  <a:pt x="78509" y="40568"/>
                  <a:pt x="78509" y="40473"/>
                </a:cubicBezTo>
                <a:lnTo>
                  <a:pt x="78509" y="40410"/>
                </a:lnTo>
                <a:cubicBezTo>
                  <a:pt x="78509" y="40315"/>
                  <a:pt x="78414" y="40220"/>
                  <a:pt x="78319" y="40220"/>
                </a:cubicBezTo>
                <a:close/>
                <a:moveTo>
                  <a:pt x="223" y="41170"/>
                </a:moveTo>
                <a:cubicBezTo>
                  <a:pt x="96" y="41170"/>
                  <a:pt x="1" y="41265"/>
                  <a:pt x="1" y="41360"/>
                </a:cubicBezTo>
                <a:lnTo>
                  <a:pt x="1" y="41424"/>
                </a:lnTo>
                <a:cubicBezTo>
                  <a:pt x="1" y="41519"/>
                  <a:pt x="96" y="41614"/>
                  <a:pt x="223" y="41614"/>
                </a:cubicBezTo>
                <a:cubicBezTo>
                  <a:pt x="318" y="41614"/>
                  <a:pt x="413" y="41519"/>
                  <a:pt x="413" y="41424"/>
                </a:cubicBezTo>
                <a:lnTo>
                  <a:pt x="413" y="41360"/>
                </a:lnTo>
                <a:cubicBezTo>
                  <a:pt x="413" y="41265"/>
                  <a:pt x="318" y="41170"/>
                  <a:pt x="223" y="41170"/>
                </a:cubicBezTo>
                <a:close/>
                <a:moveTo>
                  <a:pt x="78319" y="41835"/>
                </a:moveTo>
                <a:cubicBezTo>
                  <a:pt x="78192" y="41835"/>
                  <a:pt x="78129" y="41930"/>
                  <a:pt x="78129" y="42057"/>
                </a:cubicBezTo>
                <a:lnTo>
                  <a:pt x="78129" y="42089"/>
                </a:lnTo>
                <a:cubicBezTo>
                  <a:pt x="78129" y="42184"/>
                  <a:pt x="78192" y="42279"/>
                  <a:pt x="78319" y="42279"/>
                </a:cubicBezTo>
                <a:cubicBezTo>
                  <a:pt x="78414" y="42279"/>
                  <a:pt x="78509" y="42184"/>
                  <a:pt x="78509" y="42089"/>
                </a:cubicBezTo>
                <a:lnTo>
                  <a:pt x="78509" y="42057"/>
                </a:lnTo>
                <a:cubicBezTo>
                  <a:pt x="78509" y="41930"/>
                  <a:pt x="78414" y="41835"/>
                  <a:pt x="78319" y="41835"/>
                </a:cubicBezTo>
                <a:close/>
                <a:moveTo>
                  <a:pt x="223" y="42785"/>
                </a:moveTo>
                <a:cubicBezTo>
                  <a:pt x="96" y="42785"/>
                  <a:pt x="1" y="42880"/>
                  <a:pt x="1" y="43007"/>
                </a:cubicBezTo>
                <a:lnTo>
                  <a:pt x="1" y="43039"/>
                </a:lnTo>
                <a:cubicBezTo>
                  <a:pt x="1" y="43134"/>
                  <a:pt x="96" y="43197"/>
                  <a:pt x="223" y="43197"/>
                </a:cubicBezTo>
                <a:cubicBezTo>
                  <a:pt x="318" y="43197"/>
                  <a:pt x="413" y="43102"/>
                  <a:pt x="413" y="43007"/>
                </a:cubicBezTo>
                <a:cubicBezTo>
                  <a:pt x="413" y="42880"/>
                  <a:pt x="318" y="42785"/>
                  <a:pt x="223" y="42785"/>
                </a:cubicBezTo>
                <a:close/>
                <a:moveTo>
                  <a:pt x="78319" y="43482"/>
                </a:moveTo>
                <a:cubicBezTo>
                  <a:pt x="78192" y="43482"/>
                  <a:pt x="78129" y="43577"/>
                  <a:pt x="78129" y="43704"/>
                </a:cubicBezTo>
                <a:cubicBezTo>
                  <a:pt x="78129" y="43799"/>
                  <a:pt x="78192" y="43894"/>
                  <a:pt x="78319" y="43894"/>
                </a:cubicBezTo>
                <a:cubicBezTo>
                  <a:pt x="78414" y="43894"/>
                  <a:pt x="78509" y="43799"/>
                  <a:pt x="78509" y="43704"/>
                </a:cubicBezTo>
                <a:lnTo>
                  <a:pt x="78509" y="43672"/>
                </a:lnTo>
                <a:cubicBezTo>
                  <a:pt x="78509" y="43545"/>
                  <a:pt x="78414" y="43482"/>
                  <a:pt x="78319" y="43482"/>
                </a:cubicBezTo>
                <a:close/>
                <a:moveTo>
                  <a:pt x="223" y="44432"/>
                </a:moveTo>
                <a:cubicBezTo>
                  <a:pt x="96" y="44432"/>
                  <a:pt x="1" y="44495"/>
                  <a:pt x="1" y="44622"/>
                </a:cubicBezTo>
                <a:lnTo>
                  <a:pt x="1" y="44654"/>
                </a:lnTo>
                <a:cubicBezTo>
                  <a:pt x="1" y="44780"/>
                  <a:pt x="96" y="44844"/>
                  <a:pt x="223" y="44844"/>
                </a:cubicBezTo>
                <a:cubicBezTo>
                  <a:pt x="318" y="44844"/>
                  <a:pt x="413" y="44780"/>
                  <a:pt x="413" y="44654"/>
                </a:cubicBezTo>
                <a:lnTo>
                  <a:pt x="413" y="44622"/>
                </a:lnTo>
                <a:cubicBezTo>
                  <a:pt x="413" y="44495"/>
                  <a:pt x="318" y="44432"/>
                  <a:pt x="223" y="44432"/>
                </a:cubicBezTo>
                <a:close/>
                <a:moveTo>
                  <a:pt x="78319" y="45097"/>
                </a:moveTo>
                <a:cubicBezTo>
                  <a:pt x="78192" y="45097"/>
                  <a:pt x="78129" y="45160"/>
                  <a:pt x="78129" y="45287"/>
                </a:cubicBezTo>
                <a:lnTo>
                  <a:pt x="78129" y="45319"/>
                </a:lnTo>
                <a:cubicBezTo>
                  <a:pt x="78129" y="45445"/>
                  <a:pt x="78192" y="45509"/>
                  <a:pt x="78319" y="45509"/>
                </a:cubicBezTo>
                <a:cubicBezTo>
                  <a:pt x="78414" y="45509"/>
                  <a:pt x="78509" y="45445"/>
                  <a:pt x="78509" y="45319"/>
                </a:cubicBezTo>
                <a:lnTo>
                  <a:pt x="78509" y="45287"/>
                </a:lnTo>
                <a:cubicBezTo>
                  <a:pt x="78509" y="45160"/>
                  <a:pt x="78414" y="45097"/>
                  <a:pt x="78319" y="45097"/>
                </a:cubicBezTo>
                <a:close/>
                <a:moveTo>
                  <a:pt x="223" y="46047"/>
                </a:moveTo>
                <a:cubicBezTo>
                  <a:pt x="96" y="46047"/>
                  <a:pt x="1" y="46142"/>
                  <a:pt x="1" y="46237"/>
                </a:cubicBezTo>
                <a:lnTo>
                  <a:pt x="1" y="46269"/>
                </a:lnTo>
                <a:cubicBezTo>
                  <a:pt x="1" y="46396"/>
                  <a:pt x="96" y="46491"/>
                  <a:pt x="223" y="46491"/>
                </a:cubicBezTo>
                <a:cubicBezTo>
                  <a:pt x="318" y="46491"/>
                  <a:pt x="413" y="46396"/>
                  <a:pt x="413" y="46269"/>
                </a:cubicBezTo>
                <a:lnTo>
                  <a:pt x="413" y="46237"/>
                </a:lnTo>
                <a:cubicBezTo>
                  <a:pt x="413" y="46142"/>
                  <a:pt x="318" y="46047"/>
                  <a:pt x="223" y="46047"/>
                </a:cubicBezTo>
                <a:close/>
                <a:moveTo>
                  <a:pt x="78319" y="46712"/>
                </a:moveTo>
                <a:cubicBezTo>
                  <a:pt x="78192" y="46712"/>
                  <a:pt x="78129" y="46807"/>
                  <a:pt x="78129" y="46902"/>
                </a:cubicBezTo>
                <a:lnTo>
                  <a:pt x="78129" y="46934"/>
                </a:lnTo>
                <a:cubicBezTo>
                  <a:pt x="78129" y="47061"/>
                  <a:pt x="78192" y="47156"/>
                  <a:pt x="78319" y="47156"/>
                </a:cubicBezTo>
                <a:cubicBezTo>
                  <a:pt x="78414" y="47156"/>
                  <a:pt x="78509" y="47061"/>
                  <a:pt x="78509" y="46934"/>
                </a:cubicBezTo>
                <a:lnTo>
                  <a:pt x="78509" y="46902"/>
                </a:lnTo>
                <a:cubicBezTo>
                  <a:pt x="78509" y="46807"/>
                  <a:pt x="78414" y="46712"/>
                  <a:pt x="78319" y="46712"/>
                </a:cubicBezTo>
                <a:close/>
                <a:moveTo>
                  <a:pt x="223" y="47662"/>
                </a:moveTo>
                <a:cubicBezTo>
                  <a:pt x="96" y="47662"/>
                  <a:pt x="1" y="47757"/>
                  <a:pt x="1" y="47852"/>
                </a:cubicBezTo>
                <a:lnTo>
                  <a:pt x="1" y="47884"/>
                </a:lnTo>
                <a:cubicBezTo>
                  <a:pt x="1" y="48011"/>
                  <a:pt x="96" y="48074"/>
                  <a:pt x="223" y="48074"/>
                </a:cubicBezTo>
                <a:cubicBezTo>
                  <a:pt x="318" y="48074"/>
                  <a:pt x="413" y="47979"/>
                  <a:pt x="413" y="47852"/>
                </a:cubicBezTo>
                <a:cubicBezTo>
                  <a:pt x="413" y="47757"/>
                  <a:pt x="318" y="47662"/>
                  <a:pt x="223" y="47662"/>
                </a:cubicBezTo>
                <a:close/>
                <a:moveTo>
                  <a:pt x="78319" y="48359"/>
                </a:moveTo>
                <a:cubicBezTo>
                  <a:pt x="78192" y="48359"/>
                  <a:pt x="78129" y="48454"/>
                  <a:pt x="78129" y="48581"/>
                </a:cubicBezTo>
                <a:cubicBezTo>
                  <a:pt x="78129" y="48676"/>
                  <a:pt x="78192" y="48771"/>
                  <a:pt x="78319" y="48771"/>
                </a:cubicBezTo>
                <a:cubicBezTo>
                  <a:pt x="78414" y="48771"/>
                  <a:pt x="78509" y="48676"/>
                  <a:pt x="78509" y="48581"/>
                </a:cubicBezTo>
                <a:lnTo>
                  <a:pt x="78509" y="48517"/>
                </a:lnTo>
                <a:cubicBezTo>
                  <a:pt x="78509" y="48422"/>
                  <a:pt x="78414" y="48359"/>
                  <a:pt x="78319" y="48359"/>
                </a:cubicBezTo>
                <a:close/>
                <a:moveTo>
                  <a:pt x="223" y="49277"/>
                </a:moveTo>
                <a:cubicBezTo>
                  <a:pt x="96" y="49277"/>
                  <a:pt x="1" y="49372"/>
                  <a:pt x="1" y="49467"/>
                </a:cubicBezTo>
                <a:lnTo>
                  <a:pt x="1" y="49531"/>
                </a:lnTo>
                <a:cubicBezTo>
                  <a:pt x="1" y="49626"/>
                  <a:pt x="96" y="49721"/>
                  <a:pt x="223" y="49721"/>
                </a:cubicBezTo>
                <a:cubicBezTo>
                  <a:pt x="318" y="49721"/>
                  <a:pt x="413" y="49626"/>
                  <a:pt x="413" y="49531"/>
                </a:cubicBezTo>
                <a:lnTo>
                  <a:pt x="413" y="49467"/>
                </a:lnTo>
                <a:cubicBezTo>
                  <a:pt x="413" y="49372"/>
                  <a:pt x="318" y="49277"/>
                  <a:pt x="223" y="49277"/>
                </a:cubicBezTo>
                <a:close/>
                <a:moveTo>
                  <a:pt x="78319" y="49942"/>
                </a:moveTo>
                <a:cubicBezTo>
                  <a:pt x="78192" y="49942"/>
                  <a:pt x="78129" y="50037"/>
                  <a:pt x="78129" y="50132"/>
                </a:cubicBezTo>
                <a:lnTo>
                  <a:pt x="78129" y="50196"/>
                </a:lnTo>
                <a:cubicBezTo>
                  <a:pt x="78129" y="50291"/>
                  <a:pt x="78192" y="50386"/>
                  <a:pt x="78319" y="50386"/>
                </a:cubicBezTo>
                <a:cubicBezTo>
                  <a:pt x="78414" y="50386"/>
                  <a:pt x="78509" y="50291"/>
                  <a:pt x="78509" y="50196"/>
                </a:cubicBezTo>
                <a:lnTo>
                  <a:pt x="78509" y="50132"/>
                </a:lnTo>
                <a:cubicBezTo>
                  <a:pt x="78509" y="50037"/>
                  <a:pt x="78414" y="49942"/>
                  <a:pt x="78319" y="49942"/>
                </a:cubicBezTo>
                <a:close/>
                <a:moveTo>
                  <a:pt x="223" y="50893"/>
                </a:moveTo>
                <a:cubicBezTo>
                  <a:pt x="96" y="50893"/>
                  <a:pt x="1" y="50988"/>
                  <a:pt x="1" y="51114"/>
                </a:cubicBezTo>
                <a:lnTo>
                  <a:pt x="1" y="51146"/>
                </a:lnTo>
                <a:cubicBezTo>
                  <a:pt x="1" y="51241"/>
                  <a:pt x="96" y="51336"/>
                  <a:pt x="223" y="51336"/>
                </a:cubicBezTo>
                <a:cubicBezTo>
                  <a:pt x="318" y="51336"/>
                  <a:pt x="413" y="51241"/>
                  <a:pt x="413" y="51146"/>
                </a:cubicBezTo>
                <a:lnTo>
                  <a:pt x="413" y="51114"/>
                </a:lnTo>
                <a:cubicBezTo>
                  <a:pt x="413" y="50988"/>
                  <a:pt x="318" y="50893"/>
                  <a:pt x="223" y="50893"/>
                </a:cubicBezTo>
                <a:close/>
                <a:moveTo>
                  <a:pt x="78319" y="51558"/>
                </a:moveTo>
                <a:cubicBezTo>
                  <a:pt x="78192" y="51558"/>
                  <a:pt x="78129" y="51653"/>
                  <a:pt x="78129" y="51779"/>
                </a:cubicBezTo>
                <a:lnTo>
                  <a:pt x="78129" y="51811"/>
                </a:lnTo>
                <a:cubicBezTo>
                  <a:pt x="78129" y="51906"/>
                  <a:pt x="78192" y="52001"/>
                  <a:pt x="78319" y="52001"/>
                </a:cubicBezTo>
                <a:cubicBezTo>
                  <a:pt x="78414" y="52001"/>
                  <a:pt x="78509" y="51906"/>
                  <a:pt x="78509" y="51811"/>
                </a:cubicBezTo>
                <a:lnTo>
                  <a:pt x="78509" y="51779"/>
                </a:lnTo>
                <a:cubicBezTo>
                  <a:pt x="78509" y="51653"/>
                  <a:pt x="78414" y="51558"/>
                  <a:pt x="78319" y="51558"/>
                </a:cubicBezTo>
                <a:close/>
                <a:moveTo>
                  <a:pt x="223" y="52539"/>
                </a:moveTo>
                <a:cubicBezTo>
                  <a:pt x="96" y="52539"/>
                  <a:pt x="1" y="52603"/>
                  <a:pt x="1" y="52729"/>
                </a:cubicBezTo>
                <a:lnTo>
                  <a:pt x="1" y="52761"/>
                </a:lnTo>
                <a:cubicBezTo>
                  <a:pt x="1" y="52888"/>
                  <a:pt x="96" y="52951"/>
                  <a:pt x="223" y="52951"/>
                </a:cubicBezTo>
                <a:cubicBezTo>
                  <a:pt x="318" y="52951"/>
                  <a:pt x="413" y="52824"/>
                  <a:pt x="413" y="52729"/>
                </a:cubicBezTo>
                <a:cubicBezTo>
                  <a:pt x="413" y="52603"/>
                  <a:pt x="318" y="52539"/>
                  <a:pt x="223" y="52539"/>
                </a:cubicBezTo>
                <a:close/>
                <a:moveTo>
                  <a:pt x="78319" y="53204"/>
                </a:moveTo>
                <a:cubicBezTo>
                  <a:pt x="78192" y="53204"/>
                  <a:pt x="78129" y="53331"/>
                  <a:pt x="78129" y="53426"/>
                </a:cubicBezTo>
                <a:cubicBezTo>
                  <a:pt x="78129" y="53553"/>
                  <a:pt x="78192" y="53616"/>
                  <a:pt x="78319" y="53616"/>
                </a:cubicBezTo>
                <a:cubicBezTo>
                  <a:pt x="78414" y="53616"/>
                  <a:pt x="78509" y="53553"/>
                  <a:pt x="78509" y="53426"/>
                </a:cubicBezTo>
                <a:lnTo>
                  <a:pt x="78509" y="53394"/>
                </a:lnTo>
                <a:cubicBezTo>
                  <a:pt x="78509" y="53268"/>
                  <a:pt x="78414" y="53204"/>
                  <a:pt x="78319" y="53204"/>
                </a:cubicBezTo>
                <a:close/>
                <a:moveTo>
                  <a:pt x="223" y="54154"/>
                </a:moveTo>
                <a:cubicBezTo>
                  <a:pt x="96" y="54154"/>
                  <a:pt x="1" y="54218"/>
                  <a:pt x="1" y="54344"/>
                </a:cubicBezTo>
                <a:lnTo>
                  <a:pt x="1" y="54376"/>
                </a:lnTo>
                <a:cubicBezTo>
                  <a:pt x="1" y="54503"/>
                  <a:pt x="96" y="54566"/>
                  <a:pt x="223" y="54566"/>
                </a:cubicBezTo>
                <a:cubicBezTo>
                  <a:pt x="318" y="54566"/>
                  <a:pt x="413" y="54503"/>
                  <a:pt x="413" y="54376"/>
                </a:cubicBezTo>
                <a:lnTo>
                  <a:pt x="413" y="54344"/>
                </a:lnTo>
                <a:cubicBezTo>
                  <a:pt x="413" y="54218"/>
                  <a:pt x="318" y="54154"/>
                  <a:pt x="223" y="54154"/>
                </a:cubicBezTo>
                <a:close/>
                <a:moveTo>
                  <a:pt x="78319" y="54819"/>
                </a:moveTo>
                <a:cubicBezTo>
                  <a:pt x="78192" y="54819"/>
                  <a:pt x="78129" y="54914"/>
                  <a:pt x="78129" y="55009"/>
                </a:cubicBezTo>
                <a:lnTo>
                  <a:pt x="78129" y="55041"/>
                </a:lnTo>
                <a:cubicBezTo>
                  <a:pt x="78129" y="55168"/>
                  <a:pt x="78192" y="55263"/>
                  <a:pt x="78319" y="55263"/>
                </a:cubicBezTo>
                <a:cubicBezTo>
                  <a:pt x="78414" y="55263"/>
                  <a:pt x="78509" y="55168"/>
                  <a:pt x="78509" y="55041"/>
                </a:cubicBezTo>
                <a:lnTo>
                  <a:pt x="78509" y="55009"/>
                </a:lnTo>
                <a:cubicBezTo>
                  <a:pt x="78509" y="54914"/>
                  <a:pt x="78414" y="54819"/>
                  <a:pt x="78319" y="54819"/>
                </a:cubicBezTo>
                <a:close/>
                <a:moveTo>
                  <a:pt x="223" y="55770"/>
                </a:moveTo>
                <a:cubicBezTo>
                  <a:pt x="96" y="55770"/>
                  <a:pt x="1" y="55865"/>
                  <a:pt x="1" y="55960"/>
                </a:cubicBezTo>
                <a:lnTo>
                  <a:pt x="1" y="55991"/>
                </a:lnTo>
                <a:cubicBezTo>
                  <a:pt x="1" y="56118"/>
                  <a:pt x="96" y="56213"/>
                  <a:pt x="223" y="56213"/>
                </a:cubicBezTo>
                <a:cubicBezTo>
                  <a:pt x="318" y="56213"/>
                  <a:pt x="413" y="56118"/>
                  <a:pt x="413" y="55991"/>
                </a:cubicBezTo>
                <a:lnTo>
                  <a:pt x="413" y="55960"/>
                </a:lnTo>
                <a:cubicBezTo>
                  <a:pt x="413" y="55865"/>
                  <a:pt x="318" y="55770"/>
                  <a:pt x="223" y="55770"/>
                </a:cubicBezTo>
                <a:close/>
                <a:moveTo>
                  <a:pt x="78319" y="56435"/>
                </a:moveTo>
                <a:cubicBezTo>
                  <a:pt x="78192" y="56435"/>
                  <a:pt x="78129" y="56530"/>
                  <a:pt x="78129" y="56625"/>
                </a:cubicBezTo>
                <a:lnTo>
                  <a:pt x="78129" y="56656"/>
                </a:lnTo>
                <a:cubicBezTo>
                  <a:pt x="78129" y="56783"/>
                  <a:pt x="78192" y="56878"/>
                  <a:pt x="78319" y="56878"/>
                </a:cubicBezTo>
                <a:cubicBezTo>
                  <a:pt x="78414" y="56878"/>
                  <a:pt x="78509" y="56783"/>
                  <a:pt x="78509" y="56656"/>
                </a:cubicBezTo>
                <a:lnTo>
                  <a:pt x="78509" y="56625"/>
                </a:lnTo>
                <a:cubicBezTo>
                  <a:pt x="78509" y="56530"/>
                  <a:pt x="78414" y="56435"/>
                  <a:pt x="78319" y="56435"/>
                </a:cubicBezTo>
                <a:close/>
                <a:moveTo>
                  <a:pt x="223" y="57385"/>
                </a:moveTo>
                <a:cubicBezTo>
                  <a:pt x="96" y="57385"/>
                  <a:pt x="1" y="57480"/>
                  <a:pt x="1" y="57575"/>
                </a:cubicBezTo>
                <a:lnTo>
                  <a:pt x="1" y="57638"/>
                </a:lnTo>
                <a:cubicBezTo>
                  <a:pt x="1" y="57733"/>
                  <a:pt x="96" y="57796"/>
                  <a:pt x="223" y="57796"/>
                </a:cubicBezTo>
                <a:cubicBezTo>
                  <a:pt x="318" y="57796"/>
                  <a:pt x="413" y="57701"/>
                  <a:pt x="413" y="57575"/>
                </a:cubicBezTo>
                <a:cubicBezTo>
                  <a:pt x="413" y="57480"/>
                  <a:pt x="318" y="57385"/>
                  <a:pt x="223" y="57385"/>
                </a:cubicBezTo>
                <a:close/>
                <a:moveTo>
                  <a:pt x="78319" y="58081"/>
                </a:moveTo>
                <a:cubicBezTo>
                  <a:pt x="78192" y="58081"/>
                  <a:pt x="78129" y="58176"/>
                  <a:pt x="78129" y="58303"/>
                </a:cubicBezTo>
                <a:cubicBezTo>
                  <a:pt x="78129" y="58398"/>
                  <a:pt x="78192" y="58493"/>
                  <a:pt x="78319" y="58493"/>
                </a:cubicBezTo>
                <a:cubicBezTo>
                  <a:pt x="78414" y="58493"/>
                  <a:pt x="78509" y="58398"/>
                  <a:pt x="78509" y="58303"/>
                </a:cubicBezTo>
                <a:lnTo>
                  <a:pt x="78509" y="58240"/>
                </a:lnTo>
                <a:cubicBezTo>
                  <a:pt x="78509" y="58145"/>
                  <a:pt x="78414" y="58081"/>
                  <a:pt x="78319" y="58081"/>
                </a:cubicBezTo>
                <a:close/>
                <a:moveTo>
                  <a:pt x="223" y="59000"/>
                </a:moveTo>
                <a:cubicBezTo>
                  <a:pt x="96" y="59000"/>
                  <a:pt x="1" y="59095"/>
                  <a:pt x="1" y="59221"/>
                </a:cubicBezTo>
                <a:lnTo>
                  <a:pt x="1" y="59253"/>
                </a:lnTo>
                <a:cubicBezTo>
                  <a:pt x="1" y="59348"/>
                  <a:pt x="96" y="59443"/>
                  <a:pt x="223" y="59443"/>
                </a:cubicBezTo>
                <a:cubicBezTo>
                  <a:pt x="318" y="59443"/>
                  <a:pt x="413" y="59348"/>
                  <a:pt x="413" y="59253"/>
                </a:cubicBezTo>
                <a:lnTo>
                  <a:pt x="413" y="59221"/>
                </a:lnTo>
                <a:cubicBezTo>
                  <a:pt x="413" y="59095"/>
                  <a:pt x="318" y="59000"/>
                  <a:pt x="223" y="59000"/>
                </a:cubicBezTo>
                <a:close/>
                <a:moveTo>
                  <a:pt x="78319" y="59665"/>
                </a:moveTo>
                <a:cubicBezTo>
                  <a:pt x="78192" y="59665"/>
                  <a:pt x="78129" y="59760"/>
                  <a:pt x="78129" y="59886"/>
                </a:cubicBezTo>
                <a:lnTo>
                  <a:pt x="78129" y="59918"/>
                </a:lnTo>
                <a:cubicBezTo>
                  <a:pt x="78129" y="60013"/>
                  <a:pt x="78192" y="60108"/>
                  <a:pt x="78319" y="60108"/>
                </a:cubicBezTo>
                <a:cubicBezTo>
                  <a:pt x="78414" y="60108"/>
                  <a:pt x="78509" y="60013"/>
                  <a:pt x="78509" y="59918"/>
                </a:cubicBezTo>
                <a:lnTo>
                  <a:pt x="78509" y="59886"/>
                </a:lnTo>
                <a:cubicBezTo>
                  <a:pt x="78509" y="59760"/>
                  <a:pt x="78414" y="59665"/>
                  <a:pt x="78319" y="59665"/>
                </a:cubicBezTo>
                <a:close/>
                <a:moveTo>
                  <a:pt x="223" y="60615"/>
                </a:moveTo>
                <a:cubicBezTo>
                  <a:pt x="96" y="60615"/>
                  <a:pt x="1" y="60710"/>
                  <a:pt x="1" y="60837"/>
                </a:cubicBezTo>
                <a:lnTo>
                  <a:pt x="1" y="60868"/>
                </a:lnTo>
                <a:cubicBezTo>
                  <a:pt x="1" y="60963"/>
                  <a:pt x="96" y="61058"/>
                  <a:pt x="223" y="61058"/>
                </a:cubicBezTo>
                <a:cubicBezTo>
                  <a:pt x="318" y="61058"/>
                  <a:pt x="413" y="60963"/>
                  <a:pt x="413" y="60868"/>
                </a:cubicBezTo>
                <a:lnTo>
                  <a:pt x="413" y="60837"/>
                </a:lnTo>
                <a:cubicBezTo>
                  <a:pt x="413" y="60710"/>
                  <a:pt x="318" y="60615"/>
                  <a:pt x="223" y="60615"/>
                </a:cubicBezTo>
                <a:close/>
                <a:moveTo>
                  <a:pt x="78319" y="61312"/>
                </a:moveTo>
                <a:cubicBezTo>
                  <a:pt x="78192" y="61312"/>
                  <a:pt x="78129" y="61375"/>
                  <a:pt x="78129" y="61502"/>
                </a:cubicBezTo>
                <a:lnTo>
                  <a:pt x="78129" y="61533"/>
                </a:lnTo>
                <a:cubicBezTo>
                  <a:pt x="78129" y="61660"/>
                  <a:pt x="78192" y="61723"/>
                  <a:pt x="78319" y="61723"/>
                </a:cubicBezTo>
                <a:cubicBezTo>
                  <a:pt x="78414" y="61723"/>
                  <a:pt x="78509" y="61628"/>
                  <a:pt x="78509" y="61533"/>
                </a:cubicBezTo>
                <a:lnTo>
                  <a:pt x="78509" y="61502"/>
                </a:lnTo>
                <a:cubicBezTo>
                  <a:pt x="78509" y="61375"/>
                  <a:pt x="78414" y="61312"/>
                  <a:pt x="78319" y="61312"/>
                </a:cubicBezTo>
                <a:close/>
                <a:moveTo>
                  <a:pt x="223" y="62262"/>
                </a:moveTo>
                <a:cubicBezTo>
                  <a:pt x="96" y="62262"/>
                  <a:pt x="1" y="62325"/>
                  <a:pt x="1" y="62452"/>
                </a:cubicBezTo>
                <a:lnTo>
                  <a:pt x="1" y="62483"/>
                </a:lnTo>
                <a:cubicBezTo>
                  <a:pt x="1" y="62610"/>
                  <a:pt x="96" y="62673"/>
                  <a:pt x="223" y="62673"/>
                </a:cubicBezTo>
                <a:cubicBezTo>
                  <a:pt x="318" y="62673"/>
                  <a:pt x="413" y="62547"/>
                  <a:pt x="413" y="62452"/>
                </a:cubicBezTo>
                <a:cubicBezTo>
                  <a:pt x="413" y="62325"/>
                  <a:pt x="318" y="62262"/>
                  <a:pt x="223" y="62262"/>
                </a:cubicBezTo>
                <a:close/>
                <a:moveTo>
                  <a:pt x="78319" y="62927"/>
                </a:moveTo>
                <a:cubicBezTo>
                  <a:pt x="78192" y="62927"/>
                  <a:pt x="78129" y="63053"/>
                  <a:pt x="78129" y="63148"/>
                </a:cubicBezTo>
                <a:cubicBezTo>
                  <a:pt x="78129" y="63275"/>
                  <a:pt x="78192" y="63338"/>
                  <a:pt x="78319" y="63338"/>
                </a:cubicBezTo>
                <a:cubicBezTo>
                  <a:pt x="78414" y="63338"/>
                  <a:pt x="78509" y="63275"/>
                  <a:pt x="78509" y="63148"/>
                </a:cubicBezTo>
                <a:lnTo>
                  <a:pt x="78509" y="63117"/>
                </a:lnTo>
                <a:cubicBezTo>
                  <a:pt x="78509" y="62990"/>
                  <a:pt x="78414" y="62927"/>
                  <a:pt x="78319" y="62927"/>
                </a:cubicBezTo>
                <a:close/>
                <a:moveTo>
                  <a:pt x="223" y="63877"/>
                </a:moveTo>
                <a:cubicBezTo>
                  <a:pt x="96" y="63877"/>
                  <a:pt x="1" y="63972"/>
                  <a:pt x="1" y="64067"/>
                </a:cubicBezTo>
                <a:lnTo>
                  <a:pt x="1" y="64098"/>
                </a:lnTo>
                <a:cubicBezTo>
                  <a:pt x="1" y="64225"/>
                  <a:pt x="96" y="64288"/>
                  <a:pt x="223" y="64288"/>
                </a:cubicBezTo>
                <a:cubicBezTo>
                  <a:pt x="318" y="64288"/>
                  <a:pt x="413" y="64193"/>
                  <a:pt x="413" y="64067"/>
                </a:cubicBezTo>
                <a:cubicBezTo>
                  <a:pt x="413" y="63972"/>
                  <a:pt x="318" y="63877"/>
                  <a:pt x="223" y="63877"/>
                </a:cubicBezTo>
                <a:close/>
                <a:moveTo>
                  <a:pt x="78319" y="64573"/>
                </a:moveTo>
                <a:cubicBezTo>
                  <a:pt x="78192" y="64573"/>
                  <a:pt x="78129" y="64668"/>
                  <a:pt x="78129" y="64763"/>
                </a:cubicBezTo>
                <a:cubicBezTo>
                  <a:pt x="78129" y="64890"/>
                  <a:pt x="78192" y="64985"/>
                  <a:pt x="78319" y="64985"/>
                </a:cubicBezTo>
                <a:cubicBezTo>
                  <a:pt x="78414" y="64985"/>
                  <a:pt x="78509" y="64890"/>
                  <a:pt x="78509" y="64763"/>
                </a:cubicBezTo>
                <a:lnTo>
                  <a:pt x="78509" y="64732"/>
                </a:lnTo>
                <a:cubicBezTo>
                  <a:pt x="78509" y="64637"/>
                  <a:pt x="78414" y="64573"/>
                  <a:pt x="78319" y="64573"/>
                </a:cubicBezTo>
                <a:close/>
                <a:moveTo>
                  <a:pt x="223" y="65492"/>
                </a:moveTo>
                <a:cubicBezTo>
                  <a:pt x="96" y="65492"/>
                  <a:pt x="1" y="65587"/>
                  <a:pt x="1" y="65682"/>
                </a:cubicBezTo>
                <a:lnTo>
                  <a:pt x="1" y="65745"/>
                </a:lnTo>
                <a:cubicBezTo>
                  <a:pt x="1" y="65840"/>
                  <a:pt x="96" y="65935"/>
                  <a:pt x="223" y="65935"/>
                </a:cubicBezTo>
                <a:cubicBezTo>
                  <a:pt x="318" y="65935"/>
                  <a:pt x="413" y="65840"/>
                  <a:pt x="413" y="65745"/>
                </a:cubicBezTo>
                <a:lnTo>
                  <a:pt x="413" y="65682"/>
                </a:lnTo>
                <a:cubicBezTo>
                  <a:pt x="413" y="65587"/>
                  <a:pt x="318" y="65492"/>
                  <a:pt x="223" y="65492"/>
                </a:cubicBezTo>
                <a:close/>
                <a:moveTo>
                  <a:pt x="78319" y="66157"/>
                </a:moveTo>
                <a:cubicBezTo>
                  <a:pt x="78192" y="66157"/>
                  <a:pt x="78129" y="66252"/>
                  <a:pt x="78129" y="66347"/>
                </a:cubicBezTo>
                <a:lnTo>
                  <a:pt x="78129" y="66410"/>
                </a:lnTo>
                <a:cubicBezTo>
                  <a:pt x="78129" y="66505"/>
                  <a:pt x="78192" y="66600"/>
                  <a:pt x="78319" y="66600"/>
                </a:cubicBezTo>
                <a:cubicBezTo>
                  <a:pt x="78414" y="66600"/>
                  <a:pt x="78509" y="66505"/>
                  <a:pt x="78509" y="66410"/>
                </a:cubicBezTo>
                <a:lnTo>
                  <a:pt x="78509" y="66347"/>
                </a:lnTo>
                <a:cubicBezTo>
                  <a:pt x="78509" y="66252"/>
                  <a:pt x="78414" y="66157"/>
                  <a:pt x="78319" y="66157"/>
                </a:cubicBezTo>
                <a:close/>
                <a:moveTo>
                  <a:pt x="223" y="67107"/>
                </a:moveTo>
                <a:cubicBezTo>
                  <a:pt x="96" y="67107"/>
                  <a:pt x="1" y="67202"/>
                  <a:pt x="1" y="67297"/>
                </a:cubicBezTo>
                <a:lnTo>
                  <a:pt x="1" y="67360"/>
                </a:lnTo>
                <a:cubicBezTo>
                  <a:pt x="1" y="67455"/>
                  <a:pt x="96" y="67519"/>
                  <a:pt x="223" y="67519"/>
                </a:cubicBezTo>
                <a:cubicBezTo>
                  <a:pt x="318" y="67519"/>
                  <a:pt x="413" y="67424"/>
                  <a:pt x="413" y="67297"/>
                </a:cubicBezTo>
                <a:cubicBezTo>
                  <a:pt x="413" y="67202"/>
                  <a:pt x="318" y="67107"/>
                  <a:pt x="223" y="67107"/>
                </a:cubicBezTo>
                <a:close/>
                <a:moveTo>
                  <a:pt x="78319" y="67804"/>
                </a:moveTo>
                <a:cubicBezTo>
                  <a:pt x="78192" y="67804"/>
                  <a:pt x="78129" y="67899"/>
                  <a:pt x="78129" y="68025"/>
                </a:cubicBezTo>
                <a:cubicBezTo>
                  <a:pt x="78129" y="68120"/>
                  <a:pt x="78192" y="68215"/>
                  <a:pt x="78319" y="68215"/>
                </a:cubicBezTo>
                <a:cubicBezTo>
                  <a:pt x="78414" y="68215"/>
                  <a:pt x="78509" y="68120"/>
                  <a:pt x="78509" y="68025"/>
                </a:cubicBezTo>
                <a:lnTo>
                  <a:pt x="78509" y="67994"/>
                </a:lnTo>
                <a:cubicBezTo>
                  <a:pt x="78509" y="67867"/>
                  <a:pt x="78414" y="67804"/>
                  <a:pt x="78319" y="67804"/>
                </a:cubicBezTo>
                <a:close/>
                <a:moveTo>
                  <a:pt x="223" y="68722"/>
                </a:moveTo>
                <a:cubicBezTo>
                  <a:pt x="96" y="68722"/>
                  <a:pt x="1" y="68817"/>
                  <a:pt x="1" y="68944"/>
                </a:cubicBezTo>
                <a:lnTo>
                  <a:pt x="1" y="68975"/>
                </a:lnTo>
                <a:cubicBezTo>
                  <a:pt x="1" y="69070"/>
                  <a:pt x="96" y="69165"/>
                  <a:pt x="223" y="69165"/>
                </a:cubicBezTo>
                <a:cubicBezTo>
                  <a:pt x="318" y="69165"/>
                  <a:pt x="413" y="69039"/>
                  <a:pt x="413" y="68944"/>
                </a:cubicBezTo>
                <a:cubicBezTo>
                  <a:pt x="413" y="68817"/>
                  <a:pt x="318" y="68722"/>
                  <a:pt x="223" y="68722"/>
                </a:cubicBezTo>
                <a:close/>
                <a:moveTo>
                  <a:pt x="78319" y="69419"/>
                </a:moveTo>
                <a:cubicBezTo>
                  <a:pt x="78192" y="69419"/>
                  <a:pt x="78129" y="69514"/>
                  <a:pt x="78129" y="69640"/>
                </a:cubicBezTo>
                <a:cubicBezTo>
                  <a:pt x="78129" y="69736"/>
                  <a:pt x="78192" y="69831"/>
                  <a:pt x="78319" y="69831"/>
                </a:cubicBezTo>
                <a:cubicBezTo>
                  <a:pt x="78414" y="69831"/>
                  <a:pt x="78509" y="69736"/>
                  <a:pt x="78509" y="69640"/>
                </a:cubicBezTo>
                <a:lnTo>
                  <a:pt x="78509" y="69609"/>
                </a:lnTo>
                <a:cubicBezTo>
                  <a:pt x="78509" y="69482"/>
                  <a:pt x="78414" y="69419"/>
                  <a:pt x="78319" y="69419"/>
                </a:cubicBezTo>
                <a:close/>
                <a:moveTo>
                  <a:pt x="223" y="70369"/>
                </a:moveTo>
                <a:cubicBezTo>
                  <a:pt x="96" y="70369"/>
                  <a:pt x="1" y="70432"/>
                  <a:pt x="1" y="70559"/>
                </a:cubicBezTo>
                <a:lnTo>
                  <a:pt x="1" y="70591"/>
                </a:lnTo>
                <a:cubicBezTo>
                  <a:pt x="1" y="70717"/>
                  <a:pt x="96" y="70781"/>
                  <a:pt x="223" y="70781"/>
                </a:cubicBezTo>
                <a:cubicBezTo>
                  <a:pt x="318" y="70781"/>
                  <a:pt x="413" y="70717"/>
                  <a:pt x="413" y="70591"/>
                </a:cubicBezTo>
                <a:lnTo>
                  <a:pt x="413" y="70559"/>
                </a:lnTo>
                <a:cubicBezTo>
                  <a:pt x="413" y="70432"/>
                  <a:pt x="318" y="70369"/>
                  <a:pt x="223" y="70369"/>
                </a:cubicBezTo>
                <a:close/>
                <a:moveTo>
                  <a:pt x="78319" y="71034"/>
                </a:moveTo>
                <a:cubicBezTo>
                  <a:pt x="78224" y="71034"/>
                  <a:pt x="78129" y="71097"/>
                  <a:pt x="78097" y="71224"/>
                </a:cubicBezTo>
                <a:lnTo>
                  <a:pt x="78097" y="71256"/>
                </a:lnTo>
                <a:cubicBezTo>
                  <a:pt x="78097" y="71382"/>
                  <a:pt x="78192" y="71446"/>
                  <a:pt x="78319" y="71446"/>
                </a:cubicBezTo>
                <a:cubicBezTo>
                  <a:pt x="78414" y="71446"/>
                  <a:pt x="78509" y="71382"/>
                  <a:pt x="78509" y="71256"/>
                </a:cubicBezTo>
                <a:lnTo>
                  <a:pt x="78509" y="71224"/>
                </a:lnTo>
                <a:cubicBezTo>
                  <a:pt x="78509" y="71129"/>
                  <a:pt x="78414" y="71034"/>
                  <a:pt x="78319" y="71034"/>
                </a:cubicBezTo>
                <a:close/>
                <a:moveTo>
                  <a:pt x="271" y="71978"/>
                </a:moveTo>
                <a:cubicBezTo>
                  <a:pt x="255" y="71978"/>
                  <a:pt x="239" y="71980"/>
                  <a:pt x="223" y="71984"/>
                </a:cubicBezTo>
                <a:cubicBezTo>
                  <a:pt x="128" y="71984"/>
                  <a:pt x="33" y="72079"/>
                  <a:pt x="64" y="72174"/>
                </a:cubicBezTo>
                <a:lnTo>
                  <a:pt x="64" y="72206"/>
                </a:lnTo>
                <a:cubicBezTo>
                  <a:pt x="64" y="72332"/>
                  <a:pt x="159" y="72396"/>
                  <a:pt x="254" y="72396"/>
                </a:cubicBezTo>
                <a:cubicBezTo>
                  <a:pt x="381" y="72396"/>
                  <a:pt x="444" y="72269"/>
                  <a:pt x="444" y="72174"/>
                </a:cubicBezTo>
                <a:cubicBezTo>
                  <a:pt x="444" y="72064"/>
                  <a:pt x="373" y="71978"/>
                  <a:pt x="271" y="71978"/>
                </a:cubicBezTo>
                <a:close/>
                <a:moveTo>
                  <a:pt x="78255" y="72649"/>
                </a:moveTo>
                <a:cubicBezTo>
                  <a:pt x="78129" y="72649"/>
                  <a:pt x="78034" y="72712"/>
                  <a:pt x="78034" y="72839"/>
                </a:cubicBezTo>
                <a:lnTo>
                  <a:pt x="78034" y="72871"/>
                </a:lnTo>
                <a:cubicBezTo>
                  <a:pt x="78002" y="72966"/>
                  <a:pt x="78097" y="73061"/>
                  <a:pt x="78224" y="73092"/>
                </a:cubicBezTo>
                <a:cubicBezTo>
                  <a:pt x="78319" y="73092"/>
                  <a:pt x="78414" y="72997"/>
                  <a:pt x="78414" y="72902"/>
                </a:cubicBezTo>
                <a:lnTo>
                  <a:pt x="78224" y="72839"/>
                </a:lnTo>
                <a:lnTo>
                  <a:pt x="78224" y="72839"/>
                </a:lnTo>
                <a:lnTo>
                  <a:pt x="78414" y="72871"/>
                </a:lnTo>
                <a:cubicBezTo>
                  <a:pt x="78445" y="72744"/>
                  <a:pt x="78350" y="72649"/>
                  <a:pt x="78255" y="72649"/>
                </a:cubicBezTo>
                <a:close/>
                <a:moveTo>
                  <a:pt x="419" y="73593"/>
                </a:moveTo>
                <a:cubicBezTo>
                  <a:pt x="406" y="73593"/>
                  <a:pt x="394" y="73595"/>
                  <a:pt x="381" y="73599"/>
                </a:cubicBezTo>
                <a:cubicBezTo>
                  <a:pt x="254" y="73599"/>
                  <a:pt x="191" y="73694"/>
                  <a:pt x="191" y="73821"/>
                </a:cubicBezTo>
                <a:lnTo>
                  <a:pt x="381" y="73821"/>
                </a:lnTo>
                <a:lnTo>
                  <a:pt x="191" y="73852"/>
                </a:lnTo>
                <a:cubicBezTo>
                  <a:pt x="191" y="73947"/>
                  <a:pt x="286" y="74011"/>
                  <a:pt x="381" y="74011"/>
                </a:cubicBezTo>
                <a:lnTo>
                  <a:pt x="413" y="74011"/>
                </a:lnTo>
                <a:cubicBezTo>
                  <a:pt x="539" y="74011"/>
                  <a:pt x="603" y="73916"/>
                  <a:pt x="603" y="73789"/>
                </a:cubicBezTo>
                <a:lnTo>
                  <a:pt x="603" y="73757"/>
                </a:lnTo>
                <a:cubicBezTo>
                  <a:pt x="575" y="73675"/>
                  <a:pt x="500" y="73593"/>
                  <a:pt x="419" y="73593"/>
                </a:cubicBezTo>
                <a:close/>
                <a:moveTo>
                  <a:pt x="78027" y="74258"/>
                </a:moveTo>
                <a:cubicBezTo>
                  <a:pt x="77946" y="74258"/>
                  <a:pt x="77871" y="74340"/>
                  <a:pt x="77844" y="74423"/>
                </a:cubicBezTo>
                <a:lnTo>
                  <a:pt x="77844" y="74454"/>
                </a:lnTo>
                <a:cubicBezTo>
                  <a:pt x="77844" y="74581"/>
                  <a:pt x="77907" y="74676"/>
                  <a:pt x="78034" y="74676"/>
                </a:cubicBezTo>
                <a:cubicBezTo>
                  <a:pt x="78129" y="74676"/>
                  <a:pt x="78224" y="74613"/>
                  <a:pt x="78224" y="74518"/>
                </a:cubicBezTo>
                <a:lnTo>
                  <a:pt x="78255" y="74486"/>
                </a:lnTo>
                <a:cubicBezTo>
                  <a:pt x="78255" y="74359"/>
                  <a:pt x="78192" y="74264"/>
                  <a:pt x="78065" y="74264"/>
                </a:cubicBezTo>
                <a:cubicBezTo>
                  <a:pt x="78052" y="74260"/>
                  <a:pt x="78040" y="74258"/>
                  <a:pt x="78027" y="74258"/>
                </a:cubicBezTo>
                <a:close/>
                <a:moveTo>
                  <a:pt x="603" y="75183"/>
                </a:moveTo>
                <a:cubicBezTo>
                  <a:pt x="476" y="75214"/>
                  <a:pt x="413" y="75309"/>
                  <a:pt x="444" y="75436"/>
                </a:cubicBezTo>
                <a:lnTo>
                  <a:pt x="444" y="75468"/>
                </a:lnTo>
                <a:cubicBezTo>
                  <a:pt x="444" y="75563"/>
                  <a:pt x="539" y="75594"/>
                  <a:pt x="634" y="75594"/>
                </a:cubicBezTo>
                <a:lnTo>
                  <a:pt x="666" y="75594"/>
                </a:lnTo>
                <a:cubicBezTo>
                  <a:pt x="761" y="75594"/>
                  <a:pt x="824" y="75468"/>
                  <a:pt x="824" y="75341"/>
                </a:cubicBezTo>
                <a:cubicBezTo>
                  <a:pt x="793" y="75246"/>
                  <a:pt x="698" y="75183"/>
                  <a:pt x="603" y="75183"/>
                </a:cubicBezTo>
                <a:close/>
                <a:moveTo>
                  <a:pt x="77772" y="75841"/>
                </a:moveTo>
                <a:cubicBezTo>
                  <a:pt x="77685" y="75841"/>
                  <a:pt x="77590" y="75924"/>
                  <a:pt x="77590" y="76006"/>
                </a:cubicBezTo>
                <a:lnTo>
                  <a:pt x="77558" y="76038"/>
                </a:lnTo>
                <a:cubicBezTo>
                  <a:pt x="77558" y="76164"/>
                  <a:pt x="77622" y="76259"/>
                  <a:pt x="77717" y="76291"/>
                </a:cubicBezTo>
                <a:lnTo>
                  <a:pt x="77780" y="76291"/>
                </a:lnTo>
                <a:cubicBezTo>
                  <a:pt x="77875" y="76291"/>
                  <a:pt x="77939" y="76228"/>
                  <a:pt x="77970" y="76133"/>
                </a:cubicBezTo>
                <a:lnTo>
                  <a:pt x="77970" y="76101"/>
                </a:lnTo>
                <a:cubicBezTo>
                  <a:pt x="78002" y="75974"/>
                  <a:pt x="77907" y="75879"/>
                  <a:pt x="77812" y="75848"/>
                </a:cubicBezTo>
                <a:cubicBezTo>
                  <a:pt x="77799" y="75843"/>
                  <a:pt x="77786" y="75841"/>
                  <a:pt x="77772" y="75841"/>
                </a:cubicBezTo>
                <a:close/>
                <a:moveTo>
                  <a:pt x="919" y="76766"/>
                </a:moveTo>
                <a:cubicBezTo>
                  <a:pt x="793" y="76798"/>
                  <a:pt x="729" y="76924"/>
                  <a:pt x="761" y="77019"/>
                </a:cubicBezTo>
                <a:lnTo>
                  <a:pt x="761" y="77051"/>
                </a:lnTo>
                <a:cubicBezTo>
                  <a:pt x="793" y="77146"/>
                  <a:pt x="856" y="77178"/>
                  <a:pt x="951" y="77178"/>
                </a:cubicBezTo>
                <a:lnTo>
                  <a:pt x="1014" y="77178"/>
                </a:lnTo>
                <a:cubicBezTo>
                  <a:pt x="1109" y="77146"/>
                  <a:pt x="1173" y="77019"/>
                  <a:pt x="1141" y="76924"/>
                </a:cubicBezTo>
                <a:cubicBezTo>
                  <a:pt x="1109" y="76829"/>
                  <a:pt x="1014" y="76766"/>
                  <a:pt x="919" y="76766"/>
                </a:cubicBezTo>
                <a:close/>
                <a:moveTo>
                  <a:pt x="77411" y="77423"/>
                </a:moveTo>
                <a:cubicBezTo>
                  <a:pt x="77327" y="77423"/>
                  <a:pt x="77236" y="77480"/>
                  <a:pt x="77210" y="77558"/>
                </a:cubicBezTo>
                <a:lnTo>
                  <a:pt x="77210" y="77621"/>
                </a:lnTo>
                <a:cubicBezTo>
                  <a:pt x="77178" y="77716"/>
                  <a:pt x="77242" y="77843"/>
                  <a:pt x="77337" y="77843"/>
                </a:cubicBezTo>
                <a:cubicBezTo>
                  <a:pt x="77368" y="77874"/>
                  <a:pt x="77368" y="77874"/>
                  <a:pt x="77400" y="77874"/>
                </a:cubicBezTo>
                <a:cubicBezTo>
                  <a:pt x="77495" y="77874"/>
                  <a:pt x="77558" y="77811"/>
                  <a:pt x="77590" y="77716"/>
                </a:cubicBezTo>
                <a:lnTo>
                  <a:pt x="77400" y="77621"/>
                </a:lnTo>
                <a:lnTo>
                  <a:pt x="77590" y="77684"/>
                </a:lnTo>
                <a:cubicBezTo>
                  <a:pt x="77622" y="77558"/>
                  <a:pt x="77558" y="77463"/>
                  <a:pt x="77463" y="77431"/>
                </a:cubicBezTo>
                <a:cubicBezTo>
                  <a:pt x="77447" y="77425"/>
                  <a:pt x="77429" y="77423"/>
                  <a:pt x="77411" y="77423"/>
                </a:cubicBezTo>
                <a:close/>
                <a:moveTo>
                  <a:pt x="1381" y="78341"/>
                </a:moveTo>
                <a:cubicBezTo>
                  <a:pt x="1365" y="78341"/>
                  <a:pt x="1348" y="78344"/>
                  <a:pt x="1331" y="78349"/>
                </a:cubicBezTo>
                <a:cubicBezTo>
                  <a:pt x="1204" y="78381"/>
                  <a:pt x="1173" y="78508"/>
                  <a:pt x="1204" y="78603"/>
                </a:cubicBezTo>
                <a:lnTo>
                  <a:pt x="1204" y="78634"/>
                </a:lnTo>
                <a:cubicBezTo>
                  <a:pt x="1236" y="78729"/>
                  <a:pt x="1299" y="78761"/>
                  <a:pt x="1363" y="78761"/>
                </a:cubicBezTo>
                <a:lnTo>
                  <a:pt x="1426" y="78761"/>
                </a:lnTo>
                <a:cubicBezTo>
                  <a:pt x="1553" y="78698"/>
                  <a:pt x="1584" y="78571"/>
                  <a:pt x="1553" y="78476"/>
                </a:cubicBezTo>
                <a:cubicBezTo>
                  <a:pt x="1527" y="78398"/>
                  <a:pt x="1458" y="78341"/>
                  <a:pt x="1381" y="78341"/>
                </a:cubicBezTo>
                <a:close/>
                <a:moveTo>
                  <a:pt x="76956" y="78975"/>
                </a:moveTo>
                <a:cubicBezTo>
                  <a:pt x="76862" y="78975"/>
                  <a:pt x="76793" y="79031"/>
                  <a:pt x="76767" y="79109"/>
                </a:cubicBezTo>
                <a:lnTo>
                  <a:pt x="76735" y="79141"/>
                </a:lnTo>
                <a:cubicBezTo>
                  <a:pt x="76703" y="79268"/>
                  <a:pt x="76767" y="79363"/>
                  <a:pt x="76862" y="79395"/>
                </a:cubicBezTo>
                <a:cubicBezTo>
                  <a:pt x="76893" y="79395"/>
                  <a:pt x="76925" y="79426"/>
                  <a:pt x="76925" y="79426"/>
                </a:cubicBezTo>
                <a:cubicBezTo>
                  <a:pt x="77020" y="79426"/>
                  <a:pt x="77083" y="79363"/>
                  <a:pt x="77115" y="79268"/>
                </a:cubicBezTo>
                <a:lnTo>
                  <a:pt x="77115" y="79236"/>
                </a:lnTo>
                <a:cubicBezTo>
                  <a:pt x="77178" y="79141"/>
                  <a:pt x="77115" y="79014"/>
                  <a:pt x="77020" y="78983"/>
                </a:cubicBezTo>
                <a:cubicBezTo>
                  <a:pt x="76998" y="78977"/>
                  <a:pt x="76976" y="78975"/>
                  <a:pt x="76956" y="78975"/>
                </a:cubicBezTo>
                <a:close/>
                <a:moveTo>
                  <a:pt x="1895" y="79889"/>
                </a:moveTo>
                <a:cubicBezTo>
                  <a:pt x="1867" y="79889"/>
                  <a:pt x="1838" y="79893"/>
                  <a:pt x="1806" y="79901"/>
                </a:cubicBezTo>
                <a:cubicBezTo>
                  <a:pt x="1711" y="79933"/>
                  <a:pt x="1648" y="80060"/>
                  <a:pt x="1711" y="80155"/>
                </a:cubicBezTo>
                <a:lnTo>
                  <a:pt x="1711" y="80186"/>
                </a:lnTo>
                <a:cubicBezTo>
                  <a:pt x="1743" y="80250"/>
                  <a:pt x="1838" y="80313"/>
                  <a:pt x="1901" y="80313"/>
                </a:cubicBezTo>
                <a:lnTo>
                  <a:pt x="1964" y="80313"/>
                </a:lnTo>
                <a:cubicBezTo>
                  <a:pt x="2091" y="80250"/>
                  <a:pt x="2123" y="80155"/>
                  <a:pt x="2091" y="80060"/>
                </a:cubicBezTo>
                <a:lnTo>
                  <a:pt x="2059" y="79996"/>
                </a:lnTo>
                <a:cubicBezTo>
                  <a:pt x="2036" y="79925"/>
                  <a:pt x="1976" y="79889"/>
                  <a:pt x="1895" y="79889"/>
                </a:cubicBezTo>
                <a:close/>
                <a:moveTo>
                  <a:pt x="76397" y="80495"/>
                </a:moveTo>
                <a:cubicBezTo>
                  <a:pt x="76313" y="80495"/>
                  <a:pt x="76223" y="80551"/>
                  <a:pt x="76197" y="80630"/>
                </a:cubicBezTo>
                <a:lnTo>
                  <a:pt x="76197" y="80661"/>
                </a:lnTo>
                <a:cubicBezTo>
                  <a:pt x="76133" y="80756"/>
                  <a:pt x="76197" y="80883"/>
                  <a:pt x="76292" y="80915"/>
                </a:cubicBezTo>
                <a:cubicBezTo>
                  <a:pt x="76323" y="80946"/>
                  <a:pt x="76355" y="80946"/>
                  <a:pt x="76387" y="80946"/>
                </a:cubicBezTo>
                <a:cubicBezTo>
                  <a:pt x="76450" y="80946"/>
                  <a:pt x="76545" y="80883"/>
                  <a:pt x="76545" y="80820"/>
                </a:cubicBezTo>
                <a:lnTo>
                  <a:pt x="76577" y="80788"/>
                </a:lnTo>
                <a:cubicBezTo>
                  <a:pt x="76608" y="80661"/>
                  <a:pt x="76577" y="80566"/>
                  <a:pt x="76450" y="80503"/>
                </a:cubicBezTo>
                <a:cubicBezTo>
                  <a:pt x="76433" y="80497"/>
                  <a:pt x="76415" y="80495"/>
                  <a:pt x="76397" y="80495"/>
                </a:cubicBezTo>
                <a:close/>
                <a:moveTo>
                  <a:pt x="2510" y="81378"/>
                </a:moveTo>
                <a:cubicBezTo>
                  <a:pt x="2487" y="81378"/>
                  <a:pt x="2463" y="81382"/>
                  <a:pt x="2439" y="81390"/>
                </a:cubicBezTo>
                <a:cubicBezTo>
                  <a:pt x="2313" y="81421"/>
                  <a:pt x="2281" y="81548"/>
                  <a:pt x="2313" y="81643"/>
                </a:cubicBezTo>
                <a:lnTo>
                  <a:pt x="2344" y="81706"/>
                </a:lnTo>
                <a:cubicBezTo>
                  <a:pt x="2376" y="81770"/>
                  <a:pt x="2439" y="81801"/>
                  <a:pt x="2503" y="81801"/>
                </a:cubicBezTo>
                <a:cubicBezTo>
                  <a:pt x="2534" y="81801"/>
                  <a:pt x="2566" y="81801"/>
                  <a:pt x="2598" y="81770"/>
                </a:cubicBezTo>
                <a:cubicBezTo>
                  <a:pt x="2693" y="81738"/>
                  <a:pt x="2724" y="81611"/>
                  <a:pt x="2693" y="81485"/>
                </a:cubicBezTo>
                <a:cubicBezTo>
                  <a:pt x="2645" y="81413"/>
                  <a:pt x="2580" y="81378"/>
                  <a:pt x="2510" y="81378"/>
                </a:cubicBezTo>
                <a:close/>
                <a:moveTo>
                  <a:pt x="75723" y="81991"/>
                </a:moveTo>
                <a:cubicBezTo>
                  <a:pt x="75662" y="81991"/>
                  <a:pt x="75606" y="82034"/>
                  <a:pt x="75563" y="82118"/>
                </a:cubicBezTo>
                <a:lnTo>
                  <a:pt x="75532" y="82150"/>
                </a:lnTo>
                <a:cubicBezTo>
                  <a:pt x="75500" y="82245"/>
                  <a:pt x="75532" y="82371"/>
                  <a:pt x="75658" y="82403"/>
                </a:cubicBezTo>
                <a:cubicBezTo>
                  <a:pt x="75658" y="82435"/>
                  <a:pt x="75690" y="82435"/>
                  <a:pt x="75722" y="82435"/>
                </a:cubicBezTo>
                <a:cubicBezTo>
                  <a:pt x="75817" y="82435"/>
                  <a:pt x="75880" y="82371"/>
                  <a:pt x="75912" y="82308"/>
                </a:cubicBezTo>
                <a:lnTo>
                  <a:pt x="75912" y="82276"/>
                </a:lnTo>
                <a:cubicBezTo>
                  <a:pt x="75975" y="82181"/>
                  <a:pt x="75912" y="82055"/>
                  <a:pt x="75817" y="82023"/>
                </a:cubicBezTo>
                <a:cubicBezTo>
                  <a:pt x="75785" y="82002"/>
                  <a:pt x="75753" y="81991"/>
                  <a:pt x="75723" y="81991"/>
                </a:cubicBezTo>
                <a:close/>
                <a:moveTo>
                  <a:pt x="3180" y="82835"/>
                </a:moveTo>
                <a:cubicBezTo>
                  <a:pt x="3154" y="82835"/>
                  <a:pt x="3128" y="82839"/>
                  <a:pt x="3105" y="82846"/>
                </a:cubicBezTo>
                <a:cubicBezTo>
                  <a:pt x="3009" y="82910"/>
                  <a:pt x="2978" y="83036"/>
                  <a:pt x="3009" y="83131"/>
                </a:cubicBezTo>
                <a:lnTo>
                  <a:pt x="3041" y="83163"/>
                </a:lnTo>
                <a:cubicBezTo>
                  <a:pt x="3073" y="83226"/>
                  <a:pt x="3136" y="83258"/>
                  <a:pt x="3200" y="83258"/>
                </a:cubicBezTo>
                <a:cubicBezTo>
                  <a:pt x="3231" y="83258"/>
                  <a:pt x="3263" y="83258"/>
                  <a:pt x="3295" y="83226"/>
                </a:cubicBezTo>
                <a:cubicBezTo>
                  <a:pt x="3390" y="83195"/>
                  <a:pt x="3421" y="83036"/>
                  <a:pt x="3358" y="82941"/>
                </a:cubicBezTo>
                <a:cubicBezTo>
                  <a:pt x="3334" y="82870"/>
                  <a:pt x="3257" y="82835"/>
                  <a:pt x="3180" y="82835"/>
                </a:cubicBezTo>
                <a:close/>
                <a:moveTo>
                  <a:pt x="75003" y="83454"/>
                </a:moveTo>
                <a:cubicBezTo>
                  <a:pt x="74927" y="83454"/>
                  <a:pt x="74849" y="83506"/>
                  <a:pt x="74803" y="83575"/>
                </a:cubicBezTo>
                <a:cubicBezTo>
                  <a:pt x="74772" y="83670"/>
                  <a:pt x="74803" y="83796"/>
                  <a:pt x="74898" y="83860"/>
                </a:cubicBezTo>
                <a:lnTo>
                  <a:pt x="74993" y="83860"/>
                </a:lnTo>
                <a:cubicBezTo>
                  <a:pt x="75057" y="83860"/>
                  <a:pt x="75120" y="83828"/>
                  <a:pt x="75152" y="83765"/>
                </a:cubicBezTo>
                <a:lnTo>
                  <a:pt x="75183" y="83733"/>
                </a:lnTo>
                <a:cubicBezTo>
                  <a:pt x="75247" y="83638"/>
                  <a:pt x="75183" y="83543"/>
                  <a:pt x="75088" y="83480"/>
                </a:cubicBezTo>
                <a:cubicBezTo>
                  <a:pt x="75062" y="83462"/>
                  <a:pt x="75033" y="83454"/>
                  <a:pt x="75003" y="83454"/>
                </a:cubicBezTo>
                <a:close/>
                <a:moveTo>
                  <a:pt x="4009" y="84259"/>
                </a:moveTo>
                <a:cubicBezTo>
                  <a:pt x="3966" y="84259"/>
                  <a:pt x="3925" y="84275"/>
                  <a:pt x="3896" y="84303"/>
                </a:cubicBezTo>
                <a:cubicBezTo>
                  <a:pt x="3801" y="84367"/>
                  <a:pt x="3770" y="84493"/>
                  <a:pt x="3833" y="84588"/>
                </a:cubicBezTo>
                <a:cubicBezTo>
                  <a:pt x="3865" y="84652"/>
                  <a:pt x="3928" y="84683"/>
                  <a:pt x="3991" y="84683"/>
                </a:cubicBezTo>
                <a:cubicBezTo>
                  <a:pt x="4023" y="84683"/>
                  <a:pt x="4055" y="84683"/>
                  <a:pt x="4086" y="84652"/>
                </a:cubicBezTo>
                <a:cubicBezTo>
                  <a:pt x="4181" y="84588"/>
                  <a:pt x="4213" y="84493"/>
                  <a:pt x="4181" y="84398"/>
                </a:cubicBezTo>
                <a:cubicBezTo>
                  <a:pt x="4181" y="84367"/>
                  <a:pt x="4150" y="84335"/>
                  <a:pt x="4150" y="84335"/>
                </a:cubicBezTo>
                <a:cubicBezTo>
                  <a:pt x="4115" y="84283"/>
                  <a:pt x="4061" y="84259"/>
                  <a:pt x="4009" y="84259"/>
                </a:cubicBezTo>
                <a:close/>
                <a:moveTo>
                  <a:pt x="74221" y="84861"/>
                </a:moveTo>
                <a:cubicBezTo>
                  <a:pt x="74142" y="84861"/>
                  <a:pt x="74059" y="84897"/>
                  <a:pt x="74012" y="84968"/>
                </a:cubicBezTo>
                <a:cubicBezTo>
                  <a:pt x="73948" y="85063"/>
                  <a:pt x="73980" y="85190"/>
                  <a:pt x="74075" y="85253"/>
                </a:cubicBezTo>
                <a:cubicBezTo>
                  <a:pt x="74107" y="85253"/>
                  <a:pt x="74138" y="85285"/>
                  <a:pt x="74170" y="85285"/>
                </a:cubicBezTo>
                <a:cubicBezTo>
                  <a:pt x="74233" y="85285"/>
                  <a:pt x="74297" y="85253"/>
                  <a:pt x="74328" y="85190"/>
                </a:cubicBezTo>
                <a:lnTo>
                  <a:pt x="74360" y="85158"/>
                </a:lnTo>
                <a:cubicBezTo>
                  <a:pt x="74423" y="85063"/>
                  <a:pt x="74392" y="84937"/>
                  <a:pt x="74297" y="84873"/>
                </a:cubicBezTo>
                <a:cubicBezTo>
                  <a:pt x="74273" y="84865"/>
                  <a:pt x="74247" y="84861"/>
                  <a:pt x="74221" y="84861"/>
                </a:cubicBezTo>
                <a:close/>
                <a:moveTo>
                  <a:pt x="4828" y="85632"/>
                </a:moveTo>
                <a:cubicBezTo>
                  <a:pt x="4791" y="85632"/>
                  <a:pt x="4753" y="85643"/>
                  <a:pt x="4720" y="85665"/>
                </a:cubicBezTo>
                <a:cubicBezTo>
                  <a:pt x="4625" y="85728"/>
                  <a:pt x="4625" y="85855"/>
                  <a:pt x="4688" y="85918"/>
                </a:cubicBezTo>
                <a:cubicBezTo>
                  <a:pt x="4688" y="85950"/>
                  <a:pt x="4688" y="85982"/>
                  <a:pt x="4688" y="85982"/>
                </a:cubicBezTo>
                <a:cubicBezTo>
                  <a:pt x="4720" y="86013"/>
                  <a:pt x="4783" y="86045"/>
                  <a:pt x="4846" y="86045"/>
                </a:cubicBezTo>
                <a:cubicBezTo>
                  <a:pt x="4878" y="86045"/>
                  <a:pt x="4910" y="86045"/>
                  <a:pt x="4941" y="86013"/>
                </a:cubicBezTo>
                <a:cubicBezTo>
                  <a:pt x="5036" y="85950"/>
                  <a:pt x="5068" y="85792"/>
                  <a:pt x="5005" y="85728"/>
                </a:cubicBezTo>
                <a:cubicBezTo>
                  <a:pt x="4964" y="85667"/>
                  <a:pt x="4896" y="85632"/>
                  <a:pt x="4828" y="85632"/>
                </a:cubicBezTo>
                <a:close/>
                <a:moveTo>
                  <a:pt x="73271" y="86191"/>
                </a:moveTo>
                <a:cubicBezTo>
                  <a:pt x="73214" y="86191"/>
                  <a:pt x="73160" y="86214"/>
                  <a:pt x="73125" y="86267"/>
                </a:cubicBezTo>
                <a:lnTo>
                  <a:pt x="73093" y="86298"/>
                </a:lnTo>
                <a:cubicBezTo>
                  <a:pt x="73061" y="86393"/>
                  <a:pt x="73061" y="86520"/>
                  <a:pt x="73156" y="86583"/>
                </a:cubicBezTo>
                <a:cubicBezTo>
                  <a:pt x="73188" y="86615"/>
                  <a:pt x="73220" y="86615"/>
                  <a:pt x="73283" y="86615"/>
                </a:cubicBezTo>
                <a:cubicBezTo>
                  <a:pt x="73347" y="86615"/>
                  <a:pt x="73410" y="86583"/>
                  <a:pt x="73442" y="86520"/>
                </a:cubicBezTo>
                <a:lnTo>
                  <a:pt x="73283" y="86393"/>
                </a:lnTo>
                <a:lnTo>
                  <a:pt x="73442" y="86488"/>
                </a:lnTo>
                <a:cubicBezTo>
                  <a:pt x="73505" y="86425"/>
                  <a:pt x="73505" y="86298"/>
                  <a:pt x="73410" y="86235"/>
                </a:cubicBezTo>
                <a:cubicBezTo>
                  <a:pt x="73367" y="86207"/>
                  <a:pt x="73318" y="86191"/>
                  <a:pt x="73271" y="86191"/>
                </a:cubicBezTo>
                <a:close/>
                <a:moveTo>
                  <a:pt x="5799" y="86938"/>
                </a:moveTo>
                <a:cubicBezTo>
                  <a:pt x="5755" y="86938"/>
                  <a:pt x="5709" y="86955"/>
                  <a:pt x="5670" y="86995"/>
                </a:cubicBezTo>
                <a:cubicBezTo>
                  <a:pt x="5575" y="87027"/>
                  <a:pt x="5543" y="87153"/>
                  <a:pt x="5638" y="87248"/>
                </a:cubicBezTo>
                <a:lnTo>
                  <a:pt x="5638" y="87280"/>
                </a:lnTo>
                <a:cubicBezTo>
                  <a:pt x="5701" y="87343"/>
                  <a:pt x="5733" y="87375"/>
                  <a:pt x="5796" y="87375"/>
                </a:cubicBezTo>
                <a:cubicBezTo>
                  <a:pt x="5828" y="87375"/>
                  <a:pt x="5860" y="87343"/>
                  <a:pt x="5923" y="87312"/>
                </a:cubicBezTo>
                <a:cubicBezTo>
                  <a:pt x="5986" y="87248"/>
                  <a:pt x="6018" y="87122"/>
                  <a:pt x="5955" y="87027"/>
                </a:cubicBezTo>
                <a:cubicBezTo>
                  <a:pt x="5918" y="86972"/>
                  <a:pt x="5860" y="86938"/>
                  <a:pt x="5799" y="86938"/>
                </a:cubicBezTo>
                <a:close/>
                <a:moveTo>
                  <a:pt x="72319" y="87500"/>
                </a:moveTo>
                <a:cubicBezTo>
                  <a:pt x="72251" y="87500"/>
                  <a:pt x="72184" y="87535"/>
                  <a:pt x="72143" y="87597"/>
                </a:cubicBezTo>
                <a:cubicBezTo>
                  <a:pt x="72080" y="87660"/>
                  <a:pt x="72080" y="87787"/>
                  <a:pt x="72175" y="87850"/>
                </a:cubicBezTo>
                <a:cubicBezTo>
                  <a:pt x="72206" y="87882"/>
                  <a:pt x="72238" y="87913"/>
                  <a:pt x="72301" y="87913"/>
                </a:cubicBezTo>
                <a:cubicBezTo>
                  <a:pt x="72333" y="87913"/>
                  <a:pt x="72396" y="87882"/>
                  <a:pt x="72428" y="87850"/>
                </a:cubicBezTo>
                <a:cubicBezTo>
                  <a:pt x="72428" y="87850"/>
                  <a:pt x="72460" y="87818"/>
                  <a:pt x="72460" y="87818"/>
                </a:cubicBezTo>
                <a:cubicBezTo>
                  <a:pt x="72523" y="87723"/>
                  <a:pt x="72523" y="87597"/>
                  <a:pt x="72428" y="87533"/>
                </a:cubicBezTo>
                <a:cubicBezTo>
                  <a:pt x="72394" y="87511"/>
                  <a:pt x="72357" y="87500"/>
                  <a:pt x="72319" y="87500"/>
                </a:cubicBezTo>
                <a:close/>
                <a:moveTo>
                  <a:pt x="6814" y="88191"/>
                </a:moveTo>
                <a:cubicBezTo>
                  <a:pt x="6762" y="88191"/>
                  <a:pt x="6715" y="88214"/>
                  <a:pt x="6683" y="88262"/>
                </a:cubicBezTo>
                <a:cubicBezTo>
                  <a:pt x="6588" y="88325"/>
                  <a:pt x="6588" y="88452"/>
                  <a:pt x="6651" y="88515"/>
                </a:cubicBezTo>
                <a:lnTo>
                  <a:pt x="6683" y="88547"/>
                </a:lnTo>
                <a:cubicBezTo>
                  <a:pt x="6715" y="88610"/>
                  <a:pt x="6778" y="88610"/>
                  <a:pt x="6841" y="88610"/>
                </a:cubicBezTo>
                <a:cubicBezTo>
                  <a:pt x="6873" y="88610"/>
                  <a:pt x="6936" y="88610"/>
                  <a:pt x="6968" y="88578"/>
                </a:cubicBezTo>
                <a:cubicBezTo>
                  <a:pt x="7063" y="88515"/>
                  <a:pt x="7063" y="88388"/>
                  <a:pt x="7000" y="88293"/>
                </a:cubicBezTo>
                <a:lnTo>
                  <a:pt x="6968" y="88262"/>
                </a:lnTo>
                <a:cubicBezTo>
                  <a:pt x="6921" y="88214"/>
                  <a:pt x="6865" y="88191"/>
                  <a:pt x="6814" y="88191"/>
                </a:cubicBezTo>
                <a:close/>
                <a:moveTo>
                  <a:pt x="71256" y="88721"/>
                </a:moveTo>
                <a:cubicBezTo>
                  <a:pt x="71209" y="88721"/>
                  <a:pt x="71161" y="88737"/>
                  <a:pt x="71130" y="88769"/>
                </a:cubicBezTo>
                <a:lnTo>
                  <a:pt x="71098" y="88800"/>
                </a:lnTo>
                <a:cubicBezTo>
                  <a:pt x="71003" y="88895"/>
                  <a:pt x="71035" y="89022"/>
                  <a:pt x="71098" y="89085"/>
                </a:cubicBezTo>
                <a:cubicBezTo>
                  <a:pt x="71161" y="89117"/>
                  <a:pt x="71193" y="89117"/>
                  <a:pt x="71225" y="89117"/>
                </a:cubicBezTo>
                <a:cubicBezTo>
                  <a:pt x="71288" y="89117"/>
                  <a:pt x="71351" y="89117"/>
                  <a:pt x="71383" y="89054"/>
                </a:cubicBezTo>
                <a:lnTo>
                  <a:pt x="71415" y="89054"/>
                </a:lnTo>
                <a:cubicBezTo>
                  <a:pt x="71478" y="88959"/>
                  <a:pt x="71478" y="88832"/>
                  <a:pt x="71383" y="88769"/>
                </a:cubicBezTo>
                <a:cubicBezTo>
                  <a:pt x="71351" y="88737"/>
                  <a:pt x="71304" y="88721"/>
                  <a:pt x="71256" y="88721"/>
                </a:cubicBezTo>
                <a:close/>
                <a:moveTo>
                  <a:pt x="7875" y="89389"/>
                </a:moveTo>
                <a:cubicBezTo>
                  <a:pt x="7830" y="89389"/>
                  <a:pt x="7788" y="89405"/>
                  <a:pt x="7760" y="89434"/>
                </a:cubicBezTo>
                <a:cubicBezTo>
                  <a:pt x="7665" y="89529"/>
                  <a:pt x="7665" y="89655"/>
                  <a:pt x="7760" y="89719"/>
                </a:cubicBezTo>
                <a:cubicBezTo>
                  <a:pt x="7760" y="89719"/>
                  <a:pt x="7792" y="89750"/>
                  <a:pt x="7792" y="89750"/>
                </a:cubicBezTo>
                <a:cubicBezTo>
                  <a:pt x="7823" y="89782"/>
                  <a:pt x="7855" y="89814"/>
                  <a:pt x="7918" y="89814"/>
                </a:cubicBezTo>
                <a:cubicBezTo>
                  <a:pt x="7950" y="89814"/>
                  <a:pt x="8013" y="89782"/>
                  <a:pt x="8045" y="89750"/>
                </a:cubicBezTo>
                <a:cubicBezTo>
                  <a:pt x="8108" y="89687"/>
                  <a:pt x="8108" y="89529"/>
                  <a:pt x="8045" y="89465"/>
                </a:cubicBezTo>
                <a:cubicBezTo>
                  <a:pt x="7993" y="89413"/>
                  <a:pt x="7931" y="89389"/>
                  <a:pt x="7875" y="89389"/>
                </a:cubicBezTo>
                <a:close/>
                <a:moveTo>
                  <a:pt x="70120" y="89901"/>
                </a:moveTo>
                <a:cubicBezTo>
                  <a:pt x="70069" y="89901"/>
                  <a:pt x="70021" y="89924"/>
                  <a:pt x="69990" y="89972"/>
                </a:cubicBezTo>
                <a:cubicBezTo>
                  <a:pt x="69895" y="90035"/>
                  <a:pt x="69895" y="90162"/>
                  <a:pt x="69958" y="90257"/>
                </a:cubicBezTo>
                <a:cubicBezTo>
                  <a:pt x="69990" y="90289"/>
                  <a:pt x="70053" y="90320"/>
                  <a:pt x="70116" y="90320"/>
                </a:cubicBezTo>
                <a:cubicBezTo>
                  <a:pt x="70148" y="90320"/>
                  <a:pt x="70211" y="90289"/>
                  <a:pt x="70243" y="90257"/>
                </a:cubicBezTo>
                <a:lnTo>
                  <a:pt x="70275" y="90225"/>
                </a:lnTo>
                <a:cubicBezTo>
                  <a:pt x="70370" y="90130"/>
                  <a:pt x="70338" y="90035"/>
                  <a:pt x="70275" y="89972"/>
                </a:cubicBezTo>
                <a:cubicBezTo>
                  <a:pt x="70227" y="89924"/>
                  <a:pt x="70172" y="89901"/>
                  <a:pt x="70120" y="89901"/>
                </a:cubicBezTo>
                <a:close/>
                <a:moveTo>
                  <a:pt x="9070" y="90529"/>
                </a:moveTo>
                <a:cubicBezTo>
                  <a:pt x="9014" y="90529"/>
                  <a:pt x="8952" y="90553"/>
                  <a:pt x="8900" y="90605"/>
                </a:cubicBezTo>
                <a:cubicBezTo>
                  <a:pt x="8837" y="90669"/>
                  <a:pt x="8837" y="90795"/>
                  <a:pt x="8932" y="90859"/>
                </a:cubicBezTo>
                <a:lnTo>
                  <a:pt x="8963" y="90890"/>
                </a:lnTo>
                <a:cubicBezTo>
                  <a:pt x="8995" y="90922"/>
                  <a:pt x="9027" y="90954"/>
                  <a:pt x="9090" y="90954"/>
                </a:cubicBezTo>
                <a:cubicBezTo>
                  <a:pt x="9153" y="90954"/>
                  <a:pt x="9185" y="90922"/>
                  <a:pt x="9217" y="90890"/>
                </a:cubicBezTo>
                <a:cubicBezTo>
                  <a:pt x="9312" y="90795"/>
                  <a:pt x="9312" y="90669"/>
                  <a:pt x="9217" y="90605"/>
                </a:cubicBezTo>
                <a:lnTo>
                  <a:pt x="9185" y="90574"/>
                </a:lnTo>
                <a:cubicBezTo>
                  <a:pt x="9156" y="90545"/>
                  <a:pt x="9115" y="90529"/>
                  <a:pt x="9070" y="90529"/>
                </a:cubicBezTo>
                <a:close/>
                <a:moveTo>
                  <a:pt x="68957" y="90973"/>
                </a:moveTo>
                <a:cubicBezTo>
                  <a:pt x="68910" y="90973"/>
                  <a:pt x="68861" y="90989"/>
                  <a:pt x="68818" y="91017"/>
                </a:cubicBezTo>
                <a:lnTo>
                  <a:pt x="68786" y="91049"/>
                </a:lnTo>
                <a:cubicBezTo>
                  <a:pt x="68691" y="91144"/>
                  <a:pt x="68691" y="91270"/>
                  <a:pt x="68754" y="91334"/>
                </a:cubicBezTo>
                <a:cubicBezTo>
                  <a:pt x="68818" y="91397"/>
                  <a:pt x="68849" y="91397"/>
                  <a:pt x="68913" y="91397"/>
                </a:cubicBezTo>
                <a:cubicBezTo>
                  <a:pt x="68976" y="91397"/>
                  <a:pt x="69008" y="91397"/>
                  <a:pt x="69040" y="91365"/>
                </a:cubicBezTo>
                <a:lnTo>
                  <a:pt x="68945" y="91175"/>
                </a:lnTo>
                <a:lnTo>
                  <a:pt x="69071" y="91334"/>
                </a:lnTo>
                <a:cubicBezTo>
                  <a:pt x="69166" y="91270"/>
                  <a:pt x="69166" y="91144"/>
                  <a:pt x="69103" y="91049"/>
                </a:cubicBezTo>
                <a:cubicBezTo>
                  <a:pt x="69068" y="90996"/>
                  <a:pt x="69014" y="90973"/>
                  <a:pt x="68957" y="90973"/>
                </a:cubicBezTo>
                <a:close/>
                <a:moveTo>
                  <a:pt x="10303" y="91584"/>
                </a:moveTo>
                <a:cubicBezTo>
                  <a:pt x="10238" y="91584"/>
                  <a:pt x="10174" y="91611"/>
                  <a:pt x="10135" y="91650"/>
                </a:cubicBezTo>
                <a:cubicBezTo>
                  <a:pt x="10072" y="91745"/>
                  <a:pt x="10103" y="91872"/>
                  <a:pt x="10167" y="91935"/>
                </a:cubicBezTo>
                <a:lnTo>
                  <a:pt x="10198" y="91967"/>
                </a:lnTo>
                <a:cubicBezTo>
                  <a:pt x="10230" y="91999"/>
                  <a:pt x="10262" y="91999"/>
                  <a:pt x="10325" y="91999"/>
                </a:cubicBezTo>
                <a:cubicBezTo>
                  <a:pt x="10388" y="91999"/>
                  <a:pt x="10420" y="91967"/>
                  <a:pt x="10483" y="91935"/>
                </a:cubicBezTo>
                <a:cubicBezTo>
                  <a:pt x="10547" y="91840"/>
                  <a:pt x="10547" y="91714"/>
                  <a:pt x="10452" y="91650"/>
                </a:cubicBezTo>
                <a:lnTo>
                  <a:pt x="10420" y="91619"/>
                </a:lnTo>
                <a:cubicBezTo>
                  <a:pt x="10384" y="91595"/>
                  <a:pt x="10343" y="91584"/>
                  <a:pt x="10303" y="91584"/>
                </a:cubicBezTo>
                <a:close/>
                <a:moveTo>
                  <a:pt x="67668" y="92028"/>
                </a:moveTo>
                <a:cubicBezTo>
                  <a:pt x="67628" y="92028"/>
                  <a:pt x="67587" y="92038"/>
                  <a:pt x="67551" y="92062"/>
                </a:cubicBezTo>
                <a:cubicBezTo>
                  <a:pt x="67456" y="92157"/>
                  <a:pt x="67424" y="92252"/>
                  <a:pt x="67519" y="92347"/>
                </a:cubicBezTo>
                <a:cubicBezTo>
                  <a:pt x="67551" y="92410"/>
                  <a:pt x="67614" y="92442"/>
                  <a:pt x="67678" y="92442"/>
                </a:cubicBezTo>
                <a:cubicBezTo>
                  <a:pt x="67709" y="92442"/>
                  <a:pt x="67741" y="92410"/>
                  <a:pt x="67773" y="92379"/>
                </a:cubicBezTo>
                <a:lnTo>
                  <a:pt x="67804" y="92379"/>
                </a:lnTo>
                <a:cubicBezTo>
                  <a:pt x="67899" y="92284"/>
                  <a:pt x="67899" y="92189"/>
                  <a:pt x="67836" y="92094"/>
                </a:cubicBezTo>
                <a:cubicBezTo>
                  <a:pt x="67797" y="92055"/>
                  <a:pt x="67734" y="92028"/>
                  <a:pt x="67668" y="92028"/>
                </a:cubicBezTo>
                <a:close/>
                <a:moveTo>
                  <a:pt x="11587" y="92567"/>
                </a:moveTo>
                <a:cubicBezTo>
                  <a:pt x="11528" y="92567"/>
                  <a:pt x="11474" y="92602"/>
                  <a:pt x="11433" y="92664"/>
                </a:cubicBezTo>
                <a:cubicBezTo>
                  <a:pt x="11370" y="92727"/>
                  <a:pt x="11370" y="92854"/>
                  <a:pt x="11465" y="92917"/>
                </a:cubicBezTo>
                <a:lnTo>
                  <a:pt x="11497" y="92949"/>
                </a:lnTo>
                <a:cubicBezTo>
                  <a:pt x="11528" y="92980"/>
                  <a:pt x="11560" y="92980"/>
                  <a:pt x="11592" y="92980"/>
                </a:cubicBezTo>
                <a:cubicBezTo>
                  <a:pt x="11655" y="92980"/>
                  <a:pt x="11718" y="92949"/>
                  <a:pt x="11750" y="92885"/>
                </a:cubicBezTo>
                <a:cubicBezTo>
                  <a:pt x="11813" y="92790"/>
                  <a:pt x="11782" y="92664"/>
                  <a:pt x="11687" y="92600"/>
                </a:cubicBezTo>
                <a:cubicBezTo>
                  <a:pt x="11653" y="92578"/>
                  <a:pt x="11620" y="92567"/>
                  <a:pt x="11587" y="92567"/>
                </a:cubicBezTo>
                <a:close/>
                <a:moveTo>
                  <a:pt x="66370" y="92948"/>
                </a:moveTo>
                <a:cubicBezTo>
                  <a:pt x="66337" y="92948"/>
                  <a:pt x="66307" y="92958"/>
                  <a:pt x="66284" y="92980"/>
                </a:cubicBezTo>
                <a:lnTo>
                  <a:pt x="66221" y="93012"/>
                </a:lnTo>
                <a:cubicBezTo>
                  <a:pt x="66158" y="93075"/>
                  <a:pt x="66126" y="93202"/>
                  <a:pt x="66189" y="93297"/>
                </a:cubicBezTo>
                <a:cubicBezTo>
                  <a:pt x="66221" y="93360"/>
                  <a:pt x="66284" y="93392"/>
                  <a:pt x="66348" y="93392"/>
                </a:cubicBezTo>
                <a:cubicBezTo>
                  <a:pt x="66379" y="93392"/>
                  <a:pt x="66443" y="93360"/>
                  <a:pt x="66474" y="93329"/>
                </a:cubicBezTo>
                <a:lnTo>
                  <a:pt x="66379" y="93170"/>
                </a:lnTo>
                <a:lnTo>
                  <a:pt x="66506" y="93329"/>
                </a:lnTo>
                <a:cubicBezTo>
                  <a:pt x="66569" y="93265"/>
                  <a:pt x="66601" y="93139"/>
                  <a:pt x="66538" y="93044"/>
                </a:cubicBezTo>
                <a:cubicBezTo>
                  <a:pt x="66497" y="92982"/>
                  <a:pt x="66429" y="92948"/>
                  <a:pt x="66370" y="92948"/>
                </a:cubicBezTo>
                <a:close/>
                <a:moveTo>
                  <a:pt x="12924" y="93484"/>
                </a:moveTo>
                <a:cubicBezTo>
                  <a:pt x="12866" y="93484"/>
                  <a:pt x="12803" y="93511"/>
                  <a:pt x="12764" y="93551"/>
                </a:cubicBezTo>
                <a:cubicBezTo>
                  <a:pt x="12700" y="93646"/>
                  <a:pt x="12732" y="93772"/>
                  <a:pt x="12827" y="93836"/>
                </a:cubicBezTo>
                <a:lnTo>
                  <a:pt x="12859" y="93867"/>
                </a:lnTo>
                <a:cubicBezTo>
                  <a:pt x="12890" y="93867"/>
                  <a:pt x="12922" y="93899"/>
                  <a:pt x="12954" y="93899"/>
                </a:cubicBezTo>
                <a:cubicBezTo>
                  <a:pt x="13017" y="93899"/>
                  <a:pt x="13080" y="93836"/>
                  <a:pt x="13112" y="93772"/>
                </a:cubicBezTo>
                <a:cubicBezTo>
                  <a:pt x="13175" y="93709"/>
                  <a:pt x="13112" y="93551"/>
                  <a:pt x="13017" y="93519"/>
                </a:cubicBezTo>
                <a:cubicBezTo>
                  <a:pt x="12993" y="93495"/>
                  <a:pt x="12959" y="93484"/>
                  <a:pt x="12924" y="93484"/>
                </a:cubicBezTo>
                <a:close/>
                <a:moveTo>
                  <a:pt x="65003" y="93848"/>
                </a:moveTo>
                <a:cubicBezTo>
                  <a:pt x="64965" y="93848"/>
                  <a:pt x="64926" y="93856"/>
                  <a:pt x="64891" y="93867"/>
                </a:cubicBezTo>
                <a:cubicBezTo>
                  <a:pt x="64796" y="93931"/>
                  <a:pt x="64764" y="94057"/>
                  <a:pt x="64828" y="94152"/>
                </a:cubicBezTo>
                <a:cubicBezTo>
                  <a:pt x="64859" y="94216"/>
                  <a:pt x="64923" y="94247"/>
                  <a:pt x="64986" y="94247"/>
                </a:cubicBezTo>
                <a:cubicBezTo>
                  <a:pt x="65018" y="94247"/>
                  <a:pt x="65049" y="94247"/>
                  <a:pt x="65081" y="94216"/>
                </a:cubicBezTo>
                <a:lnTo>
                  <a:pt x="65113" y="94216"/>
                </a:lnTo>
                <a:cubicBezTo>
                  <a:pt x="65208" y="94152"/>
                  <a:pt x="65239" y="94026"/>
                  <a:pt x="65176" y="93931"/>
                </a:cubicBezTo>
                <a:cubicBezTo>
                  <a:pt x="65136" y="93870"/>
                  <a:pt x="65070" y="93848"/>
                  <a:pt x="65003" y="93848"/>
                </a:cubicBezTo>
                <a:close/>
                <a:moveTo>
                  <a:pt x="14335" y="94299"/>
                </a:moveTo>
                <a:cubicBezTo>
                  <a:pt x="14256" y="94299"/>
                  <a:pt x="14173" y="94334"/>
                  <a:pt x="14125" y="94406"/>
                </a:cubicBezTo>
                <a:cubicBezTo>
                  <a:pt x="14094" y="94501"/>
                  <a:pt x="14125" y="94627"/>
                  <a:pt x="14220" y="94659"/>
                </a:cubicBezTo>
                <a:lnTo>
                  <a:pt x="14252" y="94691"/>
                </a:lnTo>
                <a:cubicBezTo>
                  <a:pt x="14284" y="94691"/>
                  <a:pt x="14315" y="94722"/>
                  <a:pt x="14347" y="94722"/>
                </a:cubicBezTo>
                <a:cubicBezTo>
                  <a:pt x="14410" y="94722"/>
                  <a:pt x="14474" y="94691"/>
                  <a:pt x="14537" y="94596"/>
                </a:cubicBezTo>
                <a:cubicBezTo>
                  <a:pt x="14569" y="94501"/>
                  <a:pt x="14537" y="94406"/>
                  <a:pt x="14442" y="94342"/>
                </a:cubicBezTo>
                <a:lnTo>
                  <a:pt x="14410" y="94311"/>
                </a:lnTo>
                <a:cubicBezTo>
                  <a:pt x="14387" y="94303"/>
                  <a:pt x="14361" y="94299"/>
                  <a:pt x="14335" y="94299"/>
                </a:cubicBezTo>
                <a:close/>
                <a:moveTo>
                  <a:pt x="63600" y="94615"/>
                </a:moveTo>
                <a:cubicBezTo>
                  <a:pt x="63577" y="94615"/>
                  <a:pt x="63553" y="94619"/>
                  <a:pt x="63529" y="94627"/>
                </a:cubicBezTo>
                <a:lnTo>
                  <a:pt x="63466" y="94659"/>
                </a:lnTo>
                <a:cubicBezTo>
                  <a:pt x="63371" y="94722"/>
                  <a:pt x="63339" y="94849"/>
                  <a:pt x="63402" y="94944"/>
                </a:cubicBezTo>
                <a:cubicBezTo>
                  <a:pt x="63434" y="94976"/>
                  <a:pt x="63497" y="95039"/>
                  <a:pt x="63561" y="95039"/>
                </a:cubicBezTo>
                <a:cubicBezTo>
                  <a:pt x="63592" y="95039"/>
                  <a:pt x="63624" y="95039"/>
                  <a:pt x="63656" y="95007"/>
                </a:cubicBezTo>
                <a:lnTo>
                  <a:pt x="63592" y="94817"/>
                </a:lnTo>
                <a:lnTo>
                  <a:pt x="63687" y="94976"/>
                </a:lnTo>
                <a:cubicBezTo>
                  <a:pt x="63782" y="94944"/>
                  <a:pt x="63846" y="94817"/>
                  <a:pt x="63782" y="94722"/>
                </a:cubicBezTo>
                <a:cubicBezTo>
                  <a:pt x="63735" y="94651"/>
                  <a:pt x="63670" y="94615"/>
                  <a:pt x="63600" y="94615"/>
                </a:cubicBezTo>
                <a:close/>
                <a:moveTo>
                  <a:pt x="15728" y="95038"/>
                </a:moveTo>
                <a:cubicBezTo>
                  <a:pt x="15663" y="95038"/>
                  <a:pt x="15603" y="95073"/>
                  <a:pt x="15582" y="95134"/>
                </a:cubicBezTo>
                <a:cubicBezTo>
                  <a:pt x="15519" y="95261"/>
                  <a:pt x="15582" y="95356"/>
                  <a:pt x="15677" y="95419"/>
                </a:cubicBezTo>
                <a:lnTo>
                  <a:pt x="15709" y="95419"/>
                </a:lnTo>
                <a:cubicBezTo>
                  <a:pt x="15740" y="95451"/>
                  <a:pt x="15772" y="95451"/>
                  <a:pt x="15772" y="95451"/>
                </a:cubicBezTo>
                <a:cubicBezTo>
                  <a:pt x="15867" y="95451"/>
                  <a:pt x="15930" y="95419"/>
                  <a:pt x="15962" y="95324"/>
                </a:cubicBezTo>
                <a:cubicBezTo>
                  <a:pt x="15994" y="95229"/>
                  <a:pt x="15930" y="95102"/>
                  <a:pt x="15835" y="95071"/>
                </a:cubicBezTo>
                <a:cubicBezTo>
                  <a:pt x="15802" y="95048"/>
                  <a:pt x="15764" y="95038"/>
                  <a:pt x="15728" y="95038"/>
                </a:cubicBezTo>
                <a:close/>
                <a:moveTo>
                  <a:pt x="62116" y="95344"/>
                </a:moveTo>
                <a:cubicBezTo>
                  <a:pt x="62090" y="95344"/>
                  <a:pt x="62064" y="95348"/>
                  <a:pt x="62041" y="95356"/>
                </a:cubicBezTo>
                <a:cubicBezTo>
                  <a:pt x="61914" y="95387"/>
                  <a:pt x="61882" y="95514"/>
                  <a:pt x="61914" y="95609"/>
                </a:cubicBezTo>
                <a:cubicBezTo>
                  <a:pt x="61946" y="95704"/>
                  <a:pt x="62041" y="95736"/>
                  <a:pt x="62104" y="95736"/>
                </a:cubicBezTo>
                <a:cubicBezTo>
                  <a:pt x="62136" y="95736"/>
                  <a:pt x="62167" y="95736"/>
                  <a:pt x="62199" y="95704"/>
                </a:cubicBezTo>
                <a:lnTo>
                  <a:pt x="62231" y="95704"/>
                </a:lnTo>
                <a:cubicBezTo>
                  <a:pt x="62326" y="95641"/>
                  <a:pt x="62357" y="95546"/>
                  <a:pt x="62294" y="95451"/>
                </a:cubicBezTo>
                <a:cubicBezTo>
                  <a:pt x="62270" y="95379"/>
                  <a:pt x="62193" y="95344"/>
                  <a:pt x="62116" y="95344"/>
                </a:cubicBezTo>
                <a:close/>
                <a:moveTo>
                  <a:pt x="17249" y="95692"/>
                </a:moveTo>
                <a:cubicBezTo>
                  <a:pt x="17172" y="95692"/>
                  <a:pt x="17094" y="95728"/>
                  <a:pt x="17071" y="95799"/>
                </a:cubicBezTo>
                <a:cubicBezTo>
                  <a:pt x="17007" y="95926"/>
                  <a:pt x="17071" y="96021"/>
                  <a:pt x="17166" y="96084"/>
                </a:cubicBezTo>
                <a:lnTo>
                  <a:pt x="17197" y="96084"/>
                </a:lnTo>
                <a:cubicBezTo>
                  <a:pt x="17229" y="96084"/>
                  <a:pt x="17261" y="96116"/>
                  <a:pt x="17292" y="96116"/>
                </a:cubicBezTo>
                <a:cubicBezTo>
                  <a:pt x="17356" y="96116"/>
                  <a:pt x="17451" y="96052"/>
                  <a:pt x="17451" y="95989"/>
                </a:cubicBezTo>
                <a:cubicBezTo>
                  <a:pt x="17514" y="95862"/>
                  <a:pt x="17451" y="95767"/>
                  <a:pt x="17356" y="95704"/>
                </a:cubicBezTo>
                <a:lnTo>
                  <a:pt x="17324" y="95704"/>
                </a:lnTo>
                <a:cubicBezTo>
                  <a:pt x="17300" y="95696"/>
                  <a:pt x="17274" y="95692"/>
                  <a:pt x="17249" y="95692"/>
                </a:cubicBezTo>
                <a:close/>
                <a:moveTo>
                  <a:pt x="60659" y="95945"/>
                </a:moveTo>
                <a:cubicBezTo>
                  <a:pt x="60633" y="95945"/>
                  <a:pt x="60608" y="95949"/>
                  <a:pt x="60584" y="95957"/>
                </a:cubicBezTo>
                <a:lnTo>
                  <a:pt x="60552" y="95957"/>
                </a:lnTo>
                <a:cubicBezTo>
                  <a:pt x="60426" y="95989"/>
                  <a:pt x="60394" y="96116"/>
                  <a:pt x="60426" y="96211"/>
                </a:cubicBezTo>
                <a:cubicBezTo>
                  <a:pt x="60457" y="96306"/>
                  <a:pt x="60521" y="96337"/>
                  <a:pt x="60616" y="96337"/>
                </a:cubicBezTo>
                <a:lnTo>
                  <a:pt x="60679" y="96337"/>
                </a:lnTo>
                <a:lnTo>
                  <a:pt x="60711" y="96306"/>
                </a:lnTo>
                <a:cubicBezTo>
                  <a:pt x="60806" y="96274"/>
                  <a:pt x="60869" y="96179"/>
                  <a:pt x="60837" y="96052"/>
                </a:cubicBezTo>
                <a:cubicBezTo>
                  <a:pt x="60813" y="95981"/>
                  <a:pt x="60736" y="95945"/>
                  <a:pt x="60659" y="95945"/>
                </a:cubicBezTo>
                <a:close/>
                <a:moveTo>
                  <a:pt x="18737" y="96249"/>
                </a:moveTo>
                <a:cubicBezTo>
                  <a:pt x="18669" y="96249"/>
                  <a:pt x="18605" y="96308"/>
                  <a:pt x="18559" y="96401"/>
                </a:cubicBezTo>
                <a:cubicBezTo>
                  <a:pt x="18559" y="96496"/>
                  <a:pt x="18591" y="96622"/>
                  <a:pt x="18717" y="96654"/>
                </a:cubicBezTo>
                <a:lnTo>
                  <a:pt x="18812" y="96464"/>
                </a:lnTo>
                <a:lnTo>
                  <a:pt x="18749" y="96654"/>
                </a:lnTo>
                <a:lnTo>
                  <a:pt x="18812" y="96654"/>
                </a:lnTo>
                <a:cubicBezTo>
                  <a:pt x="18876" y="96654"/>
                  <a:pt x="18971" y="96622"/>
                  <a:pt x="19002" y="96527"/>
                </a:cubicBezTo>
                <a:cubicBezTo>
                  <a:pt x="19034" y="96432"/>
                  <a:pt x="18971" y="96306"/>
                  <a:pt x="18876" y="96274"/>
                </a:cubicBezTo>
                <a:lnTo>
                  <a:pt x="18812" y="96274"/>
                </a:lnTo>
                <a:cubicBezTo>
                  <a:pt x="18787" y="96257"/>
                  <a:pt x="18761" y="96249"/>
                  <a:pt x="18737" y="96249"/>
                </a:cubicBezTo>
                <a:close/>
                <a:moveTo>
                  <a:pt x="59117" y="96456"/>
                </a:moveTo>
                <a:cubicBezTo>
                  <a:pt x="59098" y="96456"/>
                  <a:pt x="59081" y="96458"/>
                  <a:pt x="59064" y="96464"/>
                </a:cubicBezTo>
                <a:lnTo>
                  <a:pt x="59032" y="96496"/>
                </a:lnTo>
                <a:cubicBezTo>
                  <a:pt x="58905" y="96527"/>
                  <a:pt x="58842" y="96622"/>
                  <a:pt x="58874" y="96717"/>
                </a:cubicBezTo>
                <a:cubicBezTo>
                  <a:pt x="58905" y="96812"/>
                  <a:pt x="59000" y="96876"/>
                  <a:pt x="59095" y="96876"/>
                </a:cubicBezTo>
                <a:cubicBezTo>
                  <a:pt x="59095" y="96876"/>
                  <a:pt x="59127" y="96876"/>
                  <a:pt x="59127" y="96844"/>
                </a:cubicBezTo>
                <a:lnTo>
                  <a:pt x="59190" y="96844"/>
                </a:lnTo>
                <a:cubicBezTo>
                  <a:pt x="59285" y="96812"/>
                  <a:pt x="59349" y="96717"/>
                  <a:pt x="59317" y="96591"/>
                </a:cubicBezTo>
                <a:cubicBezTo>
                  <a:pt x="59291" y="96513"/>
                  <a:pt x="59201" y="96456"/>
                  <a:pt x="59117" y="96456"/>
                </a:cubicBezTo>
                <a:close/>
                <a:moveTo>
                  <a:pt x="20364" y="96717"/>
                </a:moveTo>
                <a:cubicBezTo>
                  <a:pt x="20269" y="96717"/>
                  <a:pt x="20142" y="96781"/>
                  <a:pt x="20142" y="96876"/>
                </a:cubicBezTo>
                <a:cubicBezTo>
                  <a:pt x="20111" y="96971"/>
                  <a:pt x="20174" y="97097"/>
                  <a:pt x="20269" y="97129"/>
                </a:cubicBezTo>
                <a:lnTo>
                  <a:pt x="20364" y="97129"/>
                </a:lnTo>
                <a:cubicBezTo>
                  <a:pt x="20427" y="97129"/>
                  <a:pt x="20522" y="97066"/>
                  <a:pt x="20554" y="96971"/>
                </a:cubicBezTo>
                <a:cubicBezTo>
                  <a:pt x="20586" y="96876"/>
                  <a:pt x="20522" y="96781"/>
                  <a:pt x="20396" y="96749"/>
                </a:cubicBezTo>
                <a:lnTo>
                  <a:pt x="20364" y="96717"/>
                </a:lnTo>
                <a:close/>
                <a:moveTo>
                  <a:pt x="57565" y="96899"/>
                </a:moveTo>
                <a:cubicBezTo>
                  <a:pt x="57547" y="96899"/>
                  <a:pt x="57529" y="96902"/>
                  <a:pt x="57512" y="96907"/>
                </a:cubicBezTo>
                <a:lnTo>
                  <a:pt x="57480" y="96907"/>
                </a:lnTo>
                <a:cubicBezTo>
                  <a:pt x="57354" y="96939"/>
                  <a:pt x="57290" y="97034"/>
                  <a:pt x="57322" y="97161"/>
                </a:cubicBezTo>
                <a:cubicBezTo>
                  <a:pt x="57354" y="97224"/>
                  <a:pt x="57417" y="97287"/>
                  <a:pt x="57512" y="97287"/>
                </a:cubicBezTo>
                <a:lnTo>
                  <a:pt x="57575" y="97287"/>
                </a:lnTo>
                <a:lnTo>
                  <a:pt x="57544" y="97097"/>
                </a:lnTo>
                <a:lnTo>
                  <a:pt x="57607" y="97287"/>
                </a:lnTo>
                <a:cubicBezTo>
                  <a:pt x="57702" y="97256"/>
                  <a:pt x="57765" y="97161"/>
                  <a:pt x="57734" y="97034"/>
                </a:cubicBezTo>
                <a:cubicBezTo>
                  <a:pt x="57734" y="96956"/>
                  <a:pt x="57648" y="96899"/>
                  <a:pt x="57565" y="96899"/>
                </a:cubicBezTo>
                <a:close/>
                <a:moveTo>
                  <a:pt x="21916" y="97097"/>
                </a:moveTo>
                <a:cubicBezTo>
                  <a:pt x="21821" y="97097"/>
                  <a:pt x="21726" y="97161"/>
                  <a:pt x="21694" y="97256"/>
                </a:cubicBezTo>
                <a:cubicBezTo>
                  <a:pt x="21663" y="97382"/>
                  <a:pt x="21758" y="97477"/>
                  <a:pt x="21853" y="97509"/>
                </a:cubicBezTo>
                <a:lnTo>
                  <a:pt x="21916" y="97319"/>
                </a:lnTo>
                <a:lnTo>
                  <a:pt x="21884" y="97509"/>
                </a:lnTo>
                <a:lnTo>
                  <a:pt x="21916" y="97509"/>
                </a:lnTo>
                <a:cubicBezTo>
                  <a:pt x="22011" y="97509"/>
                  <a:pt x="22106" y="97446"/>
                  <a:pt x="22138" y="97351"/>
                </a:cubicBezTo>
                <a:cubicBezTo>
                  <a:pt x="22138" y="97256"/>
                  <a:pt x="22074" y="97129"/>
                  <a:pt x="21979" y="97129"/>
                </a:cubicBezTo>
                <a:cubicBezTo>
                  <a:pt x="21979" y="97129"/>
                  <a:pt x="21916" y="97097"/>
                  <a:pt x="21916" y="97097"/>
                </a:cubicBezTo>
                <a:close/>
                <a:moveTo>
                  <a:pt x="55897" y="97224"/>
                </a:moveTo>
                <a:cubicBezTo>
                  <a:pt x="55770" y="97256"/>
                  <a:pt x="55707" y="97351"/>
                  <a:pt x="55738" y="97477"/>
                </a:cubicBezTo>
                <a:cubicBezTo>
                  <a:pt x="55770" y="97572"/>
                  <a:pt x="55834" y="97636"/>
                  <a:pt x="55929" y="97636"/>
                </a:cubicBezTo>
                <a:lnTo>
                  <a:pt x="55992" y="97636"/>
                </a:lnTo>
                <a:cubicBezTo>
                  <a:pt x="56119" y="97604"/>
                  <a:pt x="56182" y="97509"/>
                  <a:pt x="56150" y="97382"/>
                </a:cubicBezTo>
                <a:cubicBezTo>
                  <a:pt x="56150" y="97287"/>
                  <a:pt x="56024" y="97224"/>
                  <a:pt x="55929" y="97224"/>
                </a:cubicBezTo>
                <a:close/>
                <a:moveTo>
                  <a:pt x="23531" y="97382"/>
                </a:moveTo>
                <a:cubicBezTo>
                  <a:pt x="23404" y="97382"/>
                  <a:pt x="23309" y="97446"/>
                  <a:pt x="23309" y="97541"/>
                </a:cubicBezTo>
                <a:cubicBezTo>
                  <a:pt x="23278" y="97667"/>
                  <a:pt x="23373" y="97762"/>
                  <a:pt x="23468" y="97762"/>
                </a:cubicBezTo>
                <a:lnTo>
                  <a:pt x="23531" y="97572"/>
                </a:lnTo>
                <a:lnTo>
                  <a:pt x="23499" y="97794"/>
                </a:lnTo>
                <a:lnTo>
                  <a:pt x="23531" y="97794"/>
                </a:lnTo>
                <a:cubicBezTo>
                  <a:pt x="23626" y="97794"/>
                  <a:pt x="23721" y="97699"/>
                  <a:pt x="23721" y="97604"/>
                </a:cubicBezTo>
                <a:cubicBezTo>
                  <a:pt x="23753" y="97509"/>
                  <a:pt x="23658" y="97414"/>
                  <a:pt x="23563" y="97382"/>
                </a:cubicBezTo>
                <a:close/>
                <a:moveTo>
                  <a:pt x="54394" y="97471"/>
                </a:moveTo>
                <a:cubicBezTo>
                  <a:pt x="54378" y="97471"/>
                  <a:pt x="54362" y="97473"/>
                  <a:pt x="54345" y="97477"/>
                </a:cubicBezTo>
                <a:lnTo>
                  <a:pt x="54313" y="97477"/>
                </a:lnTo>
                <a:cubicBezTo>
                  <a:pt x="54187" y="97477"/>
                  <a:pt x="54123" y="97604"/>
                  <a:pt x="54123" y="97699"/>
                </a:cubicBezTo>
                <a:cubicBezTo>
                  <a:pt x="54155" y="97794"/>
                  <a:pt x="54218" y="97857"/>
                  <a:pt x="54345" y="97857"/>
                </a:cubicBezTo>
                <a:lnTo>
                  <a:pt x="54377" y="97857"/>
                </a:lnTo>
                <a:cubicBezTo>
                  <a:pt x="54503" y="97857"/>
                  <a:pt x="54567" y="97762"/>
                  <a:pt x="54567" y="97636"/>
                </a:cubicBezTo>
                <a:cubicBezTo>
                  <a:pt x="54567" y="97554"/>
                  <a:pt x="54495" y="97471"/>
                  <a:pt x="54394" y="97471"/>
                </a:cubicBezTo>
                <a:close/>
                <a:moveTo>
                  <a:pt x="25066" y="97566"/>
                </a:moveTo>
                <a:cubicBezTo>
                  <a:pt x="24964" y="97566"/>
                  <a:pt x="24893" y="97652"/>
                  <a:pt x="24893" y="97762"/>
                </a:cubicBezTo>
                <a:cubicBezTo>
                  <a:pt x="24893" y="97857"/>
                  <a:pt x="24988" y="97952"/>
                  <a:pt x="25083" y="97952"/>
                </a:cubicBezTo>
                <a:lnTo>
                  <a:pt x="25146" y="97762"/>
                </a:lnTo>
                <a:lnTo>
                  <a:pt x="25115" y="97952"/>
                </a:lnTo>
                <a:lnTo>
                  <a:pt x="25146" y="97952"/>
                </a:lnTo>
                <a:cubicBezTo>
                  <a:pt x="25241" y="97952"/>
                  <a:pt x="25336" y="97889"/>
                  <a:pt x="25336" y="97794"/>
                </a:cubicBezTo>
                <a:cubicBezTo>
                  <a:pt x="25336" y="97667"/>
                  <a:pt x="25273" y="97572"/>
                  <a:pt x="25146" y="97572"/>
                </a:cubicBezTo>
                <a:lnTo>
                  <a:pt x="25115" y="97572"/>
                </a:lnTo>
                <a:cubicBezTo>
                  <a:pt x="25098" y="97568"/>
                  <a:pt x="25082" y="97566"/>
                  <a:pt x="25066" y="97566"/>
                </a:cubicBezTo>
                <a:close/>
                <a:moveTo>
                  <a:pt x="52698" y="97604"/>
                </a:moveTo>
                <a:cubicBezTo>
                  <a:pt x="52603" y="97636"/>
                  <a:pt x="52508" y="97731"/>
                  <a:pt x="52508" y="97826"/>
                </a:cubicBezTo>
                <a:cubicBezTo>
                  <a:pt x="52540" y="97921"/>
                  <a:pt x="52603" y="98016"/>
                  <a:pt x="52730" y="98016"/>
                </a:cubicBezTo>
                <a:lnTo>
                  <a:pt x="52762" y="98016"/>
                </a:lnTo>
                <a:cubicBezTo>
                  <a:pt x="52888" y="98016"/>
                  <a:pt x="52952" y="97921"/>
                  <a:pt x="52920" y="97794"/>
                </a:cubicBezTo>
                <a:cubicBezTo>
                  <a:pt x="52920" y="97699"/>
                  <a:pt x="52825" y="97604"/>
                  <a:pt x="52698" y="97604"/>
                </a:cubicBezTo>
                <a:close/>
                <a:moveTo>
                  <a:pt x="26730" y="97667"/>
                </a:moveTo>
                <a:cubicBezTo>
                  <a:pt x="26603" y="97667"/>
                  <a:pt x="26508" y="97731"/>
                  <a:pt x="26508" y="97857"/>
                </a:cubicBezTo>
                <a:cubicBezTo>
                  <a:pt x="26508" y="97952"/>
                  <a:pt x="26603" y="98047"/>
                  <a:pt x="26730" y="98047"/>
                </a:cubicBezTo>
                <a:lnTo>
                  <a:pt x="26761" y="97857"/>
                </a:lnTo>
                <a:lnTo>
                  <a:pt x="26761" y="98047"/>
                </a:lnTo>
                <a:cubicBezTo>
                  <a:pt x="26856" y="98047"/>
                  <a:pt x="26951" y="97984"/>
                  <a:pt x="26951" y="97857"/>
                </a:cubicBezTo>
                <a:cubicBezTo>
                  <a:pt x="26951" y="97762"/>
                  <a:pt x="26888" y="97667"/>
                  <a:pt x="26761" y="97667"/>
                </a:cubicBezTo>
                <a:close/>
                <a:moveTo>
                  <a:pt x="28345" y="97667"/>
                </a:moveTo>
                <a:cubicBezTo>
                  <a:pt x="28218" y="97667"/>
                  <a:pt x="28155" y="97762"/>
                  <a:pt x="28155" y="97857"/>
                </a:cubicBezTo>
                <a:cubicBezTo>
                  <a:pt x="28155" y="97984"/>
                  <a:pt x="28218" y="98079"/>
                  <a:pt x="28345" y="98079"/>
                </a:cubicBezTo>
                <a:lnTo>
                  <a:pt x="28376" y="98079"/>
                </a:lnTo>
                <a:cubicBezTo>
                  <a:pt x="28503" y="98079"/>
                  <a:pt x="28566" y="97984"/>
                  <a:pt x="28566" y="97857"/>
                </a:cubicBezTo>
                <a:cubicBezTo>
                  <a:pt x="28566" y="97762"/>
                  <a:pt x="28440" y="97667"/>
                  <a:pt x="28345" y="97667"/>
                </a:cubicBezTo>
                <a:close/>
                <a:moveTo>
                  <a:pt x="29960" y="97667"/>
                </a:moveTo>
                <a:cubicBezTo>
                  <a:pt x="29865" y="97667"/>
                  <a:pt x="29770" y="97762"/>
                  <a:pt x="29770" y="97857"/>
                </a:cubicBezTo>
                <a:cubicBezTo>
                  <a:pt x="29770" y="97984"/>
                  <a:pt x="29865" y="98079"/>
                  <a:pt x="29960" y="98079"/>
                </a:cubicBezTo>
                <a:lnTo>
                  <a:pt x="29992" y="98079"/>
                </a:lnTo>
                <a:cubicBezTo>
                  <a:pt x="30118" y="98079"/>
                  <a:pt x="30213" y="97984"/>
                  <a:pt x="30213" y="97857"/>
                </a:cubicBezTo>
                <a:cubicBezTo>
                  <a:pt x="30213" y="97762"/>
                  <a:pt x="30118" y="97667"/>
                  <a:pt x="29992" y="97667"/>
                </a:cubicBezTo>
                <a:close/>
                <a:moveTo>
                  <a:pt x="31575" y="97667"/>
                </a:moveTo>
                <a:cubicBezTo>
                  <a:pt x="31480" y="97667"/>
                  <a:pt x="31385" y="97762"/>
                  <a:pt x="31385" y="97857"/>
                </a:cubicBezTo>
                <a:cubicBezTo>
                  <a:pt x="31385" y="97984"/>
                  <a:pt x="31480" y="98079"/>
                  <a:pt x="31575" y="98079"/>
                </a:cubicBezTo>
                <a:lnTo>
                  <a:pt x="31607" y="98079"/>
                </a:lnTo>
                <a:cubicBezTo>
                  <a:pt x="31733" y="98079"/>
                  <a:pt x="31797" y="97984"/>
                  <a:pt x="31797" y="97857"/>
                </a:cubicBezTo>
                <a:cubicBezTo>
                  <a:pt x="31797" y="97762"/>
                  <a:pt x="31702" y="97667"/>
                  <a:pt x="31575" y="97667"/>
                </a:cubicBezTo>
                <a:close/>
                <a:moveTo>
                  <a:pt x="33190" y="97667"/>
                </a:moveTo>
                <a:cubicBezTo>
                  <a:pt x="33095" y="97667"/>
                  <a:pt x="33000" y="97762"/>
                  <a:pt x="33000" y="97857"/>
                </a:cubicBezTo>
                <a:cubicBezTo>
                  <a:pt x="33000" y="97984"/>
                  <a:pt x="33095" y="98079"/>
                  <a:pt x="33190" y="98079"/>
                </a:cubicBezTo>
                <a:lnTo>
                  <a:pt x="33253" y="98079"/>
                </a:lnTo>
                <a:cubicBezTo>
                  <a:pt x="33348" y="98079"/>
                  <a:pt x="33412" y="97984"/>
                  <a:pt x="33412" y="97857"/>
                </a:cubicBezTo>
                <a:cubicBezTo>
                  <a:pt x="33412" y="97762"/>
                  <a:pt x="33317" y="97667"/>
                  <a:pt x="33190" y="97667"/>
                </a:cubicBezTo>
                <a:close/>
                <a:moveTo>
                  <a:pt x="34837" y="97667"/>
                </a:moveTo>
                <a:cubicBezTo>
                  <a:pt x="34710" y="97667"/>
                  <a:pt x="34615" y="97762"/>
                  <a:pt x="34615" y="97857"/>
                </a:cubicBezTo>
                <a:cubicBezTo>
                  <a:pt x="34615" y="97984"/>
                  <a:pt x="34710" y="98079"/>
                  <a:pt x="34837" y="98079"/>
                </a:cubicBezTo>
                <a:lnTo>
                  <a:pt x="34869" y="98079"/>
                </a:lnTo>
                <a:cubicBezTo>
                  <a:pt x="34964" y="98079"/>
                  <a:pt x="35059" y="97984"/>
                  <a:pt x="35059" y="97857"/>
                </a:cubicBezTo>
                <a:cubicBezTo>
                  <a:pt x="35059" y="97762"/>
                  <a:pt x="34964" y="97667"/>
                  <a:pt x="34869" y="97667"/>
                </a:cubicBezTo>
                <a:close/>
                <a:moveTo>
                  <a:pt x="36452" y="97667"/>
                </a:moveTo>
                <a:cubicBezTo>
                  <a:pt x="36325" y="97667"/>
                  <a:pt x="36262" y="97762"/>
                  <a:pt x="36262" y="97857"/>
                </a:cubicBezTo>
                <a:cubicBezTo>
                  <a:pt x="36262" y="97984"/>
                  <a:pt x="36325" y="98079"/>
                  <a:pt x="36452" y="98079"/>
                </a:cubicBezTo>
                <a:lnTo>
                  <a:pt x="36484" y="98079"/>
                </a:lnTo>
                <a:cubicBezTo>
                  <a:pt x="36579" y="98079"/>
                  <a:pt x="36674" y="97984"/>
                  <a:pt x="36674" y="97857"/>
                </a:cubicBezTo>
                <a:cubicBezTo>
                  <a:pt x="36674" y="97762"/>
                  <a:pt x="36547" y="97667"/>
                  <a:pt x="36452" y="97667"/>
                </a:cubicBezTo>
                <a:close/>
                <a:moveTo>
                  <a:pt x="38067" y="97667"/>
                </a:moveTo>
                <a:cubicBezTo>
                  <a:pt x="37940" y="97667"/>
                  <a:pt x="37877" y="97762"/>
                  <a:pt x="37877" y="97857"/>
                </a:cubicBezTo>
                <a:cubicBezTo>
                  <a:pt x="37877" y="97984"/>
                  <a:pt x="37940" y="98079"/>
                  <a:pt x="38067" y="98079"/>
                </a:cubicBezTo>
                <a:lnTo>
                  <a:pt x="38099" y="98079"/>
                </a:lnTo>
                <a:cubicBezTo>
                  <a:pt x="38225" y="98079"/>
                  <a:pt x="38289" y="97984"/>
                  <a:pt x="38289" y="97857"/>
                </a:cubicBezTo>
                <a:cubicBezTo>
                  <a:pt x="38289" y="97762"/>
                  <a:pt x="38162" y="97667"/>
                  <a:pt x="38067" y="97667"/>
                </a:cubicBezTo>
                <a:close/>
                <a:moveTo>
                  <a:pt x="39682" y="97667"/>
                </a:moveTo>
                <a:cubicBezTo>
                  <a:pt x="39587" y="97667"/>
                  <a:pt x="39492" y="97762"/>
                  <a:pt x="39492" y="97857"/>
                </a:cubicBezTo>
                <a:cubicBezTo>
                  <a:pt x="39492" y="97984"/>
                  <a:pt x="39587" y="98079"/>
                  <a:pt x="39682" y="98079"/>
                </a:cubicBezTo>
                <a:lnTo>
                  <a:pt x="39714" y="98079"/>
                </a:lnTo>
                <a:cubicBezTo>
                  <a:pt x="39841" y="98079"/>
                  <a:pt x="39936" y="97984"/>
                  <a:pt x="39936" y="97857"/>
                </a:cubicBezTo>
                <a:cubicBezTo>
                  <a:pt x="39936" y="97762"/>
                  <a:pt x="39841" y="97667"/>
                  <a:pt x="39714" y="97667"/>
                </a:cubicBezTo>
                <a:close/>
                <a:moveTo>
                  <a:pt x="41297" y="97667"/>
                </a:moveTo>
                <a:cubicBezTo>
                  <a:pt x="41202" y="97667"/>
                  <a:pt x="41107" y="97762"/>
                  <a:pt x="41107" y="97857"/>
                </a:cubicBezTo>
                <a:cubicBezTo>
                  <a:pt x="41107" y="97984"/>
                  <a:pt x="41202" y="98079"/>
                  <a:pt x="41297" y="98079"/>
                </a:cubicBezTo>
                <a:lnTo>
                  <a:pt x="41361" y="98079"/>
                </a:lnTo>
                <a:cubicBezTo>
                  <a:pt x="41456" y="98079"/>
                  <a:pt x="41519" y="97984"/>
                  <a:pt x="41519" y="97857"/>
                </a:cubicBezTo>
                <a:cubicBezTo>
                  <a:pt x="41519" y="97762"/>
                  <a:pt x="41424" y="97667"/>
                  <a:pt x="41297" y="97667"/>
                </a:cubicBezTo>
                <a:close/>
                <a:moveTo>
                  <a:pt x="42944" y="97667"/>
                </a:moveTo>
                <a:cubicBezTo>
                  <a:pt x="42818" y="97667"/>
                  <a:pt x="42723" y="97762"/>
                  <a:pt x="42723" y="97857"/>
                </a:cubicBezTo>
                <a:cubicBezTo>
                  <a:pt x="42723" y="97984"/>
                  <a:pt x="42818" y="98079"/>
                  <a:pt x="42944" y="98079"/>
                </a:cubicBezTo>
                <a:lnTo>
                  <a:pt x="42976" y="98079"/>
                </a:lnTo>
                <a:cubicBezTo>
                  <a:pt x="43071" y="98079"/>
                  <a:pt x="43134" y="97984"/>
                  <a:pt x="43134" y="97857"/>
                </a:cubicBezTo>
                <a:cubicBezTo>
                  <a:pt x="43134" y="97762"/>
                  <a:pt x="43039" y="97667"/>
                  <a:pt x="42944" y="97667"/>
                </a:cubicBezTo>
                <a:close/>
                <a:moveTo>
                  <a:pt x="44559" y="97667"/>
                </a:moveTo>
                <a:cubicBezTo>
                  <a:pt x="44433" y="97667"/>
                  <a:pt x="44338" y="97762"/>
                  <a:pt x="44338" y="97857"/>
                </a:cubicBezTo>
                <a:cubicBezTo>
                  <a:pt x="44338" y="97984"/>
                  <a:pt x="44433" y="98079"/>
                  <a:pt x="44559" y="98079"/>
                </a:cubicBezTo>
                <a:lnTo>
                  <a:pt x="44591" y="98079"/>
                </a:lnTo>
                <a:cubicBezTo>
                  <a:pt x="44686" y="98079"/>
                  <a:pt x="44781" y="97984"/>
                  <a:pt x="44781" y="97857"/>
                </a:cubicBezTo>
                <a:cubicBezTo>
                  <a:pt x="44781" y="97762"/>
                  <a:pt x="44686" y="97667"/>
                  <a:pt x="44591" y="97667"/>
                </a:cubicBezTo>
                <a:close/>
                <a:moveTo>
                  <a:pt x="46174" y="97667"/>
                </a:moveTo>
                <a:cubicBezTo>
                  <a:pt x="46048" y="97667"/>
                  <a:pt x="45984" y="97762"/>
                  <a:pt x="45984" y="97857"/>
                </a:cubicBezTo>
                <a:cubicBezTo>
                  <a:pt x="45984" y="97984"/>
                  <a:pt x="46048" y="98079"/>
                  <a:pt x="46174" y="98079"/>
                </a:cubicBezTo>
                <a:lnTo>
                  <a:pt x="46206" y="98079"/>
                </a:lnTo>
                <a:cubicBezTo>
                  <a:pt x="46333" y="98079"/>
                  <a:pt x="46396" y="97984"/>
                  <a:pt x="46396" y="97857"/>
                </a:cubicBezTo>
                <a:cubicBezTo>
                  <a:pt x="46396" y="97762"/>
                  <a:pt x="46269" y="97667"/>
                  <a:pt x="46174" y="97667"/>
                </a:cubicBezTo>
                <a:close/>
                <a:moveTo>
                  <a:pt x="47790" y="97667"/>
                </a:moveTo>
                <a:cubicBezTo>
                  <a:pt x="47695" y="97667"/>
                  <a:pt x="47600" y="97762"/>
                  <a:pt x="47600" y="97857"/>
                </a:cubicBezTo>
                <a:cubicBezTo>
                  <a:pt x="47600" y="97984"/>
                  <a:pt x="47695" y="98079"/>
                  <a:pt x="47790" y="98079"/>
                </a:cubicBezTo>
                <a:lnTo>
                  <a:pt x="47821" y="98079"/>
                </a:lnTo>
                <a:cubicBezTo>
                  <a:pt x="47948" y="98079"/>
                  <a:pt x="48011" y="97984"/>
                  <a:pt x="48011" y="97857"/>
                </a:cubicBezTo>
                <a:cubicBezTo>
                  <a:pt x="48011" y="97762"/>
                  <a:pt x="47916" y="97667"/>
                  <a:pt x="47790" y="97667"/>
                </a:cubicBezTo>
                <a:close/>
                <a:moveTo>
                  <a:pt x="49405" y="97667"/>
                </a:moveTo>
                <a:cubicBezTo>
                  <a:pt x="49310" y="97667"/>
                  <a:pt x="49215" y="97762"/>
                  <a:pt x="49215" y="97857"/>
                </a:cubicBezTo>
                <a:cubicBezTo>
                  <a:pt x="49215" y="97984"/>
                  <a:pt x="49310" y="98079"/>
                  <a:pt x="49405" y="98079"/>
                </a:cubicBezTo>
                <a:lnTo>
                  <a:pt x="49468" y="98079"/>
                </a:lnTo>
                <a:cubicBezTo>
                  <a:pt x="49563" y="98079"/>
                  <a:pt x="49658" y="97984"/>
                  <a:pt x="49658" y="97857"/>
                </a:cubicBezTo>
                <a:cubicBezTo>
                  <a:pt x="49658" y="97762"/>
                  <a:pt x="49563" y="97667"/>
                  <a:pt x="49468" y="97667"/>
                </a:cubicBezTo>
                <a:close/>
                <a:moveTo>
                  <a:pt x="51051" y="97667"/>
                </a:moveTo>
                <a:cubicBezTo>
                  <a:pt x="50956" y="97667"/>
                  <a:pt x="50830" y="97762"/>
                  <a:pt x="50830" y="97857"/>
                </a:cubicBezTo>
                <a:cubicBezTo>
                  <a:pt x="50830" y="97984"/>
                  <a:pt x="50925" y="98079"/>
                  <a:pt x="51020" y="98079"/>
                </a:cubicBezTo>
                <a:lnTo>
                  <a:pt x="51146" y="98079"/>
                </a:lnTo>
                <a:cubicBezTo>
                  <a:pt x="51241" y="98079"/>
                  <a:pt x="51305" y="97984"/>
                  <a:pt x="51305" y="97857"/>
                </a:cubicBezTo>
                <a:cubicBezTo>
                  <a:pt x="51305" y="97762"/>
                  <a:pt x="51178" y="97667"/>
                  <a:pt x="51051" y="97667"/>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2"/>
          <p:cNvSpPr/>
          <p:nvPr/>
        </p:nvSpPr>
        <p:spPr>
          <a:xfrm>
            <a:off x="713247" y="1330644"/>
            <a:ext cx="2545274" cy="2949020"/>
          </a:xfrm>
          <a:custGeom>
            <a:avLst/>
            <a:gdLst/>
            <a:ahLst/>
            <a:cxnLst/>
            <a:rect l="l" t="t" r="r" b="b"/>
            <a:pathLst>
              <a:path w="84652" h="98080" extrusionOk="0">
                <a:moveTo>
                  <a:pt x="27109" y="1"/>
                </a:moveTo>
                <a:cubicBezTo>
                  <a:pt x="26982" y="1"/>
                  <a:pt x="26919" y="96"/>
                  <a:pt x="26919" y="222"/>
                </a:cubicBezTo>
                <a:cubicBezTo>
                  <a:pt x="26919" y="317"/>
                  <a:pt x="26982" y="412"/>
                  <a:pt x="27109" y="412"/>
                </a:cubicBezTo>
                <a:lnTo>
                  <a:pt x="27140" y="412"/>
                </a:lnTo>
                <a:cubicBezTo>
                  <a:pt x="27267" y="412"/>
                  <a:pt x="27330" y="317"/>
                  <a:pt x="27330" y="222"/>
                </a:cubicBezTo>
                <a:cubicBezTo>
                  <a:pt x="27330" y="96"/>
                  <a:pt x="27204" y="1"/>
                  <a:pt x="27109" y="1"/>
                </a:cubicBezTo>
                <a:close/>
                <a:moveTo>
                  <a:pt x="28724" y="1"/>
                </a:moveTo>
                <a:cubicBezTo>
                  <a:pt x="28629" y="1"/>
                  <a:pt x="28534" y="96"/>
                  <a:pt x="28534" y="222"/>
                </a:cubicBezTo>
                <a:cubicBezTo>
                  <a:pt x="28534" y="317"/>
                  <a:pt x="28629" y="412"/>
                  <a:pt x="28724" y="412"/>
                </a:cubicBezTo>
                <a:lnTo>
                  <a:pt x="28756" y="412"/>
                </a:lnTo>
                <a:cubicBezTo>
                  <a:pt x="28882" y="412"/>
                  <a:pt x="28977" y="317"/>
                  <a:pt x="28977" y="222"/>
                </a:cubicBezTo>
                <a:cubicBezTo>
                  <a:pt x="28977" y="96"/>
                  <a:pt x="28882" y="1"/>
                  <a:pt x="28756" y="1"/>
                </a:cubicBezTo>
                <a:close/>
                <a:moveTo>
                  <a:pt x="30339" y="1"/>
                </a:moveTo>
                <a:cubicBezTo>
                  <a:pt x="30244" y="1"/>
                  <a:pt x="30149" y="96"/>
                  <a:pt x="30149" y="222"/>
                </a:cubicBezTo>
                <a:cubicBezTo>
                  <a:pt x="30149" y="317"/>
                  <a:pt x="30244" y="412"/>
                  <a:pt x="30339" y="412"/>
                </a:cubicBezTo>
                <a:lnTo>
                  <a:pt x="30402" y="412"/>
                </a:lnTo>
                <a:cubicBezTo>
                  <a:pt x="30497" y="412"/>
                  <a:pt x="30561" y="317"/>
                  <a:pt x="30561" y="222"/>
                </a:cubicBezTo>
                <a:cubicBezTo>
                  <a:pt x="30561" y="96"/>
                  <a:pt x="30466" y="1"/>
                  <a:pt x="30339" y="1"/>
                </a:cubicBezTo>
                <a:close/>
                <a:moveTo>
                  <a:pt x="31986" y="1"/>
                </a:moveTo>
                <a:cubicBezTo>
                  <a:pt x="31859" y="1"/>
                  <a:pt x="31764" y="96"/>
                  <a:pt x="31764" y="222"/>
                </a:cubicBezTo>
                <a:cubicBezTo>
                  <a:pt x="31764" y="317"/>
                  <a:pt x="31859" y="412"/>
                  <a:pt x="31986" y="412"/>
                </a:cubicBezTo>
                <a:lnTo>
                  <a:pt x="32017" y="412"/>
                </a:lnTo>
                <a:cubicBezTo>
                  <a:pt x="32113" y="412"/>
                  <a:pt x="32208" y="317"/>
                  <a:pt x="32208" y="222"/>
                </a:cubicBezTo>
                <a:cubicBezTo>
                  <a:pt x="32208" y="96"/>
                  <a:pt x="32113" y="1"/>
                  <a:pt x="32017" y="1"/>
                </a:cubicBezTo>
                <a:close/>
                <a:moveTo>
                  <a:pt x="33601" y="1"/>
                </a:moveTo>
                <a:cubicBezTo>
                  <a:pt x="33474" y="1"/>
                  <a:pt x="33411" y="96"/>
                  <a:pt x="33411" y="222"/>
                </a:cubicBezTo>
                <a:cubicBezTo>
                  <a:pt x="33411" y="317"/>
                  <a:pt x="33474" y="412"/>
                  <a:pt x="33601" y="412"/>
                </a:cubicBezTo>
                <a:lnTo>
                  <a:pt x="33633" y="412"/>
                </a:lnTo>
                <a:cubicBezTo>
                  <a:pt x="33759" y="412"/>
                  <a:pt x="33823" y="317"/>
                  <a:pt x="33823" y="222"/>
                </a:cubicBezTo>
                <a:cubicBezTo>
                  <a:pt x="33823" y="96"/>
                  <a:pt x="33696" y="1"/>
                  <a:pt x="33601" y="1"/>
                </a:cubicBezTo>
                <a:close/>
                <a:moveTo>
                  <a:pt x="35216" y="1"/>
                </a:moveTo>
                <a:cubicBezTo>
                  <a:pt x="35121" y="1"/>
                  <a:pt x="35026" y="96"/>
                  <a:pt x="35026" y="222"/>
                </a:cubicBezTo>
                <a:cubicBezTo>
                  <a:pt x="35026" y="317"/>
                  <a:pt x="35121" y="412"/>
                  <a:pt x="35216" y="412"/>
                </a:cubicBezTo>
                <a:lnTo>
                  <a:pt x="35248" y="412"/>
                </a:lnTo>
                <a:cubicBezTo>
                  <a:pt x="35374" y="412"/>
                  <a:pt x="35438" y="317"/>
                  <a:pt x="35438" y="222"/>
                </a:cubicBezTo>
                <a:cubicBezTo>
                  <a:pt x="35438" y="96"/>
                  <a:pt x="35343" y="1"/>
                  <a:pt x="35216" y="1"/>
                </a:cubicBezTo>
                <a:close/>
                <a:moveTo>
                  <a:pt x="36831" y="1"/>
                </a:moveTo>
                <a:cubicBezTo>
                  <a:pt x="36736" y="1"/>
                  <a:pt x="36641" y="96"/>
                  <a:pt x="36641" y="222"/>
                </a:cubicBezTo>
                <a:cubicBezTo>
                  <a:pt x="36641" y="317"/>
                  <a:pt x="36736" y="412"/>
                  <a:pt x="36831" y="412"/>
                </a:cubicBezTo>
                <a:lnTo>
                  <a:pt x="36895" y="412"/>
                </a:lnTo>
                <a:cubicBezTo>
                  <a:pt x="36990" y="412"/>
                  <a:pt x="37085" y="317"/>
                  <a:pt x="37085" y="222"/>
                </a:cubicBezTo>
                <a:cubicBezTo>
                  <a:pt x="37085" y="96"/>
                  <a:pt x="36990" y="1"/>
                  <a:pt x="36895" y="1"/>
                </a:cubicBezTo>
                <a:close/>
                <a:moveTo>
                  <a:pt x="38478" y="1"/>
                </a:moveTo>
                <a:cubicBezTo>
                  <a:pt x="38351" y="1"/>
                  <a:pt x="38256" y="96"/>
                  <a:pt x="38256" y="222"/>
                </a:cubicBezTo>
                <a:cubicBezTo>
                  <a:pt x="38256" y="317"/>
                  <a:pt x="38351" y="412"/>
                  <a:pt x="38478" y="412"/>
                </a:cubicBezTo>
                <a:lnTo>
                  <a:pt x="38510" y="412"/>
                </a:lnTo>
                <a:cubicBezTo>
                  <a:pt x="38605" y="412"/>
                  <a:pt x="38700" y="317"/>
                  <a:pt x="38700" y="222"/>
                </a:cubicBezTo>
                <a:cubicBezTo>
                  <a:pt x="38700" y="96"/>
                  <a:pt x="38573" y="1"/>
                  <a:pt x="38478" y="1"/>
                </a:cubicBezTo>
                <a:close/>
                <a:moveTo>
                  <a:pt x="40093" y="1"/>
                </a:moveTo>
                <a:cubicBezTo>
                  <a:pt x="39966" y="1"/>
                  <a:pt x="39903" y="96"/>
                  <a:pt x="39903" y="222"/>
                </a:cubicBezTo>
                <a:cubicBezTo>
                  <a:pt x="39903" y="317"/>
                  <a:pt x="39966" y="412"/>
                  <a:pt x="40093" y="412"/>
                </a:cubicBezTo>
                <a:lnTo>
                  <a:pt x="40125" y="412"/>
                </a:lnTo>
                <a:cubicBezTo>
                  <a:pt x="40251" y="412"/>
                  <a:pt x="40315" y="317"/>
                  <a:pt x="40315" y="222"/>
                </a:cubicBezTo>
                <a:cubicBezTo>
                  <a:pt x="40315" y="96"/>
                  <a:pt x="40251" y="1"/>
                  <a:pt x="40125" y="1"/>
                </a:cubicBezTo>
                <a:close/>
                <a:moveTo>
                  <a:pt x="41708" y="1"/>
                </a:moveTo>
                <a:cubicBezTo>
                  <a:pt x="41613" y="1"/>
                  <a:pt x="41518" y="96"/>
                  <a:pt x="41518" y="222"/>
                </a:cubicBezTo>
                <a:cubicBezTo>
                  <a:pt x="41518" y="317"/>
                  <a:pt x="41613" y="412"/>
                  <a:pt x="41708" y="412"/>
                </a:cubicBezTo>
                <a:lnTo>
                  <a:pt x="41740" y="412"/>
                </a:lnTo>
                <a:cubicBezTo>
                  <a:pt x="41867" y="412"/>
                  <a:pt x="41930" y="317"/>
                  <a:pt x="41930" y="222"/>
                </a:cubicBezTo>
                <a:cubicBezTo>
                  <a:pt x="41930" y="96"/>
                  <a:pt x="41835" y="1"/>
                  <a:pt x="41708" y="1"/>
                </a:cubicBezTo>
                <a:close/>
                <a:moveTo>
                  <a:pt x="43323" y="1"/>
                </a:moveTo>
                <a:cubicBezTo>
                  <a:pt x="43228" y="1"/>
                  <a:pt x="43133" y="96"/>
                  <a:pt x="43133" y="222"/>
                </a:cubicBezTo>
                <a:cubicBezTo>
                  <a:pt x="43133" y="317"/>
                  <a:pt x="43228" y="412"/>
                  <a:pt x="43323" y="412"/>
                </a:cubicBezTo>
                <a:lnTo>
                  <a:pt x="43387" y="412"/>
                </a:lnTo>
                <a:cubicBezTo>
                  <a:pt x="43482" y="412"/>
                  <a:pt x="43545" y="317"/>
                  <a:pt x="43545" y="222"/>
                </a:cubicBezTo>
                <a:cubicBezTo>
                  <a:pt x="43545" y="96"/>
                  <a:pt x="43450" y="1"/>
                  <a:pt x="43323" y="1"/>
                </a:cubicBezTo>
                <a:close/>
                <a:moveTo>
                  <a:pt x="44970" y="1"/>
                </a:moveTo>
                <a:cubicBezTo>
                  <a:pt x="44843" y="1"/>
                  <a:pt x="44748" y="96"/>
                  <a:pt x="44748" y="222"/>
                </a:cubicBezTo>
                <a:cubicBezTo>
                  <a:pt x="44748" y="317"/>
                  <a:pt x="44843" y="412"/>
                  <a:pt x="44970" y="412"/>
                </a:cubicBezTo>
                <a:lnTo>
                  <a:pt x="45002" y="412"/>
                </a:lnTo>
                <a:cubicBezTo>
                  <a:pt x="45097" y="412"/>
                  <a:pt x="45192" y="317"/>
                  <a:pt x="45192" y="222"/>
                </a:cubicBezTo>
                <a:cubicBezTo>
                  <a:pt x="45192" y="96"/>
                  <a:pt x="45097" y="1"/>
                  <a:pt x="45002" y="1"/>
                </a:cubicBezTo>
                <a:close/>
                <a:moveTo>
                  <a:pt x="46585" y="1"/>
                </a:moveTo>
                <a:cubicBezTo>
                  <a:pt x="46459" y="1"/>
                  <a:pt x="46395" y="96"/>
                  <a:pt x="46395" y="222"/>
                </a:cubicBezTo>
                <a:cubicBezTo>
                  <a:pt x="46395" y="317"/>
                  <a:pt x="46459" y="412"/>
                  <a:pt x="46585" y="412"/>
                </a:cubicBezTo>
                <a:lnTo>
                  <a:pt x="46617" y="412"/>
                </a:lnTo>
                <a:cubicBezTo>
                  <a:pt x="46744" y="412"/>
                  <a:pt x="46807" y="317"/>
                  <a:pt x="46807" y="222"/>
                </a:cubicBezTo>
                <a:cubicBezTo>
                  <a:pt x="46807" y="96"/>
                  <a:pt x="46680" y="1"/>
                  <a:pt x="46585" y="1"/>
                </a:cubicBezTo>
                <a:close/>
                <a:moveTo>
                  <a:pt x="48200" y="1"/>
                </a:moveTo>
                <a:cubicBezTo>
                  <a:pt x="48105" y="1"/>
                  <a:pt x="48010" y="96"/>
                  <a:pt x="48010" y="222"/>
                </a:cubicBezTo>
                <a:cubicBezTo>
                  <a:pt x="48010" y="317"/>
                  <a:pt x="48105" y="412"/>
                  <a:pt x="48200" y="412"/>
                </a:cubicBezTo>
                <a:lnTo>
                  <a:pt x="48232" y="412"/>
                </a:lnTo>
                <a:cubicBezTo>
                  <a:pt x="48359" y="412"/>
                  <a:pt x="48454" y="317"/>
                  <a:pt x="48454" y="222"/>
                </a:cubicBezTo>
                <a:cubicBezTo>
                  <a:pt x="48454" y="96"/>
                  <a:pt x="48359" y="1"/>
                  <a:pt x="48232" y="1"/>
                </a:cubicBezTo>
                <a:close/>
                <a:moveTo>
                  <a:pt x="49816" y="1"/>
                </a:moveTo>
                <a:cubicBezTo>
                  <a:pt x="49721" y="1"/>
                  <a:pt x="49625" y="96"/>
                  <a:pt x="49625" y="222"/>
                </a:cubicBezTo>
                <a:cubicBezTo>
                  <a:pt x="49625" y="317"/>
                  <a:pt x="49721" y="412"/>
                  <a:pt x="49816" y="412"/>
                </a:cubicBezTo>
                <a:lnTo>
                  <a:pt x="49879" y="412"/>
                </a:lnTo>
                <a:cubicBezTo>
                  <a:pt x="49974" y="412"/>
                  <a:pt x="50037" y="317"/>
                  <a:pt x="50037" y="222"/>
                </a:cubicBezTo>
                <a:cubicBezTo>
                  <a:pt x="50037" y="96"/>
                  <a:pt x="49942" y="1"/>
                  <a:pt x="49816" y="1"/>
                </a:cubicBezTo>
                <a:close/>
                <a:moveTo>
                  <a:pt x="51462" y="1"/>
                </a:moveTo>
                <a:cubicBezTo>
                  <a:pt x="51336" y="1"/>
                  <a:pt x="51241" y="96"/>
                  <a:pt x="51241" y="222"/>
                </a:cubicBezTo>
                <a:cubicBezTo>
                  <a:pt x="51241" y="317"/>
                  <a:pt x="51336" y="412"/>
                  <a:pt x="51462" y="412"/>
                </a:cubicBezTo>
                <a:lnTo>
                  <a:pt x="51494" y="412"/>
                </a:lnTo>
                <a:cubicBezTo>
                  <a:pt x="51589" y="412"/>
                  <a:pt x="51684" y="317"/>
                  <a:pt x="51652" y="222"/>
                </a:cubicBezTo>
                <a:cubicBezTo>
                  <a:pt x="51684" y="96"/>
                  <a:pt x="51557" y="1"/>
                  <a:pt x="51462" y="1"/>
                </a:cubicBezTo>
                <a:close/>
                <a:moveTo>
                  <a:pt x="25511" y="89"/>
                </a:moveTo>
                <a:cubicBezTo>
                  <a:pt x="25495" y="89"/>
                  <a:pt x="25479" y="91"/>
                  <a:pt x="25462" y="96"/>
                </a:cubicBezTo>
                <a:cubicBezTo>
                  <a:pt x="25367" y="96"/>
                  <a:pt x="25272" y="191"/>
                  <a:pt x="25304" y="286"/>
                </a:cubicBezTo>
                <a:cubicBezTo>
                  <a:pt x="25304" y="381"/>
                  <a:pt x="25399" y="476"/>
                  <a:pt x="25494" y="476"/>
                </a:cubicBezTo>
                <a:lnTo>
                  <a:pt x="25557" y="476"/>
                </a:lnTo>
                <a:cubicBezTo>
                  <a:pt x="25652" y="476"/>
                  <a:pt x="25715" y="381"/>
                  <a:pt x="25715" y="254"/>
                </a:cubicBezTo>
                <a:cubicBezTo>
                  <a:pt x="25688" y="172"/>
                  <a:pt x="25613" y="89"/>
                  <a:pt x="25511" y="89"/>
                </a:cubicBezTo>
                <a:close/>
                <a:moveTo>
                  <a:pt x="53039" y="89"/>
                </a:moveTo>
                <a:cubicBezTo>
                  <a:pt x="52959" y="89"/>
                  <a:pt x="52887" y="172"/>
                  <a:pt x="52887" y="254"/>
                </a:cubicBezTo>
                <a:cubicBezTo>
                  <a:pt x="52856" y="381"/>
                  <a:pt x="52951" y="476"/>
                  <a:pt x="53046" y="476"/>
                </a:cubicBezTo>
                <a:lnTo>
                  <a:pt x="53109" y="476"/>
                </a:lnTo>
                <a:cubicBezTo>
                  <a:pt x="53204" y="476"/>
                  <a:pt x="53299" y="412"/>
                  <a:pt x="53299" y="286"/>
                </a:cubicBezTo>
                <a:cubicBezTo>
                  <a:pt x="53299" y="191"/>
                  <a:pt x="53204" y="96"/>
                  <a:pt x="53077" y="96"/>
                </a:cubicBezTo>
                <a:cubicBezTo>
                  <a:pt x="53065" y="91"/>
                  <a:pt x="53052" y="89"/>
                  <a:pt x="53039" y="89"/>
                </a:cubicBezTo>
                <a:close/>
                <a:moveTo>
                  <a:pt x="23896" y="248"/>
                </a:moveTo>
                <a:cubicBezTo>
                  <a:pt x="23880" y="248"/>
                  <a:pt x="23864" y="250"/>
                  <a:pt x="23847" y="254"/>
                </a:cubicBezTo>
                <a:cubicBezTo>
                  <a:pt x="23720" y="254"/>
                  <a:pt x="23657" y="349"/>
                  <a:pt x="23689" y="476"/>
                </a:cubicBezTo>
                <a:cubicBezTo>
                  <a:pt x="23689" y="571"/>
                  <a:pt x="23784" y="634"/>
                  <a:pt x="23879" y="634"/>
                </a:cubicBezTo>
                <a:lnTo>
                  <a:pt x="23942" y="634"/>
                </a:lnTo>
                <a:cubicBezTo>
                  <a:pt x="24037" y="602"/>
                  <a:pt x="24100" y="507"/>
                  <a:pt x="24100" y="412"/>
                </a:cubicBezTo>
                <a:cubicBezTo>
                  <a:pt x="24073" y="330"/>
                  <a:pt x="23998" y="248"/>
                  <a:pt x="23896" y="248"/>
                </a:cubicBezTo>
                <a:close/>
                <a:moveTo>
                  <a:pt x="54724" y="254"/>
                </a:moveTo>
                <a:cubicBezTo>
                  <a:pt x="54598" y="254"/>
                  <a:pt x="54503" y="317"/>
                  <a:pt x="54503" y="412"/>
                </a:cubicBezTo>
                <a:cubicBezTo>
                  <a:pt x="54471" y="539"/>
                  <a:pt x="54566" y="634"/>
                  <a:pt x="54661" y="634"/>
                </a:cubicBezTo>
                <a:lnTo>
                  <a:pt x="54693" y="666"/>
                </a:lnTo>
                <a:lnTo>
                  <a:pt x="54724" y="666"/>
                </a:lnTo>
                <a:cubicBezTo>
                  <a:pt x="54819" y="666"/>
                  <a:pt x="54883" y="571"/>
                  <a:pt x="54914" y="476"/>
                </a:cubicBezTo>
                <a:cubicBezTo>
                  <a:pt x="54914" y="381"/>
                  <a:pt x="54819" y="286"/>
                  <a:pt x="54724" y="254"/>
                </a:cubicBezTo>
                <a:close/>
                <a:moveTo>
                  <a:pt x="22283" y="499"/>
                </a:moveTo>
                <a:cubicBezTo>
                  <a:pt x="22265" y="499"/>
                  <a:pt x="22248" y="502"/>
                  <a:pt x="22232" y="507"/>
                </a:cubicBezTo>
                <a:cubicBezTo>
                  <a:pt x="22137" y="539"/>
                  <a:pt x="22042" y="634"/>
                  <a:pt x="22073" y="729"/>
                </a:cubicBezTo>
                <a:cubicBezTo>
                  <a:pt x="22105" y="824"/>
                  <a:pt x="22168" y="887"/>
                  <a:pt x="22263" y="887"/>
                </a:cubicBezTo>
                <a:lnTo>
                  <a:pt x="22358" y="887"/>
                </a:lnTo>
                <a:cubicBezTo>
                  <a:pt x="22453" y="856"/>
                  <a:pt x="22517" y="761"/>
                  <a:pt x="22485" y="666"/>
                </a:cubicBezTo>
                <a:cubicBezTo>
                  <a:pt x="22459" y="561"/>
                  <a:pt x="22367" y="499"/>
                  <a:pt x="22283" y="499"/>
                </a:cubicBezTo>
                <a:close/>
                <a:moveTo>
                  <a:pt x="56339" y="507"/>
                </a:moveTo>
                <a:cubicBezTo>
                  <a:pt x="56213" y="507"/>
                  <a:pt x="56118" y="571"/>
                  <a:pt x="56086" y="666"/>
                </a:cubicBezTo>
                <a:cubicBezTo>
                  <a:pt x="56086" y="792"/>
                  <a:pt x="56149" y="887"/>
                  <a:pt x="56244" y="919"/>
                </a:cubicBezTo>
                <a:lnTo>
                  <a:pt x="56339" y="729"/>
                </a:lnTo>
                <a:lnTo>
                  <a:pt x="56276" y="919"/>
                </a:lnTo>
                <a:lnTo>
                  <a:pt x="56339" y="919"/>
                </a:lnTo>
                <a:cubicBezTo>
                  <a:pt x="56434" y="919"/>
                  <a:pt x="56498" y="856"/>
                  <a:pt x="56529" y="761"/>
                </a:cubicBezTo>
                <a:cubicBezTo>
                  <a:pt x="56529" y="634"/>
                  <a:pt x="56466" y="539"/>
                  <a:pt x="56371" y="539"/>
                </a:cubicBezTo>
                <a:lnTo>
                  <a:pt x="56339" y="507"/>
                </a:lnTo>
                <a:close/>
                <a:moveTo>
                  <a:pt x="20699" y="848"/>
                </a:moveTo>
                <a:cubicBezTo>
                  <a:pt x="20682" y="848"/>
                  <a:pt x="20665" y="850"/>
                  <a:pt x="20648" y="856"/>
                </a:cubicBezTo>
                <a:cubicBezTo>
                  <a:pt x="20522" y="887"/>
                  <a:pt x="20458" y="982"/>
                  <a:pt x="20490" y="1109"/>
                </a:cubicBezTo>
                <a:cubicBezTo>
                  <a:pt x="20522" y="1172"/>
                  <a:pt x="20585" y="1236"/>
                  <a:pt x="20680" y="1236"/>
                </a:cubicBezTo>
                <a:lnTo>
                  <a:pt x="20775" y="1236"/>
                </a:lnTo>
                <a:cubicBezTo>
                  <a:pt x="20870" y="1204"/>
                  <a:pt x="20933" y="1109"/>
                  <a:pt x="20902" y="1014"/>
                </a:cubicBezTo>
                <a:cubicBezTo>
                  <a:pt x="20875" y="909"/>
                  <a:pt x="20784" y="848"/>
                  <a:pt x="20699" y="848"/>
                </a:cubicBezTo>
                <a:close/>
                <a:moveTo>
                  <a:pt x="57859" y="879"/>
                </a:moveTo>
                <a:cubicBezTo>
                  <a:pt x="57764" y="879"/>
                  <a:pt x="57696" y="936"/>
                  <a:pt x="57669" y="1014"/>
                </a:cubicBezTo>
                <a:cubicBezTo>
                  <a:pt x="57638" y="1141"/>
                  <a:pt x="57701" y="1236"/>
                  <a:pt x="57828" y="1267"/>
                </a:cubicBezTo>
                <a:lnTo>
                  <a:pt x="57891" y="1267"/>
                </a:lnTo>
                <a:cubicBezTo>
                  <a:pt x="57986" y="1267"/>
                  <a:pt x="58049" y="1204"/>
                  <a:pt x="58081" y="1109"/>
                </a:cubicBezTo>
                <a:cubicBezTo>
                  <a:pt x="58113" y="1014"/>
                  <a:pt x="58018" y="919"/>
                  <a:pt x="57923" y="887"/>
                </a:cubicBezTo>
                <a:cubicBezTo>
                  <a:pt x="57900" y="882"/>
                  <a:pt x="57879" y="879"/>
                  <a:pt x="57859" y="879"/>
                </a:cubicBezTo>
                <a:close/>
                <a:moveTo>
                  <a:pt x="19120" y="1291"/>
                </a:moveTo>
                <a:cubicBezTo>
                  <a:pt x="19100" y="1291"/>
                  <a:pt x="19082" y="1293"/>
                  <a:pt x="19065" y="1299"/>
                </a:cubicBezTo>
                <a:cubicBezTo>
                  <a:pt x="18970" y="1331"/>
                  <a:pt x="18907" y="1457"/>
                  <a:pt x="18938" y="1552"/>
                </a:cubicBezTo>
                <a:cubicBezTo>
                  <a:pt x="18970" y="1647"/>
                  <a:pt x="19033" y="1711"/>
                  <a:pt x="19128" y="1711"/>
                </a:cubicBezTo>
                <a:cubicBezTo>
                  <a:pt x="19160" y="1711"/>
                  <a:pt x="19160" y="1711"/>
                  <a:pt x="19192" y="1679"/>
                </a:cubicBezTo>
                <a:lnTo>
                  <a:pt x="19223" y="1679"/>
                </a:lnTo>
                <a:cubicBezTo>
                  <a:pt x="19318" y="1647"/>
                  <a:pt x="19382" y="1521"/>
                  <a:pt x="19350" y="1426"/>
                </a:cubicBezTo>
                <a:cubicBezTo>
                  <a:pt x="19324" y="1348"/>
                  <a:pt x="19212" y="1291"/>
                  <a:pt x="19120" y="1291"/>
                </a:cubicBezTo>
                <a:close/>
                <a:moveTo>
                  <a:pt x="59424" y="1322"/>
                </a:moveTo>
                <a:cubicBezTo>
                  <a:pt x="59348" y="1322"/>
                  <a:pt x="59279" y="1379"/>
                  <a:pt x="59253" y="1457"/>
                </a:cubicBezTo>
                <a:cubicBezTo>
                  <a:pt x="59221" y="1552"/>
                  <a:pt x="59253" y="1679"/>
                  <a:pt x="59380" y="1711"/>
                </a:cubicBezTo>
                <a:lnTo>
                  <a:pt x="59475" y="1521"/>
                </a:lnTo>
                <a:lnTo>
                  <a:pt x="59411" y="1711"/>
                </a:lnTo>
                <a:cubicBezTo>
                  <a:pt x="59443" y="1711"/>
                  <a:pt x="59443" y="1742"/>
                  <a:pt x="59475" y="1742"/>
                </a:cubicBezTo>
                <a:cubicBezTo>
                  <a:pt x="59538" y="1742"/>
                  <a:pt x="59633" y="1679"/>
                  <a:pt x="59665" y="1584"/>
                </a:cubicBezTo>
                <a:cubicBezTo>
                  <a:pt x="59696" y="1489"/>
                  <a:pt x="59633" y="1394"/>
                  <a:pt x="59538" y="1331"/>
                </a:cubicBezTo>
                <a:lnTo>
                  <a:pt x="59475" y="1331"/>
                </a:lnTo>
                <a:cubicBezTo>
                  <a:pt x="59458" y="1325"/>
                  <a:pt x="59441" y="1322"/>
                  <a:pt x="59424" y="1322"/>
                </a:cubicBezTo>
                <a:close/>
                <a:moveTo>
                  <a:pt x="17617" y="1844"/>
                </a:moveTo>
                <a:cubicBezTo>
                  <a:pt x="17584" y="1844"/>
                  <a:pt x="17548" y="1851"/>
                  <a:pt x="17513" y="1869"/>
                </a:cubicBezTo>
                <a:cubicBezTo>
                  <a:pt x="17418" y="1901"/>
                  <a:pt x="17386" y="1996"/>
                  <a:pt x="17418" y="2122"/>
                </a:cubicBezTo>
                <a:cubicBezTo>
                  <a:pt x="17450" y="2186"/>
                  <a:pt x="17513" y="2249"/>
                  <a:pt x="17608" y="2249"/>
                </a:cubicBezTo>
                <a:cubicBezTo>
                  <a:pt x="17608" y="2249"/>
                  <a:pt x="17640" y="2249"/>
                  <a:pt x="17671" y="2217"/>
                </a:cubicBezTo>
                <a:lnTo>
                  <a:pt x="17703" y="2217"/>
                </a:lnTo>
                <a:cubicBezTo>
                  <a:pt x="17798" y="2186"/>
                  <a:pt x="17830" y="2059"/>
                  <a:pt x="17798" y="1964"/>
                </a:cubicBezTo>
                <a:cubicBezTo>
                  <a:pt x="17775" y="1896"/>
                  <a:pt x="17703" y="1844"/>
                  <a:pt x="17617" y="1844"/>
                </a:cubicBezTo>
                <a:close/>
                <a:moveTo>
                  <a:pt x="60955" y="1858"/>
                </a:moveTo>
                <a:cubicBezTo>
                  <a:pt x="60877" y="1858"/>
                  <a:pt x="60797" y="1899"/>
                  <a:pt x="60773" y="1996"/>
                </a:cubicBezTo>
                <a:cubicBezTo>
                  <a:pt x="60741" y="2091"/>
                  <a:pt x="60773" y="2217"/>
                  <a:pt x="60900" y="2249"/>
                </a:cubicBezTo>
                <a:lnTo>
                  <a:pt x="60931" y="2249"/>
                </a:lnTo>
                <a:cubicBezTo>
                  <a:pt x="60931" y="2281"/>
                  <a:pt x="60963" y="2281"/>
                  <a:pt x="60995" y="2281"/>
                </a:cubicBezTo>
                <a:cubicBezTo>
                  <a:pt x="61058" y="2281"/>
                  <a:pt x="61121" y="2217"/>
                  <a:pt x="61153" y="2154"/>
                </a:cubicBezTo>
                <a:cubicBezTo>
                  <a:pt x="61216" y="2027"/>
                  <a:pt x="61121" y="1901"/>
                  <a:pt x="61026" y="1869"/>
                </a:cubicBezTo>
                <a:cubicBezTo>
                  <a:pt x="61004" y="1862"/>
                  <a:pt x="60980" y="1858"/>
                  <a:pt x="60955" y="1858"/>
                </a:cubicBezTo>
                <a:close/>
                <a:moveTo>
                  <a:pt x="16131" y="2459"/>
                </a:moveTo>
                <a:cubicBezTo>
                  <a:pt x="16106" y="2459"/>
                  <a:pt x="16080" y="2463"/>
                  <a:pt x="16056" y="2471"/>
                </a:cubicBezTo>
                <a:cubicBezTo>
                  <a:pt x="16056" y="2471"/>
                  <a:pt x="16025" y="2502"/>
                  <a:pt x="16025" y="2502"/>
                </a:cubicBezTo>
                <a:cubicBezTo>
                  <a:pt x="15930" y="2534"/>
                  <a:pt x="15866" y="2661"/>
                  <a:pt x="15930" y="2756"/>
                </a:cubicBezTo>
                <a:cubicBezTo>
                  <a:pt x="15961" y="2819"/>
                  <a:pt x="16025" y="2882"/>
                  <a:pt x="16088" y="2882"/>
                </a:cubicBezTo>
                <a:cubicBezTo>
                  <a:pt x="16120" y="2882"/>
                  <a:pt x="16151" y="2882"/>
                  <a:pt x="16183" y="2851"/>
                </a:cubicBezTo>
                <a:lnTo>
                  <a:pt x="16120" y="2661"/>
                </a:lnTo>
                <a:lnTo>
                  <a:pt x="16215" y="2819"/>
                </a:lnTo>
                <a:cubicBezTo>
                  <a:pt x="16310" y="2787"/>
                  <a:pt x="16373" y="2661"/>
                  <a:pt x="16310" y="2566"/>
                </a:cubicBezTo>
                <a:cubicBezTo>
                  <a:pt x="16286" y="2495"/>
                  <a:pt x="16209" y="2459"/>
                  <a:pt x="16131" y="2459"/>
                </a:cubicBezTo>
                <a:close/>
                <a:moveTo>
                  <a:pt x="62546" y="2502"/>
                </a:moveTo>
                <a:lnTo>
                  <a:pt x="62451" y="2692"/>
                </a:lnTo>
                <a:lnTo>
                  <a:pt x="62388" y="2882"/>
                </a:lnTo>
                <a:cubicBezTo>
                  <a:pt x="62420" y="2914"/>
                  <a:pt x="62451" y="2914"/>
                  <a:pt x="62483" y="2914"/>
                </a:cubicBezTo>
                <a:cubicBezTo>
                  <a:pt x="62546" y="2914"/>
                  <a:pt x="62641" y="2882"/>
                  <a:pt x="62673" y="2787"/>
                </a:cubicBezTo>
                <a:cubicBezTo>
                  <a:pt x="62705" y="2692"/>
                  <a:pt x="62673" y="2566"/>
                  <a:pt x="62578" y="2534"/>
                </a:cubicBezTo>
                <a:lnTo>
                  <a:pt x="62546" y="2502"/>
                </a:lnTo>
                <a:close/>
                <a:moveTo>
                  <a:pt x="14677" y="3198"/>
                </a:moveTo>
                <a:cubicBezTo>
                  <a:pt x="14639" y="3198"/>
                  <a:pt x="14601" y="3208"/>
                  <a:pt x="14568" y="3231"/>
                </a:cubicBezTo>
                <a:cubicBezTo>
                  <a:pt x="14473" y="3263"/>
                  <a:pt x="14409" y="3389"/>
                  <a:pt x="14473" y="3484"/>
                </a:cubicBezTo>
                <a:cubicBezTo>
                  <a:pt x="14505" y="3548"/>
                  <a:pt x="14568" y="3579"/>
                  <a:pt x="14631" y="3579"/>
                </a:cubicBezTo>
                <a:lnTo>
                  <a:pt x="14726" y="3579"/>
                </a:lnTo>
                <a:lnTo>
                  <a:pt x="14790" y="3548"/>
                </a:lnTo>
                <a:cubicBezTo>
                  <a:pt x="14885" y="3484"/>
                  <a:pt x="14885" y="3389"/>
                  <a:pt x="14853" y="3294"/>
                </a:cubicBezTo>
                <a:cubicBezTo>
                  <a:pt x="14812" y="3233"/>
                  <a:pt x="14745" y="3198"/>
                  <a:pt x="14677" y="3198"/>
                </a:cubicBezTo>
                <a:close/>
                <a:moveTo>
                  <a:pt x="63928" y="3219"/>
                </a:moveTo>
                <a:cubicBezTo>
                  <a:pt x="63849" y="3219"/>
                  <a:pt x="63766" y="3255"/>
                  <a:pt x="63718" y="3326"/>
                </a:cubicBezTo>
                <a:cubicBezTo>
                  <a:pt x="63687" y="3421"/>
                  <a:pt x="63718" y="3548"/>
                  <a:pt x="63813" y="3579"/>
                </a:cubicBezTo>
                <a:lnTo>
                  <a:pt x="63845" y="3611"/>
                </a:lnTo>
                <a:cubicBezTo>
                  <a:pt x="63877" y="3611"/>
                  <a:pt x="63908" y="3643"/>
                  <a:pt x="63908" y="3643"/>
                </a:cubicBezTo>
                <a:cubicBezTo>
                  <a:pt x="64003" y="3643"/>
                  <a:pt x="64067" y="3579"/>
                  <a:pt x="64098" y="3516"/>
                </a:cubicBezTo>
                <a:cubicBezTo>
                  <a:pt x="64130" y="3421"/>
                  <a:pt x="64098" y="3294"/>
                  <a:pt x="64003" y="3231"/>
                </a:cubicBezTo>
                <a:cubicBezTo>
                  <a:pt x="63980" y="3223"/>
                  <a:pt x="63954" y="3219"/>
                  <a:pt x="63928" y="3219"/>
                </a:cubicBezTo>
                <a:close/>
                <a:moveTo>
                  <a:pt x="13255" y="4004"/>
                </a:moveTo>
                <a:cubicBezTo>
                  <a:pt x="13217" y="4004"/>
                  <a:pt x="13178" y="4011"/>
                  <a:pt x="13143" y="4023"/>
                </a:cubicBezTo>
                <a:cubicBezTo>
                  <a:pt x="13048" y="4086"/>
                  <a:pt x="13016" y="4213"/>
                  <a:pt x="13079" y="4308"/>
                </a:cubicBezTo>
                <a:cubicBezTo>
                  <a:pt x="13111" y="4371"/>
                  <a:pt x="13174" y="4403"/>
                  <a:pt x="13238" y="4403"/>
                </a:cubicBezTo>
                <a:cubicBezTo>
                  <a:pt x="13269" y="4403"/>
                  <a:pt x="13301" y="4403"/>
                  <a:pt x="13333" y="4371"/>
                </a:cubicBezTo>
                <a:lnTo>
                  <a:pt x="13364" y="4339"/>
                </a:lnTo>
                <a:cubicBezTo>
                  <a:pt x="13459" y="4308"/>
                  <a:pt x="13491" y="4181"/>
                  <a:pt x="13428" y="4086"/>
                </a:cubicBezTo>
                <a:cubicBezTo>
                  <a:pt x="13388" y="4026"/>
                  <a:pt x="13322" y="4004"/>
                  <a:pt x="13255" y="4004"/>
                </a:cubicBezTo>
                <a:close/>
                <a:moveTo>
                  <a:pt x="65297" y="4021"/>
                </a:moveTo>
                <a:cubicBezTo>
                  <a:pt x="65238" y="4021"/>
                  <a:pt x="65184" y="4056"/>
                  <a:pt x="65143" y="4118"/>
                </a:cubicBezTo>
                <a:cubicBezTo>
                  <a:pt x="65080" y="4213"/>
                  <a:pt x="65112" y="4339"/>
                  <a:pt x="65207" y="4403"/>
                </a:cubicBezTo>
                <a:lnTo>
                  <a:pt x="65333" y="4244"/>
                </a:lnTo>
                <a:lnTo>
                  <a:pt x="65238" y="4403"/>
                </a:lnTo>
                <a:cubicBezTo>
                  <a:pt x="65270" y="4434"/>
                  <a:pt x="65302" y="4434"/>
                  <a:pt x="65333" y="4434"/>
                </a:cubicBezTo>
                <a:cubicBezTo>
                  <a:pt x="65397" y="4434"/>
                  <a:pt x="65460" y="4403"/>
                  <a:pt x="65523" y="4339"/>
                </a:cubicBezTo>
                <a:cubicBezTo>
                  <a:pt x="65555" y="4244"/>
                  <a:pt x="65523" y="4149"/>
                  <a:pt x="65460" y="4086"/>
                </a:cubicBezTo>
                <a:cubicBezTo>
                  <a:pt x="65460" y="4086"/>
                  <a:pt x="65397" y="4054"/>
                  <a:pt x="65397" y="4054"/>
                </a:cubicBezTo>
                <a:cubicBezTo>
                  <a:pt x="65363" y="4032"/>
                  <a:pt x="65329" y="4021"/>
                  <a:pt x="65297" y="4021"/>
                </a:cubicBezTo>
                <a:close/>
                <a:moveTo>
                  <a:pt x="11901" y="4897"/>
                </a:moveTo>
                <a:cubicBezTo>
                  <a:pt x="11847" y="4897"/>
                  <a:pt x="11792" y="4912"/>
                  <a:pt x="11749" y="4941"/>
                </a:cubicBezTo>
                <a:cubicBezTo>
                  <a:pt x="11686" y="5004"/>
                  <a:pt x="11654" y="5099"/>
                  <a:pt x="11718" y="5194"/>
                </a:cubicBezTo>
                <a:cubicBezTo>
                  <a:pt x="11749" y="5258"/>
                  <a:pt x="11813" y="5289"/>
                  <a:pt x="11876" y="5289"/>
                </a:cubicBezTo>
                <a:cubicBezTo>
                  <a:pt x="11908" y="5289"/>
                  <a:pt x="11939" y="5289"/>
                  <a:pt x="12003" y="5258"/>
                </a:cubicBezTo>
                <a:lnTo>
                  <a:pt x="12034" y="5226"/>
                </a:lnTo>
                <a:cubicBezTo>
                  <a:pt x="12098" y="5163"/>
                  <a:pt x="12129" y="5068"/>
                  <a:pt x="12066" y="4973"/>
                </a:cubicBezTo>
                <a:cubicBezTo>
                  <a:pt x="12031" y="4920"/>
                  <a:pt x="11967" y="4897"/>
                  <a:pt x="11901" y="4897"/>
                </a:cubicBezTo>
                <a:close/>
                <a:moveTo>
                  <a:pt x="66673" y="4908"/>
                </a:moveTo>
                <a:cubicBezTo>
                  <a:pt x="66613" y="4908"/>
                  <a:pt x="66546" y="4943"/>
                  <a:pt x="66505" y="5004"/>
                </a:cubicBezTo>
                <a:cubicBezTo>
                  <a:pt x="66442" y="5099"/>
                  <a:pt x="66442" y="5226"/>
                  <a:pt x="66537" y="5289"/>
                </a:cubicBezTo>
                <a:lnTo>
                  <a:pt x="66568" y="5289"/>
                </a:lnTo>
                <a:cubicBezTo>
                  <a:pt x="66600" y="5321"/>
                  <a:pt x="66632" y="5321"/>
                  <a:pt x="66663" y="5321"/>
                </a:cubicBezTo>
                <a:cubicBezTo>
                  <a:pt x="66727" y="5321"/>
                  <a:pt x="66790" y="5289"/>
                  <a:pt x="66853" y="5226"/>
                </a:cubicBezTo>
                <a:cubicBezTo>
                  <a:pt x="66885" y="5131"/>
                  <a:pt x="66853" y="5004"/>
                  <a:pt x="66758" y="4941"/>
                </a:cubicBezTo>
                <a:cubicBezTo>
                  <a:pt x="66736" y="4919"/>
                  <a:pt x="66706" y="4908"/>
                  <a:pt x="66673" y="4908"/>
                </a:cubicBezTo>
                <a:close/>
                <a:moveTo>
                  <a:pt x="10612" y="5834"/>
                </a:moveTo>
                <a:cubicBezTo>
                  <a:pt x="10568" y="5834"/>
                  <a:pt x="10522" y="5851"/>
                  <a:pt x="10483" y="5891"/>
                </a:cubicBezTo>
                <a:lnTo>
                  <a:pt x="10451" y="5891"/>
                </a:lnTo>
                <a:cubicBezTo>
                  <a:pt x="10356" y="5986"/>
                  <a:pt x="10356" y="6081"/>
                  <a:pt x="10419" y="6176"/>
                </a:cubicBezTo>
                <a:cubicBezTo>
                  <a:pt x="10451" y="6239"/>
                  <a:pt x="10514" y="6271"/>
                  <a:pt x="10578" y="6271"/>
                </a:cubicBezTo>
                <a:cubicBezTo>
                  <a:pt x="10609" y="6271"/>
                  <a:pt x="10673" y="6239"/>
                  <a:pt x="10704" y="6208"/>
                </a:cubicBezTo>
                <a:lnTo>
                  <a:pt x="10704" y="6176"/>
                </a:lnTo>
                <a:cubicBezTo>
                  <a:pt x="10799" y="6113"/>
                  <a:pt x="10831" y="5986"/>
                  <a:pt x="10768" y="5923"/>
                </a:cubicBezTo>
                <a:cubicBezTo>
                  <a:pt x="10731" y="5867"/>
                  <a:pt x="10673" y="5834"/>
                  <a:pt x="10612" y="5834"/>
                </a:cubicBezTo>
                <a:close/>
                <a:moveTo>
                  <a:pt x="67971" y="5888"/>
                </a:moveTo>
                <a:cubicBezTo>
                  <a:pt x="67906" y="5888"/>
                  <a:pt x="67843" y="5915"/>
                  <a:pt x="67804" y="5954"/>
                </a:cubicBezTo>
                <a:cubicBezTo>
                  <a:pt x="67740" y="6049"/>
                  <a:pt x="67740" y="6176"/>
                  <a:pt x="67835" y="6239"/>
                </a:cubicBezTo>
                <a:lnTo>
                  <a:pt x="67867" y="6271"/>
                </a:lnTo>
                <a:cubicBezTo>
                  <a:pt x="67899" y="6303"/>
                  <a:pt x="67930" y="6303"/>
                  <a:pt x="67962" y="6303"/>
                </a:cubicBezTo>
                <a:cubicBezTo>
                  <a:pt x="68025" y="6303"/>
                  <a:pt x="68089" y="6271"/>
                  <a:pt x="68120" y="6208"/>
                </a:cubicBezTo>
                <a:cubicBezTo>
                  <a:pt x="68184" y="6144"/>
                  <a:pt x="68184" y="5986"/>
                  <a:pt x="68089" y="5923"/>
                </a:cubicBezTo>
                <a:cubicBezTo>
                  <a:pt x="68052" y="5898"/>
                  <a:pt x="68011" y="5888"/>
                  <a:pt x="67971" y="5888"/>
                </a:cubicBezTo>
                <a:close/>
                <a:moveTo>
                  <a:pt x="9355" y="6876"/>
                </a:moveTo>
                <a:cubicBezTo>
                  <a:pt x="9308" y="6876"/>
                  <a:pt x="9259" y="6893"/>
                  <a:pt x="9216" y="6936"/>
                </a:cubicBezTo>
                <a:lnTo>
                  <a:pt x="9184" y="6968"/>
                </a:lnTo>
                <a:cubicBezTo>
                  <a:pt x="9121" y="7031"/>
                  <a:pt x="9121" y="7158"/>
                  <a:pt x="9184" y="7221"/>
                </a:cubicBezTo>
                <a:cubicBezTo>
                  <a:pt x="9216" y="7284"/>
                  <a:pt x="9279" y="7284"/>
                  <a:pt x="9342" y="7284"/>
                </a:cubicBezTo>
                <a:cubicBezTo>
                  <a:pt x="9374" y="7284"/>
                  <a:pt x="9437" y="7284"/>
                  <a:pt x="9469" y="7253"/>
                </a:cubicBezTo>
                <a:lnTo>
                  <a:pt x="9501" y="7221"/>
                </a:lnTo>
                <a:cubicBezTo>
                  <a:pt x="9564" y="7158"/>
                  <a:pt x="9596" y="7031"/>
                  <a:pt x="9501" y="6936"/>
                </a:cubicBezTo>
                <a:cubicBezTo>
                  <a:pt x="9466" y="6901"/>
                  <a:pt x="9412" y="6876"/>
                  <a:pt x="9355" y="6876"/>
                </a:cubicBezTo>
                <a:close/>
                <a:moveTo>
                  <a:pt x="69208" y="6924"/>
                </a:moveTo>
                <a:cubicBezTo>
                  <a:pt x="69153" y="6924"/>
                  <a:pt x="69091" y="6947"/>
                  <a:pt x="69039" y="6999"/>
                </a:cubicBezTo>
                <a:cubicBezTo>
                  <a:pt x="68975" y="7063"/>
                  <a:pt x="68975" y="7189"/>
                  <a:pt x="69070" y="7284"/>
                </a:cubicBezTo>
                <a:lnTo>
                  <a:pt x="69229" y="7158"/>
                </a:lnTo>
                <a:lnTo>
                  <a:pt x="69102" y="7284"/>
                </a:lnTo>
                <a:cubicBezTo>
                  <a:pt x="69134" y="7348"/>
                  <a:pt x="69197" y="7348"/>
                  <a:pt x="69229" y="7348"/>
                </a:cubicBezTo>
                <a:cubicBezTo>
                  <a:pt x="69292" y="7348"/>
                  <a:pt x="69324" y="7316"/>
                  <a:pt x="69387" y="7284"/>
                </a:cubicBezTo>
                <a:cubicBezTo>
                  <a:pt x="69450" y="7189"/>
                  <a:pt x="69450" y="7094"/>
                  <a:pt x="69355" y="6999"/>
                </a:cubicBezTo>
                <a:lnTo>
                  <a:pt x="69324" y="6968"/>
                </a:lnTo>
                <a:cubicBezTo>
                  <a:pt x="69295" y="6939"/>
                  <a:pt x="69254" y="6924"/>
                  <a:pt x="69208" y="6924"/>
                </a:cubicBezTo>
                <a:close/>
                <a:moveTo>
                  <a:pt x="8175" y="7997"/>
                </a:moveTo>
                <a:cubicBezTo>
                  <a:pt x="8123" y="7997"/>
                  <a:pt x="8076" y="8013"/>
                  <a:pt x="8044" y="8045"/>
                </a:cubicBezTo>
                <a:lnTo>
                  <a:pt x="8012" y="8076"/>
                </a:lnTo>
                <a:cubicBezTo>
                  <a:pt x="7917" y="8171"/>
                  <a:pt x="7917" y="8298"/>
                  <a:pt x="8012" y="8361"/>
                </a:cubicBezTo>
                <a:cubicBezTo>
                  <a:pt x="8044" y="8393"/>
                  <a:pt x="8107" y="8425"/>
                  <a:pt x="8139" y="8425"/>
                </a:cubicBezTo>
                <a:cubicBezTo>
                  <a:pt x="8202" y="8425"/>
                  <a:pt x="8266" y="8393"/>
                  <a:pt x="8297" y="8361"/>
                </a:cubicBezTo>
                <a:lnTo>
                  <a:pt x="8171" y="8203"/>
                </a:lnTo>
                <a:lnTo>
                  <a:pt x="8171" y="8203"/>
                </a:lnTo>
                <a:lnTo>
                  <a:pt x="8329" y="8330"/>
                </a:lnTo>
                <a:cubicBezTo>
                  <a:pt x="8392" y="8266"/>
                  <a:pt x="8392" y="8140"/>
                  <a:pt x="8329" y="8045"/>
                </a:cubicBezTo>
                <a:cubicBezTo>
                  <a:pt x="8282" y="8013"/>
                  <a:pt x="8226" y="7997"/>
                  <a:pt x="8175" y="7997"/>
                </a:cubicBezTo>
                <a:close/>
                <a:moveTo>
                  <a:pt x="70373" y="8037"/>
                </a:moveTo>
                <a:cubicBezTo>
                  <a:pt x="70321" y="8037"/>
                  <a:pt x="70274" y="8060"/>
                  <a:pt x="70242" y="8108"/>
                </a:cubicBezTo>
                <a:cubicBezTo>
                  <a:pt x="70179" y="8171"/>
                  <a:pt x="70179" y="8298"/>
                  <a:pt x="70242" y="8393"/>
                </a:cubicBezTo>
                <a:lnTo>
                  <a:pt x="70274" y="8425"/>
                </a:lnTo>
                <a:cubicBezTo>
                  <a:pt x="70305" y="8456"/>
                  <a:pt x="70337" y="8456"/>
                  <a:pt x="70400" y="8456"/>
                </a:cubicBezTo>
                <a:cubicBezTo>
                  <a:pt x="70432" y="8456"/>
                  <a:pt x="70495" y="8425"/>
                  <a:pt x="70527" y="8393"/>
                </a:cubicBezTo>
                <a:cubicBezTo>
                  <a:pt x="70622" y="8330"/>
                  <a:pt x="70590" y="8171"/>
                  <a:pt x="70527" y="8108"/>
                </a:cubicBezTo>
                <a:cubicBezTo>
                  <a:pt x="70480" y="8060"/>
                  <a:pt x="70424" y="8037"/>
                  <a:pt x="70373" y="8037"/>
                </a:cubicBezTo>
                <a:close/>
                <a:moveTo>
                  <a:pt x="7074" y="9172"/>
                </a:moveTo>
                <a:cubicBezTo>
                  <a:pt x="7018" y="9172"/>
                  <a:pt x="6956" y="9196"/>
                  <a:pt x="6904" y="9248"/>
                </a:cubicBezTo>
                <a:lnTo>
                  <a:pt x="6872" y="9280"/>
                </a:lnTo>
                <a:cubicBezTo>
                  <a:pt x="6809" y="9343"/>
                  <a:pt x="6809" y="9470"/>
                  <a:pt x="6904" y="9533"/>
                </a:cubicBezTo>
                <a:cubicBezTo>
                  <a:pt x="6936" y="9565"/>
                  <a:pt x="6999" y="9596"/>
                  <a:pt x="7031" y="9596"/>
                </a:cubicBezTo>
                <a:cubicBezTo>
                  <a:pt x="7094" y="9596"/>
                  <a:pt x="7157" y="9565"/>
                  <a:pt x="7189" y="9533"/>
                </a:cubicBezTo>
                <a:lnTo>
                  <a:pt x="7062" y="9375"/>
                </a:lnTo>
                <a:lnTo>
                  <a:pt x="7221" y="9501"/>
                </a:lnTo>
                <a:cubicBezTo>
                  <a:pt x="7284" y="9406"/>
                  <a:pt x="7284" y="9280"/>
                  <a:pt x="7189" y="9216"/>
                </a:cubicBezTo>
                <a:cubicBezTo>
                  <a:pt x="7160" y="9188"/>
                  <a:pt x="7119" y="9172"/>
                  <a:pt x="7074" y="9172"/>
                </a:cubicBezTo>
                <a:close/>
                <a:moveTo>
                  <a:pt x="71480" y="9222"/>
                </a:moveTo>
                <a:cubicBezTo>
                  <a:pt x="71436" y="9222"/>
                  <a:pt x="71390" y="9240"/>
                  <a:pt x="71350" y="9280"/>
                </a:cubicBezTo>
                <a:cubicBezTo>
                  <a:pt x="71287" y="9343"/>
                  <a:pt x="71255" y="9470"/>
                  <a:pt x="71319" y="9565"/>
                </a:cubicBezTo>
                <a:lnTo>
                  <a:pt x="71382" y="9596"/>
                </a:lnTo>
                <a:cubicBezTo>
                  <a:pt x="71414" y="9628"/>
                  <a:pt x="71445" y="9660"/>
                  <a:pt x="71509" y="9660"/>
                </a:cubicBezTo>
                <a:cubicBezTo>
                  <a:pt x="71540" y="9660"/>
                  <a:pt x="71604" y="9628"/>
                  <a:pt x="71636" y="9596"/>
                </a:cubicBezTo>
                <a:cubicBezTo>
                  <a:pt x="71731" y="9501"/>
                  <a:pt x="71699" y="9375"/>
                  <a:pt x="71636" y="9311"/>
                </a:cubicBezTo>
                <a:cubicBezTo>
                  <a:pt x="71599" y="9256"/>
                  <a:pt x="71540" y="9222"/>
                  <a:pt x="71480" y="9222"/>
                </a:cubicBezTo>
                <a:close/>
                <a:moveTo>
                  <a:pt x="6015" y="10426"/>
                </a:moveTo>
                <a:cubicBezTo>
                  <a:pt x="5954" y="10426"/>
                  <a:pt x="5896" y="10459"/>
                  <a:pt x="5859" y="10515"/>
                </a:cubicBezTo>
                <a:cubicBezTo>
                  <a:pt x="5764" y="10610"/>
                  <a:pt x="5796" y="10736"/>
                  <a:pt x="5891" y="10800"/>
                </a:cubicBezTo>
                <a:cubicBezTo>
                  <a:pt x="5922" y="10831"/>
                  <a:pt x="5954" y="10831"/>
                  <a:pt x="5986" y="10831"/>
                </a:cubicBezTo>
                <a:cubicBezTo>
                  <a:pt x="6049" y="10831"/>
                  <a:pt x="6112" y="10831"/>
                  <a:pt x="6144" y="10768"/>
                </a:cubicBezTo>
                <a:lnTo>
                  <a:pt x="6176" y="10736"/>
                </a:lnTo>
                <a:cubicBezTo>
                  <a:pt x="6239" y="10641"/>
                  <a:pt x="6207" y="10546"/>
                  <a:pt x="6144" y="10483"/>
                </a:cubicBezTo>
                <a:cubicBezTo>
                  <a:pt x="6104" y="10443"/>
                  <a:pt x="6059" y="10426"/>
                  <a:pt x="6015" y="10426"/>
                </a:cubicBezTo>
                <a:close/>
                <a:moveTo>
                  <a:pt x="72513" y="10480"/>
                </a:moveTo>
                <a:cubicBezTo>
                  <a:pt x="72473" y="10480"/>
                  <a:pt x="72432" y="10490"/>
                  <a:pt x="72396" y="10515"/>
                </a:cubicBezTo>
                <a:cubicBezTo>
                  <a:pt x="72332" y="10578"/>
                  <a:pt x="72301" y="10705"/>
                  <a:pt x="72364" y="10800"/>
                </a:cubicBezTo>
                <a:lnTo>
                  <a:pt x="72396" y="10831"/>
                </a:lnTo>
                <a:cubicBezTo>
                  <a:pt x="72427" y="10863"/>
                  <a:pt x="72491" y="10895"/>
                  <a:pt x="72554" y="10895"/>
                </a:cubicBezTo>
                <a:cubicBezTo>
                  <a:pt x="72586" y="10895"/>
                  <a:pt x="72649" y="10895"/>
                  <a:pt x="72681" y="10863"/>
                </a:cubicBezTo>
                <a:cubicBezTo>
                  <a:pt x="72776" y="10800"/>
                  <a:pt x="72776" y="10673"/>
                  <a:pt x="72712" y="10578"/>
                </a:cubicBezTo>
                <a:lnTo>
                  <a:pt x="72681" y="10546"/>
                </a:lnTo>
                <a:cubicBezTo>
                  <a:pt x="72641" y="10507"/>
                  <a:pt x="72578" y="10480"/>
                  <a:pt x="72513" y="10480"/>
                </a:cubicBezTo>
                <a:close/>
                <a:moveTo>
                  <a:pt x="5053" y="11748"/>
                </a:moveTo>
                <a:cubicBezTo>
                  <a:pt x="4985" y="11748"/>
                  <a:pt x="4918" y="11783"/>
                  <a:pt x="4877" y="11845"/>
                </a:cubicBezTo>
                <a:cubicBezTo>
                  <a:pt x="4814" y="11940"/>
                  <a:pt x="4845" y="12035"/>
                  <a:pt x="4909" y="12098"/>
                </a:cubicBezTo>
                <a:cubicBezTo>
                  <a:pt x="4972" y="12130"/>
                  <a:pt x="5004" y="12161"/>
                  <a:pt x="5035" y="12161"/>
                </a:cubicBezTo>
                <a:cubicBezTo>
                  <a:pt x="5099" y="12161"/>
                  <a:pt x="5162" y="12130"/>
                  <a:pt x="5194" y="12066"/>
                </a:cubicBezTo>
                <a:lnTo>
                  <a:pt x="5225" y="12035"/>
                </a:lnTo>
                <a:cubicBezTo>
                  <a:pt x="5289" y="11940"/>
                  <a:pt x="5257" y="11845"/>
                  <a:pt x="5162" y="11781"/>
                </a:cubicBezTo>
                <a:cubicBezTo>
                  <a:pt x="5128" y="11759"/>
                  <a:pt x="5091" y="11748"/>
                  <a:pt x="5053" y="11748"/>
                </a:cubicBezTo>
                <a:close/>
                <a:moveTo>
                  <a:pt x="73486" y="11780"/>
                </a:moveTo>
                <a:cubicBezTo>
                  <a:pt x="73449" y="11780"/>
                  <a:pt x="73411" y="11791"/>
                  <a:pt x="73377" y="11813"/>
                </a:cubicBezTo>
                <a:cubicBezTo>
                  <a:pt x="73282" y="11876"/>
                  <a:pt x="73251" y="12003"/>
                  <a:pt x="73314" y="12098"/>
                </a:cubicBezTo>
                <a:lnTo>
                  <a:pt x="73346" y="12130"/>
                </a:lnTo>
                <a:cubicBezTo>
                  <a:pt x="73377" y="12193"/>
                  <a:pt x="73441" y="12225"/>
                  <a:pt x="73504" y="12225"/>
                </a:cubicBezTo>
                <a:cubicBezTo>
                  <a:pt x="73536" y="12225"/>
                  <a:pt x="73599" y="12193"/>
                  <a:pt x="73631" y="12161"/>
                </a:cubicBezTo>
                <a:cubicBezTo>
                  <a:pt x="73726" y="12098"/>
                  <a:pt x="73726" y="12003"/>
                  <a:pt x="73662" y="11908"/>
                </a:cubicBezTo>
                <a:lnTo>
                  <a:pt x="73662" y="11876"/>
                </a:lnTo>
                <a:cubicBezTo>
                  <a:pt x="73621" y="11815"/>
                  <a:pt x="73554" y="11780"/>
                  <a:pt x="73486" y="11780"/>
                </a:cubicBezTo>
                <a:close/>
                <a:moveTo>
                  <a:pt x="4168" y="13079"/>
                </a:moveTo>
                <a:cubicBezTo>
                  <a:pt x="4103" y="13079"/>
                  <a:pt x="4042" y="13114"/>
                  <a:pt x="4022" y="13175"/>
                </a:cubicBezTo>
                <a:cubicBezTo>
                  <a:pt x="4022" y="13175"/>
                  <a:pt x="3990" y="13207"/>
                  <a:pt x="3990" y="13207"/>
                </a:cubicBezTo>
                <a:cubicBezTo>
                  <a:pt x="3927" y="13302"/>
                  <a:pt x="3959" y="13428"/>
                  <a:pt x="4054" y="13492"/>
                </a:cubicBezTo>
                <a:lnTo>
                  <a:pt x="4149" y="13492"/>
                </a:lnTo>
                <a:cubicBezTo>
                  <a:pt x="4212" y="13492"/>
                  <a:pt x="4275" y="13460"/>
                  <a:pt x="4339" y="13397"/>
                </a:cubicBezTo>
                <a:lnTo>
                  <a:pt x="4180" y="13270"/>
                </a:lnTo>
                <a:lnTo>
                  <a:pt x="4180" y="13270"/>
                </a:lnTo>
                <a:lnTo>
                  <a:pt x="4339" y="13365"/>
                </a:lnTo>
                <a:cubicBezTo>
                  <a:pt x="4402" y="13270"/>
                  <a:pt x="4370" y="13175"/>
                  <a:pt x="4275" y="13112"/>
                </a:cubicBezTo>
                <a:cubicBezTo>
                  <a:pt x="4242" y="13089"/>
                  <a:pt x="4204" y="13079"/>
                  <a:pt x="4168" y="13079"/>
                </a:cubicBezTo>
                <a:close/>
                <a:moveTo>
                  <a:pt x="74373" y="13142"/>
                </a:moveTo>
                <a:cubicBezTo>
                  <a:pt x="74335" y="13142"/>
                  <a:pt x="74298" y="13152"/>
                  <a:pt x="74264" y="13175"/>
                </a:cubicBezTo>
                <a:cubicBezTo>
                  <a:pt x="74169" y="13238"/>
                  <a:pt x="74137" y="13365"/>
                  <a:pt x="74201" y="13460"/>
                </a:cubicBezTo>
                <a:lnTo>
                  <a:pt x="74232" y="13492"/>
                </a:lnTo>
                <a:cubicBezTo>
                  <a:pt x="74264" y="13523"/>
                  <a:pt x="74296" y="13555"/>
                  <a:pt x="74359" y="13555"/>
                </a:cubicBezTo>
                <a:cubicBezTo>
                  <a:pt x="74422" y="13555"/>
                  <a:pt x="74454" y="13555"/>
                  <a:pt x="74486" y="13523"/>
                </a:cubicBezTo>
                <a:cubicBezTo>
                  <a:pt x="74581" y="13492"/>
                  <a:pt x="74581" y="13333"/>
                  <a:pt x="74549" y="13238"/>
                </a:cubicBezTo>
                <a:cubicBezTo>
                  <a:pt x="74508" y="13177"/>
                  <a:pt x="74441" y="13142"/>
                  <a:pt x="74373" y="13142"/>
                </a:cubicBezTo>
                <a:close/>
                <a:moveTo>
                  <a:pt x="3399" y="14497"/>
                </a:moveTo>
                <a:cubicBezTo>
                  <a:pt x="3314" y="14497"/>
                  <a:pt x="3219" y="14553"/>
                  <a:pt x="3167" y="14632"/>
                </a:cubicBezTo>
                <a:cubicBezTo>
                  <a:pt x="3104" y="14727"/>
                  <a:pt x="3167" y="14853"/>
                  <a:pt x="3262" y="14885"/>
                </a:cubicBezTo>
                <a:cubicBezTo>
                  <a:pt x="3294" y="14917"/>
                  <a:pt x="3325" y="14917"/>
                  <a:pt x="3357" y="14917"/>
                </a:cubicBezTo>
                <a:cubicBezTo>
                  <a:pt x="3420" y="14917"/>
                  <a:pt x="3484" y="14885"/>
                  <a:pt x="3515" y="14790"/>
                </a:cubicBezTo>
                <a:lnTo>
                  <a:pt x="3547" y="14758"/>
                </a:lnTo>
                <a:cubicBezTo>
                  <a:pt x="3579" y="14663"/>
                  <a:pt x="3547" y="14568"/>
                  <a:pt x="3452" y="14505"/>
                </a:cubicBezTo>
                <a:cubicBezTo>
                  <a:pt x="3435" y="14499"/>
                  <a:pt x="3417" y="14497"/>
                  <a:pt x="3399" y="14497"/>
                </a:cubicBezTo>
                <a:close/>
                <a:moveTo>
                  <a:pt x="75163" y="14556"/>
                </a:moveTo>
                <a:cubicBezTo>
                  <a:pt x="75137" y="14556"/>
                  <a:pt x="75111" y="14560"/>
                  <a:pt x="75087" y="14568"/>
                </a:cubicBezTo>
                <a:cubicBezTo>
                  <a:pt x="74992" y="14632"/>
                  <a:pt x="74961" y="14758"/>
                  <a:pt x="74992" y="14853"/>
                </a:cubicBezTo>
                <a:lnTo>
                  <a:pt x="75024" y="14885"/>
                </a:lnTo>
                <a:cubicBezTo>
                  <a:pt x="75056" y="14948"/>
                  <a:pt x="75119" y="14980"/>
                  <a:pt x="75182" y="14980"/>
                </a:cubicBezTo>
                <a:cubicBezTo>
                  <a:pt x="75214" y="14980"/>
                  <a:pt x="75246" y="14980"/>
                  <a:pt x="75277" y="14948"/>
                </a:cubicBezTo>
                <a:cubicBezTo>
                  <a:pt x="75372" y="14917"/>
                  <a:pt x="75436" y="14790"/>
                  <a:pt x="75372" y="14695"/>
                </a:cubicBezTo>
                <a:lnTo>
                  <a:pt x="75341" y="14663"/>
                </a:lnTo>
                <a:cubicBezTo>
                  <a:pt x="75317" y="14592"/>
                  <a:pt x="75240" y="14556"/>
                  <a:pt x="75163" y="14556"/>
                </a:cubicBezTo>
                <a:close/>
                <a:moveTo>
                  <a:pt x="2671" y="15953"/>
                </a:moveTo>
                <a:cubicBezTo>
                  <a:pt x="2587" y="15953"/>
                  <a:pt x="2496" y="16010"/>
                  <a:pt x="2470" y="16088"/>
                </a:cubicBezTo>
                <a:cubicBezTo>
                  <a:pt x="2407" y="16183"/>
                  <a:pt x="2470" y="16310"/>
                  <a:pt x="2565" y="16342"/>
                </a:cubicBezTo>
                <a:cubicBezTo>
                  <a:pt x="2597" y="16373"/>
                  <a:pt x="2597" y="16373"/>
                  <a:pt x="2629" y="16373"/>
                </a:cubicBezTo>
                <a:cubicBezTo>
                  <a:pt x="2724" y="16373"/>
                  <a:pt x="2787" y="16310"/>
                  <a:pt x="2819" y="16247"/>
                </a:cubicBezTo>
                <a:lnTo>
                  <a:pt x="2819" y="16215"/>
                </a:lnTo>
                <a:cubicBezTo>
                  <a:pt x="2882" y="16120"/>
                  <a:pt x="2819" y="16025"/>
                  <a:pt x="2724" y="15962"/>
                </a:cubicBezTo>
                <a:cubicBezTo>
                  <a:pt x="2707" y="15956"/>
                  <a:pt x="2689" y="15953"/>
                  <a:pt x="2671" y="15953"/>
                </a:cubicBezTo>
                <a:close/>
                <a:moveTo>
                  <a:pt x="75891" y="16013"/>
                </a:moveTo>
                <a:cubicBezTo>
                  <a:pt x="75865" y="16013"/>
                  <a:pt x="75840" y="16017"/>
                  <a:pt x="75816" y="16025"/>
                </a:cubicBezTo>
                <a:cubicBezTo>
                  <a:pt x="75721" y="16088"/>
                  <a:pt x="75657" y="16183"/>
                  <a:pt x="75721" y="16310"/>
                </a:cubicBezTo>
                <a:lnTo>
                  <a:pt x="75721" y="16342"/>
                </a:lnTo>
                <a:cubicBezTo>
                  <a:pt x="75752" y="16405"/>
                  <a:pt x="75816" y="16437"/>
                  <a:pt x="75879" y="16437"/>
                </a:cubicBezTo>
                <a:cubicBezTo>
                  <a:pt x="75911" y="16437"/>
                  <a:pt x="75942" y="16437"/>
                  <a:pt x="75974" y="16405"/>
                </a:cubicBezTo>
                <a:cubicBezTo>
                  <a:pt x="76069" y="16373"/>
                  <a:pt x="76101" y="16247"/>
                  <a:pt x="76069" y="16120"/>
                </a:cubicBezTo>
                <a:cubicBezTo>
                  <a:pt x="76045" y="16049"/>
                  <a:pt x="75968" y="16013"/>
                  <a:pt x="75891" y="16013"/>
                </a:cubicBezTo>
                <a:close/>
                <a:moveTo>
                  <a:pt x="2037" y="17442"/>
                </a:moveTo>
                <a:cubicBezTo>
                  <a:pt x="1953" y="17442"/>
                  <a:pt x="1863" y="17499"/>
                  <a:pt x="1837" y="17577"/>
                </a:cubicBezTo>
                <a:cubicBezTo>
                  <a:pt x="1774" y="17672"/>
                  <a:pt x="1837" y="17799"/>
                  <a:pt x="1932" y="17830"/>
                </a:cubicBezTo>
                <a:cubicBezTo>
                  <a:pt x="1964" y="17862"/>
                  <a:pt x="1995" y="17862"/>
                  <a:pt x="1995" y="17862"/>
                </a:cubicBezTo>
                <a:cubicBezTo>
                  <a:pt x="2090" y="17862"/>
                  <a:pt x="2154" y="17830"/>
                  <a:pt x="2185" y="17735"/>
                </a:cubicBezTo>
                <a:lnTo>
                  <a:pt x="2217" y="17704"/>
                </a:lnTo>
                <a:cubicBezTo>
                  <a:pt x="2249" y="17577"/>
                  <a:pt x="2185" y="17482"/>
                  <a:pt x="2090" y="17450"/>
                </a:cubicBezTo>
                <a:cubicBezTo>
                  <a:pt x="2073" y="17445"/>
                  <a:pt x="2056" y="17442"/>
                  <a:pt x="2037" y="17442"/>
                </a:cubicBezTo>
                <a:close/>
                <a:moveTo>
                  <a:pt x="76528" y="17520"/>
                </a:moveTo>
                <a:cubicBezTo>
                  <a:pt x="76502" y="17520"/>
                  <a:pt x="76476" y="17527"/>
                  <a:pt x="76449" y="17545"/>
                </a:cubicBezTo>
                <a:cubicBezTo>
                  <a:pt x="76323" y="17577"/>
                  <a:pt x="76291" y="17704"/>
                  <a:pt x="76323" y="17799"/>
                </a:cubicBezTo>
                <a:lnTo>
                  <a:pt x="76354" y="17830"/>
                </a:lnTo>
                <a:cubicBezTo>
                  <a:pt x="76386" y="17894"/>
                  <a:pt x="76449" y="17957"/>
                  <a:pt x="76513" y="17957"/>
                </a:cubicBezTo>
                <a:lnTo>
                  <a:pt x="76608" y="17957"/>
                </a:lnTo>
                <a:cubicBezTo>
                  <a:pt x="76703" y="17894"/>
                  <a:pt x="76734" y="17799"/>
                  <a:pt x="76703" y="17704"/>
                </a:cubicBezTo>
                <a:lnTo>
                  <a:pt x="76703" y="17640"/>
                </a:lnTo>
                <a:cubicBezTo>
                  <a:pt x="76657" y="17572"/>
                  <a:pt x="76595" y="17520"/>
                  <a:pt x="76528" y="17520"/>
                </a:cubicBezTo>
                <a:close/>
                <a:moveTo>
                  <a:pt x="1503" y="18964"/>
                </a:moveTo>
                <a:cubicBezTo>
                  <a:pt x="1401" y="18964"/>
                  <a:pt x="1326" y="19046"/>
                  <a:pt x="1298" y="19129"/>
                </a:cubicBezTo>
                <a:cubicBezTo>
                  <a:pt x="1235" y="19224"/>
                  <a:pt x="1298" y="19350"/>
                  <a:pt x="1394" y="19382"/>
                </a:cubicBezTo>
                <a:lnTo>
                  <a:pt x="1457" y="19382"/>
                </a:lnTo>
                <a:cubicBezTo>
                  <a:pt x="1552" y="19382"/>
                  <a:pt x="1647" y="19350"/>
                  <a:pt x="1647" y="19255"/>
                </a:cubicBezTo>
                <a:cubicBezTo>
                  <a:pt x="1647" y="19255"/>
                  <a:pt x="1679" y="19224"/>
                  <a:pt x="1679" y="19224"/>
                </a:cubicBezTo>
                <a:cubicBezTo>
                  <a:pt x="1710" y="19097"/>
                  <a:pt x="1647" y="19034"/>
                  <a:pt x="1552" y="18970"/>
                </a:cubicBezTo>
                <a:cubicBezTo>
                  <a:pt x="1535" y="18966"/>
                  <a:pt x="1518" y="18964"/>
                  <a:pt x="1503" y="18964"/>
                </a:cubicBezTo>
                <a:close/>
                <a:moveTo>
                  <a:pt x="77040" y="19057"/>
                </a:moveTo>
                <a:cubicBezTo>
                  <a:pt x="77022" y="19057"/>
                  <a:pt x="77004" y="19060"/>
                  <a:pt x="76988" y="19065"/>
                </a:cubicBezTo>
                <a:cubicBezTo>
                  <a:pt x="76893" y="19097"/>
                  <a:pt x="76829" y="19224"/>
                  <a:pt x="76861" y="19319"/>
                </a:cubicBezTo>
                <a:lnTo>
                  <a:pt x="76861" y="19350"/>
                </a:lnTo>
                <a:cubicBezTo>
                  <a:pt x="76893" y="19445"/>
                  <a:pt x="76988" y="19477"/>
                  <a:pt x="77051" y="19477"/>
                </a:cubicBezTo>
                <a:lnTo>
                  <a:pt x="77114" y="19477"/>
                </a:lnTo>
                <a:cubicBezTo>
                  <a:pt x="77209" y="19445"/>
                  <a:pt x="77273" y="19350"/>
                  <a:pt x="77241" y="19224"/>
                </a:cubicBezTo>
                <a:lnTo>
                  <a:pt x="77241" y="19192"/>
                </a:lnTo>
                <a:cubicBezTo>
                  <a:pt x="77215" y="19114"/>
                  <a:pt x="77124" y="19057"/>
                  <a:pt x="77040" y="19057"/>
                </a:cubicBezTo>
                <a:close/>
                <a:moveTo>
                  <a:pt x="1077" y="20522"/>
                </a:moveTo>
                <a:cubicBezTo>
                  <a:pt x="982" y="20522"/>
                  <a:pt x="855" y="20585"/>
                  <a:pt x="823" y="20712"/>
                </a:cubicBezTo>
                <a:cubicBezTo>
                  <a:pt x="792" y="20807"/>
                  <a:pt x="855" y="20902"/>
                  <a:pt x="982" y="20934"/>
                </a:cubicBezTo>
                <a:cubicBezTo>
                  <a:pt x="982" y="20934"/>
                  <a:pt x="1013" y="20965"/>
                  <a:pt x="1013" y="20965"/>
                </a:cubicBezTo>
                <a:cubicBezTo>
                  <a:pt x="1108" y="20965"/>
                  <a:pt x="1203" y="20902"/>
                  <a:pt x="1203" y="20807"/>
                </a:cubicBezTo>
                <a:lnTo>
                  <a:pt x="1235" y="20744"/>
                </a:lnTo>
                <a:cubicBezTo>
                  <a:pt x="1235" y="20649"/>
                  <a:pt x="1172" y="20554"/>
                  <a:pt x="1077" y="20522"/>
                </a:cubicBezTo>
                <a:close/>
                <a:moveTo>
                  <a:pt x="77482" y="20609"/>
                </a:moveTo>
                <a:cubicBezTo>
                  <a:pt x="77464" y="20609"/>
                  <a:pt x="77447" y="20612"/>
                  <a:pt x="77431" y="20617"/>
                </a:cubicBezTo>
                <a:cubicBezTo>
                  <a:pt x="77336" y="20649"/>
                  <a:pt x="77273" y="20744"/>
                  <a:pt x="77304" y="20870"/>
                </a:cubicBezTo>
                <a:lnTo>
                  <a:pt x="77304" y="20902"/>
                </a:lnTo>
                <a:cubicBezTo>
                  <a:pt x="77336" y="20997"/>
                  <a:pt x="77399" y="21060"/>
                  <a:pt x="77494" y="21060"/>
                </a:cubicBezTo>
                <a:cubicBezTo>
                  <a:pt x="77526" y="21060"/>
                  <a:pt x="77526" y="21060"/>
                  <a:pt x="77526" y="21029"/>
                </a:cubicBezTo>
                <a:cubicBezTo>
                  <a:pt x="77653" y="21029"/>
                  <a:pt x="77716" y="20902"/>
                  <a:pt x="77684" y="20807"/>
                </a:cubicBezTo>
                <a:lnTo>
                  <a:pt x="77684" y="20775"/>
                </a:lnTo>
                <a:cubicBezTo>
                  <a:pt x="77658" y="20670"/>
                  <a:pt x="77567" y="20609"/>
                  <a:pt x="77482" y="20609"/>
                </a:cubicBezTo>
                <a:close/>
                <a:moveTo>
                  <a:pt x="679" y="22131"/>
                </a:moveTo>
                <a:cubicBezTo>
                  <a:pt x="577" y="22131"/>
                  <a:pt x="503" y="22213"/>
                  <a:pt x="475" y="22296"/>
                </a:cubicBezTo>
                <a:cubicBezTo>
                  <a:pt x="475" y="22391"/>
                  <a:pt x="538" y="22517"/>
                  <a:pt x="633" y="22517"/>
                </a:cubicBezTo>
                <a:cubicBezTo>
                  <a:pt x="633" y="22549"/>
                  <a:pt x="665" y="22549"/>
                  <a:pt x="665" y="22549"/>
                </a:cubicBezTo>
                <a:cubicBezTo>
                  <a:pt x="760" y="22549"/>
                  <a:pt x="855" y="22486"/>
                  <a:pt x="855" y="22391"/>
                </a:cubicBezTo>
                <a:lnTo>
                  <a:pt x="887" y="22327"/>
                </a:lnTo>
                <a:cubicBezTo>
                  <a:pt x="887" y="22232"/>
                  <a:pt x="823" y="22137"/>
                  <a:pt x="728" y="22137"/>
                </a:cubicBezTo>
                <a:cubicBezTo>
                  <a:pt x="711" y="22133"/>
                  <a:pt x="695" y="22131"/>
                  <a:pt x="679" y="22131"/>
                </a:cubicBezTo>
                <a:close/>
                <a:moveTo>
                  <a:pt x="77849" y="22194"/>
                </a:moveTo>
                <a:cubicBezTo>
                  <a:pt x="77836" y="22194"/>
                  <a:pt x="77824" y="22196"/>
                  <a:pt x="77811" y="22201"/>
                </a:cubicBezTo>
                <a:cubicBezTo>
                  <a:pt x="77684" y="22232"/>
                  <a:pt x="77621" y="22327"/>
                  <a:pt x="77653" y="22422"/>
                </a:cubicBezTo>
                <a:lnTo>
                  <a:pt x="77843" y="22422"/>
                </a:lnTo>
                <a:lnTo>
                  <a:pt x="77653" y="22486"/>
                </a:lnTo>
                <a:cubicBezTo>
                  <a:pt x="77653" y="22581"/>
                  <a:pt x="77748" y="22644"/>
                  <a:pt x="77843" y="22644"/>
                </a:cubicBezTo>
                <a:lnTo>
                  <a:pt x="77874" y="22644"/>
                </a:lnTo>
                <a:cubicBezTo>
                  <a:pt x="78001" y="22612"/>
                  <a:pt x="78064" y="22517"/>
                  <a:pt x="78033" y="22391"/>
                </a:cubicBezTo>
                <a:lnTo>
                  <a:pt x="78033" y="22359"/>
                </a:lnTo>
                <a:cubicBezTo>
                  <a:pt x="78005" y="22277"/>
                  <a:pt x="77930" y="22194"/>
                  <a:pt x="77849" y="22194"/>
                </a:cubicBezTo>
                <a:close/>
                <a:moveTo>
                  <a:pt x="443" y="23721"/>
                </a:moveTo>
                <a:cubicBezTo>
                  <a:pt x="348" y="23721"/>
                  <a:pt x="222" y="23816"/>
                  <a:pt x="222" y="23911"/>
                </a:cubicBezTo>
                <a:cubicBezTo>
                  <a:pt x="222" y="24006"/>
                  <a:pt x="285" y="24132"/>
                  <a:pt x="380" y="24132"/>
                </a:cubicBezTo>
                <a:lnTo>
                  <a:pt x="412" y="24132"/>
                </a:lnTo>
                <a:cubicBezTo>
                  <a:pt x="507" y="24132"/>
                  <a:pt x="602" y="24069"/>
                  <a:pt x="602" y="23974"/>
                </a:cubicBezTo>
                <a:cubicBezTo>
                  <a:pt x="633" y="23974"/>
                  <a:pt x="633" y="23911"/>
                  <a:pt x="633" y="23911"/>
                </a:cubicBezTo>
                <a:cubicBezTo>
                  <a:pt x="633" y="23816"/>
                  <a:pt x="570" y="23752"/>
                  <a:pt x="443" y="23721"/>
                </a:cubicBezTo>
                <a:close/>
                <a:moveTo>
                  <a:pt x="78113" y="23808"/>
                </a:moveTo>
                <a:cubicBezTo>
                  <a:pt x="78097" y="23808"/>
                  <a:pt x="78081" y="23810"/>
                  <a:pt x="78064" y="23816"/>
                </a:cubicBezTo>
                <a:cubicBezTo>
                  <a:pt x="77938" y="23816"/>
                  <a:pt x="77874" y="23911"/>
                  <a:pt x="77874" y="24037"/>
                </a:cubicBezTo>
                <a:lnTo>
                  <a:pt x="78096" y="24037"/>
                </a:lnTo>
                <a:lnTo>
                  <a:pt x="77906" y="24069"/>
                </a:lnTo>
                <a:cubicBezTo>
                  <a:pt x="77906" y="24164"/>
                  <a:pt x="78001" y="24227"/>
                  <a:pt x="78096" y="24227"/>
                </a:cubicBezTo>
                <a:cubicBezTo>
                  <a:pt x="78223" y="24227"/>
                  <a:pt x="78286" y="24132"/>
                  <a:pt x="78286" y="24006"/>
                </a:cubicBezTo>
                <a:lnTo>
                  <a:pt x="78286" y="23974"/>
                </a:lnTo>
                <a:cubicBezTo>
                  <a:pt x="78260" y="23869"/>
                  <a:pt x="78190" y="23808"/>
                  <a:pt x="78113" y="23808"/>
                </a:cubicBezTo>
                <a:close/>
                <a:moveTo>
                  <a:pt x="285" y="25336"/>
                </a:moveTo>
                <a:cubicBezTo>
                  <a:pt x="158" y="25336"/>
                  <a:pt x="63" y="25431"/>
                  <a:pt x="63" y="25526"/>
                </a:cubicBezTo>
                <a:cubicBezTo>
                  <a:pt x="63" y="25652"/>
                  <a:pt x="127" y="25747"/>
                  <a:pt x="253" y="25747"/>
                </a:cubicBezTo>
                <a:cubicBezTo>
                  <a:pt x="380" y="25747"/>
                  <a:pt x="443" y="25684"/>
                  <a:pt x="475" y="25589"/>
                </a:cubicBezTo>
                <a:lnTo>
                  <a:pt x="475" y="25526"/>
                </a:lnTo>
                <a:cubicBezTo>
                  <a:pt x="475" y="25431"/>
                  <a:pt x="380" y="25336"/>
                  <a:pt x="285" y="25336"/>
                </a:cubicBezTo>
                <a:close/>
                <a:moveTo>
                  <a:pt x="78262" y="25425"/>
                </a:moveTo>
                <a:cubicBezTo>
                  <a:pt x="78249" y="25425"/>
                  <a:pt x="78235" y="25426"/>
                  <a:pt x="78223" y="25431"/>
                </a:cubicBezTo>
                <a:cubicBezTo>
                  <a:pt x="78128" y="25431"/>
                  <a:pt x="78033" y="25526"/>
                  <a:pt x="78033" y="25621"/>
                </a:cubicBezTo>
                <a:lnTo>
                  <a:pt x="78254" y="25652"/>
                </a:lnTo>
                <a:lnTo>
                  <a:pt x="78033" y="25652"/>
                </a:lnTo>
                <a:cubicBezTo>
                  <a:pt x="78064" y="25779"/>
                  <a:pt x="78128" y="25842"/>
                  <a:pt x="78254" y="25842"/>
                </a:cubicBezTo>
                <a:cubicBezTo>
                  <a:pt x="78349" y="25842"/>
                  <a:pt x="78444" y="25747"/>
                  <a:pt x="78444" y="25652"/>
                </a:cubicBezTo>
                <a:lnTo>
                  <a:pt x="78444" y="25589"/>
                </a:lnTo>
                <a:cubicBezTo>
                  <a:pt x="78444" y="25507"/>
                  <a:pt x="78349" y="25425"/>
                  <a:pt x="78262" y="25425"/>
                </a:cubicBezTo>
                <a:close/>
                <a:moveTo>
                  <a:pt x="190" y="26951"/>
                </a:moveTo>
                <a:cubicBezTo>
                  <a:pt x="95" y="26951"/>
                  <a:pt x="0" y="27046"/>
                  <a:pt x="0" y="27173"/>
                </a:cubicBezTo>
                <a:cubicBezTo>
                  <a:pt x="0" y="27268"/>
                  <a:pt x="95" y="27363"/>
                  <a:pt x="190" y="27363"/>
                </a:cubicBezTo>
                <a:cubicBezTo>
                  <a:pt x="317" y="27363"/>
                  <a:pt x="380" y="27299"/>
                  <a:pt x="412" y="27173"/>
                </a:cubicBezTo>
                <a:lnTo>
                  <a:pt x="412" y="27141"/>
                </a:lnTo>
                <a:cubicBezTo>
                  <a:pt x="412" y="27014"/>
                  <a:pt x="317" y="26951"/>
                  <a:pt x="190" y="26951"/>
                </a:cubicBezTo>
                <a:close/>
                <a:moveTo>
                  <a:pt x="78286" y="27046"/>
                </a:moveTo>
                <a:cubicBezTo>
                  <a:pt x="78191" y="27046"/>
                  <a:pt x="78096" y="27109"/>
                  <a:pt x="78096" y="27236"/>
                </a:cubicBezTo>
                <a:lnTo>
                  <a:pt x="78096" y="27268"/>
                </a:lnTo>
                <a:cubicBezTo>
                  <a:pt x="78096" y="27394"/>
                  <a:pt x="78191" y="27458"/>
                  <a:pt x="78318" y="27458"/>
                </a:cubicBezTo>
                <a:cubicBezTo>
                  <a:pt x="78413" y="27458"/>
                  <a:pt x="78508" y="27394"/>
                  <a:pt x="78508" y="27268"/>
                </a:cubicBezTo>
                <a:lnTo>
                  <a:pt x="78508" y="27236"/>
                </a:lnTo>
                <a:cubicBezTo>
                  <a:pt x="78508" y="27109"/>
                  <a:pt x="78413" y="27046"/>
                  <a:pt x="78286" y="27046"/>
                </a:cubicBezTo>
                <a:close/>
                <a:moveTo>
                  <a:pt x="190" y="28566"/>
                </a:moveTo>
                <a:cubicBezTo>
                  <a:pt x="95" y="28566"/>
                  <a:pt x="0" y="28661"/>
                  <a:pt x="0" y="28756"/>
                </a:cubicBezTo>
                <a:lnTo>
                  <a:pt x="0" y="28788"/>
                </a:lnTo>
                <a:cubicBezTo>
                  <a:pt x="0" y="28914"/>
                  <a:pt x="95" y="29009"/>
                  <a:pt x="190" y="29009"/>
                </a:cubicBezTo>
                <a:cubicBezTo>
                  <a:pt x="317" y="29009"/>
                  <a:pt x="412" y="28914"/>
                  <a:pt x="412" y="28788"/>
                </a:cubicBezTo>
                <a:lnTo>
                  <a:pt x="412" y="28756"/>
                </a:lnTo>
                <a:cubicBezTo>
                  <a:pt x="412" y="28661"/>
                  <a:pt x="317" y="28566"/>
                  <a:pt x="190" y="28566"/>
                </a:cubicBezTo>
                <a:close/>
                <a:moveTo>
                  <a:pt x="78318" y="28661"/>
                </a:moveTo>
                <a:cubicBezTo>
                  <a:pt x="78191" y="28661"/>
                  <a:pt x="78096" y="28756"/>
                  <a:pt x="78096" y="28851"/>
                </a:cubicBezTo>
                <a:lnTo>
                  <a:pt x="78096" y="28883"/>
                </a:lnTo>
                <a:cubicBezTo>
                  <a:pt x="78096" y="29009"/>
                  <a:pt x="78191" y="29104"/>
                  <a:pt x="78318" y="29104"/>
                </a:cubicBezTo>
                <a:cubicBezTo>
                  <a:pt x="78413" y="29104"/>
                  <a:pt x="78508" y="29009"/>
                  <a:pt x="78508" y="28883"/>
                </a:cubicBezTo>
                <a:lnTo>
                  <a:pt x="78508" y="28851"/>
                </a:lnTo>
                <a:cubicBezTo>
                  <a:pt x="78508" y="28756"/>
                  <a:pt x="78413" y="28661"/>
                  <a:pt x="78318" y="28661"/>
                </a:cubicBezTo>
                <a:close/>
                <a:moveTo>
                  <a:pt x="190" y="30213"/>
                </a:moveTo>
                <a:cubicBezTo>
                  <a:pt x="95" y="30213"/>
                  <a:pt x="0" y="30308"/>
                  <a:pt x="0" y="30434"/>
                </a:cubicBezTo>
                <a:cubicBezTo>
                  <a:pt x="0" y="30529"/>
                  <a:pt x="95" y="30624"/>
                  <a:pt x="190" y="30624"/>
                </a:cubicBezTo>
                <a:cubicBezTo>
                  <a:pt x="317" y="30624"/>
                  <a:pt x="412" y="30529"/>
                  <a:pt x="412" y="30403"/>
                </a:cubicBezTo>
                <a:lnTo>
                  <a:pt x="412" y="30371"/>
                </a:lnTo>
                <a:cubicBezTo>
                  <a:pt x="412" y="30276"/>
                  <a:pt x="317" y="30213"/>
                  <a:pt x="190" y="30213"/>
                </a:cubicBezTo>
                <a:close/>
                <a:moveTo>
                  <a:pt x="78318" y="30276"/>
                </a:moveTo>
                <a:cubicBezTo>
                  <a:pt x="78191" y="30276"/>
                  <a:pt x="78096" y="30371"/>
                  <a:pt x="78096" y="30466"/>
                </a:cubicBezTo>
                <a:lnTo>
                  <a:pt x="78096" y="30529"/>
                </a:lnTo>
                <a:cubicBezTo>
                  <a:pt x="78096" y="30624"/>
                  <a:pt x="78191" y="30719"/>
                  <a:pt x="78318" y="30719"/>
                </a:cubicBezTo>
                <a:cubicBezTo>
                  <a:pt x="78413" y="30719"/>
                  <a:pt x="78508" y="30624"/>
                  <a:pt x="78508" y="30529"/>
                </a:cubicBezTo>
                <a:lnTo>
                  <a:pt x="78508" y="30466"/>
                </a:lnTo>
                <a:cubicBezTo>
                  <a:pt x="78508" y="30371"/>
                  <a:pt x="78413" y="30276"/>
                  <a:pt x="78318" y="30276"/>
                </a:cubicBezTo>
                <a:close/>
                <a:moveTo>
                  <a:pt x="190" y="31796"/>
                </a:moveTo>
                <a:cubicBezTo>
                  <a:pt x="95" y="31796"/>
                  <a:pt x="0" y="31891"/>
                  <a:pt x="0" y="32018"/>
                </a:cubicBezTo>
                <a:lnTo>
                  <a:pt x="0" y="32050"/>
                </a:lnTo>
                <a:cubicBezTo>
                  <a:pt x="0" y="32145"/>
                  <a:pt x="95" y="32240"/>
                  <a:pt x="190" y="32240"/>
                </a:cubicBezTo>
                <a:cubicBezTo>
                  <a:pt x="317" y="32240"/>
                  <a:pt x="412" y="32145"/>
                  <a:pt x="412" y="32050"/>
                </a:cubicBezTo>
                <a:lnTo>
                  <a:pt x="412" y="32018"/>
                </a:lnTo>
                <a:cubicBezTo>
                  <a:pt x="412" y="31891"/>
                  <a:pt x="317" y="31796"/>
                  <a:pt x="190" y="31796"/>
                </a:cubicBezTo>
                <a:close/>
                <a:moveTo>
                  <a:pt x="78318" y="31891"/>
                </a:moveTo>
                <a:cubicBezTo>
                  <a:pt x="78191" y="31891"/>
                  <a:pt x="78096" y="31986"/>
                  <a:pt x="78096" y="32113"/>
                </a:cubicBezTo>
                <a:lnTo>
                  <a:pt x="78096" y="32145"/>
                </a:lnTo>
                <a:cubicBezTo>
                  <a:pt x="78096" y="32240"/>
                  <a:pt x="78191" y="32335"/>
                  <a:pt x="78318" y="32335"/>
                </a:cubicBezTo>
                <a:cubicBezTo>
                  <a:pt x="78413" y="32335"/>
                  <a:pt x="78508" y="32208"/>
                  <a:pt x="78508" y="32113"/>
                </a:cubicBezTo>
                <a:cubicBezTo>
                  <a:pt x="78508" y="31986"/>
                  <a:pt x="78413" y="31891"/>
                  <a:pt x="78318" y="31891"/>
                </a:cubicBezTo>
                <a:close/>
                <a:moveTo>
                  <a:pt x="190" y="33443"/>
                </a:moveTo>
                <a:cubicBezTo>
                  <a:pt x="95" y="33443"/>
                  <a:pt x="0" y="33506"/>
                  <a:pt x="0" y="33633"/>
                </a:cubicBezTo>
                <a:lnTo>
                  <a:pt x="0" y="33665"/>
                </a:lnTo>
                <a:cubicBezTo>
                  <a:pt x="0" y="33791"/>
                  <a:pt x="95" y="33855"/>
                  <a:pt x="190" y="33855"/>
                </a:cubicBezTo>
                <a:cubicBezTo>
                  <a:pt x="317" y="33855"/>
                  <a:pt x="412" y="33791"/>
                  <a:pt x="412" y="33665"/>
                </a:cubicBezTo>
                <a:lnTo>
                  <a:pt x="412" y="33633"/>
                </a:lnTo>
                <a:cubicBezTo>
                  <a:pt x="412" y="33506"/>
                  <a:pt x="317" y="33443"/>
                  <a:pt x="190" y="33443"/>
                </a:cubicBezTo>
                <a:close/>
                <a:moveTo>
                  <a:pt x="78318" y="33538"/>
                </a:moveTo>
                <a:cubicBezTo>
                  <a:pt x="78191" y="33538"/>
                  <a:pt x="78096" y="33601"/>
                  <a:pt x="78096" y="33728"/>
                </a:cubicBezTo>
                <a:lnTo>
                  <a:pt x="78096" y="33760"/>
                </a:lnTo>
                <a:cubicBezTo>
                  <a:pt x="78096" y="33886"/>
                  <a:pt x="78191" y="33950"/>
                  <a:pt x="78318" y="33950"/>
                </a:cubicBezTo>
                <a:cubicBezTo>
                  <a:pt x="78413" y="33950"/>
                  <a:pt x="78508" y="33886"/>
                  <a:pt x="78508" y="33760"/>
                </a:cubicBezTo>
                <a:lnTo>
                  <a:pt x="78508" y="33728"/>
                </a:lnTo>
                <a:cubicBezTo>
                  <a:pt x="78508" y="33601"/>
                  <a:pt x="78413" y="33538"/>
                  <a:pt x="78318" y="33538"/>
                </a:cubicBezTo>
                <a:close/>
                <a:moveTo>
                  <a:pt x="190" y="35058"/>
                </a:moveTo>
                <a:cubicBezTo>
                  <a:pt x="95" y="35058"/>
                  <a:pt x="0" y="35153"/>
                  <a:pt x="0" y="35248"/>
                </a:cubicBezTo>
                <a:lnTo>
                  <a:pt x="0" y="35280"/>
                </a:lnTo>
                <a:cubicBezTo>
                  <a:pt x="0" y="35406"/>
                  <a:pt x="95" y="35501"/>
                  <a:pt x="190" y="35501"/>
                </a:cubicBezTo>
                <a:cubicBezTo>
                  <a:pt x="317" y="35501"/>
                  <a:pt x="412" y="35406"/>
                  <a:pt x="412" y="35280"/>
                </a:cubicBezTo>
                <a:lnTo>
                  <a:pt x="412" y="35248"/>
                </a:lnTo>
                <a:cubicBezTo>
                  <a:pt x="412" y="35153"/>
                  <a:pt x="317" y="35058"/>
                  <a:pt x="190" y="35058"/>
                </a:cubicBezTo>
                <a:close/>
                <a:moveTo>
                  <a:pt x="78318" y="35153"/>
                </a:moveTo>
                <a:cubicBezTo>
                  <a:pt x="78191" y="35153"/>
                  <a:pt x="78096" y="35248"/>
                  <a:pt x="78096" y="35343"/>
                </a:cubicBezTo>
                <a:lnTo>
                  <a:pt x="78096" y="35375"/>
                </a:lnTo>
                <a:cubicBezTo>
                  <a:pt x="78096" y="35501"/>
                  <a:pt x="78191" y="35596"/>
                  <a:pt x="78318" y="35596"/>
                </a:cubicBezTo>
                <a:cubicBezTo>
                  <a:pt x="78413" y="35596"/>
                  <a:pt x="78508" y="35501"/>
                  <a:pt x="78508" y="35375"/>
                </a:cubicBezTo>
                <a:lnTo>
                  <a:pt x="78508" y="35343"/>
                </a:lnTo>
                <a:cubicBezTo>
                  <a:pt x="78508" y="35248"/>
                  <a:pt x="78413" y="35153"/>
                  <a:pt x="78318" y="35153"/>
                </a:cubicBezTo>
                <a:close/>
                <a:moveTo>
                  <a:pt x="190" y="36673"/>
                </a:moveTo>
                <a:cubicBezTo>
                  <a:pt x="95" y="36673"/>
                  <a:pt x="0" y="36768"/>
                  <a:pt x="0" y="36863"/>
                </a:cubicBezTo>
                <a:lnTo>
                  <a:pt x="0" y="36927"/>
                </a:lnTo>
                <a:cubicBezTo>
                  <a:pt x="0" y="37022"/>
                  <a:pt x="95" y="37117"/>
                  <a:pt x="190" y="37117"/>
                </a:cubicBezTo>
                <a:cubicBezTo>
                  <a:pt x="317" y="37117"/>
                  <a:pt x="412" y="37022"/>
                  <a:pt x="412" y="36927"/>
                </a:cubicBezTo>
                <a:lnTo>
                  <a:pt x="412" y="36863"/>
                </a:lnTo>
                <a:cubicBezTo>
                  <a:pt x="412" y="36768"/>
                  <a:pt x="317" y="36673"/>
                  <a:pt x="190" y="36673"/>
                </a:cubicBezTo>
                <a:close/>
                <a:moveTo>
                  <a:pt x="78318" y="36768"/>
                </a:moveTo>
                <a:cubicBezTo>
                  <a:pt x="78191" y="36768"/>
                  <a:pt x="78096" y="36863"/>
                  <a:pt x="78096" y="36958"/>
                </a:cubicBezTo>
                <a:lnTo>
                  <a:pt x="78096" y="37022"/>
                </a:lnTo>
                <a:cubicBezTo>
                  <a:pt x="78096" y="37117"/>
                  <a:pt x="78191" y="37212"/>
                  <a:pt x="78318" y="37212"/>
                </a:cubicBezTo>
                <a:cubicBezTo>
                  <a:pt x="78413" y="37212"/>
                  <a:pt x="78508" y="37117"/>
                  <a:pt x="78508" y="37022"/>
                </a:cubicBezTo>
                <a:lnTo>
                  <a:pt x="78508" y="36958"/>
                </a:lnTo>
                <a:cubicBezTo>
                  <a:pt x="78508" y="36863"/>
                  <a:pt x="78413" y="36768"/>
                  <a:pt x="78318" y="36768"/>
                </a:cubicBezTo>
                <a:close/>
                <a:moveTo>
                  <a:pt x="190" y="38320"/>
                </a:moveTo>
                <a:cubicBezTo>
                  <a:pt x="95" y="38320"/>
                  <a:pt x="0" y="38415"/>
                  <a:pt x="0" y="38542"/>
                </a:cubicBezTo>
                <a:cubicBezTo>
                  <a:pt x="0" y="38637"/>
                  <a:pt x="95" y="38732"/>
                  <a:pt x="190" y="38732"/>
                </a:cubicBezTo>
                <a:cubicBezTo>
                  <a:pt x="317" y="38732"/>
                  <a:pt x="412" y="38637"/>
                  <a:pt x="412" y="38542"/>
                </a:cubicBezTo>
                <a:lnTo>
                  <a:pt x="412" y="38510"/>
                </a:lnTo>
                <a:cubicBezTo>
                  <a:pt x="412" y="38383"/>
                  <a:pt x="317" y="38320"/>
                  <a:pt x="190" y="38320"/>
                </a:cubicBezTo>
                <a:close/>
                <a:moveTo>
                  <a:pt x="78318" y="38383"/>
                </a:moveTo>
                <a:cubicBezTo>
                  <a:pt x="78191" y="38383"/>
                  <a:pt x="78096" y="38478"/>
                  <a:pt x="78096" y="38605"/>
                </a:cubicBezTo>
                <a:lnTo>
                  <a:pt x="78096" y="38637"/>
                </a:lnTo>
                <a:cubicBezTo>
                  <a:pt x="78096" y="38732"/>
                  <a:pt x="78191" y="38827"/>
                  <a:pt x="78318" y="38827"/>
                </a:cubicBezTo>
                <a:cubicBezTo>
                  <a:pt x="78413" y="38827"/>
                  <a:pt x="78508" y="38732"/>
                  <a:pt x="78508" y="38637"/>
                </a:cubicBezTo>
                <a:lnTo>
                  <a:pt x="78508" y="38605"/>
                </a:lnTo>
                <a:cubicBezTo>
                  <a:pt x="78508" y="38478"/>
                  <a:pt x="78413" y="38383"/>
                  <a:pt x="78318" y="38383"/>
                </a:cubicBezTo>
                <a:close/>
                <a:moveTo>
                  <a:pt x="190" y="39935"/>
                </a:moveTo>
                <a:cubicBezTo>
                  <a:pt x="95" y="39935"/>
                  <a:pt x="0" y="39998"/>
                  <a:pt x="0" y="40125"/>
                </a:cubicBezTo>
                <a:lnTo>
                  <a:pt x="0" y="40157"/>
                </a:lnTo>
                <a:cubicBezTo>
                  <a:pt x="0" y="40283"/>
                  <a:pt x="95" y="40347"/>
                  <a:pt x="190" y="40347"/>
                </a:cubicBezTo>
                <a:cubicBezTo>
                  <a:pt x="317" y="40347"/>
                  <a:pt x="412" y="40283"/>
                  <a:pt x="412" y="40157"/>
                </a:cubicBezTo>
                <a:lnTo>
                  <a:pt x="412" y="40125"/>
                </a:lnTo>
                <a:cubicBezTo>
                  <a:pt x="412" y="39998"/>
                  <a:pt x="317" y="39935"/>
                  <a:pt x="190" y="39935"/>
                </a:cubicBezTo>
                <a:close/>
                <a:moveTo>
                  <a:pt x="78318" y="40030"/>
                </a:moveTo>
                <a:cubicBezTo>
                  <a:pt x="78191" y="40030"/>
                  <a:pt x="78096" y="40093"/>
                  <a:pt x="78096" y="40220"/>
                </a:cubicBezTo>
                <a:lnTo>
                  <a:pt x="78096" y="40252"/>
                </a:lnTo>
                <a:cubicBezTo>
                  <a:pt x="78096" y="40378"/>
                  <a:pt x="78191" y="40442"/>
                  <a:pt x="78318" y="40442"/>
                </a:cubicBezTo>
                <a:cubicBezTo>
                  <a:pt x="78413" y="40442"/>
                  <a:pt x="78508" y="40315"/>
                  <a:pt x="78508" y="40220"/>
                </a:cubicBezTo>
                <a:cubicBezTo>
                  <a:pt x="78508" y="40093"/>
                  <a:pt x="78413" y="40030"/>
                  <a:pt x="78318" y="40030"/>
                </a:cubicBezTo>
                <a:close/>
                <a:moveTo>
                  <a:pt x="190" y="41550"/>
                </a:moveTo>
                <a:cubicBezTo>
                  <a:pt x="95" y="41550"/>
                  <a:pt x="0" y="41645"/>
                  <a:pt x="0" y="41740"/>
                </a:cubicBezTo>
                <a:lnTo>
                  <a:pt x="0" y="41772"/>
                </a:lnTo>
                <a:cubicBezTo>
                  <a:pt x="0" y="41899"/>
                  <a:pt x="95" y="41994"/>
                  <a:pt x="190" y="41994"/>
                </a:cubicBezTo>
                <a:cubicBezTo>
                  <a:pt x="317" y="41994"/>
                  <a:pt x="412" y="41899"/>
                  <a:pt x="412" y="41772"/>
                </a:cubicBezTo>
                <a:lnTo>
                  <a:pt x="412" y="41740"/>
                </a:lnTo>
                <a:cubicBezTo>
                  <a:pt x="412" y="41645"/>
                  <a:pt x="317" y="41550"/>
                  <a:pt x="190" y="41550"/>
                </a:cubicBezTo>
                <a:close/>
                <a:moveTo>
                  <a:pt x="78318" y="41645"/>
                </a:moveTo>
                <a:cubicBezTo>
                  <a:pt x="78191" y="41645"/>
                  <a:pt x="78096" y="41740"/>
                  <a:pt x="78096" y="41835"/>
                </a:cubicBezTo>
                <a:lnTo>
                  <a:pt x="78096" y="41867"/>
                </a:lnTo>
                <a:cubicBezTo>
                  <a:pt x="78096" y="41994"/>
                  <a:pt x="78191" y="42089"/>
                  <a:pt x="78318" y="42089"/>
                </a:cubicBezTo>
                <a:cubicBezTo>
                  <a:pt x="78413" y="42089"/>
                  <a:pt x="78508" y="41994"/>
                  <a:pt x="78508" y="41867"/>
                </a:cubicBezTo>
                <a:lnTo>
                  <a:pt x="78508" y="41835"/>
                </a:lnTo>
                <a:cubicBezTo>
                  <a:pt x="78508" y="41740"/>
                  <a:pt x="78413" y="41645"/>
                  <a:pt x="78318" y="41645"/>
                </a:cubicBezTo>
                <a:close/>
                <a:moveTo>
                  <a:pt x="190" y="43165"/>
                </a:moveTo>
                <a:cubicBezTo>
                  <a:pt x="95" y="43165"/>
                  <a:pt x="0" y="43260"/>
                  <a:pt x="0" y="43355"/>
                </a:cubicBezTo>
                <a:lnTo>
                  <a:pt x="0" y="43419"/>
                </a:lnTo>
                <a:cubicBezTo>
                  <a:pt x="0" y="43514"/>
                  <a:pt x="95" y="43609"/>
                  <a:pt x="190" y="43609"/>
                </a:cubicBezTo>
                <a:cubicBezTo>
                  <a:pt x="317" y="43609"/>
                  <a:pt x="412" y="43514"/>
                  <a:pt x="412" y="43419"/>
                </a:cubicBezTo>
                <a:lnTo>
                  <a:pt x="412" y="43355"/>
                </a:lnTo>
                <a:cubicBezTo>
                  <a:pt x="412" y="43260"/>
                  <a:pt x="317" y="43165"/>
                  <a:pt x="190" y="43165"/>
                </a:cubicBezTo>
                <a:close/>
                <a:moveTo>
                  <a:pt x="78318" y="43260"/>
                </a:moveTo>
                <a:cubicBezTo>
                  <a:pt x="78191" y="43260"/>
                  <a:pt x="78096" y="43355"/>
                  <a:pt x="78096" y="43450"/>
                </a:cubicBezTo>
                <a:lnTo>
                  <a:pt x="78096" y="43514"/>
                </a:lnTo>
                <a:cubicBezTo>
                  <a:pt x="78096" y="43609"/>
                  <a:pt x="78191" y="43704"/>
                  <a:pt x="78318" y="43704"/>
                </a:cubicBezTo>
                <a:cubicBezTo>
                  <a:pt x="78413" y="43704"/>
                  <a:pt x="78508" y="43609"/>
                  <a:pt x="78508" y="43514"/>
                </a:cubicBezTo>
                <a:lnTo>
                  <a:pt x="78508" y="43450"/>
                </a:lnTo>
                <a:cubicBezTo>
                  <a:pt x="78508" y="43355"/>
                  <a:pt x="78413" y="43260"/>
                  <a:pt x="78318" y="43260"/>
                </a:cubicBezTo>
                <a:close/>
                <a:moveTo>
                  <a:pt x="79197" y="44383"/>
                </a:moveTo>
                <a:cubicBezTo>
                  <a:pt x="79127" y="44383"/>
                  <a:pt x="79057" y="44411"/>
                  <a:pt x="79014" y="44495"/>
                </a:cubicBezTo>
                <a:cubicBezTo>
                  <a:pt x="78951" y="44590"/>
                  <a:pt x="78983" y="44685"/>
                  <a:pt x="79078" y="44749"/>
                </a:cubicBezTo>
                <a:lnTo>
                  <a:pt x="79109" y="44780"/>
                </a:lnTo>
                <a:cubicBezTo>
                  <a:pt x="79141" y="44780"/>
                  <a:pt x="79173" y="44812"/>
                  <a:pt x="79236" y="44812"/>
                </a:cubicBezTo>
                <a:cubicBezTo>
                  <a:pt x="79299" y="44812"/>
                  <a:pt x="79363" y="44749"/>
                  <a:pt x="79394" y="44685"/>
                </a:cubicBezTo>
                <a:cubicBezTo>
                  <a:pt x="79458" y="44590"/>
                  <a:pt x="79426" y="44495"/>
                  <a:pt x="79331" y="44432"/>
                </a:cubicBezTo>
                <a:lnTo>
                  <a:pt x="79299" y="44400"/>
                </a:lnTo>
                <a:cubicBezTo>
                  <a:pt x="79268" y="44390"/>
                  <a:pt x="79233" y="44383"/>
                  <a:pt x="79197" y="44383"/>
                </a:cubicBezTo>
                <a:close/>
                <a:moveTo>
                  <a:pt x="190" y="44780"/>
                </a:moveTo>
                <a:cubicBezTo>
                  <a:pt x="95" y="44780"/>
                  <a:pt x="0" y="44875"/>
                  <a:pt x="0" y="45002"/>
                </a:cubicBezTo>
                <a:lnTo>
                  <a:pt x="0" y="45034"/>
                </a:lnTo>
                <a:cubicBezTo>
                  <a:pt x="0" y="45129"/>
                  <a:pt x="95" y="45224"/>
                  <a:pt x="190" y="45224"/>
                </a:cubicBezTo>
                <a:cubicBezTo>
                  <a:pt x="317" y="45224"/>
                  <a:pt x="412" y="45129"/>
                  <a:pt x="412" y="45034"/>
                </a:cubicBezTo>
                <a:lnTo>
                  <a:pt x="412" y="45002"/>
                </a:lnTo>
                <a:cubicBezTo>
                  <a:pt x="412" y="44875"/>
                  <a:pt x="317" y="44780"/>
                  <a:pt x="190" y="44780"/>
                </a:cubicBezTo>
                <a:close/>
                <a:moveTo>
                  <a:pt x="80584" y="45191"/>
                </a:moveTo>
                <a:cubicBezTo>
                  <a:pt x="80516" y="45191"/>
                  <a:pt x="80449" y="45226"/>
                  <a:pt x="80408" y="45287"/>
                </a:cubicBezTo>
                <a:cubicBezTo>
                  <a:pt x="80376" y="45382"/>
                  <a:pt x="80408" y="45509"/>
                  <a:pt x="80503" y="45572"/>
                </a:cubicBezTo>
                <a:lnTo>
                  <a:pt x="80535" y="45572"/>
                </a:lnTo>
                <a:cubicBezTo>
                  <a:pt x="80566" y="45604"/>
                  <a:pt x="80598" y="45604"/>
                  <a:pt x="80630" y="45604"/>
                </a:cubicBezTo>
                <a:cubicBezTo>
                  <a:pt x="80693" y="45604"/>
                  <a:pt x="80756" y="45572"/>
                  <a:pt x="80788" y="45509"/>
                </a:cubicBezTo>
                <a:cubicBezTo>
                  <a:pt x="80820" y="45414"/>
                  <a:pt x="80788" y="45287"/>
                  <a:pt x="80693" y="45224"/>
                </a:cubicBezTo>
                <a:cubicBezTo>
                  <a:pt x="80659" y="45201"/>
                  <a:pt x="80622" y="45191"/>
                  <a:pt x="80584" y="45191"/>
                </a:cubicBezTo>
                <a:close/>
                <a:moveTo>
                  <a:pt x="81987" y="46014"/>
                </a:moveTo>
                <a:cubicBezTo>
                  <a:pt x="81928" y="46014"/>
                  <a:pt x="81874" y="46049"/>
                  <a:pt x="81833" y="46111"/>
                </a:cubicBezTo>
                <a:cubicBezTo>
                  <a:pt x="81770" y="46206"/>
                  <a:pt x="81801" y="46332"/>
                  <a:pt x="81896" y="46396"/>
                </a:cubicBezTo>
                <a:lnTo>
                  <a:pt x="81928" y="46396"/>
                </a:lnTo>
                <a:cubicBezTo>
                  <a:pt x="81960" y="46427"/>
                  <a:pt x="81991" y="46427"/>
                  <a:pt x="82023" y="46427"/>
                </a:cubicBezTo>
                <a:cubicBezTo>
                  <a:pt x="82086" y="46427"/>
                  <a:pt x="82150" y="46396"/>
                  <a:pt x="82213" y="46332"/>
                </a:cubicBezTo>
                <a:cubicBezTo>
                  <a:pt x="82245" y="46237"/>
                  <a:pt x="82213" y="46111"/>
                  <a:pt x="82118" y="46047"/>
                </a:cubicBezTo>
                <a:lnTo>
                  <a:pt x="82086" y="46047"/>
                </a:lnTo>
                <a:cubicBezTo>
                  <a:pt x="82053" y="46025"/>
                  <a:pt x="82019" y="46014"/>
                  <a:pt x="81987" y="46014"/>
                </a:cubicBezTo>
                <a:close/>
                <a:moveTo>
                  <a:pt x="190" y="46427"/>
                </a:moveTo>
                <a:cubicBezTo>
                  <a:pt x="95" y="46427"/>
                  <a:pt x="0" y="46554"/>
                  <a:pt x="0" y="46649"/>
                </a:cubicBezTo>
                <a:cubicBezTo>
                  <a:pt x="0" y="46776"/>
                  <a:pt x="95" y="46839"/>
                  <a:pt x="190" y="46839"/>
                </a:cubicBezTo>
                <a:cubicBezTo>
                  <a:pt x="317" y="46839"/>
                  <a:pt x="412" y="46776"/>
                  <a:pt x="412" y="46649"/>
                </a:cubicBezTo>
                <a:lnTo>
                  <a:pt x="412" y="46617"/>
                </a:lnTo>
                <a:cubicBezTo>
                  <a:pt x="412" y="46491"/>
                  <a:pt x="317" y="46427"/>
                  <a:pt x="190" y="46427"/>
                </a:cubicBezTo>
                <a:close/>
                <a:moveTo>
                  <a:pt x="83403" y="46838"/>
                </a:moveTo>
                <a:cubicBezTo>
                  <a:pt x="83335" y="46838"/>
                  <a:pt x="83267" y="46873"/>
                  <a:pt x="83226" y="46934"/>
                </a:cubicBezTo>
                <a:cubicBezTo>
                  <a:pt x="83163" y="47029"/>
                  <a:pt x="83195" y="47156"/>
                  <a:pt x="83290" y="47187"/>
                </a:cubicBezTo>
                <a:lnTo>
                  <a:pt x="83321" y="47219"/>
                </a:lnTo>
                <a:cubicBezTo>
                  <a:pt x="83353" y="47251"/>
                  <a:pt x="83385" y="47251"/>
                  <a:pt x="83448" y="47251"/>
                </a:cubicBezTo>
                <a:cubicBezTo>
                  <a:pt x="83511" y="47251"/>
                  <a:pt x="83575" y="47219"/>
                  <a:pt x="83606" y="47156"/>
                </a:cubicBezTo>
                <a:cubicBezTo>
                  <a:pt x="83670" y="47061"/>
                  <a:pt x="83638" y="46934"/>
                  <a:pt x="83543" y="46871"/>
                </a:cubicBezTo>
                <a:lnTo>
                  <a:pt x="83511" y="46871"/>
                </a:lnTo>
                <a:cubicBezTo>
                  <a:pt x="83478" y="46848"/>
                  <a:pt x="83440" y="46838"/>
                  <a:pt x="83403" y="46838"/>
                </a:cubicBezTo>
                <a:close/>
                <a:moveTo>
                  <a:pt x="84388" y="47971"/>
                </a:moveTo>
                <a:cubicBezTo>
                  <a:pt x="84369" y="47971"/>
                  <a:pt x="84352" y="47973"/>
                  <a:pt x="84335" y="47979"/>
                </a:cubicBezTo>
                <a:cubicBezTo>
                  <a:pt x="84240" y="48042"/>
                  <a:pt x="84176" y="48137"/>
                  <a:pt x="84208" y="48264"/>
                </a:cubicBezTo>
                <a:lnTo>
                  <a:pt x="84430" y="48232"/>
                </a:lnTo>
                <a:lnTo>
                  <a:pt x="84240" y="48296"/>
                </a:lnTo>
                <a:cubicBezTo>
                  <a:pt x="84271" y="48359"/>
                  <a:pt x="84335" y="48422"/>
                  <a:pt x="84430" y="48422"/>
                </a:cubicBezTo>
                <a:cubicBezTo>
                  <a:pt x="84430" y="48422"/>
                  <a:pt x="84461" y="48422"/>
                  <a:pt x="84493" y="48391"/>
                </a:cubicBezTo>
                <a:cubicBezTo>
                  <a:pt x="84588" y="48359"/>
                  <a:pt x="84651" y="48232"/>
                  <a:pt x="84588" y="48137"/>
                </a:cubicBezTo>
                <a:lnTo>
                  <a:pt x="84588" y="48106"/>
                </a:lnTo>
                <a:cubicBezTo>
                  <a:pt x="84562" y="48027"/>
                  <a:pt x="84472" y="47971"/>
                  <a:pt x="84388" y="47971"/>
                </a:cubicBezTo>
                <a:close/>
                <a:moveTo>
                  <a:pt x="190" y="48042"/>
                </a:moveTo>
                <a:cubicBezTo>
                  <a:pt x="95" y="48042"/>
                  <a:pt x="0" y="48137"/>
                  <a:pt x="0" y="48232"/>
                </a:cubicBezTo>
                <a:lnTo>
                  <a:pt x="0" y="48264"/>
                </a:lnTo>
                <a:cubicBezTo>
                  <a:pt x="0" y="48391"/>
                  <a:pt x="95" y="48486"/>
                  <a:pt x="190" y="48486"/>
                </a:cubicBezTo>
                <a:cubicBezTo>
                  <a:pt x="317" y="48486"/>
                  <a:pt x="412" y="48391"/>
                  <a:pt x="412" y="48264"/>
                </a:cubicBezTo>
                <a:lnTo>
                  <a:pt x="412" y="48232"/>
                </a:lnTo>
                <a:cubicBezTo>
                  <a:pt x="412" y="48137"/>
                  <a:pt x="317" y="48042"/>
                  <a:pt x="190" y="48042"/>
                </a:cubicBezTo>
                <a:close/>
                <a:moveTo>
                  <a:pt x="84426" y="49583"/>
                </a:moveTo>
                <a:cubicBezTo>
                  <a:pt x="84355" y="49583"/>
                  <a:pt x="84288" y="49624"/>
                  <a:pt x="84240" y="49721"/>
                </a:cubicBezTo>
                <a:lnTo>
                  <a:pt x="84240" y="49752"/>
                </a:lnTo>
                <a:cubicBezTo>
                  <a:pt x="84208" y="49847"/>
                  <a:pt x="84240" y="49942"/>
                  <a:pt x="84366" y="50006"/>
                </a:cubicBezTo>
                <a:lnTo>
                  <a:pt x="84430" y="50006"/>
                </a:lnTo>
                <a:cubicBezTo>
                  <a:pt x="84493" y="50006"/>
                  <a:pt x="84588" y="49942"/>
                  <a:pt x="84620" y="49879"/>
                </a:cubicBezTo>
                <a:lnTo>
                  <a:pt x="84620" y="49847"/>
                </a:lnTo>
                <a:cubicBezTo>
                  <a:pt x="84651" y="49721"/>
                  <a:pt x="84588" y="49626"/>
                  <a:pt x="84493" y="49594"/>
                </a:cubicBezTo>
                <a:cubicBezTo>
                  <a:pt x="84471" y="49587"/>
                  <a:pt x="84448" y="49583"/>
                  <a:pt x="84426" y="49583"/>
                </a:cubicBezTo>
                <a:close/>
                <a:moveTo>
                  <a:pt x="190" y="49657"/>
                </a:moveTo>
                <a:cubicBezTo>
                  <a:pt x="95" y="49657"/>
                  <a:pt x="0" y="49752"/>
                  <a:pt x="0" y="49847"/>
                </a:cubicBezTo>
                <a:lnTo>
                  <a:pt x="0" y="49911"/>
                </a:lnTo>
                <a:cubicBezTo>
                  <a:pt x="0" y="50006"/>
                  <a:pt x="95" y="50101"/>
                  <a:pt x="190" y="50101"/>
                </a:cubicBezTo>
                <a:cubicBezTo>
                  <a:pt x="317" y="50101"/>
                  <a:pt x="412" y="50006"/>
                  <a:pt x="412" y="49911"/>
                </a:cubicBezTo>
                <a:lnTo>
                  <a:pt x="412" y="49847"/>
                </a:lnTo>
                <a:cubicBezTo>
                  <a:pt x="412" y="49752"/>
                  <a:pt x="317" y="49657"/>
                  <a:pt x="190" y="49657"/>
                </a:cubicBezTo>
                <a:close/>
                <a:moveTo>
                  <a:pt x="83290" y="50829"/>
                </a:moveTo>
                <a:cubicBezTo>
                  <a:pt x="83195" y="50893"/>
                  <a:pt x="83195" y="51019"/>
                  <a:pt x="83258" y="51114"/>
                </a:cubicBezTo>
                <a:cubicBezTo>
                  <a:pt x="83290" y="51178"/>
                  <a:pt x="83353" y="51209"/>
                  <a:pt x="83416" y="51209"/>
                </a:cubicBezTo>
                <a:cubicBezTo>
                  <a:pt x="83448" y="51209"/>
                  <a:pt x="83511" y="51178"/>
                  <a:pt x="83543" y="51178"/>
                </a:cubicBezTo>
                <a:lnTo>
                  <a:pt x="83416" y="50988"/>
                </a:lnTo>
                <a:lnTo>
                  <a:pt x="83321" y="50829"/>
                </a:lnTo>
                <a:close/>
                <a:moveTo>
                  <a:pt x="190" y="51273"/>
                </a:moveTo>
                <a:cubicBezTo>
                  <a:pt x="95" y="51273"/>
                  <a:pt x="0" y="51368"/>
                  <a:pt x="0" y="51494"/>
                </a:cubicBezTo>
                <a:lnTo>
                  <a:pt x="0" y="51526"/>
                </a:lnTo>
                <a:cubicBezTo>
                  <a:pt x="0" y="51621"/>
                  <a:pt x="95" y="51716"/>
                  <a:pt x="190" y="51716"/>
                </a:cubicBezTo>
                <a:cubicBezTo>
                  <a:pt x="317" y="51716"/>
                  <a:pt x="412" y="51621"/>
                  <a:pt x="412" y="51526"/>
                </a:cubicBezTo>
                <a:lnTo>
                  <a:pt x="412" y="51494"/>
                </a:lnTo>
                <a:cubicBezTo>
                  <a:pt x="412" y="51368"/>
                  <a:pt x="317" y="51273"/>
                  <a:pt x="190" y="51273"/>
                </a:cubicBezTo>
                <a:close/>
                <a:moveTo>
                  <a:pt x="82004" y="51609"/>
                </a:moveTo>
                <a:cubicBezTo>
                  <a:pt x="81977" y="51609"/>
                  <a:pt x="81952" y="51613"/>
                  <a:pt x="81928" y="51621"/>
                </a:cubicBezTo>
                <a:lnTo>
                  <a:pt x="81896" y="51653"/>
                </a:lnTo>
                <a:cubicBezTo>
                  <a:pt x="81801" y="51716"/>
                  <a:pt x="81770" y="51811"/>
                  <a:pt x="81833" y="51906"/>
                </a:cubicBezTo>
                <a:cubicBezTo>
                  <a:pt x="81865" y="51969"/>
                  <a:pt x="81928" y="52001"/>
                  <a:pt x="82023" y="52001"/>
                </a:cubicBezTo>
                <a:cubicBezTo>
                  <a:pt x="82055" y="52001"/>
                  <a:pt x="82086" y="52001"/>
                  <a:pt x="82118" y="51969"/>
                </a:cubicBezTo>
                <a:cubicBezTo>
                  <a:pt x="82213" y="51938"/>
                  <a:pt x="82245" y="51811"/>
                  <a:pt x="82213" y="51716"/>
                </a:cubicBezTo>
                <a:cubicBezTo>
                  <a:pt x="82165" y="51645"/>
                  <a:pt x="82082" y="51609"/>
                  <a:pt x="82004" y="51609"/>
                </a:cubicBezTo>
                <a:close/>
                <a:moveTo>
                  <a:pt x="80634" y="52411"/>
                </a:moveTo>
                <a:cubicBezTo>
                  <a:pt x="80602" y="52411"/>
                  <a:pt x="80568" y="52422"/>
                  <a:pt x="80535" y="52444"/>
                </a:cubicBezTo>
                <a:lnTo>
                  <a:pt x="80471" y="52476"/>
                </a:lnTo>
                <a:cubicBezTo>
                  <a:pt x="80408" y="52508"/>
                  <a:pt x="80344" y="52634"/>
                  <a:pt x="80408" y="52729"/>
                </a:cubicBezTo>
                <a:cubicBezTo>
                  <a:pt x="80440" y="52793"/>
                  <a:pt x="80503" y="52824"/>
                  <a:pt x="80598" y="52824"/>
                </a:cubicBezTo>
                <a:cubicBezTo>
                  <a:pt x="80630" y="52824"/>
                  <a:pt x="80661" y="52824"/>
                  <a:pt x="80693" y="52793"/>
                </a:cubicBezTo>
                <a:lnTo>
                  <a:pt x="80725" y="52793"/>
                </a:lnTo>
                <a:cubicBezTo>
                  <a:pt x="80820" y="52729"/>
                  <a:pt x="80851" y="52603"/>
                  <a:pt x="80788" y="52508"/>
                </a:cubicBezTo>
                <a:cubicBezTo>
                  <a:pt x="80747" y="52446"/>
                  <a:pt x="80693" y="52411"/>
                  <a:pt x="80634" y="52411"/>
                </a:cubicBezTo>
                <a:close/>
                <a:moveTo>
                  <a:pt x="190" y="52919"/>
                </a:moveTo>
                <a:cubicBezTo>
                  <a:pt x="95" y="52919"/>
                  <a:pt x="0" y="52983"/>
                  <a:pt x="0" y="53109"/>
                </a:cubicBezTo>
                <a:lnTo>
                  <a:pt x="0" y="53141"/>
                </a:lnTo>
                <a:cubicBezTo>
                  <a:pt x="0" y="53268"/>
                  <a:pt x="95" y="53331"/>
                  <a:pt x="190" y="53331"/>
                </a:cubicBezTo>
                <a:cubicBezTo>
                  <a:pt x="317" y="53331"/>
                  <a:pt x="412" y="53268"/>
                  <a:pt x="412" y="53141"/>
                </a:cubicBezTo>
                <a:lnTo>
                  <a:pt x="412" y="53109"/>
                </a:lnTo>
                <a:cubicBezTo>
                  <a:pt x="412" y="52983"/>
                  <a:pt x="317" y="52919"/>
                  <a:pt x="190" y="52919"/>
                </a:cubicBezTo>
                <a:close/>
                <a:moveTo>
                  <a:pt x="79211" y="53218"/>
                </a:moveTo>
                <a:cubicBezTo>
                  <a:pt x="79176" y="53218"/>
                  <a:pt x="79141" y="53225"/>
                  <a:pt x="79109" y="53236"/>
                </a:cubicBezTo>
                <a:lnTo>
                  <a:pt x="79078" y="53268"/>
                </a:lnTo>
                <a:cubicBezTo>
                  <a:pt x="78983" y="53331"/>
                  <a:pt x="78951" y="53426"/>
                  <a:pt x="79014" y="53521"/>
                </a:cubicBezTo>
                <a:cubicBezTo>
                  <a:pt x="79046" y="53584"/>
                  <a:pt x="79109" y="53648"/>
                  <a:pt x="79173" y="53648"/>
                </a:cubicBezTo>
                <a:cubicBezTo>
                  <a:pt x="79204" y="53648"/>
                  <a:pt x="79236" y="53616"/>
                  <a:pt x="79268" y="53616"/>
                </a:cubicBezTo>
                <a:lnTo>
                  <a:pt x="79299" y="53584"/>
                </a:lnTo>
                <a:cubicBezTo>
                  <a:pt x="79394" y="53521"/>
                  <a:pt x="79426" y="53426"/>
                  <a:pt x="79394" y="53331"/>
                </a:cubicBezTo>
                <a:cubicBezTo>
                  <a:pt x="79352" y="53247"/>
                  <a:pt x="79282" y="53218"/>
                  <a:pt x="79211" y="53218"/>
                </a:cubicBezTo>
                <a:close/>
                <a:moveTo>
                  <a:pt x="78318" y="54313"/>
                </a:moveTo>
                <a:cubicBezTo>
                  <a:pt x="78191" y="54313"/>
                  <a:pt x="78096" y="54408"/>
                  <a:pt x="78096" y="54503"/>
                </a:cubicBezTo>
                <a:lnTo>
                  <a:pt x="78096" y="54566"/>
                </a:lnTo>
                <a:cubicBezTo>
                  <a:pt x="78096" y="54661"/>
                  <a:pt x="78191" y="54724"/>
                  <a:pt x="78318" y="54724"/>
                </a:cubicBezTo>
                <a:cubicBezTo>
                  <a:pt x="78413" y="54724"/>
                  <a:pt x="78508" y="54629"/>
                  <a:pt x="78508" y="54503"/>
                </a:cubicBezTo>
                <a:cubicBezTo>
                  <a:pt x="78508" y="54408"/>
                  <a:pt x="78413" y="54313"/>
                  <a:pt x="78318" y="54313"/>
                </a:cubicBezTo>
                <a:close/>
                <a:moveTo>
                  <a:pt x="190" y="54534"/>
                </a:moveTo>
                <a:cubicBezTo>
                  <a:pt x="95" y="54534"/>
                  <a:pt x="0" y="54661"/>
                  <a:pt x="0" y="54756"/>
                </a:cubicBezTo>
                <a:cubicBezTo>
                  <a:pt x="0" y="54883"/>
                  <a:pt x="95" y="54978"/>
                  <a:pt x="190" y="54978"/>
                </a:cubicBezTo>
                <a:cubicBezTo>
                  <a:pt x="317" y="54978"/>
                  <a:pt x="412" y="54883"/>
                  <a:pt x="412" y="54756"/>
                </a:cubicBezTo>
                <a:lnTo>
                  <a:pt x="412" y="54724"/>
                </a:lnTo>
                <a:cubicBezTo>
                  <a:pt x="412" y="54629"/>
                  <a:pt x="317" y="54534"/>
                  <a:pt x="190" y="54534"/>
                </a:cubicBezTo>
                <a:close/>
                <a:moveTo>
                  <a:pt x="78318" y="55928"/>
                </a:moveTo>
                <a:cubicBezTo>
                  <a:pt x="78191" y="55928"/>
                  <a:pt x="78096" y="56023"/>
                  <a:pt x="78096" y="56150"/>
                </a:cubicBezTo>
                <a:lnTo>
                  <a:pt x="78096" y="56181"/>
                </a:lnTo>
                <a:cubicBezTo>
                  <a:pt x="78096" y="56276"/>
                  <a:pt x="78191" y="56371"/>
                  <a:pt x="78318" y="56371"/>
                </a:cubicBezTo>
                <a:cubicBezTo>
                  <a:pt x="78413" y="56371"/>
                  <a:pt x="78508" y="56276"/>
                  <a:pt x="78508" y="56181"/>
                </a:cubicBezTo>
                <a:lnTo>
                  <a:pt x="78508" y="56150"/>
                </a:lnTo>
                <a:cubicBezTo>
                  <a:pt x="78508" y="56023"/>
                  <a:pt x="78413" y="55928"/>
                  <a:pt x="78318" y="55928"/>
                </a:cubicBezTo>
                <a:close/>
                <a:moveTo>
                  <a:pt x="190" y="56150"/>
                </a:moveTo>
                <a:cubicBezTo>
                  <a:pt x="95" y="56150"/>
                  <a:pt x="0" y="56245"/>
                  <a:pt x="0" y="56340"/>
                </a:cubicBezTo>
                <a:lnTo>
                  <a:pt x="0" y="56403"/>
                </a:lnTo>
                <a:cubicBezTo>
                  <a:pt x="0" y="56498"/>
                  <a:pt x="95" y="56593"/>
                  <a:pt x="190" y="56593"/>
                </a:cubicBezTo>
                <a:cubicBezTo>
                  <a:pt x="317" y="56593"/>
                  <a:pt x="412" y="56498"/>
                  <a:pt x="412" y="56403"/>
                </a:cubicBezTo>
                <a:lnTo>
                  <a:pt x="412" y="56340"/>
                </a:lnTo>
                <a:cubicBezTo>
                  <a:pt x="412" y="56245"/>
                  <a:pt x="317" y="56150"/>
                  <a:pt x="190" y="56150"/>
                </a:cubicBezTo>
                <a:close/>
                <a:moveTo>
                  <a:pt x="78318" y="57575"/>
                </a:moveTo>
                <a:cubicBezTo>
                  <a:pt x="78191" y="57575"/>
                  <a:pt x="78096" y="57638"/>
                  <a:pt x="78096" y="57765"/>
                </a:cubicBezTo>
                <a:lnTo>
                  <a:pt x="78096" y="57796"/>
                </a:lnTo>
                <a:cubicBezTo>
                  <a:pt x="78096" y="57923"/>
                  <a:pt x="78191" y="57986"/>
                  <a:pt x="78318" y="57986"/>
                </a:cubicBezTo>
                <a:cubicBezTo>
                  <a:pt x="78413" y="57986"/>
                  <a:pt x="78508" y="57923"/>
                  <a:pt x="78508" y="57796"/>
                </a:cubicBezTo>
                <a:lnTo>
                  <a:pt x="78508" y="57765"/>
                </a:lnTo>
                <a:cubicBezTo>
                  <a:pt x="78508" y="57638"/>
                  <a:pt x="78413" y="57575"/>
                  <a:pt x="78318" y="57575"/>
                </a:cubicBezTo>
                <a:close/>
                <a:moveTo>
                  <a:pt x="190" y="57765"/>
                </a:moveTo>
                <a:cubicBezTo>
                  <a:pt x="95" y="57765"/>
                  <a:pt x="0" y="57860"/>
                  <a:pt x="0" y="57986"/>
                </a:cubicBezTo>
                <a:lnTo>
                  <a:pt x="0" y="58018"/>
                </a:lnTo>
                <a:cubicBezTo>
                  <a:pt x="0" y="58113"/>
                  <a:pt x="95" y="58208"/>
                  <a:pt x="190" y="58208"/>
                </a:cubicBezTo>
                <a:cubicBezTo>
                  <a:pt x="317" y="58208"/>
                  <a:pt x="412" y="58113"/>
                  <a:pt x="412" y="58018"/>
                </a:cubicBezTo>
                <a:lnTo>
                  <a:pt x="412" y="57986"/>
                </a:lnTo>
                <a:cubicBezTo>
                  <a:pt x="412" y="57860"/>
                  <a:pt x="317" y="57765"/>
                  <a:pt x="190" y="57765"/>
                </a:cubicBezTo>
                <a:close/>
                <a:moveTo>
                  <a:pt x="78318" y="59190"/>
                </a:moveTo>
                <a:cubicBezTo>
                  <a:pt x="78191" y="59190"/>
                  <a:pt x="78096" y="59285"/>
                  <a:pt x="78096" y="59380"/>
                </a:cubicBezTo>
                <a:lnTo>
                  <a:pt x="78096" y="59411"/>
                </a:lnTo>
                <a:cubicBezTo>
                  <a:pt x="78096" y="59538"/>
                  <a:pt x="78191" y="59633"/>
                  <a:pt x="78318" y="59633"/>
                </a:cubicBezTo>
                <a:cubicBezTo>
                  <a:pt x="78413" y="59633"/>
                  <a:pt x="78508" y="59538"/>
                  <a:pt x="78508" y="59411"/>
                </a:cubicBezTo>
                <a:lnTo>
                  <a:pt x="78508" y="59380"/>
                </a:lnTo>
                <a:cubicBezTo>
                  <a:pt x="78508" y="59285"/>
                  <a:pt x="78413" y="59190"/>
                  <a:pt x="78318" y="59190"/>
                </a:cubicBezTo>
                <a:close/>
                <a:moveTo>
                  <a:pt x="190" y="59411"/>
                </a:moveTo>
                <a:cubicBezTo>
                  <a:pt x="95" y="59411"/>
                  <a:pt x="0" y="59475"/>
                  <a:pt x="0" y="59601"/>
                </a:cubicBezTo>
                <a:lnTo>
                  <a:pt x="0" y="59633"/>
                </a:lnTo>
                <a:cubicBezTo>
                  <a:pt x="0" y="59760"/>
                  <a:pt x="95" y="59823"/>
                  <a:pt x="190" y="59823"/>
                </a:cubicBezTo>
                <a:cubicBezTo>
                  <a:pt x="317" y="59823"/>
                  <a:pt x="412" y="59760"/>
                  <a:pt x="412" y="59633"/>
                </a:cubicBezTo>
                <a:lnTo>
                  <a:pt x="412" y="59601"/>
                </a:lnTo>
                <a:cubicBezTo>
                  <a:pt x="412" y="59475"/>
                  <a:pt x="317" y="59411"/>
                  <a:pt x="190" y="59411"/>
                </a:cubicBezTo>
                <a:close/>
                <a:moveTo>
                  <a:pt x="78318" y="60805"/>
                </a:moveTo>
                <a:cubicBezTo>
                  <a:pt x="78191" y="60805"/>
                  <a:pt x="78096" y="60900"/>
                  <a:pt x="78096" y="60995"/>
                </a:cubicBezTo>
                <a:lnTo>
                  <a:pt x="78096" y="61058"/>
                </a:lnTo>
                <a:cubicBezTo>
                  <a:pt x="78096" y="61153"/>
                  <a:pt x="78191" y="61248"/>
                  <a:pt x="78318" y="61248"/>
                </a:cubicBezTo>
                <a:cubicBezTo>
                  <a:pt x="78413" y="61248"/>
                  <a:pt x="78508" y="61153"/>
                  <a:pt x="78508" y="61058"/>
                </a:cubicBezTo>
                <a:lnTo>
                  <a:pt x="78508" y="60995"/>
                </a:lnTo>
                <a:cubicBezTo>
                  <a:pt x="78508" y="60900"/>
                  <a:pt x="78413" y="60805"/>
                  <a:pt x="78318" y="60805"/>
                </a:cubicBezTo>
                <a:close/>
                <a:moveTo>
                  <a:pt x="190" y="61027"/>
                </a:moveTo>
                <a:cubicBezTo>
                  <a:pt x="95" y="61027"/>
                  <a:pt x="0" y="61122"/>
                  <a:pt x="0" y="61217"/>
                </a:cubicBezTo>
                <a:lnTo>
                  <a:pt x="0" y="61248"/>
                </a:lnTo>
                <a:cubicBezTo>
                  <a:pt x="0" y="61375"/>
                  <a:pt x="95" y="61470"/>
                  <a:pt x="190" y="61470"/>
                </a:cubicBezTo>
                <a:cubicBezTo>
                  <a:pt x="317" y="61470"/>
                  <a:pt x="412" y="61375"/>
                  <a:pt x="412" y="61248"/>
                </a:cubicBezTo>
                <a:lnTo>
                  <a:pt x="412" y="61217"/>
                </a:lnTo>
                <a:cubicBezTo>
                  <a:pt x="412" y="61122"/>
                  <a:pt x="317" y="61027"/>
                  <a:pt x="190" y="61027"/>
                </a:cubicBezTo>
                <a:close/>
                <a:moveTo>
                  <a:pt x="78318" y="62420"/>
                </a:moveTo>
                <a:cubicBezTo>
                  <a:pt x="78191" y="62420"/>
                  <a:pt x="78096" y="62515"/>
                  <a:pt x="78096" y="62642"/>
                </a:cubicBezTo>
                <a:lnTo>
                  <a:pt x="78096" y="62673"/>
                </a:lnTo>
                <a:cubicBezTo>
                  <a:pt x="78096" y="62768"/>
                  <a:pt x="78191" y="62863"/>
                  <a:pt x="78318" y="62863"/>
                </a:cubicBezTo>
                <a:cubicBezTo>
                  <a:pt x="78413" y="62863"/>
                  <a:pt x="78508" y="62737"/>
                  <a:pt x="78508" y="62642"/>
                </a:cubicBezTo>
                <a:cubicBezTo>
                  <a:pt x="78508" y="62515"/>
                  <a:pt x="78413" y="62420"/>
                  <a:pt x="78318" y="62420"/>
                </a:cubicBezTo>
                <a:close/>
                <a:moveTo>
                  <a:pt x="190" y="62673"/>
                </a:moveTo>
                <a:cubicBezTo>
                  <a:pt x="95" y="62673"/>
                  <a:pt x="0" y="62768"/>
                  <a:pt x="0" y="62895"/>
                </a:cubicBezTo>
                <a:cubicBezTo>
                  <a:pt x="0" y="62990"/>
                  <a:pt x="95" y="63085"/>
                  <a:pt x="190" y="63085"/>
                </a:cubicBezTo>
                <a:cubicBezTo>
                  <a:pt x="317" y="63085"/>
                  <a:pt x="412" y="62990"/>
                  <a:pt x="412" y="62863"/>
                </a:cubicBezTo>
                <a:lnTo>
                  <a:pt x="412" y="62832"/>
                </a:lnTo>
                <a:cubicBezTo>
                  <a:pt x="412" y="62737"/>
                  <a:pt x="317" y="62673"/>
                  <a:pt x="190" y="62673"/>
                </a:cubicBezTo>
                <a:close/>
                <a:moveTo>
                  <a:pt x="78318" y="64067"/>
                </a:moveTo>
                <a:cubicBezTo>
                  <a:pt x="78191" y="64067"/>
                  <a:pt x="78096" y="64130"/>
                  <a:pt x="78096" y="64257"/>
                </a:cubicBezTo>
                <a:lnTo>
                  <a:pt x="78096" y="64288"/>
                </a:lnTo>
                <a:cubicBezTo>
                  <a:pt x="78096" y="64415"/>
                  <a:pt x="78191" y="64478"/>
                  <a:pt x="78318" y="64478"/>
                </a:cubicBezTo>
                <a:cubicBezTo>
                  <a:pt x="78413" y="64478"/>
                  <a:pt x="78508" y="64415"/>
                  <a:pt x="78508" y="64288"/>
                </a:cubicBezTo>
                <a:lnTo>
                  <a:pt x="78508" y="64257"/>
                </a:lnTo>
                <a:cubicBezTo>
                  <a:pt x="78508" y="64130"/>
                  <a:pt x="78413" y="64067"/>
                  <a:pt x="78318" y="64067"/>
                </a:cubicBezTo>
                <a:close/>
                <a:moveTo>
                  <a:pt x="190" y="64257"/>
                </a:moveTo>
                <a:cubicBezTo>
                  <a:pt x="95" y="64257"/>
                  <a:pt x="0" y="64352"/>
                  <a:pt x="0" y="64447"/>
                </a:cubicBezTo>
                <a:lnTo>
                  <a:pt x="0" y="64510"/>
                </a:lnTo>
                <a:cubicBezTo>
                  <a:pt x="0" y="64605"/>
                  <a:pt x="95" y="64700"/>
                  <a:pt x="190" y="64700"/>
                </a:cubicBezTo>
                <a:cubicBezTo>
                  <a:pt x="317" y="64700"/>
                  <a:pt x="412" y="64605"/>
                  <a:pt x="412" y="64510"/>
                </a:cubicBezTo>
                <a:lnTo>
                  <a:pt x="412" y="64447"/>
                </a:lnTo>
                <a:cubicBezTo>
                  <a:pt x="412" y="64352"/>
                  <a:pt x="317" y="64257"/>
                  <a:pt x="190" y="64257"/>
                </a:cubicBezTo>
                <a:close/>
                <a:moveTo>
                  <a:pt x="78318" y="65682"/>
                </a:moveTo>
                <a:cubicBezTo>
                  <a:pt x="78191" y="65682"/>
                  <a:pt x="78096" y="65777"/>
                  <a:pt x="78096" y="65872"/>
                </a:cubicBezTo>
                <a:lnTo>
                  <a:pt x="78096" y="65904"/>
                </a:lnTo>
                <a:cubicBezTo>
                  <a:pt x="78096" y="66030"/>
                  <a:pt x="78191" y="66125"/>
                  <a:pt x="78318" y="66125"/>
                </a:cubicBezTo>
                <a:cubicBezTo>
                  <a:pt x="78413" y="66125"/>
                  <a:pt x="78508" y="66030"/>
                  <a:pt x="78508" y="65904"/>
                </a:cubicBezTo>
                <a:lnTo>
                  <a:pt x="78508" y="65872"/>
                </a:lnTo>
                <a:cubicBezTo>
                  <a:pt x="78508" y="65777"/>
                  <a:pt x="78413" y="65682"/>
                  <a:pt x="78318" y="65682"/>
                </a:cubicBezTo>
                <a:close/>
                <a:moveTo>
                  <a:pt x="190" y="65872"/>
                </a:moveTo>
                <a:cubicBezTo>
                  <a:pt x="95" y="65872"/>
                  <a:pt x="0" y="65967"/>
                  <a:pt x="0" y="66094"/>
                </a:cubicBezTo>
                <a:lnTo>
                  <a:pt x="0" y="66125"/>
                </a:lnTo>
                <a:cubicBezTo>
                  <a:pt x="0" y="66220"/>
                  <a:pt x="95" y="66315"/>
                  <a:pt x="190" y="66315"/>
                </a:cubicBezTo>
                <a:cubicBezTo>
                  <a:pt x="317" y="66315"/>
                  <a:pt x="412" y="66252"/>
                  <a:pt x="412" y="66125"/>
                </a:cubicBezTo>
                <a:lnTo>
                  <a:pt x="412" y="66094"/>
                </a:lnTo>
                <a:cubicBezTo>
                  <a:pt x="412" y="65967"/>
                  <a:pt x="317" y="65872"/>
                  <a:pt x="190" y="65872"/>
                </a:cubicBezTo>
                <a:close/>
                <a:moveTo>
                  <a:pt x="78318" y="67297"/>
                </a:moveTo>
                <a:cubicBezTo>
                  <a:pt x="78191" y="67297"/>
                  <a:pt x="78096" y="67392"/>
                  <a:pt x="78096" y="67487"/>
                </a:cubicBezTo>
                <a:lnTo>
                  <a:pt x="78096" y="67550"/>
                </a:lnTo>
                <a:cubicBezTo>
                  <a:pt x="78096" y="67645"/>
                  <a:pt x="78191" y="67740"/>
                  <a:pt x="78318" y="67740"/>
                </a:cubicBezTo>
                <a:cubicBezTo>
                  <a:pt x="78413" y="67740"/>
                  <a:pt x="78508" y="67645"/>
                  <a:pt x="78508" y="67550"/>
                </a:cubicBezTo>
                <a:lnTo>
                  <a:pt x="78508" y="67487"/>
                </a:lnTo>
                <a:cubicBezTo>
                  <a:pt x="78508" y="67392"/>
                  <a:pt x="78413" y="67297"/>
                  <a:pt x="78318" y="67297"/>
                </a:cubicBezTo>
                <a:close/>
                <a:moveTo>
                  <a:pt x="190" y="67519"/>
                </a:moveTo>
                <a:cubicBezTo>
                  <a:pt x="95" y="67519"/>
                  <a:pt x="0" y="67614"/>
                  <a:pt x="0" y="67709"/>
                </a:cubicBezTo>
                <a:lnTo>
                  <a:pt x="0" y="67740"/>
                </a:lnTo>
                <a:cubicBezTo>
                  <a:pt x="0" y="67867"/>
                  <a:pt x="95" y="67962"/>
                  <a:pt x="190" y="67962"/>
                </a:cubicBezTo>
                <a:cubicBezTo>
                  <a:pt x="317" y="67962"/>
                  <a:pt x="412" y="67867"/>
                  <a:pt x="412" y="67740"/>
                </a:cubicBezTo>
                <a:lnTo>
                  <a:pt x="412" y="67709"/>
                </a:lnTo>
                <a:cubicBezTo>
                  <a:pt x="412" y="67614"/>
                  <a:pt x="317" y="67519"/>
                  <a:pt x="190" y="67519"/>
                </a:cubicBezTo>
                <a:close/>
                <a:moveTo>
                  <a:pt x="78318" y="68912"/>
                </a:moveTo>
                <a:cubicBezTo>
                  <a:pt x="78191" y="68912"/>
                  <a:pt x="78096" y="69007"/>
                  <a:pt x="78096" y="69134"/>
                </a:cubicBezTo>
                <a:lnTo>
                  <a:pt x="78096" y="69165"/>
                </a:lnTo>
                <a:cubicBezTo>
                  <a:pt x="78096" y="69260"/>
                  <a:pt x="78191" y="69355"/>
                  <a:pt x="78318" y="69355"/>
                </a:cubicBezTo>
                <a:cubicBezTo>
                  <a:pt x="78413" y="69355"/>
                  <a:pt x="78508" y="69260"/>
                  <a:pt x="78508" y="69165"/>
                </a:cubicBezTo>
                <a:lnTo>
                  <a:pt x="78508" y="69134"/>
                </a:lnTo>
                <a:cubicBezTo>
                  <a:pt x="78508" y="69007"/>
                  <a:pt x="78413" y="68912"/>
                  <a:pt x="78318" y="68912"/>
                </a:cubicBezTo>
                <a:close/>
                <a:moveTo>
                  <a:pt x="190" y="69134"/>
                </a:moveTo>
                <a:cubicBezTo>
                  <a:pt x="95" y="69134"/>
                  <a:pt x="0" y="69229"/>
                  <a:pt x="0" y="69324"/>
                </a:cubicBezTo>
                <a:lnTo>
                  <a:pt x="0" y="69387"/>
                </a:lnTo>
                <a:cubicBezTo>
                  <a:pt x="0" y="69482"/>
                  <a:pt x="95" y="69577"/>
                  <a:pt x="190" y="69577"/>
                </a:cubicBezTo>
                <a:cubicBezTo>
                  <a:pt x="317" y="69577"/>
                  <a:pt x="412" y="69482"/>
                  <a:pt x="412" y="69387"/>
                </a:cubicBezTo>
                <a:lnTo>
                  <a:pt x="412" y="69324"/>
                </a:lnTo>
                <a:cubicBezTo>
                  <a:pt x="412" y="69229"/>
                  <a:pt x="317" y="69134"/>
                  <a:pt x="190" y="69134"/>
                </a:cubicBezTo>
                <a:close/>
                <a:moveTo>
                  <a:pt x="78318" y="70559"/>
                </a:moveTo>
                <a:cubicBezTo>
                  <a:pt x="78223" y="70559"/>
                  <a:pt x="78096" y="70622"/>
                  <a:pt x="78096" y="70749"/>
                </a:cubicBezTo>
                <a:lnTo>
                  <a:pt x="78096" y="70781"/>
                </a:lnTo>
                <a:cubicBezTo>
                  <a:pt x="78096" y="70907"/>
                  <a:pt x="78191" y="70971"/>
                  <a:pt x="78318" y="70971"/>
                </a:cubicBezTo>
                <a:cubicBezTo>
                  <a:pt x="78413" y="70971"/>
                  <a:pt x="78508" y="70844"/>
                  <a:pt x="78508" y="70749"/>
                </a:cubicBezTo>
                <a:cubicBezTo>
                  <a:pt x="78508" y="70654"/>
                  <a:pt x="78413" y="70559"/>
                  <a:pt x="78318" y="70559"/>
                </a:cubicBezTo>
                <a:close/>
                <a:moveTo>
                  <a:pt x="190" y="70749"/>
                </a:moveTo>
                <a:cubicBezTo>
                  <a:pt x="95" y="70749"/>
                  <a:pt x="0" y="70844"/>
                  <a:pt x="0" y="70971"/>
                </a:cubicBezTo>
                <a:lnTo>
                  <a:pt x="0" y="71002"/>
                </a:lnTo>
                <a:cubicBezTo>
                  <a:pt x="0" y="71097"/>
                  <a:pt x="95" y="71192"/>
                  <a:pt x="190" y="71192"/>
                </a:cubicBezTo>
                <a:cubicBezTo>
                  <a:pt x="317" y="71192"/>
                  <a:pt x="412" y="71097"/>
                  <a:pt x="412" y="71002"/>
                </a:cubicBezTo>
                <a:lnTo>
                  <a:pt x="412" y="70971"/>
                </a:lnTo>
                <a:cubicBezTo>
                  <a:pt x="412" y="70844"/>
                  <a:pt x="317" y="70749"/>
                  <a:pt x="190" y="70749"/>
                </a:cubicBezTo>
                <a:close/>
                <a:moveTo>
                  <a:pt x="78217" y="72168"/>
                </a:moveTo>
                <a:cubicBezTo>
                  <a:pt x="78135" y="72168"/>
                  <a:pt x="78060" y="72254"/>
                  <a:pt x="78033" y="72364"/>
                </a:cubicBezTo>
                <a:lnTo>
                  <a:pt x="78033" y="72396"/>
                </a:lnTo>
                <a:cubicBezTo>
                  <a:pt x="78033" y="72491"/>
                  <a:pt x="78128" y="72586"/>
                  <a:pt x="78223" y="72586"/>
                </a:cubicBezTo>
                <a:lnTo>
                  <a:pt x="78254" y="72586"/>
                </a:lnTo>
                <a:cubicBezTo>
                  <a:pt x="78349" y="72586"/>
                  <a:pt x="78444" y="72491"/>
                  <a:pt x="78444" y="72396"/>
                </a:cubicBezTo>
                <a:cubicBezTo>
                  <a:pt x="78444" y="72269"/>
                  <a:pt x="78381" y="72174"/>
                  <a:pt x="78254" y="72174"/>
                </a:cubicBezTo>
                <a:cubicBezTo>
                  <a:pt x="78242" y="72170"/>
                  <a:pt x="78229" y="72168"/>
                  <a:pt x="78217" y="72168"/>
                </a:cubicBezTo>
                <a:close/>
                <a:moveTo>
                  <a:pt x="253" y="72364"/>
                </a:moveTo>
                <a:cubicBezTo>
                  <a:pt x="158" y="72396"/>
                  <a:pt x="63" y="72491"/>
                  <a:pt x="63" y="72586"/>
                </a:cubicBezTo>
                <a:lnTo>
                  <a:pt x="63" y="72617"/>
                </a:lnTo>
                <a:cubicBezTo>
                  <a:pt x="95" y="72744"/>
                  <a:pt x="158" y="72807"/>
                  <a:pt x="285" y="72807"/>
                </a:cubicBezTo>
                <a:cubicBezTo>
                  <a:pt x="380" y="72807"/>
                  <a:pt x="475" y="72712"/>
                  <a:pt x="475" y="72586"/>
                </a:cubicBezTo>
                <a:lnTo>
                  <a:pt x="253" y="72586"/>
                </a:lnTo>
                <a:lnTo>
                  <a:pt x="475" y="72554"/>
                </a:lnTo>
                <a:cubicBezTo>
                  <a:pt x="443" y="72459"/>
                  <a:pt x="380" y="72364"/>
                  <a:pt x="253" y="72364"/>
                </a:cubicBezTo>
                <a:close/>
                <a:moveTo>
                  <a:pt x="78128" y="73789"/>
                </a:moveTo>
                <a:cubicBezTo>
                  <a:pt x="78001" y="73789"/>
                  <a:pt x="77906" y="73852"/>
                  <a:pt x="77906" y="73947"/>
                </a:cubicBezTo>
                <a:lnTo>
                  <a:pt x="77906" y="74011"/>
                </a:lnTo>
                <a:cubicBezTo>
                  <a:pt x="77874" y="74106"/>
                  <a:pt x="77969" y="74169"/>
                  <a:pt x="78064" y="74201"/>
                </a:cubicBezTo>
                <a:lnTo>
                  <a:pt x="78096" y="74201"/>
                </a:lnTo>
                <a:cubicBezTo>
                  <a:pt x="78191" y="74201"/>
                  <a:pt x="78286" y="74106"/>
                  <a:pt x="78286" y="74011"/>
                </a:cubicBezTo>
                <a:cubicBezTo>
                  <a:pt x="78318" y="73916"/>
                  <a:pt x="78223" y="73789"/>
                  <a:pt x="78128" y="73789"/>
                </a:cubicBezTo>
                <a:close/>
                <a:moveTo>
                  <a:pt x="412" y="73979"/>
                </a:moveTo>
                <a:cubicBezTo>
                  <a:pt x="285" y="74011"/>
                  <a:pt x="222" y="74106"/>
                  <a:pt x="222" y="74201"/>
                </a:cubicBezTo>
                <a:lnTo>
                  <a:pt x="222" y="74264"/>
                </a:lnTo>
                <a:cubicBezTo>
                  <a:pt x="253" y="74359"/>
                  <a:pt x="348" y="74423"/>
                  <a:pt x="443" y="74423"/>
                </a:cubicBezTo>
                <a:lnTo>
                  <a:pt x="475" y="74423"/>
                </a:lnTo>
                <a:cubicBezTo>
                  <a:pt x="570" y="74423"/>
                  <a:pt x="633" y="74296"/>
                  <a:pt x="633" y="74201"/>
                </a:cubicBezTo>
                <a:lnTo>
                  <a:pt x="412" y="74201"/>
                </a:lnTo>
                <a:lnTo>
                  <a:pt x="633" y="74169"/>
                </a:lnTo>
                <a:cubicBezTo>
                  <a:pt x="602" y="74042"/>
                  <a:pt x="507" y="73979"/>
                  <a:pt x="412" y="73979"/>
                </a:cubicBezTo>
                <a:close/>
                <a:moveTo>
                  <a:pt x="77842" y="75396"/>
                </a:moveTo>
                <a:cubicBezTo>
                  <a:pt x="77748" y="75396"/>
                  <a:pt x="77679" y="75453"/>
                  <a:pt x="77653" y="75531"/>
                </a:cubicBezTo>
                <a:lnTo>
                  <a:pt x="77653" y="75594"/>
                </a:lnTo>
                <a:cubicBezTo>
                  <a:pt x="77621" y="75689"/>
                  <a:pt x="77716" y="75784"/>
                  <a:pt x="77811" y="75784"/>
                </a:cubicBezTo>
                <a:cubicBezTo>
                  <a:pt x="77811" y="75816"/>
                  <a:pt x="77843" y="75816"/>
                  <a:pt x="77843" y="75816"/>
                </a:cubicBezTo>
                <a:cubicBezTo>
                  <a:pt x="77938" y="75816"/>
                  <a:pt x="78033" y="75721"/>
                  <a:pt x="78033" y="75626"/>
                </a:cubicBezTo>
                <a:cubicBezTo>
                  <a:pt x="78064" y="75531"/>
                  <a:pt x="78001" y="75404"/>
                  <a:pt x="77906" y="75404"/>
                </a:cubicBezTo>
                <a:cubicBezTo>
                  <a:pt x="77884" y="75399"/>
                  <a:pt x="77862" y="75396"/>
                  <a:pt x="77842" y="75396"/>
                </a:cubicBezTo>
                <a:close/>
                <a:moveTo>
                  <a:pt x="633" y="75594"/>
                </a:moveTo>
                <a:cubicBezTo>
                  <a:pt x="538" y="75626"/>
                  <a:pt x="475" y="75721"/>
                  <a:pt x="507" y="75816"/>
                </a:cubicBezTo>
                <a:lnTo>
                  <a:pt x="507" y="75879"/>
                </a:lnTo>
                <a:cubicBezTo>
                  <a:pt x="507" y="75974"/>
                  <a:pt x="602" y="76038"/>
                  <a:pt x="697" y="76038"/>
                </a:cubicBezTo>
                <a:lnTo>
                  <a:pt x="728" y="76038"/>
                </a:lnTo>
                <a:cubicBezTo>
                  <a:pt x="823" y="76006"/>
                  <a:pt x="918" y="75911"/>
                  <a:pt x="887" y="75784"/>
                </a:cubicBezTo>
                <a:lnTo>
                  <a:pt x="697" y="75784"/>
                </a:lnTo>
                <a:lnTo>
                  <a:pt x="887" y="75753"/>
                </a:lnTo>
                <a:cubicBezTo>
                  <a:pt x="855" y="75658"/>
                  <a:pt x="760" y="75594"/>
                  <a:pt x="633" y="75594"/>
                </a:cubicBezTo>
                <a:close/>
                <a:moveTo>
                  <a:pt x="77505" y="76979"/>
                </a:moveTo>
                <a:cubicBezTo>
                  <a:pt x="77422" y="76979"/>
                  <a:pt x="77336" y="77036"/>
                  <a:pt x="77336" y="77114"/>
                </a:cubicBezTo>
                <a:lnTo>
                  <a:pt x="77304" y="77178"/>
                </a:lnTo>
                <a:cubicBezTo>
                  <a:pt x="77273" y="77273"/>
                  <a:pt x="77368" y="77368"/>
                  <a:pt x="77463" y="77399"/>
                </a:cubicBezTo>
                <a:lnTo>
                  <a:pt x="77494" y="77399"/>
                </a:lnTo>
                <a:cubicBezTo>
                  <a:pt x="77589" y="77399"/>
                  <a:pt x="77684" y="77304"/>
                  <a:pt x="77716" y="77209"/>
                </a:cubicBezTo>
                <a:cubicBezTo>
                  <a:pt x="77716" y="77114"/>
                  <a:pt x="77684" y="77019"/>
                  <a:pt x="77558" y="76988"/>
                </a:cubicBezTo>
                <a:cubicBezTo>
                  <a:pt x="77541" y="76982"/>
                  <a:pt x="77523" y="76979"/>
                  <a:pt x="77505" y="76979"/>
                </a:cubicBezTo>
                <a:close/>
                <a:moveTo>
                  <a:pt x="1044" y="77170"/>
                </a:moveTo>
                <a:cubicBezTo>
                  <a:pt x="1024" y="77170"/>
                  <a:pt x="1004" y="77172"/>
                  <a:pt x="982" y="77178"/>
                </a:cubicBezTo>
                <a:cubicBezTo>
                  <a:pt x="887" y="77209"/>
                  <a:pt x="823" y="77304"/>
                  <a:pt x="855" y="77431"/>
                </a:cubicBezTo>
                <a:lnTo>
                  <a:pt x="855" y="77463"/>
                </a:lnTo>
                <a:cubicBezTo>
                  <a:pt x="887" y="77558"/>
                  <a:pt x="950" y="77621"/>
                  <a:pt x="1045" y="77621"/>
                </a:cubicBezTo>
                <a:lnTo>
                  <a:pt x="1108" y="77621"/>
                </a:lnTo>
                <a:cubicBezTo>
                  <a:pt x="1203" y="77589"/>
                  <a:pt x="1267" y="77463"/>
                  <a:pt x="1235" y="77368"/>
                </a:cubicBezTo>
                <a:lnTo>
                  <a:pt x="1045" y="77368"/>
                </a:lnTo>
                <a:lnTo>
                  <a:pt x="1235" y="77336"/>
                </a:lnTo>
                <a:cubicBezTo>
                  <a:pt x="1209" y="77231"/>
                  <a:pt x="1139" y="77170"/>
                  <a:pt x="1044" y="77170"/>
                </a:cubicBezTo>
                <a:close/>
                <a:moveTo>
                  <a:pt x="77082" y="78531"/>
                </a:moveTo>
                <a:cubicBezTo>
                  <a:pt x="76988" y="78531"/>
                  <a:pt x="76919" y="78588"/>
                  <a:pt x="76893" y="78666"/>
                </a:cubicBezTo>
                <a:cubicBezTo>
                  <a:pt x="76893" y="78666"/>
                  <a:pt x="76861" y="78698"/>
                  <a:pt x="76861" y="78698"/>
                </a:cubicBezTo>
                <a:cubicBezTo>
                  <a:pt x="76829" y="78824"/>
                  <a:pt x="76893" y="78919"/>
                  <a:pt x="77019" y="78951"/>
                </a:cubicBezTo>
                <a:lnTo>
                  <a:pt x="77051" y="78951"/>
                </a:lnTo>
                <a:cubicBezTo>
                  <a:pt x="77146" y="78951"/>
                  <a:pt x="77241" y="78888"/>
                  <a:pt x="77273" y="78793"/>
                </a:cubicBezTo>
                <a:cubicBezTo>
                  <a:pt x="77304" y="78698"/>
                  <a:pt x="77241" y="78571"/>
                  <a:pt x="77146" y="78539"/>
                </a:cubicBezTo>
                <a:cubicBezTo>
                  <a:pt x="77123" y="78534"/>
                  <a:pt x="77102" y="78531"/>
                  <a:pt x="77082" y="78531"/>
                </a:cubicBezTo>
                <a:close/>
                <a:moveTo>
                  <a:pt x="1487" y="78721"/>
                </a:moveTo>
                <a:cubicBezTo>
                  <a:pt x="1468" y="78721"/>
                  <a:pt x="1447" y="78724"/>
                  <a:pt x="1425" y="78729"/>
                </a:cubicBezTo>
                <a:cubicBezTo>
                  <a:pt x="1330" y="78761"/>
                  <a:pt x="1267" y="78888"/>
                  <a:pt x="1298" y="78983"/>
                </a:cubicBezTo>
                <a:lnTo>
                  <a:pt x="1330" y="79046"/>
                </a:lnTo>
                <a:cubicBezTo>
                  <a:pt x="1330" y="79109"/>
                  <a:pt x="1425" y="79173"/>
                  <a:pt x="1489" y="79173"/>
                </a:cubicBezTo>
                <a:cubicBezTo>
                  <a:pt x="1520" y="79173"/>
                  <a:pt x="1552" y="79173"/>
                  <a:pt x="1584" y="79141"/>
                </a:cubicBezTo>
                <a:cubicBezTo>
                  <a:pt x="1679" y="79109"/>
                  <a:pt x="1742" y="79014"/>
                  <a:pt x="1710" y="78888"/>
                </a:cubicBezTo>
                <a:lnTo>
                  <a:pt x="1679" y="78888"/>
                </a:lnTo>
                <a:cubicBezTo>
                  <a:pt x="1652" y="78783"/>
                  <a:pt x="1583" y="78721"/>
                  <a:pt x="1487" y="78721"/>
                </a:cubicBezTo>
                <a:close/>
                <a:moveTo>
                  <a:pt x="76529" y="80066"/>
                </a:moveTo>
                <a:cubicBezTo>
                  <a:pt x="76462" y="80066"/>
                  <a:pt x="76400" y="80118"/>
                  <a:pt x="76354" y="80186"/>
                </a:cubicBezTo>
                <a:cubicBezTo>
                  <a:pt x="76354" y="80186"/>
                  <a:pt x="76354" y="80250"/>
                  <a:pt x="76354" y="80250"/>
                </a:cubicBezTo>
                <a:cubicBezTo>
                  <a:pt x="76323" y="80345"/>
                  <a:pt x="76354" y="80440"/>
                  <a:pt x="76481" y="80471"/>
                </a:cubicBezTo>
                <a:lnTo>
                  <a:pt x="76544" y="80471"/>
                </a:lnTo>
                <a:cubicBezTo>
                  <a:pt x="76608" y="80471"/>
                  <a:pt x="76703" y="80408"/>
                  <a:pt x="76734" y="80345"/>
                </a:cubicBezTo>
                <a:cubicBezTo>
                  <a:pt x="76766" y="80218"/>
                  <a:pt x="76703" y="80123"/>
                  <a:pt x="76608" y="80091"/>
                </a:cubicBezTo>
                <a:cubicBezTo>
                  <a:pt x="76581" y="80074"/>
                  <a:pt x="76554" y="80066"/>
                  <a:pt x="76529" y="80066"/>
                </a:cubicBezTo>
                <a:close/>
                <a:moveTo>
                  <a:pt x="2034" y="80270"/>
                </a:moveTo>
                <a:cubicBezTo>
                  <a:pt x="2010" y="80270"/>
                  <a:pt x="1986" y="80274"/>
                  <a:pt x="1964" y="80281"/>
                </a:cubicBezTo>
                <a:cubicBezTo>
                  <a:pt x="1869" y="80313"/>
                  <a:pt x="1805" y="80440"/>
                  <a:pt x="1837" y="80535"/>
                </a:cubicBezTo>
                <a:lnTo>
                  <a:pt x="1869" y="80566"/>
                </a:lnTo>
                <a:cubicBezTo>
                  <a:pt x="1900" y="80661"/>
                  <a:pt x="1964" y="80693"/>
                  <a:pt x="2059" y="80693"/>
                </a:cubicBezTo>
                <a:lnTo>
                  <a:pt x="2122" y="80693"/>
                </a:lnTo>
                <a:cubicBezTo>
                  <a:pt x="2217" y="80661"/>
                  <a:pt x="2280" y="80535"/>
                  <a:pt x="2217" y="80440"/>
                </a:cubicBezTo>
                <a:lnTo>
                  <a:pt x="2217" y="80408"/>
                </a:lnTo>
                <a:cubicBezTo>
                  <a:pt x="2193" y="80311"/>
                  <a:pt x="2113" y="80270"/>
                  <a:pt x="2034" y="80270"/>
                </a:cubicBezTo>
                <a:close/>
                <a:moveTo>
                  <a:pt x="75931" y="81568"/>
                </a:moveTo>
                <a:cubicBezTo>
                  <a:pt x="75853" y="81568"/>
                  <a:pt x="75776" y="81603"/>
                  <a:pt x="75752" y="81675"/>
                </a:cubicBezTo>
                <a:lnTo>
                  <a:pt x="75721" y="81706"/>
                </a:lnTo>
                <a:cubicBezTo>
                  <a:pt x="75689" y="81833"/>
                  <a:pt x="75752" y="81928"/>
                  <a:pt x="75847" y="81960"/>
                </a:cubicBezTo>
                <a:cubicBezTo>
                  <a:pt x="75847" y="81960"/>
                  <a:pt x="75879" y="81991"/>
                  <a:pt x="75911" y="81991"/>
                </a:cubicBezTo>
                <a:cubicBezTo>
                  <a:pt x="76006" y="81991"/>
                  <a:pt x="76069" y="81928"/>
                  <a:pt x="76101" y="81833"/>
                </a:cubicBezTo>
                <a:cubicBezTo>
                  <a:pt x="76164" y="81738"/>
                  <a:pt x="76101" y="81611"/>
                  <a:pt x="76006" y="81580"/>
                </a:cubicBezTo>
                <a:cubicBezTo>
                  <a:pt x="75982" y="81572"/>
                  <a:pt x="75956" y="81568"/>
                  <a:pt x="75931" y="81568"/>
                </a:cubicBezTo>
                <a:close/>
                <a:moveTo>
                  <a:pt x="2654" y="81758"/>
                </a:moveTo>
                <a:cubicBezTo>
                  <a:pt x="2627" y="81758"/>
                  <a:pt x="2597" y="81762"/>
                  <a:pt x="2565" y="81770"/>
                </a:cubicBezTo>
                <a:cubicBezTo>
                  <a:pt x="2470" y="81833"/>
                  <a:pt x="2439" y="81928"/>
                  <a:pt x="2470" y="82055"/>
                </a:cubicBezTo>
                <a:lnTo>
                  <a:pt x="2502" y="82086"/>
                </a:lnTo>
                <a:cubicBezTo>
                  <a:pt x="2534" y="82150"/>
                  <a:pt x="2597" y="82213"/>
                  <a:pt x="2692" y="82213"/>
                </a:cubicBezTo>
                <a:cubicBezTo>
                  <a:pt x="2724" y="82213"/>
                  <a:pt x="2724" y="82181"/>
                  <a:pt x="2755" y="82181"/>
                </a:cubicBezTo>
                <a:cubicBezTo>
                  <a:pt x="2850" y="82118"/>
                  <a:pt x="2914" y="82023"/>
                  <a:pt x="2850" y="81896"/>
                </a:cubicBezTo>
                <a:lnTo>
                  <a:pt x="2850" y="81865"/>
                </a:lnTo>
                <a:cubicBezTo>
                  <a:pt x="2803" y="81793"/>
                  <a:pt x="2737" y="81758"/>
                  <a:pt x="2654" y="81758"/>
                </a:cubicBezTo>
                <a:close/>
                <a:moveTo>
                  <a:pt x="75234" y="83025"/>
                </a:moveTo>
                <a:cubicBezTo>
                  <a:pt x="75157" y="83025"/>
                  <a:pt x="75080" y="83060"/>
                  <a:pt x="75056" y="83131"/>
                </a:cubicBezTo>
                <a:lnTo>
                  <a:pt x="75214" y="83258"/>
                </a:lnTo>
                <a:lnTo>
                  <a:pt x="75024" y="83163"/>
                </a:lnTo>
                <a:lnTo>
                  <a:pt x="75024" y="83163"/>
                </a:lnTo>
                <a:cubicBezTo>
                  <a:pt x="74961" y="83258"/>
                  <a:pt x="75024" y="83385"/>
                  <a:pt x="75119" y="83448"/>
                </a:cubicBezTo>
                <a:lnTo>
                  <a:pt x="75214" y="83448"/>
                </a:lnTo>
                <a:cubicBezTo>
                  <a:pt x="75277" y="83448"/>
                  <a:pt x="75341" y="83416"/>
                  <a:pt x="75372" y="83353"/>
                </a:cubicBezTo>
                <a:lnTo>
                  <a:pt x="75404" y="83321"/>
                </a:lnTo>
                <a:cubicBezTo>
                  <a:pt x="75436" y="83226"/>
                  <a:pt x="75404" y="83100"/>
                  <a:pt x="75309" y="83036"/>
                </a:cubicBezTo>
                <a:cubicBezTo>
                  <a:pt x="75285" y="83029"/>
                  <a:pt x="75260" y="83025"/>
                  <a:pt x="75234" y="83025"/>
                </a:cubicBezTo>
                <a:close/>
                <a:moveTo>
                  <a:pt x="3401" y="83225"/>
                </a:moveTo>
                <a:cubicBezTo>
                  <a:pt x="3365" y="83225"/>
                  <a:pt x="3327" y="83236"/>
                  <a:pt x="3294" y="83258"/>
                </a:cubicBezTo>
                <a:cubicBezTo>
                  <a:pt x="3199" y="83321"/>
                  <a:pt x="3167" y="83448"/>
                  <a:pt x="3230" y="83543"/>
                </a:cubicBezTo>
                <a:cubicBezTo>
                  <a:pt x="3262" y="83606"/>
                  <a:pt x="3325" y="83670"/>
                  <a:pt x="3389" y="83670"/>
                </a:cubicBezTo>
                <a:cubicBezTo>
                  <a:pt x="3420" y="83670"/>
                  <a:pt x="3452" y="83638"/>
                  <a:pt x="3484" y="83638"/>
                </a:cubicBezTo>
                <a:cubicBezTo>
                  <a:pt x="3579" y="83575"/>
                  <a:pt x="3642" y="83448"/>
                  <a:pt x="3579" y="83353"/>
                </a:cubicBezTo>
                <a:lnTo>
                  <a:pt x="3547" y="83321"/>
                </a:lnTo>
                <a:cubicBezTo>
                  <a:pt x="3527" y="83260"/>
                  <a:pt x="3466" y="83225"/>
                  <a:pt x="3401" y="83225"/>
                </a:cubicBezTo>
                <a:close/>
                <a:moveTo>
                  <a:pt x="74410" y="84429"/>
                </a:moveTo>
                <a:cubicBezTo>
                  <a:pt x="74345" y="84429"/>
                  <a:pt x="74284" y="84464"/>
                  <a:pt x="74264" y="84525"/>
                </a:cubicBezTo>
                <a:lnTo>
                  <a:pt x="74422" y="84652"/>
                </a:lnTo>
                <a:lnTo>
                  <a:pt x="74232" y="84557"/>
                </a:lnTo>
                <a:lnTo>
                  <a:pt x="74232" y="84557"/>
                </a:lnTo>
                <a:cubicBezTo>
                  <a:pt x="74169" y="84652"/>
                  <a:pt x="74201" y="84778"/>
                  <a:pt x="74296" y="84842"/>
                </a:cubicBezTo>
                <a:cubicBezTo>
                  <a:pt x="74327" y="84873"/>
                  <a:pt x="74359" y="84873"/>
                  <a:pt x="74422" y="84873"/>
                </a:cubicBezTo>
                <a:cubicBezTo>
                  <a:pt x="74486" y="84873"/>
                  <a:pt x="74549" y="84842"/>
                  <a:pt x="74581" y="84778"/>
                </a:cubicBezTo>
                <a:lnTo>
                  <a:pt x="74612" y="84747"/>
                </a:lnTo>
                <a:cubicBezTo>
                  <a:pt x="74644" y="84652"/>
                  <a:pt x="74612" y="84525"/>
                  <a:pt x="74517" y="84462"/>
                </a:cubicBezTo>
                <a:cubicBezTo>
                  <a:pt x="74484" y="84439"/>
                  <a:pt x="74446" y="84429"/>
                  <a:pt x="74410" y="84429"/>
                </a:cubicBezTo>
                <a:close/>
                <a:moveTo>
                  <a:pt x="4224" y="84639"/>
                </a:moveTo>
                <a:cubicBezTo>
                  <a:pt x="4177" y="84639"/>
                  <a:pt x="4128" y="84655"/>
                  <a:pt x="4085" y="84683"/>
                </a:cubicBezTo>
                <a:cubicBezTo>
                  <a:pt x="3990" y="84747"/>
                  <a:pt x="3990" y="84873"/>
                  <a:pt x="4054" y="84968"/>
                </a:cubicBezTo>
                <a:cubicBezTo>
                  <a:pt x="4085" y="85032"/>
                  <a:pt x="4149" y="85063"/>
                  <a:pt x="4212" y="85063"/>
                </a:cubicBezTo>
                <a:cubicBezTo>
                  <a:pt x="4244" y="85063"/>
                  <a:pt x="4275" y="85063"/>
                  <a:pt x="4307" y="85032"/>
                </a:cubicBezTo>
                <a:cubicBezTo>
                  <a:pt x="4402" y="84968"/>
                  <a:pt x="4434" y="84842"/>
                  <a:pt x="4370" y="84747"/>
                </a:cubicBezTo>
                <a:lnTo>
                  <a:pt x="4370" y="84715"/>
                </a:lnTo>
                <a:cubicBezTo>
                  <a:pt x="4336" y="84663"/>
                  <a:pt x="4281" y="84639"/>
                  <a:pt x="4224" y="84639"/>
                </a:cubicBezTo>
                <a:close/>
                <a:moveTo>
                  <a:pt x="73554" y="85790"/>
                </a:moveTo>
                <a:cubicBezTo>
                  <a:pt x="73486" y="85790"/>
                  <a:pt x="73418" y="85825"/>
                  <a:pt x="73377" y="85887"/>
                </a:cubicBezTo>
                <a:lnTo>
                  <a:pt x="73377" y="85918"/>
                </a:lnTo>
                <a:cubicBezTo>
                  <a:pt x="73314" y="86013"/>
                  <a:pt x="73346" y="86108"/>
                  <a:pt x="73441" y="86172"/>
                </a:cubicBezTo>
                <a:cubicBezTo>
                  <a:pt x="73472" y="86203"/>
                  <a:pt x="73504" y="86203"/>
                  <a:pt x="73536" y="86203"/>
                </a:cubicBezTo>
                <a:cubicBezTo>
                  <a:pt x="73599" y="86203"/>
                  <a:pt x="73662" y="86172"/>
                  <a:pt x="73726" y="86108"/>
                </a:cubicBezTo>
                <a:cubicBezTo>
                  <a:pt x="73789" y="86013"/>
                  <a:pt x="73757" y="85887"/>
                  <a:pt x="73662" y="85823"/>
                </a:cubicBezTo>
                <a:cubicBezTo>
                  <a:pt x="73629" y="85801"/>
                  <a:pt x="73591" y="85790"/>
                  <a:pt x="73554" y="85790"/>
                </a:cubicBezTo>
                <a:close/>
                <a:moveTo>
                  <a:pt x="5097" y="86001"/>
                </a:moveTo>
                <a:cubicBezTo>
                  <a:pt x="5058" y="86001"/>
                  <a:pt x="5015" y="86017"/>
                  <a:pt x="4972" y="86045"/>
                </a:cubicBezTo>
                <a:cubicBezTo>
                  <a:pt x="4877" y="86108"/>
                  <a:pt x="4877" y="86235"/>
                  <a:pt x="4940" y="86330"/>
                </a:cubicBezTo>
                <a:cubicBezTo>
                  <a:pt x="4972" y="86393"/>
                  <a:pt x="5035" y="86425"/>
                  <a:pt x="5099" y="86425"/>
                </a:cubicBezTo>
                <a:cubicBezTo>
                  <a:pt x="5130" y="86425"/>
                  <a:pt x="5194" y="86393"/>
                  <a:pt x="5225" y="86393"/>
                </a:cubicBezTo>
                <a:cubicBezTo>
                  <a:pt x="5289" y="86330"/>
                  <a:pt x="5320" y="86203"/>
                  <a:pt x="5257" y="86108"/>
                </a:cubicBezTo>
                <a:lnTo>
                  <a:pt x="5225" y="86077"/>
                </a:lnTo>
                <a:cubicBezTo>
                  <a:pt x="5191" y="86024"/>
                  <a:pt x="5146" y="86001"/>
                  <a:pt x="5097" y="86001"/>
                </a:cubicBezTo>
                <a:close/>
                <a:moveTo>
                  <a:pt x="72587" y="87109"/>
                </a:moveTo>
                <a:cubicBezTo>
                  <a:pt x="72526" y="87109"/>
                  <a:pt x="72462" y="87133"/>
                  <a:pt x="72427" y="87185"/>
                </a:cubicBezTo>
                <a:lnTo>
                  <a:pt x="72427" y="87217"/>
                </a:lnTo>
                <a:cubicBezTo>
                  <a:pt x="72364" y="87312"/>
                  <a:pt x="72364" y="87407"/>
                  <a:pt x="72459" y="87470"/>
                </a:cubicBezTo>
                <a:cubicBezTo>
                  <a:pt x="72491" y="87502"/>
                  <a:pt x="72522" y="87533"/>
                  <a:pt x="72586" y="87533"/>
                </a:cubicBezTo>
                <a:cubicBezTo>
                  <a:pt x="72649" y="87533"/>
                  <a:pt x="72712" y="87470"/>
                  <a:pt x="72744" y="87438"/>
                </a:cubicBezTo>
                <a:cubicBezTo>
                  <a:pt x="72807" y="87343"/>
                  <a:pt x="72807" y="87217"/>
                  <a:pt x="72712" y="87153"/>
                </a:cubicBezTo>
                <a:cubicBezTo>
                  <a:pt x="72684" y="87125"/>
                  <a:pt x="72636" y="87109"/>
                  <a:pt x="72587" y="87109"/>
                </a:cubicBezTo>
                <a:close/>
                <a:moveTo>
                  <a:pt x="6061" y="87299"/>
                </a:moveTo>
                <a:cubicBezTo>
                  <a:pt x="6014" y="87299"/>
                  <a:pt x="5965" y="87315"/>
                  <a:pt x="5922" y="87343"/>
                </a:cubicBezTo>
                <a:cubicBezTo>
                  <a:pt x="5827" y="87407"/>
                  <a:pt x="5827" y="87533"/>
                  <a:pt x="5891" y="87628"/>
                </a:cubicBezTo>
                <a:lnTo>
                  <a:pt x="5922" y="87660"/>
                </a:lnTo>
                <a:cubicBezTo>
                  <a:pt x="5954" y="87692"/>
                  <a:pt x="6017" y="87723"/>
                  <a:pt x="6081" y="87723"/>
                </a:cubicBezTo>
                <a:cubicBezTo>
                  <a:pt x="6112" y="87723"/>
                  <a:pt x="6144" y="87692"/>
                  <a:pt x="6207" y="87692"/>
                </a:cubicBezTo>
                <a:cubicBezTo>
                  <a:pt x="6271" y="87597"/>
                  <a:pt x="6302" y="87502"/>
                  <a:pt x="6239" y="87407"/>
                </a:cubicBezTo>
                <a:lnTo>
                  <a:pt x="6239" y="87407"/>
                </a:lnTo>
                <a:lnTo>
                  <a:pt x="6049" y="87502"/>
                </a:lnTo>
                <a:lnTo>
                  <a:pt x="6049" y="87502"/>
                </a:lnTo>
                <a:lnTo>
                  <a:pt x="6207" y="87375"/>
                </a:lnTo>
                <a:cubicBezTo>
                  <a:pt x="6172" y="87323"/>
                  <a:pt x="6118" y="87299"/>
                  <a:pt x="6061" y="87299"/>
                </a:cubicBezTo>
                <a:close/>
                <a:moveTo>
                  <a:pt x="71560" y="88360"/>
                </a:moveTo>
                <a:cubicBezTo>
                  <a:pt x="71502" y="88360"/>
                  <a:pt x="71449" y="88385"/>
                  <a:pt x="71414" y="88420"/>
                </a:cubicBezTo>
                <a:lnTo>
                  <a:pt x="71382" y="88452"/>
                </a:lnTo>
                <a:cubicBezTo>
                  <a:pt x="71319" y="88547"/>
                  <a:pt x="71350" y="88642"/>
                  <a:pt x="71414" y="88705"/>
                </a:cubicBezTo>
                <a:cubicBezTo>
                  <a:pt x="71445" y="88769"/>
                  <a:pt x="71509" y="88769"/>
                  <a:pt x="71540" y="88769"/>
                </a:cubicBezTo>
                <a:cubicBezTo>
                  <a:pt x="71604" y="88769"/>
                  <a:pt x="71667" y="88737"/>
                  <a:pt x="71699" y="88674"/>
                </a:cubicBezTo>
                <a:cubicBezTo>
                  <a:pt x="71794" y="88610"/>
                  <a:pt x="71794" y="88483"/>
                  <a:pt x="71699" y="88420"/>
                </a:cubicBezTo>
                <a:cubicBezTo>
                  <a:pt x="71656" y="88377"/>
                  <a:pt x="71607" y="88360"/>
                  <a:pt x="71560" y="88360"/>
                </a:cubicBezTo>
                <a:close/>
                <a:moveTo>
                  <a:pt x="7106" y="88539"/>
                </a:moveTo>
                <a:cubicBezTo>
                  <a:pt x="7062" y="88539"/>
                  <a:pt x="7015" y="88563"/>
                  <a:pt x="6967" y="88610"/>
                </a:cubicBezTo>
                <a:cubicBezTo>
                  <a:pt x="6904" y="88674"/>
                  <a:pt x="6904" y="88800"/>
                  <a:pt x="6967" y="88895"/>
                </a:cubicBezTo>
                <a:cubicBezTo>
                  <a:pt x="6999" y="88927"/>
                  <a:pt x="7062" y="88959"/>
                  <a:pt x="7126" y="88959"/>
                </a:cubicBezTo>
                <a:cubicBezTo>
                  <a:pt x="7157" y="88959"/>
                  <a:pt x="7221" y="88959"/>
                  <a:pt x="7252" y="88927"/>
                </a:cubicBezTo>
                <a:cubicBezTo>
                  <a:pt x="7316" y="88832"/>
                  <a:pt x="7347" y="88705"/>
                  <a:pt x="7252" y="88642"/>
                </a:cubicBezTo>
                <a:lnTo>
                  <a:pt x="7221" y="88610"/>
                </a:lnTo>
                <a:cubicBezTo>
                  <a:pt x="7189" y="88563"/>
                  <a:pt x="7149" y="88539"/>
                  <a:pt x="7106" y="88539"/>
                </a:cubicBezTo>
                <a:close/>
                <a:moveTo>
                  <a:pt x="70460" y="89552"/>
                </a:moveTo>
                <a:cubicBezTo>
                  <a:pt x="70408" y="89552"/>
                  <a:pt x="70353" y="89576"/>
                  <a:pt x="70305" y="89624"/>
                </a:cubicBezTo>
                <a:cubicBezTo>
                  <a:pt x="70210" y="89719"/>
                  <a:pt x="70242" y="89845"/>
                  <a:pt x="70305" y="89909"/>
                </a:cubicBezTo>
                <a:cubicBezTo>
                  <a:pt x="70337" y="89940"/>
                  <a:pt x="70400" y="89972"/>
                  <a:pt x="70432" y="89972"/>
                </a:cubicBezTo>
                <a:cubicBezTo>
                  <a:pt x="70495" y="89972"/>
                  <a:pt x="70559" y="89940"/>
                  <a:pt x="70590" y="89877"/>
                </a:cubicBezTo>
                <a:cubicBezTo>
                  <a:pt x="70685" y="89814"/>
                  <a:pt x="70685" y="89687"/>
                  <a:pt x="70590" y="89624"/>
                </a:cubicBezTo>
                <a:cubicBezTo>
                  <a:pt x="70559" y="89576"/>
                  <a:pt x="70511" y="89552"/>
                  <a:pt x="70460" y="89552"/>
                </a:cubicBezTo>
                <a:close/>
                <a:moveTo>
                  <a:pt x="8227" y="89722"/>
                </a:moveTo>
                <a:cubicBezTo>
                  <a:pt x="8180" y="89722"/>
                  <a:pt x="8128" y="89747"/>
                  <a:pt x="8076" y="89782"/>
                </a:cubicBezTo>
                <a:cubicBezTo>
                  <a:pt x="8012" y="89877"/>
                  <a:pt x="8012" y="90004"/>
                  <a:pt x="8076" y="90067"/>
                </a:cubicBezTo>
                <a:cubicBezTo>
                  <a:pt x="8139" y="90130"/>
                  <a:pt x="8171" y="90130"/>
                  <a:pt x="8234" y="90130"/>
                </a:cubicBezTo>
                <a:cubicBezTo>
                  <a:pt x="8297" y="90130"/>
                  <a:pt x="8329" y="90130"/>
                  <a:pt x="8361" y="90099"/>
                </a:cubicBezTo>
                <a:cubicBezTo>
                  <a:pt x="8456" y="90004"/>
                  <a:pt x="8456" y="89877"/>
                  <a:pt x="8361" y="89814"/>
                </a:cubicBezTo>
                <a:lnTo>
                  <a:pt x="8329" y="89782"/>
                </a:lnTo>
                <a:cubicBezTo>
                  <a:pt x="8300" y="89739"/>
                  <a:pt x="8265" y="89722"/>
                  <a:pt x="8227" y="89722"/>
                </a:cubicBezTo>
                <a:close/>
                <a:moveTo>
                  <a:pt x="69308" y="90661"/>
                </a:moveTo>
                <a:cubicBezTo>
                  <a:pt x="69260" y="90661"/>
                  <a:pt x="69213" y="90684"/>
                  <a:pt x="69165" y="90732"/>
                </a:cubicBezTo>
                <a:cubicBezTo>
                  <a:pt x="69165" y="90732"/>
                  <a:pt x="69134" y="90764"/>
                  <a:pt x="69134" y="90764"/>
                </a:cubicBezTo>
                <a:cubicBezTo>
                  <a:pt x="69039" y="90827"/>
                  <a:pt x="69039" y="90922"/>
                  <a:pt x="69134" y="91017"/>
                </a:cubicBezTo>
                <a:cubicBezTo>
                  <a:pt x="69165" y="91049"/>
                  <a:pt x="69229" y="91080"/>
                  <a:pt x="69260" y="91080"/>
                </a:cubicBezTo>
                <a:cubicBezTo>
                  <a:pt x="69324" y="91080"/>
                  <a:pt x="69387" y="91049"/>
                  <a:pt x="69419" y="91017"/>
                </a:cubicBezTo>
                <a:cubicBezTo>
                  <a:pt x="69514" y="90954"/>
                  <a:pt x="69514" y="90827"/>
                  <a:pt x="69450" y="90732"/>
                </a:cubicBezTo>
                <a:cubicBezTo>
                  <a:pt x="69403" y="90684"/>
                  <a:pt x="69355" y="90661"/>
                  <a:pt x="69308" y="90661"/>
                </a:cubicBezTo>
                <a:close/>
                <a:moveTo>
                  <a:pt x="9397" y="90833"/>
                </a:moveTo>
                <a:cubicBezTo>
                  <a:pt x="9342" y="90833"/>
                  <a:pt x="9284" y="90867"/>
                  <a:pt x="9247" y="90922"/>
                </a:cubicBezTo>
                <a:cubicBezTo>
                  <a:pt x="9184" y="90985"/>
                  <a:pt x="9184" y="91144"/>
                  <a:pt x="9279" y="91207"/>
                </a:cubicBezTo>
                <a:cubicBezTo>
                  <a:pt x="9311" y="91239"/>
                  <a:pt x="9374" y="91239"/>
                  <a:pt x="9406" y="91239"/>
                </a:cubicBezTo>
                <a:cubicBezTo>
                  <a:pt x="9469" y="91239"/>
                  <a:pt x="9532" y="91239"/>
                  <a:pt x="9564" y="91207"/>
                </a:cubicBezTo>
                <a:cubicBezTo>
                  <a:pt x="9627" y="91112"/>
                  <a:pt x="9627" y="90985"/>
                  <a:pt x="9564" y="90922"/>
                </a:cubicBezTo>
                <a:lnTo>
                  <a:pt x="9501" y="90890"/>
                </a:lnTo>
                <a:cubicBezTo>
                  <a:pt x="9474" y="90851"/>
                  <a:pt x="9437" y="90833"/>
                  <a:pt x="9397" y="90833"/>
                </a:cubicBezTo>
                <a:close/>
                <a:moveTo>
                  <a:pt x="68069" y="91733"/>
                </a:moveTo>
                <a:cubicBezTo>
                  <a:pt x="68022" y="91733"/>
                  <a:pt x="67973" y="91749"/>
                  <a:pt x="67930" y="91777"/>
                </a:cubicBezTo>
                <a:lnTo>
                  <a:pt x="67899" y="91777"/>
                </a:lnTo>
                <a:cubicBezTo>
                  <a:pt x="67804" y="91872"/>
                  <a:pt x="67804" y="91967"/>
                  <a:pt x="67867" y="92062"/>
                </a:cubicBezTo>
                <a:cubicBezTo>
                  <a:pt x="67899" y="92125"/>
                  <a:pt x="67962" y="92157"/>
                  <a:pt x="68025" y="92157"/>
                </a:cubicBezTo>
                <a:cubicBezTo>
                  <a:pt x="68057" y="92157"/>
                  <a:pt x="68120" y="92125"/>
                  <a:pt x="68152" y="92094"/>
                </a:cubicBezTo>
                <a:lnTo>
                  <a:pt x="68184" y="92062"/>
                </a:lnTo>
                <a:cubicBezTo>
                  <a:pt x="68247" y="91999"/>
                  <a:pt x="68279" y="91872"/>
                  <a:pt x="68215" y="91809"/>
                </a:cubicBezTo>
                <a:cubicBezTo>
                  <a:pt x="68180" y="91756"/>
                  <a:pt x="68126" y="91733"/>
                  <a:pt x="68069" y="91733"/>
                </a:cubicBezTo>
                <a:close/>
                <a:moveTo>
                  <a:pt x="10659" y="91871"/>
                </a:moveTo>
                <a:cubicBezTo>
                  <a:pt x="10591" y="91871"/>
                  <a:pt x="10523" y="91906"/>
                  <a:pt x="10483" y="91967"/>
                </a:cubicBezTo>
                <a:cubicBezTo>
                  <a:pt x="10419" y="92030"/>
                  <a:pt x="10451" y="92189"/>
                  <a:pt x="10546" y="92252"/>
                </a:cubicBezTo>
                <a:cubicBezTo>
                  <a:pt x="10578" y="92284"/>
                  <a:pt x="10609" y="92284"/>
                  <a:pt x="10673" y="92284"/>
                </a:cubicBezTo>
                <a:cubicBezTo>
                  <a:pt x="10736" y="92284"/>
                  <a:pt x="10768" y="92252"/>
                  <a:pt x="10831" y="92220"/>
                </a:cubicBezTo>
                <a:cubicBezTo>
                  <a:pt x="10894" y="92125"/>
                  <a:pt x="10863" y="91999"/>
                  <a:pt x="10799" y="91935"/>
                </a:cubicBezTo>
                <a:cubicBezTo>
                  <a:pt x="10799" y="91935"/>
                  <a:pt x="10768" y="91904"/>
                  <a:pt x="10768" y="91904"/>
                </a:cubicBezTo>
                <a:cubicBezTo>
                  <a:pt x="10734" y="91881"/>
                  <a:pt x="10696" y="91871"/>
                  <a:pt x="10659" y="91871"/>
                </a:cubicBezTo>
                <a:close/>
                <a:moveTo>
                  <a:pt x="66740" y="92694"/>
                </a:moveTo>
                <a:cubicBezTo>
                  <a:pt x="66703" y="92694"/>
                  <a:pt x="66665" y="92705"/>
                  <a:pt x="66632" y="92727"/>
                </a:cubicBezTo>
                <a:lnTo>
                  <a:pt x="66600" y="92759"/>
                </a:lnTo>
                <a:cubicBezTo>
                  <a:pt x="66505" y="92822"/>
                  <a:pt x="66505" y="92949"/>
                  <a:pt x="66568" y="93044"/>
                </a:cubicBezTo>
                <a:cubicBezTo>
                  <a:pt x="66600" y="93075"/>
                  <a:pt x="66663" y="93107"/>
                  <a:pt x="66727" y="93107"/>
                </a:cubicBezTo>
                <a:cubicBezTo>
                  <a:pt x="66758" y="93107"/>
                  <a:pt x="66790" y="93107"/>
                  <a:pt x="66822" y="93075"/>
                </a:cubicBezTo>
                <a:lnTo>
                  <a:pt x="66853" y="93075"/>
                </a:lnTo>
                <a:cubicBezTo>
                  <a:pt x="66948" y="93012"/>
                  <a:pt x="66980" y="92885"/>
                  <a:pt x="66917" y="92790"/>
                </a:cubicBezTo>
                <a:cubicBezTo>
                  <a:pt x="66876" y="92729"/>
                  <a:pt x="66809" y="92694"/>
                  <a:pt x="66740" y="92694"/>
                </a:cubicBezTo>
                <a:close/>
                <a:moveTo>
                  <a:pt x="11949" y="92821"/>
                </a:moveTo>
                <a:cubicBezTo>
                  <a:pt x="11889" y="92821"/>
                  <a:pt x="11822" y="92856"/>
                  <a:pt x="11781" y="92917"/>
                </a:cubicBezTo>
                <a:cubicBezTo>
                  <a:pt x="11718" y="93012"/>
                  <a:pt x="11718" y="93139"/>
                  <a:pt x="11813" y="93202"/>
                </a:cubicBezTo>
                <a:lnTo>
                  <a:pt x="11844" y="93202"/>
                </a:lnTo>
                <a:cubicBezTo>
                  <a:pt x="11908" y="93234"/>
                  <a:pt x="11939" y="93234"/>
                  <a:pt x="11971" y="93234"/>
                </a:cubicBezTo>
                <a:cubicBezTo>
                  <a:pt x="12034" y="93234"/>
                  <a:pt x="12098" y="93234"/>
                  <a:pt x="12129" y="93170"/>
                </a:cubicBezTo>
                <a:cubicBezTo>
                  <a:pt x="12193" y="93075"/>
                  <a:pt x="12161" y="92949"/>
                  <a:pt x="12066" y="92885"/>
                </a:cubicBezTo>
                <a:lnTo>
                  <a:pt x="11939" y="93012"/>
                </a:lnTo>
                <a:lnTo>
                  <a:pt x="11939" y="93012"/>
                </a:lnTo>
                <a:lnTo>
                  <a:pt x="12034" y="92854"/>
                </a:lnTo>
                <a:cubicBezTo>
                  <a:pt x="12012" y="92831"/>
                  <a:pt x="11981" y="92821"/>
                  <a:pt x="11949" y="92821"/>
                </a:cubicBezTo>
                <a:close/>
                <a:moveTo>
                  <a:pt x="65409" y="93581"/>
                </a:moveTo>
                <a:cubicBezTo>
                  <a:pt x="65373" y="93581"/>
                  <a:pt x="65335" y="93591"/>
                  <a:pt x="65302" y="93614"/>
                </a:cubicBezTo>
                <a:lnTo>
                  <a:pt x="65270" y="93646"/>
                </a:lnTo>
                <a:cubicBezTo>
                  <a:pt x="65175" y="93709"/>
                  <a:pt x="65143" y="93804"/>
                  <a:pt x="65207" y="93899"/>
                </a:cubicBezTo>
                <a:cubicBezTo>
                  <a:pt x="65238" y="93962"/>
                  <a:pt x="65333" y="93994"/>
                  <a:pt x="65397" y="93994"/>
                </a:cubicBezTo>
                <a:cubicBezTo>
                  <a:pt x="65428" y="93994"/>
                  <a:pt x="65460" y="93994"/>
                  <a:pt x="65492" y="93962"/>
                </a:cubicBezTo>
                <a:cubicBezTo>
                  <a:pt x="65587" y="93899"/>
                  <a:pt x="65618" y="93772"/>
                  <a:pt x="65555" y="93677"/>
                </a:cubicBezTo>
                <a:cubicBezTo>
                  <a:pt x="65535" y="93616"/>
                  <a:pt x="65475" y="93581"/>
                  <a:pt x="65409" y="93581"/>
                </a:cubicBezTo>
                <a:close/>
                <a:moveTo>
                  <a:pt x="13313" y="93714"/>
                </a:moveTo>
                <a:cubicBezTo>
                  <a:pt x="13248" y="93714"/>
                  <a:pt x="13188" y="93759"/>
                  <a:pt x="13143" y="93804"/>
                </a:cubicBezTo>
                <a:cubicBezTo>
                  <a:pt x="13079" y="93899"/>
                  <a:pt x="13143" y="94026"/>
                  <a:pt x="13238" y="94089"/>
                </a:cubicBezTo>
                <a:cubicBezTo>
                  <a:pt x="13269" y="94121"/>
                  <a:pt x="13301" y="94121"/>
                  <a:pt x="13333" y="94121"/>
                </a:cubicBezTo>
                <a:cubicBezTo>
                  <a:pt x="13396" y="94121"/>
                  <a:pt x="13459" y="94089"/>
                  <a:pt x="13491" y="94026"/>
                </a:cubicBezTo>
                <a:cubicBezTo>
                  <a:pt x="13554" y="93931"/>
                  <a:pt x="13523" y="93836"/>
                  <a:pt x="13428" y="93772"/>
                </a:cubicBezTo>
                <a:cubicBezTo>
                  <a:pt x="13428" y="93772"/>
                  <a:pt x="13396" y="93741"/>
                  <a:pt x="13396" y="93741"/>
                </a:cubicBezTo>
                <a:cubicBezTo>
                  <a:pt x="13368" y="93722"/>
                  <a:pt x="13340" y="93714"/>
                  <a:pt x="13313" y="93714"/>
                </a:cubicBezTo>
                <a:close/>
                <a:moveTo>
                  <a:pt x="64016" y="94404"/>
                </a:moveTo>
                <a:cubicBezTo>
                  <a:pt x="63980" y="94404"/>
                  <a:pt x="63942" y="94415"/>
                  <a:pt x="63908" y="94437"/>
                </a:cubicBezTo>
                <a:lnTo>
                  <a:pt x="63972" y="94627"/>
                </a:lnTo>
                <a:lnTo>
                  <a:pt x="63877" y="94437"/>
                </a:lnTo>
                <a:cubicBezTo>
                  <a:pt x="63782" y="94501"/>
                  <a:pt x="63750" y="94627"/>
                  <a:pt x="63782" y="94722"/>
                </a:cubicBezTo>
                <a:cubicBezTo>
                  <a:pt x="63813" y="94786"/>
                  <a:pt x="63877" y="94817"/>
                  <a:pt x="63972" y="94817"/>
                </a:cubicBezTo>
                <a:cubicBezTo>
                  <a:pt x="64003" y="94817"/>
                  <a:pt x="64035" y="94817"/>
                  <a:pt x="64067" y="94786"/>
                </a:cubicBezTo>
                <a:lnTo>
                  <a:pt x="64098" y="94786"/>
                </a:lnTo>
                <a:cubicBezTo>
                  <a:pt x="64193" y="94722"/>
                  <a:pt x="64225" y="94596"/>
                  <a:pt x="64162" y="94501"/>
                </a:cubicBezTo>
                <a:cubicBezTo>
                  <a:pt x="64141" y="94439"/>
                  <a:pt x="64081" y="94404"/>
                  <a:pt x="64016" y="94404"/>
                </a:cubicBezTo>
                <a:close/>
                <a:moveTo>
                  <a:pt x="14719" y="94520"/>
                </a:moveTo>
                <a:cubicBezTo>
                  <a:pt x="14649" y="94520"/>
                  <a:pt x="14584" y="94556"/>
                  <a:pt x="14536" y="94627"/>
                </a:cubicBezTo>
                <a:cubicBezTo>
                  <a:pt x="14505" y="94722"/>
                  <a:pt x="14536" y="94849"/>
                  <a:pt x="14631" y="94912"/>
                </a:cubicBezTo>
                <a:cubicBezTo>
                  <a:pt x="14663" y="94912"/>
                  <a:pt x="14695" y="94944"/>
                  <a:pt x="14726" y="94944"/>
                </a:cubicBezTo>
                <a:cubicBezTo>
                  <a:pt x="14821" y="94944"/>
                  <a:pt x="14885" y="94881"/>
                  <a:pt x="14916" y="94817"/>
                </a:cubicBezTo>
                <a:cubicBezTo>
                  <a:pt x="14980" y="94722"/>
                  <a:pt x="14916" y="94596"/>
                  <a:pt x="14821" y="94564"/>
                </a:cubicBezTo>
                <a:lnTo>
                  <a:pt x="14790" y="94532"/>
                </a:lnTo>
                <a:cubicBezTo>
                  <a:pt x="14766" y="94524"/>
                  <a:pt x="14742" y="94520"/>
                  <a:pt x="14719" y="94520"/>
                </a:cubicBezTo>
                <a:close/>
                <a:moveTo>
                  <a:pt x="62536" y="95140"/>
                </a:moveTo>
                <a:cubicBezTo>
                  <a:pt x="62507" y="95140"/>
                  <a:pt x="62478" y="95148"/>
                  <a:pt x="62451" y="95166"/>
                </a:cubicBezTo>
                <a:lnTo>
                  <a:pt x="62420" y="95166"/>
                </a:lnTo>
                <a:cubicBezTo>
                  <a:pt x="62325" y="95229"/>
                  <a:pt x="62293" y="95324"/>
                  <a:pt x="62356" y="95419"/>
                </a:cubicBezTo>
                <a:cubicBezTo>
                  <a:pt x="62388" y="95482"/>
                  <a:pt x="62451" y="95546"/>
                  <a:pt x="62546" y="95546"/>
                </a:cubicBezTo>
                <a:cubicBezTo>
                  <a:pt x="62578" y="95546"/>
                  <a:pt x="62610" y="95546"/>
                  <a:pt x="62610" y="95514"/>
                </a:cubicBezTo>
                <a:cubicBezTo>
                  <a:pt x="62736" y="95482"/>
                  <a:pt x="62768" y="95356"/>
                  <a:pt x="62736" y="95261"/>
                </a:cubicBezTo>
                <a:cubicBezTo>
                  <a:pt x="62691" y="95192"/>
                  <a:pt x="62612" y="95140"/>
                  <a:pt x="62536" y="95140"/>
                </a:cubicBezTo>
                <a:close/>
                <a:moveTo>
                  <a:pt x="16167" y="95235"/>
                </a:moveTo>
                <a:cubicBezTo>
                  <a:pt x="16101" y="95235"/>
                  <a:pt x="16039" y="95287"/>
                  <a:pt x="15993" y="95356"/>
                </a:cubicBezTo>
                <a:cubicBezTo>
                  <a:pt x="15961" y="95451"/>
                  <a:pt x="16025" y="95577"/>
                  <a:pt x="16120" y="95609"/>
                </a:cubicBezTo>
                <a:cubicBezTo>
                  <a:pt x="16151" y="95641"/>
                  <a:pt x="16151" y="95641"/>
                  <a:pt x="16183" y="95641"/>
                </a:cubicBezTo>
                <a:cubicBezTo>
                  <a:pt x="16278" y="95641"/>
                  <a:pt x="16341" y="95609"/>
                  <a:pt x="16373" y="95514"/>
                </a:cubicBezTo>
                <a:cubicBezTo>
                  <a:pt x="16436" y="95419"/>
                  <a:pt x="16373" y="95324"/>
                  <a:pt x="16278" y="95261"/>
                </a:cubicBezTo>
                <a:lnTo>
                  <a:pt x="16246" y="95261"/>
                </a:lnTo>
                <a:cubicBezTo>
                  <a:pt x="16220" y="95243"/>
                  <a:pt x="16193" y="95235"/>
                  <a:pt x="16167" y="95235"/>
                </a:cubicBezTo>
                <a:close/>
                <a:moveTo>
                  <a:pt x="61061" y="95774"/>
                </a:moveTo>
                <a:cubicBezTo>
                  <a:pt x="61031" y="95774"/>
                  <a:pt x="60998" y="95781"/>
                  <a:pt x="60963" y="95799"/>
                </a:cubicBezTo>
                <a:lnTo>
                  <a:pt x="60931" y="95799"/>
                </a:lnTo>
                <a:cubicBezTo>
                  <a:pt x="60836" y="95831"/>
                  <a:pt x="60773" y="95957"/>
                  <a:pt x="60836" y="96052"/>
                </a:cubicBezTo>
                <a:cubicBezTo>
                  <a:pt x="60868" y="96147"/>
                  <a:pt x="60931" y="96179"/>
                  <a:pt x="61026" y="96179"/>
                </a:cubicBezTo>
                <a:lnTo>
                  <a:pt x="61090" y="96179"/>
                </a:lnTo>
                <a:lnTo>
                  <a:pt x="61121" y="96147"/>
                </a:lnTo>
                <a:cubicBezTo>
                  <a:pt x="61216" y="96116"/>
                  <a:pt x="61280" y="95989"/>
                  <a:pt x="61216" y="95894"/>
                </a:cubicBezTo>
                <a:cubicBezTo>
                  <a:pt x="61194" y="95826"/>
                  <a:pt x="61138" y="95774"/>
                  <a:pt x="61061" y="95774"/>
                </a:cubicBezTo>
                <a:close/>
                <a:moveTo>
                  <a:pt x="17651" y="95851"/>
                </a:moveTo>
                <a:cubicBezTo>
                  <a:pt x="17567" y="95851"/>
                  <a:pt x="17506" y="95892"/>
                  <a:pt x="17481" y="95989"/>
                </a:cubicBezTo>
                <a:cubicBezTo>
                  <a:pt x="17418" y="96084"/>
                  <a:pt x="17481" y="96211"/>
                  <a:pt x="17576" y="96242"/>
                </a:cubicBezTo>
                <a:lnTo>
                  <a:pt x="17608" y="96242"/>
                </a:lnTo>
                <a:lnTo>
                  <a:pt x="17703" y="96052"/>
                </a:lnTo>
                <a:lnTo>
                  <a:pt x="17735" y="95862"/>
                </a:lnTo>
                <a:cubicBezTo>
                  <a:pt x="17705" y="95855"/>
                  <a:pt x="17677" y="95851"/>
                  <a:pt x="17651" y="95851"/>
                </a:cubicBezTo>
                <a:close/>
                <a:moveTo>
                  <a:pt x="59507" y="96329"/>
                </a:moveTo>
                <a:cubicBezTo>
                  <a:pt x="59487" y="96329"/>
                  <a:pt x="59465" y="96332"/>
                  <a:pt x="59443" y="96337"/>
                </a:cubicBezTo>
                <a:lnTo>
                  <a:pt x="59411" y="96337"/>
                </a:lnTo>
                <a:cubicBezTo>
                  <a:pt x="59316" y="96369"/>
                  <a:pt x="59253" y="96496"/>
                  <a:pt x="59285" y="96591"/>
                </a:cubicBezTo>
                <a:cubicBezTo>
                  <a:pt x="59316" y="96686"/>
                  <a:pt x="59411" y="96749"/>
                  <a:pt x="59475" y="96749"/>
                </a:cubicBezTo>
                <a:cubicBezTo>
                  <a:pt x="59506" y="96749"/>
                  <a:pt x="59538" y="96749"/>
                  <a:pt x="59538" y="96717"/>
                </a:cubicBezTo>
                <a:lnTo>
                  <a:pt x="59570" y="96717"/>
                </a:lnTo>
                <a:cubicBezTo>
                  <a:pt x="59696" y="96686"/>
                  <a:pt x="59728" y="96559"/>
                  <a:pt x="59696" y="96464"/>
                </a:cubicBezTo>
                <a:cubicBezTo>
                  <a:pt x="59670" y="96386"/>
                  <a:pt x="59601" y="96329"/>
                  <a:pt x="59507" y="96329"/>
                </a:cubicBezTo>
                <a:close/>
                <a:moveTo>
                  <a:pt x="19173" y="96392"/>
                </a:moveTo>
                <a:cubicBezTo>
                  <a:pt x="19097" y="96392"/>
                  <a:pt x="19028" y="96449"/>
                  <a:pt x="19002" y="96527"/>
                </a:cubicBezTo>
                <a:cubicBezTo>
                  <a:pt x="18970" y="96622"/>
                  <a:pt x="19002" y="96749"/>
                  <a:pt x="19128" y="96781"/>
                </a:cubicBezTo>
                <a:lnTo>
                  <a:pt x="19160" y="96781"/>
                </a:lnTo>
                <a:cubicBezTo>
                  <a:pt x="19192" y="96812"/>
                  <a:pt x="19192" y="96812"/>
                  <a:pt x="19223" y="96812"/>
                </a:cubicBezTo>
                <a:cubicBezTo>
                  <a:pt x="19318" y="96812"/>
                  <a:pt x="19382" y="96749"/>
                  <a:pt x="19413" y="96654"/>
                </a:cubicBezTo>
                <a:cubicBezTo>
                  <a:pt x="19445" y="96559"/>
                  <a:pt x="19382" y="96432"/>
                  <a:pt x="19287" y="96401"/>
                </a:cubicBezTo>
                <a:lnTo>
                  <a:pt x="19223" y="96401"/>
                </a:lnTo>
                <a:cubicBezTo>
                  <a:pt x="19206" y="96395"/>
                  <a:pt x="19190" y="96392"/>
                  <a:pt x="19173" y="96392"/>
                </a:cubicBezTo>
                <a:close/>
                <a:moveTo>
                  <a:pt x="57923" y="96781"/>
                </a:moveTo>
                <a:lnTo>
                  <a:pt x="57891" y="96812"/>
                </a:lnTo>
                <a:cubicBezTo>
                  <a:pt x="57764" y="96844"/>
                  <a:pt x="57733" y="96939"/>
                  <a:pt x="57764" y="97034"/>
                </a:cubicBezTo>
                <a:cubicBezTo>
                  <a:pt x="57764" y="97129"/>
                  <a:pt x="57859" y="97192"/>
                  <a:pt x="57954" y="97192"/>
                </a:cubicBezTo>
                <a:lnTo>
                  <a:pt x="58018" y="97192"/>
                </a:lnTo>
                <a:cubicBezTo>
                  <a:pt x="58113" y="97161"/>
                  <a:pt x="58176" y="97034"/>
                  <a:pt x="58144" y="96939"/>
                </a:cubicBezTo>
                <a:cubicBezTo>
                  <a:pt x="58144" y="96812"/>
                  <a:pt x="58018" y="96781"/>
                  <a:pt x="57923" y="96781"/>
                </a:cubicBezTo>
                <a:close/>
                <a:moveTo>
                  <a:pt x="20744" y="96836"/>
                </a:moveTo>
                <a:cubicBezTo>
                  <a:pt x="20649" y="96836"/>
                  <a:pt x="20580" y="96897"/>
                  <a:pt x="20553" y="97002"/>
                </a:cubicBezTo>
                <a:cubicBezTo>
                  <a:pt x="20522" y="97097"/>
                  <a:pt x="20585" y="97192"/>
                  <a:pt x="20680" y="97224"/>
                </a:cubicBezTo>
                <a:lnTo>
                  <a:pt x="20743" y="97256"/>
                </a:lnTo>
                <a:lnTo>
                  <a:pt x="20775" y="97256"/>
                </a:lnTo>
                <a:cubicBezTo>
                  <a:pt x="20870" y="97256"/>
                  <a:pt x="20965" y="97192"/>
                  <a:pt x="20965" y="97097"/>
                </a:cubicBezTo>
                <a:cubicBezTo>
                  <a:pt x="20997" y="97002"/>
                  <a:pt x="20933" y="96876"/>
                  <a:pt x="20838" y="96844"/>
                </a:cubicBezTo>
                <a:lnTo>
                  <a:pt x="20743" y="97034"/>
                </a:lnTo>
                <a:lnTo>
                  <a:pt x="20743" y="97034"/>
                </a:lnTo>
                <a:lnTo>
                  <a:pt x="20807" y="96844"/>
                </a:lnTo>
                <a:cubicBezTo>
                  <a:pt x="20785" y="96839"/>
                  <a:pt x="20764" y="96836"/>
                  <a:pt x="20744" y="96836"/>
                </a:cubicBezTo>
                <a:close/>
                <a:moveTo>
                  <a:pt x="56402" y="97153"/>
                </a:moveTo>
                <a:cubicBezTo>
                  <a:pt x="56382" y="97153"/>
                  <a:pt x="56361" y="97155"/>
                  <a:pt x="56339" y="97161"/>
                </a:cubicBezTo>
                <a:lnTo>
                  <a:pt x="56308" y="97161"/>
                </a:lnTo>
                <a:cubicBezTo>
                  <a:pt x="56213" y="97192"/>
                  <a:pt x="56149" y="97287"/>
                  <a:pt x="56181" y="97382"/>
                </a:cubicBezTo>
                <a:cubicBezTo>
                  <a:pt x="56181" y="97477"/>
                  <a:pt x="56276" y="97541"/>
                  <a:pt x="56371" y="97541"/>
                </a:cubicBezTo>
                <a:lnTo>
                  <a:pt x="56434" y="97541"/>
                </a:lnTo>
                <a:cubicBezTo>
                  <a:pt x="56529" y="97509"/>
                  <a:pt x="56593" y="97414"/>
                  <a:pt x="56593" y="97319"/>
                </a:cubicBezTo>
                <a:cubicBezTo>
                  <a:pt x="56566" y="97214"/>
                  <a:pt x="56497" y="97153"/>
                  <a:pt x="56402" y="97153"/>
                </a:cubicBezTo>
                <a:close/>
                <a:moveTo>
                  <a:pt x="22319" y="97186"/>
                </a:moveTo>
                <a:cubicBezTo>
                  <a:pt x="22232" y="97186"/>
                  <a:pt x="22137" y="97268"/>
                  <a:pt x="22137" y="97351"/>
                </a:cubicBezTo>
                <a:cubicBezTo>
                  <a:pt x="22105" y="97446"/>
                  <a:pt x="22168" y="97572"/>
                  <a:pt x="22295" y="97572"/>
                </a:cubicBezTo>
                <a:lnTo>
                  <a:pt x="22327" y="97572"/>
                </a:lnTo>
                <a:cubicBezTo>
                  <a:pt x="22327" y="97604"/>
                  <a:pt x="22358" y="97604"/>
                  <a:pt x="22358" y="97604"/>
                </a:cubicBezTo>
                <a:cubicBezTo>
                  <a:pt x="22453" y="97604"/>
                  <a:pt x="22548" y="97541"/>
                  <a:pt x="22548" y="97414"/>
                </a:cubicBezTo>
                <a:cubicBezTo>
                  <a:pt x="22580" y="97319"/>
                  <a:pt x="22517" y="97224"/>
                  <a:pt x="22390" y="97192"/>
                </a:cubicBezTo>
                <a:lnTo>
                  <a:pt x="22358" y="97192"/>
                </a:lnTo>
                <a:cubicBezTo>
                  <a:pt x="22346" y="97188"/>
                  <a:pt x="22332" y="97186"/>
                  <a:pt x="22319" y="97186"/>
                </a:cubicBezTo>
                <a:close/>
                <a:moveTo>
                  <a:pt x="54724" y="97414"/>
                </a:moveTo>
                <a:cubicBezTo>
                  <a:pt x="54598" y="97446"/>
                  <a:pt x="54534" y="97541"/>
                  <a:pt x="54534" y="97636"/>
                </a:cubicBezTo>
                <a:cubicBezTo>
                  <a:pt x="54566" y="97731"/>
                  <a:pt x="54629" y="97826"/>
                  <a:pt x="54756" y="97826"/>
                </a:cubicBezTo>
                <a:lnTo>
                  <a:pt x="54819" y="97826"/>
                </a:lnTo>
                <a:cubicBezTo>
                  <a:pt x="54914" y="97794"/>
                  <a:pt x="54978" y="97699"/>
                  <a:pt x="54978" y="97604"/>
                </a:cubicBezTo>
                <a:cubicBezTo>
                  <a:pt x="54978" y="97477"/>
                  <a:pt x="54851" y="97414"/>
                  <a:pt x="54756" y="97414"/>
                </a:cubicBezTo>
                <a:lnTo>
                  <a:pt x="54756" y="97636"/>
                </a:lnTo>
                <a:lnTo>
                  <a:pt x="54724" y="97414"/>
                </a:lnTo>
                <a:close/>
                <a:moveTo>
                  <a:pt x="23942" y="97446"/>
                </a:moveTo>
                <a:cubicBezTo>
                  <a:pt x="23847" y="97446"/>
                  <a:pt x="23752" y="97509"/>
                  <a:pt x="23720" y="97604"/>
                </a:cubicBezTo>
                <a:cubicBezTo>
                  <a:pt x="23720" y="97731"/>
                  <a:pt x="23784" y="97826"/>
                  <a:pt x="23910" y="97826"/>
                </a:cubicBezTo>
                <a:lnTo>
                  <a:pt x="23942" y="97857"/>
                </a:lnTo>
                <a:lnTo>
                  <a:pt x="23974" y="97857"/>
                </a:lnTo>
                <a:cubicBezTo>
                  <a:pt x="24069" y="97857"/>
                  <a:pt x="24164" y="97762"/>
                  <a:pt x="24164" y="97667"/>
                </a:cubicBezTo>
                <a:cubicBezTo>
                  <a:pt x="24164" y="97572"/>
                  <a:pt x="24100" y="97477"/>
                  <a:pt x="23974" y="97446"/>
                </a:cubicBezTo>
                <a:close/>
                <a:moveTo>
                  <a:pt x="53141" y="97572"/>
                </a:moveTo>
                <a:lnTo>
                  <a:pt x="53109" y="97604"/>
                </a:lnTo>
                <a:cubicBezTo>
                  <a:pt x="53014" y="97604"/>
                  <a:pt x="52951" y="97699"/>
                  <a:pt x="52951" y="97794"/>
                </a:cubicBezTo>
                <a:cubicBezTo>
                  <a:pt x="52951" y="97889"/>
                  <a:pt x="53077" y="97984"/>
                  <a:pt x="53172" y="97984"/>
                </a:cubicBezTo>
                <a:cubicBezTo>
                  <a:pt x="53299" y="97984"/>
                  <a:pt x="53362" y="97889"/>
                  <a:pt x="53362" y="97762"/>
                </a:cubicBezTo>
                <a:cubicBezTo>
                  <a:pt x="53362" y="97667"/>
                  <a:pt x="53267" y="97572"/>
                  <a:pt x="53141" y="97572"/>
                </a:cubicBezTo>
                <a:close/>
                <a:moveTo>
                  <a:pt x="25557" y="97604"/>
                </a:moveTo>
                <a:cubicBezTo>
                  <a:pt x="25462" y="97604"/>
                  <a:pt x="25367" y="97667"/>
                  <a:pt x="25335" y="97794"/>
                </a:cubicBezTo>
                <a:cubicBezTo>
                  <a:pt x="25335" y="97889"/>
                  <a:pt x="25430" y="97984"/>
                  <a:pt x="25525" y="97984"/>
                </a:cubicBezTo>
                <a:cubicBezTo>
                  <a:pt x="25525" y="97984"/>
                  <a:pt x="25557" y="98016"/>
                  <a:pt x="25557" y="98016"/>
                </a:cubicBezTo>
                <a:lnTo>
                  <a:pt x="25589" y="98016"/>
                </a:lnTo>
                <a:cubicBezTo>
                  <a:pt x="25684" y="98016"/>
                  <a:pt x="25779" y="97921"/>
                  <a:pt x="25779" y="97826"/>
                </a:cubicBezTo>
                <a:cubicBezTo>
                  <a:pt x="25779" y="97699"/>
                  <a:pt x="25715" y="97604"/>
                  <a:pt x="25589" y="97604"/>
                </a:cubicBezTo>
                <a:lnTo>
                  <a:pt x="25557" y="97794"/>
                </a:lnTo>
                <a:lnTo>
                  <a:pt x="25557" y="97604"/>
                </a:lnTo>
                <a:close/>
                <a:moveTo>
                  <a:pt x="27172" y="97667"/>
                </a:moveTo>
                <a:cubicBezTo>
                  <a:pt x="27045" y="97667"/>
                  <a:pt x="26950" y="97762"/>
                  <a:pt x="26950" y="97857"/>
                </a:cubicBezTo>
                <a:cubicBezTo>
                  <a:pt x="26950" y="97984"/>
                  <a:pt x="27045" y="98047"/>
                  <a:pt x="27172" y="98047"/>
                </a:cubicBezTo>
                <a:lnTo>
                  <a:pt x="27204" y="98047"/>
                </a:lnTo>
                <a:cubicBezTo>
                  <a:pt x="27299" y="98047"/>
                  <a:pt x="27394" y="97984"/>
                  <a:pt x="27394" y="97857"/>
                </a:cubicBezTo>
                <a:cubicBezTo>
                  <a:pt x="27394" y="97762"/>
                  <a:pt x="27299" y="97667"/>
                  <a:pt x="27204" y="97667"/>
                </a:cubicBezTo>
                <a:lnTo>
                  <a:pt x="27172" y="97857"/>
                </a:lnTo>
                <a:lnTo>
                  <a:pt x="27172" y="97667"/>
                </a:lnTo>
                <a:close/>
                <a:moveTo>
                  <a:pt x="51494" y="97667"/>
                </a:moveTo>
                <a:cubicBezTo>
                  <a:pt x="51399" y="97667"/>
                  <a:pt x="51336" y="97762"/>
                  <a:pt x="51336" y="97857"/>
                </a:cubicBezTo>
                <a:cubicBezTo>
                  <a:pt x="51336" y="97984"/>
                  <a:pt x="51431" y="98047"/>
                  <a:pt x="51557" y="98047"/>
                </a:cubicBezTo>
                <a:cubicBezTo>
                  <a:pt x="51652" y="98047"/>
                  <a:pt x="51747" y="97952"/>
                  <a:pt x="51747" y="97857"/>
                </a:cubicBezTo>
                <a:cubicBezTo>
                  <a:pt x="51747" y="97762"/>
                  <a:pt x="51652" y="97667"/>
                  <a:pt x="51557" y="97667"/>
                </a:cubicBezTo>
                <a:close/>
                <a:moveTo>
                  <a:pt x="28787" y="97667"/>
                </a:moveTo>
                <a:cubicBezTo>
                  <a:pt x="28661" y="97667"/>
                  <a:pt x="28597" y="97762"/>
                  <a:pt x="28597" y="97857"/>
                </a:cubicBezTo>
                <a:cubicBezTo>
                  <a:pt x="28597" y="97984"/>
                  <a:pt x="28724" y="98079"/>
                  <a:pt x="28819" y="98079"/>
                </a:cubicBezTo>
                <a:cubicBezTo>
                  <a:pt x="28946" y="98079"/>
                  <a:pt x="29009" y="97984"/>
                  <a:pt x="29009" y="97857"/>
                </a:cubicBezTo>
                <a:cubicBezTo>
                  <a:pt x="29009" y="97762"/>
                  <a:pt x="28946" y="97667"/>
                  <a:pt x="28819" y="97667"/>
                </a:cubicBezTo>
                <a:close/>
                <a:moveTo>
                  <a:pt x="30402" y="97667"/>
                </a:moveTo>
                <a:cubicBezTo>
                  <a:pt x="30307" y="97667"/>
                  <a:pt x="30212" y="97762"/>
                  <a:pt x="30212" y="97857"/>
                </a:cubicBezTo>
                <a:cubicBezTo>
                  <a:pt x="30212" y="97984"/>
                  <a:pt x="30307" y="98079"/>
                  <a:pt x="30402" y="98079"/>
                </a:cubicBezTo>
                <a:lnTo>
                  <a:pt x="30466" y="98079"/>
                </a:lnTo>
                <a:cubicBezTo>
                  <a:pt x="30561" y="98079"/>
                  <a:pt x="30656" y="97984"/>
                  <a:pt x="30656" y="97857"/>
                </a:cubicBezTo>
                <a:cubicBezTo>
                  <a:pt x="30656" y="97762"/>
                  <a:pt x="30561" y="97667"/>
                  <a:pt x="30466" y="97667"/>
                </a:cubicBezTo>
                <a:close/>
                <a:moveTo>
                  <a:pt x="32017" y="97667"/>
                </a:moveTo>
                <a:cubicBezTo>
                  <a:pt x="31922" y="97667"/>
                  <a:pt x="31859" y="97762"/>
                  <a:pt x="31859" y="97857"/>
                </a:cubicBezTo>
                <a:cubicBezTo>
                  <a:pt x="31859" y="97984"/>
                  <a:pt x="31954" y="98079"/>
                  <a:pt x="32081" y="98079"/>
                </a:cubicBezTo>
                <a:cubicBezTo>
                  <a:pt x="32176" y="98079"/>
                  <a:pt x="32271" y="97984"/>
                  <a:pt x="32271" y="97857"/>
                </a:cubicBezTo>
                <a:cubicBezTo>
                  <a:pt x="32271" y="97762"/>
                  <a:pt x="32176" y="97667"/>
                  <a:pt x="32081" y="97667"/>
                </a:cubicBezTo>
                <a:close/>
                <a:moveTo>
                  <a:pt x="33664" y="97667"/>
                </a:moveTo>
                <a:cubicBezTo>
                  <a:pt x="33538" y="97667"/>
                  <a:pt x="33474" y="97762"/>
                  <a:pt x="33474" y="97857"/>
                </a:cubicBezTo>
                <a:cubicBezTo>
                  <a:pt x="33474" y="97984"/>
                  <a:pt x="33569" y="98079"/>
                  <a:pt x="33696" y="98079"/>
                </a:cubicBezTo>
                <a:cubicBezTo>
                  <a:pt x="33791" y="98079"/>
                  <a:pt x="33886" y="97984"/>
                  <a:pt x="33886" y="97857"/>
                </a:cubicBezTo>
                <a:cubicBezTo>
                  <a:pt x="33886" y="97762"/>
                  <a:pt x="33791" y="97667"/>
                  <a:pt x="33696" y="97667"/>
                </a:cubicBezTo>
                <a:close/>
                <a:moveTo>
                  <a:pt x="35279" y="97667"/>
                </a:moveTo>
                <a:cubicBezTo>
                  <a:pt x="35153" y="97667"/>
                  <a:pt x="35089" y="97762"/>
                  <a:pt x="35089" y="97857"/>
                </a:cubicBezTo>
                <a:cubicBezTo>
                  <a:pt x="35089" y="97984"/>
                  <a:pt x="35153" y="98079"/>
                  <a:pt x="35279" y="98079"/>
                </a:cubicBezTo>
                <a:lnTo>
                  <a:pt x="35311" y="98079"/>
                </a:lnTo>
                <a:cubicBezTo>
                  <a:pt x="35438" y="98079"/>
                  <a:pt x="35501" y="97984"/>
                  <a:pt x="35501" y="97857"/>
                </a:cubicBezTo>
                <a:cubicBezTo>
                  <a:pt x="35501" y="97762"/>
                  <a:pt x="35438" y="97667"/>
                  <a:pt x="35311" y="97667"/>
                </a:cubicBezTo>
                <a:close/>
                <a:moveTo>
                  <a:pt x="36895" y="97667"/>
                </a:moveTo>
                <a:cubicBezTo>
                  <a:pt x="36800" y="97667"/>
                  <a:pt x="36736" y="97762"/>
                  <a:pt x="36736" y="97857"/>
                </a:cubicBezTo>
                <a:cubicBezTo>
                  <a:pt x="36736" y="97984"/>
                  <a:pt x="36831" y="98079"/>
                  <a:pt x="36926" y="98079"/>
                </a:cubicBezTo>
                <a:cubicBezTo>
                  <a:pt x="37053" y="98079"/>
                  <a:pt x="37148" y="97984"/>
                  <a:pt x="37148" y="97857"/>
                </a:cubicBezTo>
                <a:cubicBezTo>
                  <a:pt x="37148" y="97762"/>
                  <a:pt x="37053" y="97667"/>
                  <a:pt x="36926" y="97667"/>
                </a:cubicBezTo>
                <a:close/>
                <a:moveTo>
                  <a:pt x="38541" y="97667"/>
                </a:moveTo>
                <a:cubicBezTo>
                  <a:pt x="38415" y="97667"/>
                  <a:pt x="38320" y="97762"/>
                  <a:pt x="38320" y="97857"/>
                </a:cubicBezTo>
                <a:cubicBezTo>
                  <a:pt x="38320" y="97984"/>
                  <a:pt x="38415" y="98079"/>
                  <a:pt x="38541" y="98079"/>
                </a:cubicBezTo>
                <a:lnTo>
                  <a:pt x="38573" y="98079"/>
                </a:lnTo>
                <a:cubicBezTo>
                  <a:pt x="38668" y="98079"/>
                  <a:pt x="38763" y="97984"/>
                  <a:pt x="38763" y="97857"/>
                </a:cubicBezTo>
                <a:cubicBezTo>
                  <a:pt x="38763" y="97762"/>
                  <a:pt x="38668" y="97667"/>
                  <a:pt x="38573" y="97667"/>
                </a:cubicBezTo>
                <a:close/>
                <a:moveTo>
                  <a:pt x="40156" y="97667"/>
                </a:moveTo>
                <a:cubicBezTo>
                  <a:pt x="40030" y="97667"/>
                  <a:pt x="39966" y="97762"/>
                  <a:pt x="39966" y="97857"/>
                </a:cubicBezTo>
                <a:cubicBezTo>
                  <a:pt x="39966" y="97984"/>
                  <a:pt x="40061" y="98079"/>
                  <a:pt x="40188" y="98079"/>
                </a:cubicBezTo>
                <a:cubicBezTo>
                  <a:pt x="40283" y="98079"/>
                  <a:pt x="40378" y="97984"/>
                  <a:pt x="40378" y="97857"/>
                </a:cubicBezTo>
                <a:cubicBezTo>
                  <a:pt x="40378" y="97762"/>
                  <a:pt x="40283" y="97667"/>
                  <a:pt x="40188" y="97667"/>
                </a:cubicBezTo>
                <a:close/>
                <a:moveTo>
                  <a:pt x="41772" y="97667"/>
                </a:moveTo>
                <a:cubicBezTo>
                  <a:pt x="41645" y="97667"/>
                  <a:pt x="41582" y="97762"/>
                  <a:pt x="41582" y="97857"/>
                </a:cubicBezTo>
                <a:cubicBezTo>
                  <a:pt x="41582" y="97984"/>
                  <a:pt x="41708" y="98079"/>
                  <a:pt x="41803" y="98079"/>
                </a:cubicBezTo>
                <a:cubicBezTo>
                  <a:pt x="41930" y="98079"/>
                  <a:pt x="41993" y="97984"/>
                  <a:pt x="41993" y="97857"/>
                </a:cubicBezTo>
                <a:cubicBezTo>
                  <a:pt x="41993" y="97762"/>
                  <a:pt x="41930" y="97667"/>
                  <a:pt x="41803" y="97667"/>
                </a:cubicBezTo>
                <a:close/>
                <a:moveTo>
                  <a:pt x="43387" y="97667"/>
                </a:moveTo>
                <a:cubicBezTo>
                  <a:pt x="43292" y="97667"/>
                  <a:pt x="43197" y="97762"/>
                  <a:pt x="43197" y="97857"/>
                </a:cubicBezTo>
                <a:cubicBezTo>
                  <a:pt x="43197" y="97984"/>
                  <a:pt x="43292" y="98079"/>
                  <a:pt x="43387" y="98079"/>
                </a:cubicBezTo>
                <a:lnTo>
                  <a:pt x="43418" y="98079"/>
                </a:lnTo>
                <a:cubicBezTo>
                  <a:pt x="43545" y="98079"/>
                  <a:pt x="43640" y="97984"/>
                  <a:pt x="43640" y="97857"/>
                </a:cubicBezTo>
                <a:cubicBezTo>
                  <a:pt x="43640" y="97762"/>
                  <a:pt x="43545" y="97667"/>
                  <a:pt x="43418" y="97667"/>
                </a:cubicBezTo>
                <a:close/>
                <a:moveTo>
                  <a:pt x="45002" y="97667"/>
                </a:moveTo>
                <a:cubicBezTo>
                  <a:pt x="44907" y="97667"/>
                  <a:pt x="44843" y="97762"/>
                  <a:pt x="44843" y="97857"/>
                </a:cubicBezTo>
                <a:cubicBezTo>
                  <a:pt x="44843" y="97984"/>
                  <a:pt x="44938" y="98079"/>
                  <a:pt x="45065" y="98079"/>
                </a:cubicBezTo>
                <a:cubicBezTo>
                  <a:pt x="45160" y="98079"/>
                  <a:pt x="45255" y="97984"/>
                  <a:pt x="45255" y="97857"/>
                </a:cubicBezTo>
                <a:cubicBezTo>
                  <a:pt x="45255" y="97762"/>
                  <a:pt x="45160" y="97667"/>
                  <a:pt x="45065" y="97667"/>
                </a:cubicBezTo>
                <a:close/>
                <a:moveTo>
                  <a:pt x="46649" y="97667"/>
                </a:moveTo>
                <a:cubicBezTo>
                  <a:pt x="46522" y="97667"/>
                  <a:pt x="46459" y="97762"/>
                  <a:pt x="46459" y="97857"/>
                </a:cubicBezTo>
                <a:cubicBezTo>
                  <a:pt x="46459" y="97984"/>
                  <a:pt x="46522" y="98079"/>
                  <a:pt x="46649" y="98079"/>
                </a:cubicBezTo>
                <a:lnTo>
                  <a:pt x="46680" y="98079"/>
                </a:lnTo>
                <a:cubicBezTo>
                  <a:pt x="46775" y="98079"/>
                  <a:pt x="46870" y="97984"/>
                  <a:pt x="46870" y="97857"/>
                </a:cubicBezTo>
                <a:cubicBezTo>
                  <a:pt x="46870" y="97762"/>
                  <a:pt x="46807" y="97667"/>
                  <a:pt x="46680" y="97667"/>
                </a:cubicBezTo>
                <a:close/>
                <a:moveTo>
                  <a:pt x="48264" y="97667"/>
                </a:moveTo>
                <a:cubicBezTo>
                  <a:pt x="48137" y="97667"/>
                  <a:pt x="48074" y="97762"/>
                  <a:pt x="48074" y="97857"/>
                </a:cubicBezTo>
                <a:cubicBezTo>
                  <a:pt x="48074" y="97984"/>
                  <a:pt x="48200" y="98079"/>
                  <a:pt x="48295" y="98079"/>
                </a:cubicBezTo>
                <a:cubicBezTo>
                  <a:pt x="48422" y="98079"/>
                  <a:pt x="48485" y="97984"/>
                  <a:pt x="48485" y="97857"/>
                </a:cubicBezTo>
                <a:cubicBezTo>
                  <a:pt x="48485" y="97762"/>
                  <a:pt x="48422" y="97667"/>
                  <a:pt x="48295" y="97667"/>
                </a:cubicBezTo>
                <a:close/>
                <a:moveTo>
                  <a:pt x="49879" y="97667"/>
                </a:moveTo>
                <a:cubicBezTo>
                  <a:pt x="49784" y="97667"/>
                  <a:pt x="49689" y="97762"/>
                  <a:pt x="49689" y="97857"/>
                </a:cubicBezTo>
                <a:cubicBezTo>
                  <a:pt x="49689" y="97984"/>
                  <a:pt x="49816" y="98079"/>
                  <a:pt x="49911" y="98079"/>
                </a:cubicBezTo>
                <a:cubicBezTo>
                  <a:pt x="50037" y="98079"/>
                  <a:pt x="50132" y="97984"/>
                  <a:pt x="50132" y="97857"/>
                </a:cubicBezTo>
                <a:cubicBezTo>
                  <a:pt x="50132" y="97762"/>
                  <a:pt x="50037" y="97667"/>
                  <a:pt x="49911" y="97667"/>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2"/>
          <p:cNvSpPr/>
          <p:nvPr/>
        </p:nvSpPr>
        <p:spPr>
          <a:xfrm>
            <a:off x="3395599" y="1330644"/>
            <a:ext cx="2545304" cy="2949020"/>
          </a:xfrm>
          <a:custGeom>
            <a:avLst/>
            <a:gdLst/>
            <a:ahLst/>
            <a:cxnLst/>
            <a:rect l="l" t="t" r="r" b="b"/>
            <a:pathLst>
              <a:path w="84653" h="98080" extrusionOk="0">
                <a:moveTo>
                  <a:pt x="27110" y="1"/>
                </a:moveTo>
                <a:cubicBezTo>
                  <a:pt x="26983" y="1"/>
                  <a:pt x="26888" y="96"/>
                  <a:pt x="26888" y="222"/>
                </a:cubicBezTo>
                <a:cubicBezTo>
                  <a:pt x="26888" y="317"/>
                  <a:pt x="26983" y="412"/>
                  <a:pt x="27110" y="412"/>
                </a:cubicBezTo>
                <a:lnTo>
                  <a:pt x="27141" y="412"/>
                </a:lnTo>
                <a:cubicBezTo>
                  <a:pt x="27236" y="412"/>
                  <a:pt x="27331" y="317"/>
                  <a:pt x="27331" y="222"/>
                </a:cubicBezTo>
                <a:cubicBezTo>
                  <a:pt x="27331" y="96"/>
                  <a:pt x="27205" y="1"/>
                  <a:pt x="27110" y="1"/>
                </a:cubicBezTo>
                <a:close/>
                <a:moveTo>
                  <a:pt x="28725" y="1"/>
                </a:moveTo>
                <a:cubicBezTo>
                  <a:pt x="28598" y="1"/>
                  <a:pt x="28503" y="96"/>
                  <a:pt x="28503" y="222"/>
                </a:cubicBezTo>
                <a:cubicBezTo>
                  <a:pt x="28503" y="317"/>
                  <a:pt x="28598" y="412"/>
                  <a:pt x="28725" y="412"/>
                </a:cubicBezTo>
                <a:lnTo>
                  <a:pt x="28756" y="412"/>
                </a:lnTo>
                <a:cubicBezTo>
                  <a:pt x="28883" y="412"/>
                  <a:pt x="28946" y="317"/>
                  <a:pt x="28946" y="222"/>
                </a:cubicBezTo>
                <a:cubicBezTo>
                  <a:pt x="28946" y="96"/>
                  <a:pt x="28851" y="1"/>
                  <a:pt x="28756" y="1"/>
                </a:cubicBezTo>
                <a:close/>
                <a:moveTo>
                  <a:pt x="30340" y="1"/>
                </a:moveTo>
                <a:cubicBezTo>
                  <a:pt x="30245" y="1"/>
                  <a:pt x="30150" y="96"/>
                  <a:pt x="30150" y="222"/>
                </a:cubicBezTo>
                <a:cubicBezTo>
                  <a:pt x="30150" y="317"/>
                  <a:pt x="30245" y="412"/>
                  <a:pt x="30340" y="412"/>
                </a:cubicBezTo>
                <a:lnTo>
                  <a:pt x="30371" y="412"/>
                </a:lnTo>
                <a:cubicBezTo>
                  <a:pt x="30498" y="412"/>
                  <a:pt x="30561" y="317"/>
                  <a:pt x="30561" y="222"/>
                </a:cubicBezTo>
                <a:cubicBezTo>
                  <a:pt x="30561" y="96"/>
                  <a:pt x="30435" y="1"/>
                  <a:pt x="30340" y="1"/>
                </a:cubicBezTo>
                <a:close/>
                <a:moveTo>
                  <a:pt x="31955" y="1"/>
                </a:moveTo>
                <a:cubicBezTo>
                  <a:pt x="31860" y="1"/>
                  <a:pt x="31765" y="96"/>
                  <a:pt x="31765" y="222"/>
                </a:cubicBezTo>
                <a:cubicBezTo>
                  <a:pt x="31765" y="317"/>
                  <a:pt x="31860" y="412"/>
                  <a:pt x="31955" y="412"/>
                </a:cubicBezTo>
                <a:lnTo>
                  <a:pt x="32018" y="412"/>
                </a:lnTo>
                <a:cubicBezTo>
                  <a:pt x="32113" y="412"/>
                  <a:pt x="32208" y="317"/>
                  <a:pt x="32208" y="222"/>
                </a:cubicBezTo>
                <a:cubicBezTo>
                  <a:pt x="32208" y="96"/>
                  <a:pt x="32113" y="1"/>
                  <a:pt x="32018" y="1"/>
                </a:cubicBezTo>
                <a:close/>
                <a:moveTo>
                  <a:pt x="33602" y="1"/>
                </a:moveTo>
                <a:cubicBezTo>
                  <a:pt x="33475" y="1"/>
                  <a:pt x="33380" y="96"/>
                  <a:pt x="33380" y="222"/>
                </a:cubicBezTo>
                <a:cubicBezTo>
                  <a:pt x="33380" y="317"/>
                  <a:pt x="33475" y="412"/>
                  <a:pt x="33602" y="412"/>
                </a:cubicBezTo>
                <a:lnTo>
                  <a:pt x="33633" y="412"/>
                </a:lnTo>
                <a:cubicBezTo>
                  <a:pt x="33728" y="412"/>
                  <a:pt x="33792" y="317"/>
                  <a:pt x="33792" y="222"/>
                </a:cubicBezTo>
                <a:cubicBezTo>
                  <a:pt x="33792" y="96"/>
                  <a:pt x="33697" y="1"/>
                  <a:pt x="33602" y="1"/>
                </a:cubicBezTo>
                <a:close/>
                <a:moveTo>
                  <a:pt x="35217" y="1"/>
                </a:moveTo>
                <a:cubicBezTo>
                  <a:pt x="35090" y="1"/>
                  <a:pt x="35027" y="96"/>
                  <a:pt x="35027" y="222"/>
                </a:cubicBezTo>
                <a:cubicBezTo>
                  <a:pt x="35027" y="317"/>
                  <a:pt x="35090" y="412"/>
                  <a:pt x="35217" y="412"/>
                </a:cubicBezTo>
                <a:lnTo>
                  <a:pt x="35249" y="412"/>
                </a:lnTo>
                <a:cubicBezTo>
                  <a:pt x="35375" y="412"/>
                  <a:pt x="35439" y="317"/>
                  <a:pt x="35439" y="222"/>
                </a:cubicBezTo>
                <a:cubicBezTo>
                  <a:pt x="35439" y="96"/>
                  <a:pt x="35312" y="1"/>
                  <a:pt x="35217" y="1"/>
                </a:cubicBezTo>
                <a:close/>
                <a:moveTo>
                  <a:pt x="36832" y="1"/>
                </a:moveTo>
                <a:cubicBezTo>
                  <a:pt x="36737" y="1"/>
                  <a:pt x="36642" y="96"/>
                  <a:pt x="36642" y="222"/>
                </a:cubicBezTo>
                <a:cubicBezTo>
                  <a:pt x="36642" y="317"/>
                  <a:pt x="36737" y="412"/>
                  <a:pt x="36832" y="412"/>
                </a:cubicBezTo>
                <a:lnTo>
                  <a:pt x="36864" y="412"/>
                </a:lnTo>
                <a:cubicBezTo>
                  <a:pt x="36990" y="412"/>
                  <a:pt x="37085" y="317"/>
                  <a:pt x="37085" y="222"/>
                </a:cubicBezTo>
                <a:cubicBezTo>
                  <a:pt x="37085" y="96"/>
                  <a:pt x="36990" y="1"/>
                  <a:pt x="36864" y="1"/>
                </a:cubicBezTo>
                <a:close/>
                <a:moveTo>
                  <a:pt x="38447" y="1"/>
                </a:moveTo>
                <a:cubicBezTo>
                  <a:pt x="38352" y="1"/>
                  <a:pt x="38257" y="96"/>
                  <a:pt x="38257" y="222"/>
                </a:cubicBezTo>
                <a:cubicBezTo>
                  <a:pt x="38257" y="317"/>
                  <a:pt x="38352" y="412"/>
                  <a:pt x="38447" y="412"/>
                </a:cubicBezTo>
                <a:lnTo>
                  <a:pt x="38510" y="412"/>
                </a:lnTo>
                <a:cubicBezTo>
                  <a:pt x="38605" y="412"/>
                  <a:pt x="38669" y="317"/>
                  <a:pt x="38669" y="222"/>
                </a:cubicBezTo>
                <a:cubicBezTo>
                  <a:pt x="38669" y="96"/>
                  <a:pt x="38574" y="1"/>
                  <a:pt x="38447" y="1"/>
                </a:cubicBezTo>
                <a:close/>
                <a:moveTo>
                  <a:pt x="40094" y="1"/>
                </a:moveTo>
                <a:cubicBezTo>
                  <a:pt x="39967" y="1"/>
                  <a:pt x="39872" y="96"/>
                  <a:pt x="39872" y="222"/>
                </a:cubicBezTo>
                <a:cubicBezTo>
                  <a:pt x="39872" y="317"/>
                  <a:pt x="39967" y="412"/>
                  <a:pt x="40094" y="412"/>
                </a:cubicBezTo>
                <a:lnTo>
                  <a:pt x="40126" y="412"/>
                </a:lnTo>
                <a:cubicBezTo>
                  <a:pt x="40221" y="412"/>
                  <a:pt x="40316" y="317"/>
                  <a:pt x="40316" y="222"/>
                </a:cubicBezTo>
                <a:cubicBezTo>
                  <a:pt x="40316" y="96"/>
                  <a:pt x="40221" y="1"/>
                  <a:pt x="40126" y="1"/>
                </a:cubicBezTo>
                <a:close/>
                <a:moveTo>
                  <a:pt x="41709" y="1"/>
                </a:moveTo>
                <a:cubicBezTo>
                  <a:pt x="41582" y="1"/>
                  <a:pt x="41519" y="96"/>
                  <a:pt x="41519" y="222"/>
                </a:cubicBezTo>
                <a:cubicBezTo>
                  <a:pt x="41519" y="317"/>
                  <a:pt x="41582" y="412"/>
                  <a:pt x="41709" y="412"/>
                </a:cubicBezTo>
                <a:lnTo>
                  <a:pt x="41741" y="412"/>
                </a:lnTo>
                <a:cubicBezTo>
                  <a:pt x="41867" y="412"/>
                  <a:pt x="41931" y="317"/>
                  <a:pt x="41931" y="222"/>
                </a:cubicBezTo>
                <a:cubicBezTo>
                  <a:pt x="41931" y="96"/>
                  <a:pt x="41804" y="1"/>
                  <a:pt x="41709" y="1"/>
                </a:cubicBezTo>
                <a:close/>
                <a:moveTo>
                  <a:pt x="43324" y="1"/>
                </a:moveTo>
                <a:cubicBezTo>
                  <a:pt x="43229" y="1"/>
                  <a:pt x="43134" y="96"/>
                  <a:pt x="43134" y="222"/>
                </a:cubicBezTo>
                <a:cubicBezTo>
                  <a:pt x="43134" y="317"/>
                  <a:pt x="43229" y="412"/>
                  <a:pt x="43324" y="412"/>
                </a:cubicBezTo>
                <a:lnTo>
                  <a:pt x="43356" y="412"/>
                </a:lnTo>
                <a:cubicBezTo>
                  <a:pt x="43482" y="412"/>
                  <a:pt x="43546" y="317"/>
                  <a:pt x="43546" y="222"/>
                </a:cubicBezTo>
                <a:cubicBezTo>
                  <a:pt x="43546" y="96"/>
                  <a:pt x="43451" y="1"/>
                  <a:pt x="43324" y="1"/>
                </a:cubicBezTo>
                <a:close/>
                <a:moveTo>
                  <a:pt x="44939" y="1"/>
                </a:moveTo>
                <a:cubicBezTo>
                  <a:pt x="44844" y="1"/>
                  <a:pt x="44749" y="96"/>
                  <a:pt x="44749" y="222"/>
                </a:cubicBezTo>
                <a:cubicBezTo>
                  <a:pt x="44749" y="317"/>
                  <a:pt x="44844" y="412"/>
                  <a:pt x="44939" y="412"/>
                </a:cubicBezTo>
                <a:lnTo>
                  <a:pt x="45003" y="412"/>
                </a:lnTo>
                <a:cubicBezTo>
                  <a:pt x="45098" y="412"/>
                  <a:pt x="45193" y="317"/>
                  <a:pt x="45193" y="222"/>
                </a:cubicBezTo>
                <a:cubicBezTo>
                  <a:pt x="45193" y="96"/>
                  <a:pt x="45098" y="1"/>
                  <a:pt x="45003" y="1"/>
                </a:cubicBezTo>
                <a:close/>
                <a:moveTo>
                  <a:pt x="46586" y="1"/>
                </a:moveTo>
                <a:cubicBezTo>
                  <a:pt x="46459" y="1"/>
                  <a:pt x="46364" y="96"/>
                  <a:pt x="46364" y="222"/>
                </a:cubicBezTo>
                <a:cubicBezTo>
                  <a:pt x="46364" y="317"/>
                  <a:pt x="46459" y="412"/>
                  <a:pt x="46586" y="412"/>
                </a:cubicBezTo>
                <a:lnTo>
                  <a:pt x="46618" y="412"/>
                </a:lnTo>
                <a:cubicBezTo>
                  <a:pt x="46713" y="412"/>
                  <a:pt x="46776" y="317"/>
                  <a:pt x="46776" y="222"/>
                </a:cubicBezTo>
                <a:cubicBezTo>
                  <a:pt x="46776" y="96"/>
                  <a:pt x="46681" y="1"/>
                  <a:pt x="46586" y="1"/>
                </a:cubicBezTo>
                <a:close/>
                <a:moveTo>
                  <a:pt x="48201" y="1"/>
                </a:moveTo>
                <a:cubicBezTo>
                  <a:pt x="48074" y="1"/>
                  <a:pt x="48011" y="96"/>
                  <a:pt x="48011" y="222"/>
                </a:cubicBezTo>
                <a:cubicBezTo>
                  <a:pt x="48011" y="317"/>
                  <a:pt x="48074" y="412"/>
                  <a:pt x="48201" y="412"/>
                </a:cubicBezTo>
                <a:lnTo>
                  <a:pt x="48233" y="412"/>
                </a:lnTo>
                <a:cubicBezTo>
                  <a:pt x="48360" y="412"/>
                  <a:pt x="48423" y="317"/>
                  <a:pt x="48423" y="222"/>
                </a:cubicBezTo>
                <a:cubicBezTo>
                  <a:pt x="48423" y="96"/>
                  <a:pt x="48360" y="1"/>
                  <a:pt x="48233" y="1"/>
                </a:cubicBezTo>
                <a:close/>
                <a:moveTo>
                  <a:pt x="49816" y="1"/>
                </a:moveTo>
                <a:cubicBezTo>
                  <a:pt x="49721" y="1"/>
                  <a:pt x="49626" y="96"/>
                  <a:pt x="49626" y="222"/>
                </a:cubicBezTo>
                <a:cubicBezTo>
                  <a:pt x="49626" y="317"/>
                  <a:pt x="49721" y="412"/>
                  <a:pt x="49816" y="412"/>
                </a:cubicBezTo>
                <a:lnTo>
                  <a:pt x="49848" y="412"/>
                </a:lnTo>
                <a:cubicBezTo>
                  <a:pt x="49975" y="412"/>
                  <a:pt x="50038" y="317"/>
                  <a:pt x="50038" y="222"/>
                </a:cubicBezTo>
                <a:cubicBezTo>
                  <a:pt x="50038" y="96"/>
                  <a:pt x="49911" y="1"/>
                  <a:pt x="49816" y="1"/>
                </a:cubicBezTo>
                <a:close/>
                <a:moveTo>
                  <a:pt x="51431" y="1"/>
                </a:moveTo>
                <a:cubicBezTo>
                  <a:pt x="51336" y="1"/>
                  <a:pt x="51241" y="96"/>
                  <a:pt x="51241" y="222"/>
                </a:cubicBezTo>
                <a:cubicBezTo>
                  <a:pt x="51241" y="317"/>
                  <a:pt x="51336" y="412"/>
                  <a:pt x="51431" y="412"/>
                </a:cubicBezTo>
                <a:lnTo>
                  <a:pt x="51495" y="412"/>
                </a:lnTo>
                <a:cubicBezTo>
                  <a:pt x="51590" y="412"/>
                  <a:pt x="51653" y="317"/>
                  <a:pt x="51653" y="222"/>
                </a:cubicBezTo>
                <a:cubicBezTo>
                  <a:pt x="51653" y="96"/>
                  <a:pt x="51558" y="1"/>
                  <a:pt x="51463" y="1"/>
                </a:cubicBezTo>
                <a:close/>
                <a:moveTo>
                  <a:pt x="25512" y="89"/>
                </a:moveTo>
                <a:cubicBezTo>
                  <a:pt x="25496" y="89"/>
                  <a:pt x="25480" y="91"/>
                  <a:pt x="25463" y="96"/>
                </a:cubicBezTo>
                <a:cubicBezTo>
                  <a:pt x="25368" y="96"/>
                  <a:pt x="25273" y="191"/>
                  <a:pt x="25273" y="286"/>
                </a:cubicBezTo>
                <a:cubicBezTo>
                  <a:pt x="25273" y="381"/>
                  <a:pt x="25368" y="476"/>
                  <a:pt x="25463" y="476"/>
                </a:cubicBezTo>
                <a:lnTo>
                  <a:pt x="25526" y="476"/>
                </a:lnTo>
                <a:cubicBezTo>
                  <a:pt x="25653" y="476"/>
                  <a:pt x="25716" y="381"/>
                  <a:pt x="25684" y="254"/>
                </a:cubicBezTo>
                <a:cubicBezTo>
                  <a:pt x="25684" y="172"/>
                  <a:pt x="25613" y="89"/>
                  <a:pt x="25512" y="89"/>
                </a:cubicBezTo>
                <a:close/>
                <a:moveTo>
                  <a:pt x="53029" y="89"/>
                </a:moveTo>
                <a:cubicBezTo>
                  <a:pt x="52928" y="89"/>
                  <a:pt x="52857" y="172"/>
                  <a:pt x="52857" y="254"/>
                </a:cubicBezTo>
                <a:cubicBezTo>
                  <a:pt x="52857" y="381"/>
                  <a:pt x="52952" y="476"/>
                  <a:pt x="53047" y="476"/>
                </a:cubicBezTo>
                <a:lnTo>
                  <a:pt x="53110" y="476"/>
                </a:lnTo>
                <a:cubicBezTo>
                  <a:pt x="53205" y="476"/>
                  <a:pt x="53268" y="412"/>
                  <a:pt x="53268" y="286"/>
                </a:cubicBezTo>
                <a:cubicBezTo>
                  <a:pt x="53300" y="191"/>
                  <a:pt x="53173" y="96"/>
                  <a:pt x="53078" y="96"/>
                </a:cubicBezTo>
                <a:cubicBezTo>
                  <a:pt x="53061" y="91"/>
                  <a:pt x="53045" y="89"/>
                  <a:pt x="53029" y="89"/>
                </a:cubicBezTo>
                <a:close/>
                <a:moveTo>
                  <a:pt x="23887" y="248"/>
                </a:moveTo>
                <a:cubicBezTo>
                  <a:pt x="23874" y="248"/>
                  <a:pt x="23860" y="250"/>
                  <a:pt x="23848" y="254"/>
                </a:cubicBezTo>
                <a:cubicBezTo>
                  <a:pt x="23721" y="254"/>
                  <a:pt x="23658" y="349"/>
                  <a:pt x="23658" y="476"/>
                </a:cubicBezTo>
                <a:cubicBezTo>
                  <a:pt x="23658" y="571"/>
                  <a:pt x="23753" y="634"/>
                  <a:pt x="23848" y="634"/>
                </a:cubicBezTo>
                <a:lnTo>
                  <a:pt x="23943" y="634"/>
                </a:lnTo>
                <a:cubicBezTo>
                  <a:pt x="24038" y="602"/>
                  <a:pt x="24101" y="507"/>
                  <a:pt x="24069" y="412"/>
                </a:cubicBezTo>
                <a:cubicBezTo>
                  <a:pt x="24069" y="330"/>
                  <a:pt x="23974" y="248"/>
                  <a:pt x="23887" y="248"/>
                </a:cubicBezTo>
                <a:close/>
                <a:moveTo>
                  <a:pt x="54693" y="254"/>
                </a:moveTo>
                <a:cubicBezTo>
                  <a:pt x="54598" y="254"/>
                  <a:pt x="54503" y="317"/>
                  <a:pt x="54472" y="412"/>
                </a:cubicBezTo>
                <a:cubicBezTo>
                  <a:pt x="54472" y="539"/>
                  <a:pt x="54535" y="634"/>
                  <a:pt x="54662" y="634"/>
                </a:cubicBezTo>
                <a:lnTo>
                  <a:pt x="54693" y="666"/>
                </a:lnTo>
                <a:lnTo>
                  <a:pt x="54725" y="666"/>
                </a:lnTo>
                <a:cubicBezTo>
                  <a:pt x="54820" y="666"/>
                  <a:pt x="54883" y="571"/>
                  <a:pt x="54883" y="476"/>
                </a:cubicBezTo>
                <a:cubicBezTo>
                  <a:pt x="54915" y="381"/>
                  <a:pt x="54820" y="286"/>
                  <a:pt x="54693" y="254"/>
                </a:cubicBezTo>
                <a:close/>
                <a:moveTo>
                  <a:pt x="22284" y="499"/>
                </a:moveTo>
                <a:cubicBezTo>
                  <a:pt x="22266" y="499"/>
                  <a:pt x="22249" y="502"/>
                  <a:pt x="22233" y="507"/>
                </a:cubicBezTo>
                <a:cubicBezTo>
                  <a:pt x="22106" y="539"/>
                  <a:pt x="22043" y="634"/>
                  <a:pt x="22074" y="729"/>
                </a:cubicBezTo>
                <a:cubicBezTo>
                  <a:pt x="22074" y="824"/>
                  <a:pt x="22169" y="887"/>
                  <a:pt x="22264" y="887"/>
                </a:cubicBezTo>
                <a:lnTo>
                  <a:pt x="22328" y="887"/>
                </a:lnTo>
                <a:cubicBezTo>
                  <a:pt x="22454" y="856"/>
                  <a:pt x="22486" y="761"/>
                  <a:pt x="22486" y="666"/>
                </a:cubicBezTo>
                <a:cubicBezTo>
                  <a:pt x="22460" y="561"/>
                  <a:pt x="22368" y="499"/>
                  <a:pt x="22284" y="499"/>
                </a:cubicBezTo>
                <a:close/>
                <a:moveTo>
                  <a:pt x="56308" y="507"/>
                </a:moveTo>
                <a:lnTo>
                  <a:pt x="56277" y="697"/>
                </a:lnTo>
                <a:lnTo>
                  <a:pt x="56277" y="919"/>
                </a:lnTo>
                <a:lnTo>
                  <a:pt x="56308" y="919"/>
                </a:lnTo>
                <a:cubicBezTo>
                  <a:pt x="56403" y="919"/>
                  <a:pt x="56467" y="856"/>
                  <a:pt x="56498" y="761"/>
                </a:cubicBezTo>
                <a:cubicBezTo>
                  <a:pt x="56530" y="634"/>
                  <a:pt x="56435" y="539"/>
                  <a:pt x="56308" y="507"/>
                </a:cubicBezTo>
                <a:close/>
                <a:moveTo>
                  <a:pt x="20682" y="848"/>
                </a:moveTo>
                <a:cubicBezTo>
                  <a:pt x="20661" y="848"/>
                  <a:pt x="20639" y="850"/>
                  <a:pt x="20617" y="856"/>
                </a:cubicBezTo>
                <a:cubicBezTo>
                  <a:pt x="20522" y="887"/>
                  <a:pt x="20459" y="982"/>
                  <a:pt x="20491" y="1109"/>
                </a:cubicBezTo>
                <a:cubicBezTo>
                  <a:pt x="20522" y="1172"/>
                  <a:pt x="20586" y="1236"/>
                  <a:pt x="20681" y="1236"/>
                </a:cubicBezTo>
                <a:lnTo>
                  <a:pt x="20776" y="1236"/>
                </a:lnTo>
                <a:cubicBezTo>
                  <a:pt x="20871" y="1204"/>
                  <a:pt x="20902" y="1109"/>
                  <a:pt x="20902" y="1014"/>
                </a:cubicBezTo>
                <a:cubicBezTo>
                  <a:pt x="20876" y="909"/>
                  <a:pt x="20785" y="848"/>
                  <a:pt x="20682" y="848"/>
                </a:cubicBezTo>
                <a:close/>
                <a:moveTo>
                  <a:pt x="57842" y="879"/>
                </a:moveTo>
                <a:cubicBezTo>
                  <a:pt x="57765" y="879"/>
                  <a:pt x="57696" y="936"/>
                  <a:pt x="57670" y="1014"/>
                </a:cubicBezTo>
                <a:cubicBezTo>
                  <a:pt x="57639" y="1141"/>
                  <a:pt x="57702" y="1236"/>
                  <a:pt x="57797" y="1267"/>
                </a:cubicBezTo>
                <a:lnTo>
                  <a:pt x="57892" y="1267"/>
                </a:lnTo>
                <a:cubicBezTo>
                  <a:pt x="57987" y="1267"/>
                  <a:pt x="58050" y="1204"/>
                  <a:pt x="58082" y="1109"/>
                </a:cubicBezTo>
                <a:cubicBezTo>
                  <a:pt x="58082" y="1014"/>
                  <a:pt x="58019" y="919"/>
                  <a:pt x="57892" y="887"/>
                </a:cubicBezTo>
                <a:cubicBezTo>
                  <a:pt x="57875" y="882"/>
                  <a:pt x="57858" y="879"/>
                  <a:pt x="57842" y="879"/>
                </a:cubicBezTo>
                <a:close/>
                <a:moveTo>
                  <a:pt x="19118" y="1291"/>
                </a:moveTo>
                <a:cubicBezTo>
                  <a:pt x="19100" y="1291"/>
                  <a:pt x="19082" y="1293"/>
                  <a:pt x="19066" y="1299"/>
                </a:cubicBezTo>
                <a:cubicBezTo>
                  <a:pt x="18939" y="1331"/>
                  <a:pt x="18907" y="1457"/>
                  <a:pt x="18939" y="1552"/>
                </a:cubicBezTo>
                <a:cubicBezTo>
                  <a:pt x="18971" y="1647"/>
                  <a:pt x="19034" y="1711"/>
                  <a:pt x="19129" y="1711"/>
                </a:cubicBezTo>
                <a:cubicBezTo>
                  <a:pt x="19129" y="1711"/>
                  <a:pt x="19161" y="1711"/>
                  <a:pt x="19161" y="1679"/>
                </a:cubicBezTo>
                <a:lnTo>
                  <a:pt x="19224" y="1679"/>
                </a:lnTo>
                <a:cubicBezTo>
                  <a:pt x="19319" y="1647"/>
                  <a:pt x="19351" y="1521"/>
                  <a:pt x="19319" y="1426"/>
                </a:cubicBezTo>
                <a:cubicBezTo>
                  <a:pt x="19293" y="1348"/>
                  <a:pt x="19203" y="1291"/>
                  <a:pt x="19118" y="1291"/>
                </a:cubicBezTo>
                <a:close/>
                <a:moveTo>
                  <a:pt x="59423" y="1322"/>
                </a:moveTo>
                <a:cubicBezTo>
                  <a:pt x="59338" y="1322"/>
                  <a:pt x="59248" y="1379"/>
                  <a:pt x="59222" y="1457"/>
                </a:cubicBezTo>
                <a:cubicBezTo>
                  <a:pt x="59190" y="1552"/>
                  <a:pt x="59254" y="1679"/>
                  <a:pt x="59349" y="1711"/>
                </a:cubicBezTo>
                <a:lnTo>
                  <a:pt x="59444" y="1521"/>
                </a:lnTo>
                <a:lnTo>
                  <a:pt x="59380" y="1711"/>
                </a:lnTo>
                <a:cubicBezTo>
                  <a:pt x="59412" y="1711"/>
                  <a:pt x="59444" y="1742"/>
                  <a:pt x="59444" y="1742"/>
                </a:cubicBezTo>
                <a:cubicBezTo>
                  <a:pt x="59539" y="1742"/>
                  <a:pt x="59602" y="1679"/>
                  <a:pt x="59634" y="1584"/>
                </a:cubicBezTo>
                <a:cubicBezTo>
                  <a:pt x="59665" y="1489"/>
                  <a:pt x="59634" y="1362"/>
                  <a:pt x="59507" y="1331"/>
                </a:cubicBezTo>
                <a:lnTo>
                  <a:pt x="59475" y="1331"/>
                </a:lnTo>
                <a:cubicBezTo>
                  <a:pt x="59459" y="1325"/>
                  <a:pt x="59441" y="1322"/>
                  <a:pt x="59423" y="1322"/>
                </a:cubicBezTo>
                <a:close/>
                <a:moveTo>
                  <a:pt x="17599" y="1844"/>
                </a:moveTo>
                <a:cubicBezTo>
                  <a:pt x="17569" y="1844"/>
                  <a:pt x="17540" y="1851"/>
                  <a:pt x="17514" y="1869"/>
                </a:cubicBezTo>
                <a:cubicBezTo>
                  <a:pt x="17419" y="1901"/>
                  <a:pt x="17355" y="1996"/>
                  <a:pt x="17387" y="2122"/>
                </a:cubicBezTo>
                <a:cubicBezTo>
                  <a:pt x="17419" y="2186"/>
                  <a:pt x="17514" y="2249"/>
                  <a:pt x="17577" y="2249"/>
                </a:cubicBezTo>
                <a:cubicBezTo>
                  <a:pt x="17609" y="2249"/>
                  <a:pt x="17641" y="2249"/>
                  <a:pt x="17641" y="2217"/>
                </a:cubicBezTo>
                <a:lnTo>
                  <a:pt x="17704" y="2217"/>
                </a:lnTo>
                <a:cubicBezTo>
                  <a:pt x="17799" y="2186"/>
                  <a:pt x="17831" y="2059"/>
                  <a:pt x="17799" y="1964"/>
                </a:cubicBezTo>
                <a:cubicBezTo>
                  <a:pt x="17753" y="1896"/>
                  <a:pt x="17675" y="1844"/>
                  <a:pt x="17599" y="1844"/>
                </a:cubicBezTo>
                <a:close/>
                <a:moveTo>
                  <a:pt x="60956" y="1858"/>
                </a:moveTo>
                <a:cubicBezTo>
                  <a:pt x="60878" y="1858"/>
                  <a:pt x="60798" y="1899"/>
                  <a:pt x="60774" y="1996"/>
                </a:cubicBezTo>
                <a:cubicBezTo>
                  <a:pt x="60710" y="2091"/>
                  <a:pt x="60774" y="2217"/>
                  <a:pt x="60869" y="2249"/>
                </a:cubicBezTo>
                <a:lnTo>
                  <a:pt x="60900" y="2249"/>
                </a:lnTo>
                <a:cubicBezTo>
                  <a:pt x="60932" y="2281"/>
                  <a:pt x="60964" y="2281"/>
                  <a:pt x="60964" y="2281"/>
                </a:cubicBezTo>
                <a:cubicBezTo>
                  <a:pt x="61059" y="2281"/>
                  <a:pt x="61122" y="2217"/>
                  <a:pt x="61154" y="2154"/>
                </a:cubicBezTo>
                <a:cubicBezTo>
                  <a:pt x="61185" y="2027"/>
                  <a:pt x="61122" y="1901"/>
                  <a:pt x="61027" y="1869"/>
                </a:cubicBezTo>
                <a:cubicBezTo>
                  <a:pt x="61005" y="1862"/>
                  <a:pt x="60981" y="1858"/>
                  <a:pt x="60956" y="1858"/>
                </a:cubicBezTo>
                <a:close/>
                <a:moveTo>
                  <a:pt x="16132" y="2459"/>
                </a:moveTo>
                <a:cubicBezTo>
                  <a:pt x="16107" y="2459"/>
                  <a:pt x="16081" y="2463"/>
                  <a:pt x="16057" y="2471"/>
                </a:cubicBezTo>
                <a:cubicBezTo>
                  <a:pt x="16025" y="2471"/>
                  <a:pt x="15994" y="2502"/>
                  <a:pt x="15994" y="2502"/>
                </a:cubicBezTo>
                <a:cubicBezTo>
                  <a:pt x="15899" y="2534"/>
                  <a:pt x="15867" y="2661"/>
                  <a:pt x="15899" y="2756"/>
                </a:cubicBezTo>
                <a:cubicBezTo>
                  <a:pt x="15930" y="2819"/>
                  <a:pt x="16025" y="2882"/>
                  <a:pt x="16089" y="2882"/>
                </a:cubicBezTo>
                <a:cubicBezTo>
                  <a:pt x="16120" y="2882"/>
                  <a:pt x="16152" y="2882"/>
                  <a:pt x="16184" y="2851"/>
                </a:cubicBezTo>
                <a:lnTo>
                  <a:pt x="16120" y="2661"/>
                </a:lnTo>
                <a:lnTo>
                  <a:pt x="16215" y="2819"/>
                </a:lnTo>
                <a:cubicBezTo>
                  <a:pt x="16310" y="2787"/>
                  <a:pt x="16342" y="2661"/>
                  <a:pt x="16310" y="2566"/>
                </a:cubicBezTo>
                <a:cubicBezTo>
                  <a:pt x="16287" y="2495"/>
                  <a:pt x="16209" y="2459"/>
                  <a:pt x="16132" y="2459"/>
                </a:cubicBezTo>
                <a:close/>
                <a:moveTo>
                  <a:pt x="62516" y="2502"/>
                </a:moveTo>
                <a:lnTo>
                  <a:pt x="62452" y="2692"/>
                </a:lnTo>
                <a:lnTo>
                  <a:pt x="62389" y="2882"/>
                </a:lnTo>
                <a:cubicBezTo>
                  <a:pt x="62421" y="2914"/>
                  <a:pt x="62452" y="2914"/>
                  <a:pt x="62484" y="2914"/>
                </a:cubicBezTo>
                <a:cubicBezTo>
                  <a:pt x="62547" y="2914"/>
                  <a:pt x="62611" y="2882"/>
                  <a:pt x="62642" y="2787"/>
                </a:cubicBezTo>
                <a:cubicBezTo>
                  <a:pt x="62706" y="2692"/>
                  <a:pt x="62642" y="2566"/>
                  <a:pt x="62547" y="2534"/>
                </a:cubicBezTo>
                <a:lnTo>
                  <a:pt x="62516" y="2502"/>
                </a:lnTo>
                <a:close/>
                <a:moveTo>
                  <a:pt x="14646" y="3198"/>
                </a:moveTo>
                <a:cubicBezTo>
                  <a:pt x="14608" y="3198"/>
                  <a:pt x="14571" y="3208"/>
                  <a:pt x="14537" y="3231"/>
                </a:cubicBezTo>
                <a:cubicBezTo>
                  <a:pt x="14442" y="3263"/>
                  <a:pt x="14410" y="3389"/>
                  <a:pt x="14442" y="3484"/>
                </a:cubicBezTo>
                <a:cubicBezTo>
                  <a:pt x="14474" y="3548"/>
                  <a:pt x="14569" y="3579"/>
                  <a:pt x="14632" y="3579"/>
                </a:cubicBezTo>
                <a:lnTo>
                  <a:pt x="14727" y="3579"/>
                </a:lnTo>
                <a:lnTo>
                  <a:pt x="14759" y="3548"/>
                </a:lnTo>
                <a:cubicBezTo>
                  <a:pt x="14854" y="3484"/>
                  <a:pt x="14885" y="3389"/>
                  <a:pt x="14822" y="3294"/>
                </a:cubicBezTo>
                <a:cubicBezTo>
                  <a:pt x="14781" y="3233"/>
                  <a:pt x="14714" y="3198"/>
                  <a:pt x="14646" y="3198"/>
                </a:cubicBezTo>
                <a:close/>
                <a:moveTo>
                  <a:pt x="63897" y="3219"/>
                </a:moveTo>
                <a:cubicBezTo>
                  <a:pt x="63820" y="3219"/>
                  <a:pt x="63743" y="3255"/>
                  <a:pt x="63719" y="3326"/>
                </a:cubicBezTo>
                <a:cubicBezTo>
                  <a:pt x="63656" y="3421"/>
                  <a:pt x="63687" y="3548"/>
                  <a:pt x="63782" y="3579"/>
                </a:cubicBezTo>
                <a:lnTo>
                  <a:pt x="63814" y="3611"/>
                </a:lnTo>
                <a:cubicBezTo>
                  <a:pt x="63846" y="3611"/>
                  <a:pt x="63877" y="3643"/>
                  <a:pt x="63909" y="3643"/>
                </a:cubicBezTo>
                <a:cubicBezTo>
                  <a:pt x="63972" y="3643"/>
                  <a:pt x="64036" y="3579"/>
                  <a:pt x="64067" y="3516"/>
                </a:cubicBezTo>
                <a:cubicBezTo>
                  <a:pt x="64131" y="3421"/>
                  <a:pt x="64067" y="3294"/>
                  <a:pt x="63972" y="3231"/>
                </a:cubicBezTo>
                <a:cubicBezTo>
                  <a:pt x="63949" y="3223"/>
                  <a:pt x="63923" y="3219"/>
                  <a:pt x="63897" y="3219"/>
                </a:cubicBezTo>
                <a:close/>
                <a:moveTo>
                  <a:pt x="13230" y="3990"/>
                </a:moveTo>
                <a:cubicBezTo>
                  <a:pt x="13187" y="3990"/>
                  <a:pt x="13145" y="4000"/>
                  <a:pt x="13112" y="4023"/>
                </a:cubicBezTo>
                <a:cubicBezTo>
                  <a:pt x="13017" y="4086"/>
                  <a:pt x="12985" y="4213"/>
                  <a:pt x="13048" y="4308"/>
                </a:cubicBezTo>
                <a:cubicBezTo>
                  <a:pt x="13080" y="4371"/>
                  <a:pt x="13143" y="4403"/>
                  <a:pt x="13207" y="4403"/>
                </a:cubicBezTo>
                <a:cubicBezTo>
                  <a:pt x="13270" y="4403"/>
                  <a:pt x="13302" y="4403"/>
                  <a:pt x="13334" y="4371"/>
                </a:cubicBezTo>
                <a:lnTo>
                  <a:pt x="13365" y="4339"/>
                </a:lnTo>
                <a:cubicBezTo>
                  <a:pt x="13460" y="4308"/>
                  <a:pt x="13460" y="4181"/>
                  <a:pt x="13429" y="4086"/>
                </a:cubicBezTo>
                <a:cubicBezTo>
                  <a:pt x="13388" y="4025"/>
                  <a:pt x="13307" y="3990"/>
                  <a:pt x="13230" y="3990"/>
                </a:cubicBezTo>
                <a:close/>
                <a:moveTo>
                  <a:pt x="65289" y="4021"/>
                </a:moveTo>
                <a:cubicBezTo>
                  <a:pt x="65221" y="4021"/>
                  <a:pt x="65153" y="4056"/>
                  <a:pt x="65112" y="4118"/>
                </a:cubicBezTo>
                <a:cubicBezTo>
                  <a:pt x="65081" y="4213"/>
                  <a:pt x="65112" y="4339"/>
                  <a:pt x="65207" y="4403"/>
                </a:cubicBezTo>
                <a:lnTo>
                  <a:pt x="65334" y="4244"/>
                </a:lnTo>
                <a:lnTo>
                  <a:pt x="65239" y="4403"/>
                </a:lnTo>
                <a:cubicBezTo>
                  <a:pt x="65271" y="4434"/>
                  <a:pt x="65302" y="4434"/>
                  <a:pt x="65334" y="4434"/>
                </a:cubicBezTo>
                <a:cubicBezTo>
                  <a:pt x="65397" y="4434"/>
                  <a:pt x="65461" y="4403"/>
                  <a:pt x="65492" y="4339"/>
                </a:cubicBezTo>
                <a:cubicBezTo>
                  <a:pt x="65556" y="4244"/>
                  <a:pt x="65524" y="4149"/>
                  <a:pt x="65429" y="4086"/>
                </a:cubicBezTo>
                <a:cubicBezTo>
                  <a:pt x="65429" y="4086"/>
                  <a:pt x="65397" y="4054"/>
                  <a:pt x="65397" y="4054"/>
                </a:cubicBezTo>
                <a:cubicBezTo>
                  <a:pt x="65364" y="4032"/>
                  <a:pt x="65326" y="4021"/>
                  <a:pt x="65289" y="4021"/>
                </a:cubicBezTo>
                <a:close/>
                <a:moveTo>
                  <a:pt x="11889" y="4897"/>
                </a:moveTo>
                <a:cubicBezTo>
                  <a:pt x="11842" y="4897"/>
                  <a:pt x="11793" y="4912"/>
                  <a:pt x="11750" y="4941"/>
                </a:cubicBezTo>
                <a:cubicBezTo>
                  <a:pt x="11655" y="5004"/>
                  <a:pt x="11623" y="5099"/>
                  <a:pt x="11718" y="5194"/>
                </a:cubicBezTo>
                <a:cubicBezTo>
                  <a:pt x="11750" y="5258"/>
                  <a:pt x="11813" y="5289"/>
                  <a:pt x="11877" y="5289"/>
                </a:cubicBezTo>
                <a:cubicBezTo>
                  <a:pt x="11908" y="5289"/>
                  <a:pt x="11940" y="5289"/>
                  <a:pt x="11972" y="5258"/>
                </a:cubicBezTo>
                <a:lnTo>
                  <a:pt x="12003" y="5226"/>
                </a:lnTo>
                <a:cubicBezTo>
                  <a:pt x="12098" y="5163"/>
                  <a:pt x="12098" y="5068"/>
                  <a:pt x="12035" y="4973"/>
                </a:cubicBezTo>
                <a:cubicBezTo>
                  <a:pt x="12000" y="4920"/>
                  <a:pt x="11946" y="4897"/>
                  <a:pt x="11889" y="4897"/>
                </a:cubicBezTo>
                <a:close/>
                <a:moveTo>
                  <a:pt x="66651" y="4908"/>
                </a:moveTo>
                <a:cubicBezTo>
                  <a:pt x="66582" y="4908"/>
                  <a:pt x="66515" y="4943"/>
                  <a:pt x="66474" y="5004"/>
                </a:cubicBezTo>
                <a:cubicBezTo>
                  <a:pt x="66411" y="5099"/>
                  <a:pt x="66443" y="5226"/>
                  <a:pt x="66538" y="5289"/>
                </a:cubicBezTo>
                <a:lnTo>
                  <a:pt x="66569" y="5289"/>
                </a:lnTo>
                <a:cubicBezTo>
                  <a:pt x="66601" y="5321"/>
                  <a:pt x="66633" y="5321"/>
                  <a:pt x="66664" y="5321"/>
                </a:cubicBezTo>
                <a:cubicBezTo>
                  <a:pt x="66728" y="5321"/>
                  <a:pt x="66791" y="5289"/>
                  <a:pt x="66823" y="5226"/>
                </a:cubicBezTo>
                <a:cubicBezTo>
                  <a:pt x="66886" y="5131"/>
                  <a:pt x="66854" y="5004"/>
                  <a:pt x="66759" y="4941"/>
                </a:cubicBezTo>
                <a:cubicBezTo>
                  <a:pt x="66726" y="4919"/>
                  <a:pt x="66688" y="4908"/>
                  <a:pt x="66651" y="4908"/>
                </a:cubicBezTo>
                <a:close/>
                <a:moveTo>
                  <a:pt x="10587" y="5834"/>
                </a:moveTo>
                <a:cubicBezTo>
                  <a:pt x="10547" y="5834"/>
                  <a:pt x="10510" y="5851"/>
                  <a:pt x="10483" y="5891"/>
                </a:cubicBezTo>
                <a:lnTo>
                  <a:pt x="10452" y="5891"/>
                </a:lnTo>
                <a:cubicBezTo>
                  <a:pt x="10357" y="5986"/>
                  <a:pt x="10325" y="6081"/>
                  <a:pt x="10420" y="6176"/>
                </a:cubicBezTo>
                <a:cubicBezTo>
                  <a:pt x="10452" y="6239"/>
                  <a:pt x="10515" y="6271"/>
                  <a:pt x="10547" y="6271"/>
                </a:cubicBezTo>
                <a:cubicBezTo>
                  <a:pt x="10610" y="6271"/>
                  <a:pt x="10642" y="6239"/>
                  <a:pt x="10673" y="6208"/>
                </a:cubicBezTo>
                <a:lnTo>
                  <a:pt x="10705" y="6176"/>
                </a:lnTo>
                <a:cubicBezTo>
                  <a:pt x="10800" y="6113"/>
                  <a:pt x="10800" y="5986"/>
                  <a:pt x="10737" y="5923"/>
                </a:cubicBezTo>
                <a:cubicBezTo>
                  <a:pt x="10700" y="5867"/>
                  <a:pt x="10642" y="5834"/>
                  <a:pt x="10587" y="5834"/>
                </a:cubicBezTo>
                <a:close/>
                <a:moveTo>
                  <a:pt x="67972" y="5888"/>
                </a:moveTo>
                <a:cubicBezTo>
                  <a:pt x="67907" y="5888"/>
                  <a:pt x="67843" y="5915"/>
                  <a:pt x="67804" y="5954"/>
                </a:cubicBezTo>
                <a:cubicBezTo>
                  <a:pt x="67741" y="6049"/>
                  <a:pt x="67741" y="6176"/>
                  <a:pt x="67836" y="6239"/>
                </a:cubicBezTo>
                <a:lnTo>
                  <a:pt x="67868" y="6271"/>
                </a:lnTo>
                <a:cubicBezTo>
                  <a:pt x="67899" y="6303"/>
                  <a:pt x="67931" y="6303"/>
                  <a:pt x="67963" y="6303"/>
                </a:cubicBezTo>
                <a:cubicBezTo>
                  <a:pt x="68026" y="6303"/>
                  <a:pt x="68089" y="6271"/>
                  <a:pt x="68121" y="6208"/>
                </a:cubicBezTo>
                <a:cubicBezTo>
                  <a:pt x="68184" y="6144"/>
                  <a:pt x="68153" y="5986"/>
                  <a:pt x="68089" y="5923"/>
                </a:cubicBezTo>
                <a:cubicBezTo>
                  <a:pt x="68053" y="5898"/>
                  <a:pt x="68012" y="5888"/>
                  <a:pt x="67972" y="5888"/>
                </a:cubicBezTo>
                <a:close/>
                <a:moveTo>
                  <a:pt x="9345" y="6876"/>
                </a:moveTo>
                <a:cubicBezTo>
                  <a:pt x="9302" y="6876"/>
                  <a:pt x="9259" y="6893"/>
                  <a:pt x="9217" y="6936"/>
                </a:cubicBezTo>
                <a:lnTo>
                  <a:pt x="9185" y="6968"/>
                </a:lnTo>
                <a:cubicBezTo>
                  <a:pt x="9090" y="7031"/>
                  <a:pt x="9090" y="7158"/>
                  <a:pt x="9185" y="7221"/>
                </a:cubicBezTo>
                <a:cubicBezTo>
                  <a:pt x="9217" y="7284"/>
                  <a:pt x="9280" y="7284"/>
                  <a:pt x="9312" y="7284"/>
                </a:cubicBezTo>
                <a:cubicBezTo>
                  <a:pt x="9375" y="7284"/>
                  <a:pt x="9407" y="7284"/>
                  <a:pt x="9438" y="7253"/>
                </a:cubicBezTo>
                <a:lnTo>
                  <a:pt x="9470" y="7221"/>
                </a:lnTo>
                <a:cubicBezTo>
                  <a:pt x="9565" y="7158"/>
                  <a:pt x="9565" y="7031"/>
                  <a:pt x="9502" y="6936"/>
                </a:cubicBezTo>
                <a:cubicBezTo>
                  <a:pt x="9449" y="6901"/>
                  <a:pt x="9397" y="6876"/>
                  <a:pt x="9345" y="6876"/>
                </a:cubicBezTo>
                <a:close/>
                <a:moveTo>
                  <a:pt x="69186" y="6924"/>
                </a:moveTo>
                <a:cubicBezTo>
                  <a:pt x="69128" y="6924"/>
                  <a:pt x="69074" y="6947"/>
                  <a:pt x="69039" y="6999"/>
                </a:cubicBezTo>
                <a:cubicBezTo>
                  <a:pt x="68976" y="7063"/>
                  <a:pt x="68976" y="7189"/>
                  <a:pt x="69071" y="7284"/>
                </a:cubicBezTo>
                <a:cubicBezTo>
                  <a:pt x="69134" y="7348"/>
                  <a:pt x="69166" y="7348"/>
                  <a:pt x="69229" y="7348"/>
                </a:cubicBezTo>
                <a:cubicBezTo>
                  <a:pt x="69261" y="7348"/>
                  <a:pt x="69324" y="7316"/>
                  <a:pt x="69356" y="7284"/>
                </a:cubicBezTo>
                <a:cubicBezTo>
                  <a:pt x="69451" y="7189"/>
                  <a:pt x="69419" y="7094"/>
                  <a:pt x="69356" y="6999"/>
                </a:cubicBezTo>
                <a:lnTo>
                  <a:pt x="69324" y="6968"/>
                </a:lnTo>
                <a:cubicBezTo>
                  <a:pt x="69282" y="6939"/>
                  <a:pt x="69233" y="6924"/>
                  <a:pt x="69186" y="6924"/>
                </a:cubicBezTo>
                <a:close/>
                <a:moveTo>
                  <a:pt x="8167" y="7997"/>
                </a:moveTo>
                <a:cubicBezTo>
                  <a:pt x="8116" y="7997"/>
                  <a:pt x="8061" y="8013"/>
                  <a:pt x="8013" y="8045"/>
                </a:cubicBezTo>
                <a:lnTo>
                  <a:pt x="7981" y="8076"/>
                </a:lnTo>
                <a:cubicBezTo>
                  <a:pt x="7918" y="8171"/>
                  <a:pt x="7918" y="8298"/>
                  <a:pt x="8013" y="8361"/>
                </a:cubicBezTo>
                <a:cubicBezTo>
                  <a:pt x="8045" y="8393"/>
                  <a:pt x="8076" y="8425"/>
                  <a:pt x="8140" y="8425"/>
                </a:cubicBezTo>
                <a:cubicBezTo>
                  <a:pt x="8203" y="8425"/>
                  <a:pt x="8235" y="8393"/>
                  <a:pt x="8266" y="8361"/>
                </a:cubicBezTo>
                <a:lnTo>
                  <a:pt x="8171" y="8203"/>
                </a:lnTo>
                <a:lnTo>
                  <a:pt x="8298" y="8330"/>
                </a:lnTo>
                <a:cubicBezTo>
                  <a:pt x="8393" y="8266"/>
                  <a:pt x="8393" y="8140"/>
                  <a:pt x="8298" y="8045"/>
                </a:cubicBezTo>
                <a:cubicBezTo>
                  <a:pt x="8266" y="8013"/>
                  <a:pt x="8219" y="7997"/>
                  <a:pt x="8167" y="7997"/>
                </a:cubicBezTo>
                <a:close/>
                <a:moveTo>
                  <a:pt x="70370" y="8037"/>
                </a:moveTo>
                <a:cubicBezTo>
                  <a:pt x="70322" y="8037"/>
                  <a:pt x="70275" y="8060"/>
                  <a:pt x="70243" y="8108"/>
                </a:cubicBezTo>
                <a:cubicBezTo>
                  <a:pt x="70148" y="8171"/>
                  <a:pt x="70148" y="8298"/>
                  <a:pt x="70243" y="8393"/>
                </a:cubicBezTo>
                <a:lnTo>
                  <a:pt x="70243" y="8425"/>
                </a:lnTo>
                <a:cubicBezTo>
                  <a:pt x="70306" y="8456"/>
                  <a:pt x="70338" y="8456"/>
                  <a:pt x="70370" y="8456"/>
                </a:cubicBezTo>
                <a:cubicBezTo>
                  <a:pt x="70433" y="8456"/>
                  <a:pt x="70465" y="8425"/>
                  <a:pt x="70528" y="8393"/>
                </a:cubicBezTo>
                <a:cubicBezTo>
                  <a:pt x="70591" y="8330"/>
                  <a:pt x="70591" y="8171"/>
                  <a:pt x="70496" y="8108"/>
                </a:cubicBezTo>
                <a:cubicBezTo>
                  <a:pt x="70465" y="8060"/>
                  <a:pt x="70417" y="8037"/>
                  <a:pt x="70370" y="8037"/>
                </a:cubicBezTo>
                <a:close/>
                <a:moveTo>
                  <a:pt x="7051" y="9172"/>
                </a:moveTo>
                <a:cubicBezTo>
                  <a:pt x="6994" y="9172"/>
                  <a:pt x="6940" y="9196"/>
                  <a:pt x="6905" y="9248"/>
                </a:cubicBezTo>
                <a:lnTo>
                  <a:pt x="6873" y="9280"/>
                </a:lnTo>
                <a:cubicBezTo>
                  <a:pt x="6810" y="9343"/>
                  <a:pt x="6810" y="9470"/>
                  <a:pt x="6905" y="9533"/>
                </a:cubicBezTo>
                <a:cubicBezTo>
                  <a:pt x="6936" y="9565"/>
                  <a:pt x="6968" y="9596"/>
                  <a:pt x="7031" y="9596"/>
                </a:cubicBezTo>
                <a:cubicBezTo>
                  <a:pt x="7095" y="9596"/>
                  <a:pt x="7126" y="9565"/>
                  <a:pt x="7190" y="9533"/>
                </a:cubicBezTo>
                <a:lnTo>
                  <a:pt x="7063" y="9375"/>
                </a:lnTo>
                <a:lnTo>
                  <a:pt x="7190" y="9501"/>
                </a:lnTo>
                <a:cubicBezTo>
                  <a:pt x="7285" y="9406"/>
                  <a:pt x="7253" y="9280"/>
                  <a:pt x="7190" y="9216"/>
                </a:cubicBezTo>
                <a:cubicBezTo>
                  <a:pt x="7147" y="9188"/>
                  <a:pt x="7098" y="9172"/>
                  <a:pt x="7051" y="9172"/>
                </a:cubicBezTo>
                <a:close/>
                <a:moveTo>
                  <a:pt x="71480" y="9222"/>
                </a:moveTo>
                <a:cubicBezTo>
                  <a:pt x="71436" y="9222"/>
                  <a:pt x="71391" y="9240"/>
                  <a:pt x="71351" y="9280"/>
                </a:cubicBezTo>
                <a:cubicBezTo>
                  <a:pt x="71256" y="9343"/>
                  <a:pt x="71256" y="9470"/>
                  <a:pt x="71320" y="9565"/>
                </a:cubicBezTo>
                <a:lnTo>
                  <a:pt x="71351" y="9596"/>
                </a:lnTo>
                <a:cubicBezTo>
                  <a:pt x="71383" y="9628"/>
                  <a:pt x="71446" y="9660"/>
                  <a:pt x="71478" y="9660"/>
                </a:cubicBezTo>
                <a:cubicBezTo>
                  <a:pt x="71541" y="9660"/>
                  <a:pt x="71573" y="9628"/>
                  <a:pt x="71636" y="9596"/>
                </a:cubicBezTo>
                <a:cubicBezTo>
                  <a:pt x="71700" y="9501"/>
                  <a:pt x="71700" y="9375"/>
                  <a:pt x="71636" y="9311"/>
                </a:cubicBezTo>
                <a:cubicBezTo>
                  <a:pt x="71599" y="9256"/>
                  <a:pt x="71541" y="9222"/>
                  <a:pt x="71480" y="9222"/>
                </a:cubicBezTo>
                <a:close/>
                <a:moveTo>
                  <a:pt x="5997" y="10426"/>
                </a:moveTo>
                <a:cubicBezTo>
                  <a:pt x="5934" y="10426"/>
                  <a:pt x="5865" y="10459"/>
                  <a:pt x="5828" y="10515"/>
                </a:cubicBezTo>
                <a:cubicBezTo>
                  <a:pt x="5765" y="10610"/>
                  <a:pt x="5765" y="10736"/>
                  <a:pt x="5860" y="10800"/>
                </a:cubicBezTo>
                <a:cubicBezTo>
                  <a:pt x="5891" y="10831"/>
                  <a:pt x="5955" y="10831"/>
                  <a:pt x="5986" y="10831"/>
                </a:cubicBezTo>
                <a:cubicBezTo>
                  <a:pt x="6050" y="10831"/>
                  <a:pt x="6113" y="10831"/>
                  <a:pt x="6145" y="10768"/>
                </a:cubicBezTo>
                <a:lnTo>
                  <a:pt x="6176" y="10736"/>
                </a:lnTo>
                <a:cubicBezTo>
                  <a:pt x="6240" y="10641"/>
                  <a:pt x="6208" y="10546"/>
                  <a:pt x="6113" y="10483"/>
                </a:cubicBezTo>
                <a:cubicBezTo>
                  <a:pt x="6086" y="10443"/>
                  <a:pt x="6043" y="10426"/>
                  <a:pt x="5997" y="10426"/>
                </a:cubicBezTo>
                <a:close/>
                <a:moveTo>
                  <a:pt x="72514" y="10480"/>
                </a:moveTo>
                <a:cubicBezTo>
                  <a:pt x="72474" y="10480"/>
                  <a:pt x="72433" y="10490"/>
                  <a:pt x="72396" y="10515"/>
                </a:cubicBezTo>
                <a:cubicBezTo>
                  <a:pt x="72301" y="10578"/>
                  <a:pt x="72301" y="10705"/>
                  <a:pt x="72365" y="10800"/>
                </a:cubicBezTo>
                <a:lnTo>
                  <a:pt x="72396" y="10831"/>
                </a:lnTo>
                <a:cubicBezTo>
                  <a:pt x="72428" y="10863"/>
                  <a:pt x="72491" y="10895"/>
                  <a:pt x="72555" y="10895"/>
                </a:cubicBezTo>
                <a:cubicBezTo>
                  <a:pt x="72586" y="10895"/>
                  <a:pt x="72618" y="10895"/>
                  <a:pt x="72650" y="10863"/>
                </a:cubicBezTo>
                <a:cubicBezTo>
                  <a:pt x="72745" y="10800"/>
                  <a:pt x="72776" y="10673"/>
                  <a:pt x="72713" y="10578"/>
                </a:cubicBezTo>
                <a:lnTo>
                  <a:pt x="72681" y="10546"/>
                </a:lnTo>
                <a:cubicBezTo>
                  <a:pt x="72642" y="10507"/>
                  <a:pt x="72579" y="10480"/>
                  <a:pt x="72514" y="10480"/>
                </a:cubicBezTo>
                <a:close/>
                <a:moveTo>
                  <a:pt x="5053" y="11748"/>
                </a:moveTo>
                <a:cubicBezTo>
                  <a:pt x="4982" y="11748"/>
                  <a:pt x="4908" y="11783"/>
                  <a:pt x="4846" y="11845"/>
                </a:cubicBezTo>
                <a:cubicBezTo>
                  <a:pt x="4815" y="11940"/>
                  <a:pt x="4815" y="12035"/>
                  <a:pt x="4910" y="12098"/>
                </a:cubicBezTo>
                <a:cubicBezTo>
                  <a:pt x="4941" y="12130"/>
                  <a:pt x="4973" y="12161"/>
                  <a:pt x="5036" y="12161"/>
                </a:cubicBezTo>
                <a:cubicBezTo>
                  <a:pt x="5100" y="12161"/>
                  <a:pt x="5163" y="12130"/>
                  <a:pt x="5195" y="12066"/>
                </a:cubicBezTo>
                <a:lnTo>
                  <a:pt x="5226" y="12035"/>
                </a:lnTo>
                <a:cubicBezTo>
                  <a:pt x="5258" y="11940"/>
                  <a:pt x="5226" y="11845"/>
                  <a:pt x="5163" y="11781"/>
                </a:cubicBezTo>
                <a:cubicBezTo>
                  <a:pt x="5129" y="11759"/>
                  <a:pt x="5092" y="11748"/>
                  <a:pt x="5053" y="11748"/>
                </a:cubicBezTo>
                <a:close/>
                <a:moveTo>
                  <a:pt x="73464" y="11780"/>
                </a:moveTo>
                <a:cubicBezTo>
                  <a:pt x="73431" y="11780"/>
                  <a:pt x="73401" y="11791"/>
                  <a:pt x="73378" y="11813"/>
                </a:cubicBezTo>
                <a:cubicBezTo>
                  <a:pt x="73283" y="11876"/>
                  <a:pt x="73251" y="12003"/>
                  <a:pt x="73315" y="12098"/>
                </a:cubicBezTo>
                <a:lnTo>
                  <a:pt x="73346" y="12130"/>
                </a:lnTo>
                <a:cubicBezTo>
                  <a:pt x="73378" y="12193"/>
                  <a:pt x="73441" y="12225"/>
                  <a:pt x="73505" y="12225"/>
                </a:cubicBezTo>
                <a:cubicBezTo>
                  <a:pt x="73536" y="12225"/>
                  <a:pt x="73568" y="12193"/>
                  <a:pt x="73631" y="12161"/>
                </a:cubicBezTo>
                <a:cubicBezTo>
                  <a:pt x="73695" y="12098"/>
                  <a:pt x="73726" y="12003"/>
                  <a:pt x="73663" y="11908"/>
                </a:cubicBezTo>
                <a:lnTo>
                  <a:pt x="73631" y="11876"/>
                </a:lnTo>
                <a:cubicBezTo>
                  <a:pt x="73591" y="11815"/>
                  <a:pt x="73523" y="11780"/>
                  <a:pt x="73464" y="11780"/>
                </a:cubicBezTo>
                <a:close/>
                <a:moveTo>
                  <a:pt x="4167" y="13079"/>
                </a:moveTo>
                <a:cubicBezTo>
                  <a:pt x="4099" y="13079"/>
                  <a:pt x="4032" y="13114"/>
                  <a:pt x="3991" y="13175"/>
                </a:cubicBezTo>
                <a:cubicBezTo>
                  <a:pt x="3991" y="13175"/>
                  <a:pt x="3959" y="13207"/>
                  <a:pt x="3959" y="13207"/>
                </a:cubicBezTo>
                <a:cubicBezTo>
                  <a:pt x="3928" y="13302"/>
                  <a:pt x="3959" y="13428"/>
                  <a:pt x="4054" y="13492"/>
                </a:cubicBezTo>
                <a:lnTo>
                  <a:pt x="4149" y="13492"/>
                </a:lnTo>
                <a:cubicBezTo>
                  <a:pt x="4213" y="13492"/>
                  <a:pt x="4276" y="13460"/>
                  <a:pt x="4308" y="13397"/>
                </a:cubicBezTo>
                <a:lnTo>
                  <a:pt x="4149" y="13270"/>
                </a:lnTo>
                <a:lnTo>
                  <a:pt x="4339" y="13365"/>
                </a:lnTo>
                <a:cubicBezTo>
                  <a:pt x="4403" y="13270"/>
                  <a:pt x="4371" y="13175"/>
                  <a:pt x="4276" y="13112"/>
                </a:cubicBezTo>
                <a:cubicBezTo>
                  <a:pt x="4243" y="13089"/>
                  <a:pt x="4205" y="13079"/>
                  <a:pt x="4167" y="13079"/>
                </a:cubicBezTo>
                <a:close/>
                <a:moveTo>
                  <a:pt x="74372" y="13142"/>
                </a:moveTo>
                <a:cubicBezTo>
                  <a:pt x="74336" y="13142"/>
                  <a:pt x="74298" y="13152"/>
                  <a:pt x="74265" y="13175"/>
                </a:cubicBezTo>
                <a:cubicBezTo>
                  <a:pt x="74170" y="13238"/>
                  <a:pt x="74138" y="13365"/>
                  <a:pt x="74201" y="13460"/>
                </a:cubicBezTo>
                <a:lnTo>
                  <a:pt x="74201" y="13492"/>
                </a:lnTo>
                <a:cubicBezTo>
                  <a:pt x="74233" y="13523"/>
                  <a:pt x="74296" y="13555"/>
                  <a:pt x="74360" y="13555"/>
                </a:cubicBezTo>
                <a:cubicBezTo>
                  <a:pt x="74391" y="13555"/>
                  <a:pt x="74455" y="13555"/>
                  <a:pt x="74486" y="13523"/>
                </a:cubicBezTo>
                <a:cubicBezTo>
                  <a:pt x="74550" y="13492"/>
                  <a:pt x="74581" y="13333"/>
                  <a:pt x="74518" y="13238"/>
                </a:cubicBezTo>
                <a:cubicBezTo>
                  <a:pt x="74498" y="13177"/>
                  <a:pt x="74438" y="13142"/>
                  <a:pt x="74372" y="13142"/>
                </a:cubicBezTo>
                <a:close/>
                <a:moveTo>
                  <a:pt x="3381" y="14494"/>
                </a:moveTo>
                <a:cubicBezTo>
                  <a:pt x="3301" y="14494"/>
                  <a:pt x="3216" y="14535"/>
                  <a:pt x="3168" y="14632"/>
                </a:cubicBezTo>
                <a:cubicBezTo>
                  <a:pt x="3104" y="14727"/>
                  <a:pt x="3136" y="14853"/>
                  <a:pt x="3263" y="14885"/>
                </a:cubicBezTo>
                <a:cubicBezTo>
                  <a:pt x="3263" y="14917"/>
                  <a:pt x="3326" y="14917"/>
                  <a:pt x="3358" y="14917"/>
                </a:cubicBezTo>
                <a:cubicBezTo>
                  <a:pt x="3421" y="14917"/>
                  <a:pt x="3484" y="14885"/>
                  <a:pt x="3516" y="14790"/>
                </a:cubicBezTo>
                <a:lnTo>
                  <a:pt x="3548" y="14758"/>
                </a:lnTo>
                <a:cubicBezTo>
                  <a:pt x="3579" y="14663"/>
                  <a:pt x="3548" y="14568"/>
                  <a:pt x="3453" y="14505"/>
                </a:cubicBezTo>
                <a:cubicBezTo>
                  <a:pt x="3430" y="14497"/>
                  <a:pt x="3406" y="14494"/>
                  <a:pt x="3381" y="14494"/>
                </a:cubicBezTo>
                <a:close/>
                <a:moveTo>
                  <a:pt x="75132" y="14556"/>
                </a:moveTo>
                <a:cubicBezTo>
                  <a:pt x="75106" y="14556"/>
                  <a:pt x="75080" y="14560"/>
                  <a:pt x="75057" y="14568"/>
                </a:cubicBezTo>
                <a:cubicBezTo>
                  <a:pt x="74962" y="14632"/>
                  <a:pt x="74930" y="14758"/>
                  <a:pt x="74993" y="14853"/>
                </a:cubicBezTo>
                <a:lnTo>
                  <a:pt x="74993" y="14885"/>
                </a:lnTo>
                <a:cubicBezTo>
                  <a:pt x="75057" y="14948"/>
                  <a:pt x="75120" y="14980"/>
                  <a:pt x="75183" y="14980"/>
                </a:cubicBezTo>
                <a:cubicBezTo>
                  <a:pt x="75215" y="14980"/>
                  <a:pt x="75247" y="14980"/>
                  <a:pt x="75278" y="14948"/>
                </a:cubicBezTo>
                <a:cubicBezTo>
                  <a:pt x="75373" y="14917"/>
                  <a:pt x="75405" y="14790"/>
                  <a:pt x="75373" y="14695"/>
                </a:cubicBezTo>
                <a:lnTo>
                  <a:pt x="75342" y="14663"/>
                </a:lnTo>
                <a:cubicBezTo>
                  <a:pt x="75294" y="14592"/>
                  <a:pt x="75211" y="14556"/>
                  <a:pt x="75132" y="14556"/>
                </a:cubicBezTo>
                <a:close/>
                <a:moveTo>
                  <a:pt x="2671" y="15953"/>
                </a:moveTo>
                <a:cubicBezTo>
                  <a:pt x="2586" y="15953"/>
                  <a:pt x="2491" y="16010"/>
                  <a:pt x="2439" y="16088"/>
                </a:cubicBezTo>
                <a:cubicBezTo>
                  <a:pt x="2408" y="16183"/>
                  <a:pt x="2439" y="16310"/>
                  <a:pt x="2534" y="16342"/>
                </a:cubicBezTo>
                <a:cubicBezTo>
                  <a:pt x="2566" y="16373"/>
                  <a:pt x="2598" y="16373"/>
                  <a:pt x="2629" y="16373"/>
                </a:cubicBezTo>
                <a:cubicBezTo>
                  <a:pt x="2693" y="16373"/>
                  <a:pt x="2788" y="16310"/>
                  <a:pt x="2788" y="16247"/>
                </a:cubicBezTo>
                <a:lnTo>
                  <a:pt x="2819" y="16215"/>
                </a:lnTo>
                <a:cubicBezTo>
                  <a:pt x="2851" y="16120"/>
                  <a:pt x="2819" y="16025"/>
                  <a:pt x="2724" y="15962"/>
                </a:cubicBezTo>
                <a:cubicBezTo>
                  <a:pt x="2708" y="15956"/>
                  <a:pt x="2690" y="15953"/>
                  <a:pt x="2671" y="15953"/>
                </a:cubicBezTo>
                <a:close/>
                <a:moveTo>
                  <a:pt x="75874" y="16013"/>
                </a:moveTo>
                <a:cubicBezTo>
                  <a:pt x="75846" y="16013"/>
                  <a:pt x="75817" y="16017"/>
                  <a:pt x="75785" y="16025"/>
                </a:cubicBezTo>
                <a:cubicBezTo>
                  <a:pt x="75690" y="16088"/>
                  <a:pt x="75658" y="16183"/>
                  <a:pt x="75690" y="16310"/>
                </a:cubicBezTo>
                <a:lnTo>
                  <a:pt x="75722" y="16342"/>
                </a:lnTo>
                <a:cubicBezTo>
                  <a:pt x="75753" y="16405"/>
                  <a:pt x="75817" y="16437"/>
                  <a:pt x="75880" y="16437"/>
                </a:cubicBezTo>
                <a:cubicBezTo>
                  <a:pt x="75912" y="16437"/>
                  <a:pt x="75943" y="16437"/>
                  <a:pt x="75975" y="16405"/>
                </a:cubicBezTo>
                <a:cubicBezTo>
                  <a:pt x="76070" y="16373"/>
                  <a:pt x="76102" y="16247"/>
                  <a:pt x="76070" y="16120"/>
                </a:cubicBezTo>
                <a:cubicBezTo>
                  <a:pt x="76022" y="16049"/>
                  <a:pt x="75957" y="16013"/>
                  <a:pt x="75874" y="16013"/>
                </a:cubicBezTo>
                <a:close/>
                <a:moveTo>
                  <a:pt x="2027" y="17442"/>
                </a:moveTo>
                <a:cubicBezTo>
                  <a:pt x="1932" y="17442"/>
                  <a:pt x="1858" y="17499"/>
                  <a:pt x="1806" y="17577"/>
                </a:cubicBezTo>
                <a:cubicBezTo>
                  <a:pt x="1774" y="17672"/>
                  <a:pt x="1806" y="17799"/>
                  <a:pt x="1933" y="17830"/>
                </a:cubicBezTo>
                <a:cubicBezTo>
                  <a:pt x="1933" y="17862"/>
                  <a:pt x="1964" y="17862"/>
                  <a:pt x="1996" y="17862"/>
                </a:cubicBezTo>
                <a:cubicBezTo>
                  <a:pt x="2091" y="17862"/>
                  <a:pt x="2154" y="17830"/>
                  <a:pt x="2186" y="17735"/>
                </a:cubicBezTo>
                <a:lnTo>
                  <a:pt x="2186" y="17704"/>
                </a:lnTo>
                <a:cubicBezTo>
                  <a:pt x="2249" y="17577"/>
                  <a:pt x="2186" y="17482"/>
                  <a:pt x="2091" y="17450"/>
                </a:cubicBezTo>
                <a:cubicBezTo>
                  <a:pt x="2069" y="17445"/>
                  <a:pt x="2047" y="17442"/>
                  <a:pt x="2027" y="17442"/>
                </a:cubicBezTo>
                <a:close/>
                <a:moveTo>
                  <a:pt x="76503" y="17520"/>
                </a:moveTo>
                <a:cubicBezTo>
                  <a:pt x="76474" y="17520"/>
                  <a:pt x="76445" y="17527"/>
                  <a:pt x="76418" y="17545"/>
                </a:cubicBezTo>
                <a:cubicBezTo>
                  <a:pt x="76323" y="17577"/>
                  <a:pt x="76292" y="17704"/>
                  <a:pt x="76323" y="17799"/>
                </a:cubicBezTo>
                <a:lnTo>
                  <a:pt x="76323" y="17830"/>
                </a:lnTo>
                <a:cubicBezTo>
                  <a:pt x="76355" y="17894"/>
                  <a:pt x="76450" y="17957"/>
                  <a:pt x="76513" y="17957"/>
                </a:cubicBezTo>
                <a:lnTo>
                  <a:pt x="76577" y="17957"/>
                </a:lnTo>
                <a:cubicBezTo>
                  <a:pt x="76672" y="17894"/>
                  <a:pt x="76735" y="17799"/>
                  <a:pt x="76703" y="17704"/>
                </a:cubicBezTo>
                <a:lnTo>
                  <a:pt x="76672" y="17640"/>
                </a:lnTo>
                <a:cubicBezTo>
                  <a:pt x="76649" y="17572"/>
                  <a:pt x="76577" y="17520"/>
                  <a:pt x="76503" y="17520"/>
                </a:cubicBezTo>
                <a:close/>
                <a:moveTo>
                  <a:pt x="1481" y="18964"/>
                </a:moveTo>
                <a:cubicBezTo>
                  <a:pt x="1394" y="18964"/>
                  <a:pt x="1295" y="19046"/>
                  <a:pt x="1268" y="19129"/>
                </a:cubicBezTo>
                <a:cubicBezTo>
                  <a:pt x="1236" y="19224"/>
                  <a:pt x="1299" y="19350"/>
                  <a:pt x="1394" y="19382"/>
                </a:cubicBezTo>
                <a:lnTo>
                  <a:pt x="1458" y="19382"/>
                </a:lnTo>
                <a:cubicBezTo>
                  <a:pt x="1553" y="19382"/>
                  <a:pt x="1616" y="19350"/>
                  <a:pt x="1648" y="19255"/>
                </a:cubicBezTo>
                <a:cubicBezTo>
                  <a:pt x="1648" y="19255"/>
                  <a:pt x="1648" y="19224"/>
                  <a:pt x="1648" y="19224"/>
                </a:cubicBezTo>
                <a:cubicBezTo>
                  <a:pt x="1679" y="19097"/>
                  <a:pt x="1616" y="19034"/>
                  <a:pt x="1521" y="18970"/>
                </a:cubicBezTo>
                <a:cubicBezTo>
                  <a:pt x="1508" y="18966"/>
                  <a:pt x="1495" y="18964"/>
                  <a:pt x="1481" y="18964"/>
                </a:cubicBezTo>
                <a:close/>
                <a:moveTo>
                  <a:pt x="77038" y="19057"/>
                </a:moveTo>
                <a:cubicBezTo>
                  <a:pt x="77022" y="19057"/>
                  <a:pt x="77005" y="19060"/>
                  <a:pt x="76988" y="19065"/>
                </a:cubicBezTo>
                <a:cubicBezTo>
                  <a:pt x="76862" y="19097"/>
                  <a:pt x="76798" y="19224"/>
                  <a:pt x="76862" y="19319"/>
                </a:cubicBezTo>
                <a:lnTo>
                  <a:pt x="76862" y="19350"/>
                </a:lnTo>
                <a:cubicBezTo>
                  <a:pt x="76893" y="19445"/>
                  <a:pt x="76957" y="19477"/>
                  <a:pt x="77052" y="19477"/>
                </a:cubicBezTo>
                <a:lnTo>
                  <a:pt x="77115" y="19477"/>
                </a:lnTo>
                <a:cubicBezTo>
                  <a:pt x="77210" y="19445"/>
                  <a:pt x="77273" y="19350"/>
                  <a:pt x="77242" y="19224"/>
                </a:cubicBezTo>
                <a:lnTo>
                  <a:pt x="77210" y="19192"/>
                </a:lnTo>
                <a:cubicBezTo>
                  <a:pt x="77184" y="19114"/>
                  <a:pt x="77115" y="19057"/>
                  <a:pt x="77038" y="19057"/>
                </a:cubicBezTo>
                <a:close/>
                <a:moveTo>
                  <a:pt x="1027" y="20546"/>
                </a:moveTo>
                <a:cubicBezTo>
                  <a:pt x="942" y="20546"/>
                  <a:pt x="850" y="20607"/>
                  <a:pt x="824" y="20712"/>
                </a:cubicBezTo>
                <a:cubicBezTo>
                  <a:pt x="793" y="20807"/>
                  <a:pt x="856" y="20902"/>
                  <a:pt x="951" y="20934"/>
                </a:cubicBezTo>
                <a:cubicBezTo>
                  <a:pt x="983" y="20934"/>
                  <a:pt x="983" y="20965"/>
                  <a:pt x="1014" y="20965"/>
                </a:cubicBezTo>
                <a:cubicBezTo>
                  <a:pt x="1109" y="20965"/>
                  <a:pt x="1173" y="20902"/>
                  <a:pt x="1204" y="20807"/>
                </a:cubicBezTo>
                <a:lnTo>
                  <a:pt x="1204" y="20744"/>
                </a:lnTo>
                <a:cubicBezTo>
                  <a:pt x="1236" y="20649"/>
                  <a:pt x="1173" y="20554"/>
                  <a:pt x="1078" y="20554"/>
                </a:cubicBezTo>
                <a:cubicBezTo>
                  <a:pt x="1061" y="20548"/>
                  <a:pt x="1044" y="20546"/>
                  <a:pt x="1027" y="20546"/>
                </a:cubicBezTo>
                <a:close/>
                <a:moveTo>
                  <a:pt x="77484" y="20609"/>
                </a:moveTo>
                <a:cubicBezTo>
                  <a:pt x="77466" y="20609"/>
                  <a:pt x="77449" y="20611"/>
                  <a:pt x="77432" y="20617"/>
                </a:cubicBezTo>
                <a:cubicBezTo>
                  <a:pt x="77337" y="20649"/>
                  <a:pt x="77273" y="20744"/>
                  <a:pt x="77273" y="20870"/>
                </a:cubicBezTo>
                <a:lnTo>
                  <a:pt x="77305" y="20902"/>
                </a:lnTo>
                <a:cubicBezTo>
                  <a:pt x="77305" y="20997"/>
                  <a:pt x="77400" y="21060"/>
                  <a:pt x="77495" y="21060"/>
                </a:cubicBezTo>
                <a:cubicBezTo>
                  <a:pt x="77495" y="21060"/>
                  <a:pt x="77527" y="21060"/>
                  <a:pt x="77527" y="21029"/>
                </a:cubicBezTo>
                <a:cubicBezTo>
                  <a:pt x="77653" y="21029"/>
                  <a:pt x="77717" y="20902"/>
                  <a:pt x="77685" y="20807"/>
                </a:cubicBezTo>
                <a:lnTo>
                  <a:pt x="77653" y="20744"/>
                </a:lnTo>
                <a:cubicBezTo>
                  <a:pt x="77653" y="20666"/>
                  <a:pt x="77568" y="20609"/>
                  <a:pt x="77484" y="20609"/>
                </a:cubicBezTo>
                <a:close/>
                <a:moveTo>
                  <a:pt x="660" y="22131"/>
                </a:moveTo>
                <a:cubicBezTo>
                  <a:pt x="578" y="22131"/>
                  <a:pt x="503" y="22213"/>
                  <a:pt x="476" y="22296"/>
                </a:cubicBezTo>
                <a:cubicBezTo>
                  <a:pt x="444" y="22391"/>
                  <a:pt x="508" y="22517"/>
                  <a:pt x="634" y="22517"/>
                </a:cubicBezTo>
                <a:cubicBezTo>
                  <a:pt x="634" y="22549"/>
                  <a:pt x="666" y="22549"/>
                  <a:pt x="666" y="22549"/>
                </a:cubicBezTo>
                <a:cubicBezTo>
                  <a:pt x="761" y="22549"/>
                  <a:pt x="856" y="22486"/>
                  <a:pt x="856" y="22391"/>
                </a:cubicBezTo>
                <a:lnTo>
                  <a:pt x="856" y="22327"/>
                </a:lnTo>
                <a:cubicBezTo>
                  <a:pt x="888" y="22232"/>
                  <a:pt x="824" y="22137"/>
                  <a:pt x="698" y="22137"/>
                </a:cubicBezTo>
                <a:cubicBezTo>
                  <a:pt x="685" y="22133"/>
                  <a:pt x="672" y="22131"/>
                  <a:pt x="660" y="22131"/>
                </a:cubicBezTo>
                <a:close/>
                <a:moveTo>
                  <a:pt x="77829" y="22194"/>
                </a:moveTo>
                <a:cubicBezTo>
                  <a:pt x="77813" y="22194"/>
                  <a:pt x="77797" y="22196"/>
                  <a:pt x="77780" y="22201"/>
                </a:cubicBezTo>
                <a:cubicBezTo>
                  <a:pt x="77685" y="22232"/>
                  <a:pt x="77622" y="22327"/>
                  <a:pt x="77622" y="22422"/>
                </a:cubicBezTo>
                <a:lnTo>
                  <a:pt x="77843" y="22422"/>
                </a:lnTo>
                <a:lnTo>
                  <a:pt x="77653" y="22486"/>
                </a:lnTo>
                <a:cubicBezTo>
                  <a:pt x="77653" y="22581"/>
                  <a:pt x="77748" y="22644"/>
                  <a:pt x="77843" y="22644"/>
                </a:cubicBezTo>
                <a:lnTo>
                  <a:pt x="77875" y="22644"/>
                </a:lnTo>
                <a:cubicBezTo>
                  <a:pt x="77970" y="22612"/>
                  <a:pt x="78033" y="22517"/>
                  <a:pt x="78033" y="22391"/>
                </a:cubicBezTo>
                <a:lnTo>
                  <a:pt x="78033" y="22359"/>
                </a:lnTo>
                <a:cubicBezTo>
                  <a:pt x="78006" y="22277"/>
                  <a:pt x="77931" y="22194"/>
                  <a:pt x="77829" y="22194"/>
                </a:cubicBezTo>
                <a:close/>
                <a:moveTo>
                  <a:pt x="444" y="23721"/>
                </a:moveTo>
                <a:cubicBezTo>
                  <a:pt x="318" y="23721"/>
                  <a:pt x="223" y="23816"/>
                  <a:pt x="223" y="23911"/>
                </a:cubicBezTo>
                <a:cubicBezTo>
                  <a:pt x="191" y="24006"/>
                  <a:pt x="286" y="24132"/>
                  <a:pt x="381" y="24132"/>
                </a:cubicBezTo>
                <a:lnTo>
                  <a:pt x="413" y="24132"/>
                </a:lnTo>
                <a:cubicBezTo>
                  <a:pt x="508" y="24132"/>
                  <a:pt x="603" y="24069"/>
                  <a:pt x="603" y="23974"/>
                </a:cubicBezTo>
                <a:cubicBezTo>
                  <a:pt x="603" y="23974"/>
                  <a:pt x="603" y="23911"/>
                  <a:pt x="603" y="23911"/>
                </a:cubicBezTo>
                <a:cubicBezTo>
                  <a:pt x="634" y="23816"/>
                  <a:pt x="539" y="23752"/>
                  <a:pt x="444" y="23721"/>
                </a:cubicBezTo>
                <a:close/>
                <a:moveTo>
                  <a:pt x="78096" y="23808"/>
                </a:moveTo>
                <a:cubicBezTo>
                  <a:pt x="78076" y="23808"/>
                  <a:pt x="78055" y="23810"/>
                  <a:pt x="78033" y="23816"/>
                </a:cubicBezTo>
                <a:cubicBezTo>
                  <a:pt x="77938" y="23816"/>
                  <a:pt x="77875" y="23911"/>
                  <a:pt x="77875" y="24037"/>
                </a:cubicBezTo>
                <a:lnTo>
                  <a:pt x="78097" y="24037"/>
                </a:lnTo>
                <a:lnTo>
                  <a:pt x="77875" y="24069"/>
                </a:lnTo>
                <a:cubicBezTo>
                  <a:pt x="77907" y="24164"/>
                  <a:pt x="77970" y="24227"/>
                  <a:pt x="78097" y="24227"/>
                </a:cubicBezTo>
                <a:cubicBezTo>
                  <a:pt x="78223" y="24227"/>
                  <a:pt x="78287" y="24132"/>
                  <a:pt x="78287" y="24006"/>
                </a:cubicBezTo>
                <a:cubicBezTo>
                  <a:pt x="78287" y="24006"/>
                  <a:pt x="78287" y="23974"/>
                  <a:pt x="78287" y="23974"/>
                </a:cubicBezTo>
                <a:cubicBezTo>
                  <a:pt x="78261" y="23869"/>
                  <a:pt x="78191" y="23808"/>
                  <a:pt x="78096" y="23808"/>
                </a:cubicBezTo>
                <a:close/>
                <a:moveTo>
                  <a:pt x="286" y="25336"/>
                </a:moveTo>
                <a:cubicBezTo>
                  <a:pt x="159" y="25336"/>
                  <a:pt x="64" y="25431"/>
                  <a:pt x="64" y="25526"/>
                </a:cubicBezTo>
                <a:cubicBezTo>
                  <a:pt x="33" y="25652"/>
                  <a:pt x="128" y="25747"/>
                  <a:pt x="223" y="25747"/>
                </a:cubicBezTo>
                <a:lnTo>
                  <a:pt x="254" y="25747"/>
                </a:lnTo>
                <a:cubicBezTo>
                  <a:pt x="349" y="25747"/>
                  <a:pt x="444" y="25684"/>
                  <a:pt x="444" y="25589"/>
                </a:cubicBezTo>
                <a:lnTo>
                  <a:pt x="444" y="25526"/>
                </a:lnTo>
                <a:cubicBezTo>
                  <a:pt x="476" y="25431"/>
                  <a:pt x="381" y="25336"/>
                  <a:pt x="286" y="25336"/>
                </a:cubicBezTo>
                <a:close/>
                <a:moveTo>
                  <a:pt x="78261" y="25425"/>
                </a:moveTo>
                <a:cubicBezTo>
                  <a:pt x="78249" y="25425"/>
                  <a:pt x="78236" y="25426"/>
                  <a:pt x="78223" y="25431"/>
                </a:cubicBezTo>
                <a:cubicBezTo>
                  <a:pt x="78097" y="25431"/>
                  <a:pt x="78033" y="25526"/>
                  <a:pt x="78033" y="25621"/>
                </a:cubicBezTo>
                <a:lnTo>
                  <a:pt x="78223" y="25652"/>
                </a:lnTo>
                <a:lnTo>
                  <a:pt x="78033" y="25652"/>
                </a:lnTo>
                <a:cubicBezTo>
                  <a:pt x="78033" y="25779"/>
                  <a:pt x="78128" y="25842"/>
                  <a:pt x="78223" y="25842"/>
                </a:cubicBezTo>
                <a:lnTo>
                  <a:pt x="78255" y="25842"/>
                </a:lnTo>
                <a:cubicBezTo>
                  <a:pt x="78350" y="25842"/>
                  <a:pt x="78445" y="25747"/>
                  <a:pt x="78445" y="25652"/>
                </a:cubicBezTo>
                <a:lnTo>
                  <a:pt x="78445" y="25589"/>
                </a:lnTo>
                <a:cubicBezTo>
                  <a:pt x="78418" y="25507"/>
                  <a:pt x="78343" y="25425"/>
                  <a:pt x="78261" y="25425"/>
                </a:cubicBezTo>
                <a:close/>
                <a:moveTo>
                  <a:pt x="191" y="26951"/>
                </a:moveTo>
                <a:cubicBezTo>
                  <a:pt x="64" y="26951"/>
                  <a:pt x="1" y="27046"/>
                  <a:pt x="1" y="27173"/>
                </a:cubicBezTo>
                <a:cubicBezTo>
                  <a:pt x="1" y="27268"/>
                  <a:pt x="64" y="27363"/>
                  <a:pt x="191" y="27363"/>
                </a:cubicBezTo>
                <a:cubicBezTo>
                  <a:pt x="286" y="27363"/>
                  <a:pt x="381" y="27299"/>
                  <a:pt x="381" y="27173"/>
                </a:cubicBezTo>
                <a:lnTo>
                  <a:pt x="381" y="27141"/>
                </a:lnTo>
                <a:cubicBezTo>
                  <a:pt x="381" y="27014"/>
                  <a:pt x="286" y="26951"/>
                  <a:pt x="191" y="26951"/>
                </a:cubicBezTo>
                <a:close/>
                <a:moveTo>
                  <a:pt x="78287" y="27046"/>
                </a:moveTo>
                <a:cubicBezTo>
                  <a:pt x="78160" y="27046"/>
                  <a:pt x="78097" y="27109"/>
                  <a:pt x="78097" y="27236"/>
                </a:cubicBezTo>
                <a:lnTo>
                  <a:pt x="78097" y="27268"/>
                </a:lnTo>
                <a:cubicBezTo>
                  <a:pt x="78097" y="27394"/>
                  <a:pt x="78192" y="27458"/>
                  <a:pt x="78287" y="27458"/>
                </a:cubicBezTo>
                <a:cubicBezTo>
                  <a:pt x="78413" y="27458"/>
                  <a:pt x="78477" y="27394"/>
                  <a:pt x="78477" y="27268"/>
                </a:cubicBezTo>
                <a:lnTo>
                  <a:pt x="78477" y="27236"/>
                </a:lnTo>
                <a:cubicBezTo>
                  <a:pt x="78477" y="27109"/>
                  <a:pt x="78413" y="27046"/>
                  <a:pt x="78287" y="27046"/>
                </a:cubicBezTo>
                <a:close/>
                <a:moveTo>
                  <a:pt x="191" y="28566"/>
                </a:moveTo>
                <a:cubicBezTo>
                  <a:pt x="64" y="28566"/>
                  <a:pt x="1" y="28693"/>
                  <a:pt x="1" y="28788"/>
                </a:cubicBezTo>
                <a:cubicBezTo>
                  <a:pt x="1" y="28914"/>
                  <a:pt x="64" y="29009"/>
                  <a:pt x="191" y="29009"/>
                </a:cubicBezTo>
                <a:cubicBezTo>
                  <a:pt x="286" y="29009"/>
                  <a:pt x="381" y="28914"/>
                  <a:pt x="381" y="28788"/>
                </a:cubicBezTo>
                <a:lnTo>
                  <a:pt x="381" y="28756"/>
                </a:lnTo>
                <a:cubicBezTo>
                  <a:pt x="381" y="28661"/>
                  <a:pt x="286" y="28566"/>
                  <a:pt x="191" y="28566"/>
                </a:cubicBezTo>
                <a:close/>
                <a:moveTo>
                  <a:pt x="78287" y="28661"/>
                </a:moveTo>
                <a:cubicBezTo>
                  <a:pt x="78192" y="28661"/>
                  <a:pt x="78097" y="28756"/>
                  <a:pt x="78097" y="28851"/>
                </a:cubicBezTo>
                <a:lnTo>
                  <a:pt x="78097" y="28883"/>
                </a:lnTo>
                <a:cubicBezTo>
                  <a:pt x="78097" y="29009"/>
                  <a:pt x="78192" y="29104"/>
                  <a:pt x="78287" y="29104"/>
                </a:cubicBezTo>
                <a:cubicBezTo>
                  <a:pt x="78413" y="29104"/>
                  <a:pt x="78477" y="29009"/>
                  <a:pt x="78477" y="28883"/>
                </a:cubicBezTo>
                <a:lnTo>
                  <a:pt x="78477" y="28851"/>
                </a:lnTo>
                <a:cubicBezTo>
                  <a:pt x="78477" y="28756"/>
                  <a:pt x="78413" y="28661"/>
                  <a:pt x="78287" y="28661"/>
                </a:cubicBezTo>
                <a:close/>
                <a:moveTo>
                  <a:pt x="191" y="30181"/>
                </a:moveTo>
                <a:cubicBezTo>
                  <a:pt x="64" y="30181"/>
                  <a:pt x="1" y="30276"/>
                  <a:pt x="1" y="30371"/>
                </a:cubicBezTo>
                <a:lnTo>
                  <a:pt x="1" y="30434"/>
                </a:lnTo>
                <a:cubicBezTo>
                  <a:pt x="1" y="30529"/>
                  <a:pt x="64" y="30624"/>
                  <a:pt x="191" y="30624"/>
                </a:cubicBezTo>
                <a:cubicBezTo>
                  <a:pt x="286" y="30624"/>
                  <a:pt x="381" y="30529"/>
                  <a:pt x="381" y="30434"/>
                </a:cubicBezTo>
                <a:lnTo>
                  <a:pt x="381" y="30371"/>
                </a:lnTo>
                <a:cubicBezTo>
                  <a:pt x="381" y="30276"/>
                  <a:pt x="286" y="30181"/>
                  <a:pt x="191" y="30181"/>
                </a:cubicBezTo>
                <a:close/>
                <a:moveTo>
                  <a:pt x="78287" y="30276"/>
                </a:moveTo>
                <a:cubicBezTo>
                  <a:pt x="78192" y="30276"/>
                  <a:pt x="78097" y="30371"/>
                  <a:pt x="78097" y="30466"/>
                </a:cubicBezTo>
                <a:lnTo>
                  <a:pt x="78097" y="30529"/>
                </a:lnTo>
                <a:cubicBezTo>
                  <a:pt x="78097" y="30624"/>
                  <a:pt x="78192" y="30719"/>
                  <a:pt x="78287" y="30719"/>
                </a:cubicBezTo>
                <a:cubicBezTo>
                  <a:pt x="78413" y="30719"/>
                  <a:pt x="78477" y="30624"/>
                  <a:pt x="78477" y="30529"/>
                </a:cubicBezTo>
                <a:lnTo>
                  <a:pt x="78477" y="30466"/>
                </a:lnTo>
                <a:cubicBezTo>
                  <a:pt x="78477" y="30371"/>
                  <a:pt x="78413" y="30276"/>
                  <a:pt x="78287" y="30276"/>
                </a:cubicBezTo>
                <a:close/>
                <a:moveTo>
                  <a:pt x="191" y="31796"/>
                </a:moveTo>
                <a:cubicBezTo>
                  <a:pt x="64" y="31796"/>
                  <a:pt x="1" y="31891"/>
                  <a:pt x="1" y="32018"/>
                </a:cubicBezTo>
                <a:lnTo>
                  <a:pt x="1" y="32050"/>
                </a:lnTo>
                <a:cubicBezTo>
                  <a:pt x="1" y="32145"/>
                  <a:pt x="64" y="32240"/>
                  <a:pt x="191" y="32240"/>
                </a:cubicBezTo>
                <a:cubicBezTo>
                  <a:pt x="286" y="32240"/>
                  <a:pt x="381" y="32145"/>
                  <a:pt x="381" y="32050"/>
                </a:cubicBezTo>
                <a:lnTo>
                  <a:pt x="381" y="32018"/>
                </a:lnTo>
                <a:cubicBezTo>
                  <a:pt x="381" y="31891"/>
                  <a:pt x="286" y="31796"/>
                  <a:pt x="191" y="31796"/>
                </a:cubicBezTo>
                <a:close/>
                <a:moveTo>
                  <a:pt x="78287" y="31891"/>
                </a:moveTo>
                <a:cubicBezTo>
                  <a:pt x="78192" y="31891"/>
                  <a:pt x="78097" y="31986"/>
                  <a:pt x="78097" y="32113"/>
                </a:cubicBezTo>
                <a:lnTo>
                  <a:pt x="78097" y="32145"/>
                </a:lnTo>
                <a:cubicBezTo>
                  <a:pt x="78097" y="32240"/>
                  <a:pt x="78192" y="32335"/>
                  <a:pt x="78287" y="32335"/>
                </a:cubicBezTo>
                <a:cubicBezTo>
                  <a:pt x="78413" y="32335"/>
                  <a:pt x="78477" y="32240"/>
                  <a:pt x="78477" y="32145"/>
                </a:cubicBezTo>
                <a:lnTo>
                  <a:pt x="78477" y="32113"/>
                </a:lnTo>
                <a:cubicBezTo>
                  <a:pt x="78477" y="31986"/>
                  <a:pt x="78413" y="31891"/>
                  <a:pt x="78287" y="31891"/>
                </a:cubicBezTo>
                <a:close/>
                <a:moveTo>
                  <a:pt x="191" y="33443"/>
                </a:moveTo>
                <a:cubicBezTo>
                  <a:pt x="64" y="33443"/>
                  <a:pt x="1" y="33506"/>
                  <a:pt x="1" y="33633"/>
                </a:cubicBezTo>
                <a:lnTo>
                  <a:pt x="1" y="33665"/>
                </a:lnTo>
                <a:cubicBezTo>
                  <a:pt x="1" y="33791"/>
                  <a:pt x="64" y="33855"/>
                  <a:pt x="191" y="33855"/>
                </a:cubicBezTo>
                <a:cubicBezTo>
                  <a:pt x="286" y="33855"/>
                  <a:pt x="381" y="33791"/>
                  <a:pt x="381" y="33665"/>
                </a:cubicBezTo>
                <a:lnTo>
                  <a:pt x="381" y="33633"/>
                </a:lnTo>
                <a:cubicBezTo>
                  <a:pt x="381" y="33506"/>
                  <a:pt x="286" y="33443"/>
                  <a:pt x="191" y="33443"/>
                </a:cubicBezTo>
                <a:close/>
                <a:moveTo>
                  <a:pt x="78287" y="33538"/>
                </a:moveTo>
                <a:cubicBezTo>
                  <a:pt x="78192" y="33538"/>
                  <a:pt x="78097" y="33601"/>
                  <a:pt x="78097" y="33728"/>
                </a:cubicBezTo>
                <a:lnTo>
                  <a:pt x="78097" y="33760"/>
                </a:lnTo>
                <a:cubicBezTo>
                  <a:pt x="78097" y="33886"/>
                  <a:pt x="78192" y="33950"/>
                  <a:pt x="78287" y="33950"/>
                </a:cubicBezTo>
                <a:cubicBezTo>
                  <a:pt x="78413" y="33950"/>
                  <a:pt x="78477" y="33886"/>
                  <a:pt x="78477" y="33760"/>
                </a:cubicBezTo>
                <a:lnTo>
                  <a:pt x="78477" y="33728"/>
                </a:lnTo>
                <a:cubicBezTo>
                  <a:pt x="78477" y="33601"/>
                  <a:pt x="78413" y="33538"/>
                  <a:pt x="78287" y="33538"/>
                </a:cubicBezTo>
                <a:close/>
                <a:moveTo>
                  <a:pt x="191" y="35058"/>
                </a:moveTo>
                <a:cubicBezTo>
                  <a:pt x="64" y="35058"/>
                  <a:pt x="1" y="35153"/>
                  <a:pt x="1" y="35248"/>
                </a:cubicBezTo>
                <a:lnTo>
                  <a:pt x="1" y="35280"/>
                </a:lnTo>
                <a:cubicBezTo>
                  <a:pt x="1" y="35406"/>
                  <a:pt x="64" y="35501"/>
                  <a:pt x="191" y="35501"/>
                </a:cubicBezTo>
                <a:cubicBezTo>
                  <a:pt x="286" y="35501"/>
                  <a:pt x="381" y="35406"/>
                  <a:pt x="381" y="35280"/>
                </a:cubicBezTo>
                <a:lnTo>
                  <a:pt x="381" y="35248"/>
                </a:lnTo>
                <a:cubicBezTo>
                  <a:pt x="381" y="35153"/>
                  <a:pt x="286" y="35058"/>
                  <a:pt x="191" y="35058"/>
                </a:cubicBezTo>
                <a:close/>
                <a:moveTo>
                  <a:pt x="78287" y="35153"/>
                </a:moveTo>
                <a:cubicBezTo>
                  <a:pt x="78192" y="35153"/>
                  <a:pt x="78097" y="35248"/>
                  <a:pt x="78097" y="35343"/>
                </a:cubicBezTo>
                <a:lnTo>
                  <a:pt x="78097" y="35375"/>
                </a:lnTo>
                <a:cubicBezTo>
                  <a:pt x="78097" y="35501"/>
                  <a:pt x="78192" y="35565"/>
                  <a:pt x="78287" y="35565"/>
                </a:cubicBezTo>
                <a:cubicBezTo>
                  <a:pt x="78413" y="35565"/>
                  <a:pt x="78477" y="35470"/>
                  <a:pt x="78477" y="35343"/>
                </a:cubicBezTo>
                <a:cubicBezTo>
                  <a:pt x="78477" y="35248"/>
                  <a:pt x="78413" y="35153"/>
                  <a:pt x="78287" y="35153"/>
                </a:cubicBezTo>
                <a:close/>
                <a:moveTo>
                  <a:pt x="191" y="36705"/>
                </a:moveTo>
                <a:cubicBezTo>
                  <a:pt x="64" y="36705"/>
                  <a:pt x="1" y="36800"/>
                  <a:pt x="1" y="36927"/>
                </a:cubicBezTo>
                <a:cubicBezTo>
                  <a:pt x="1" y="37022"/>
                  <a:pt x="64" y="37117"/>
                  <a:pt x="191" y="37117"/>
                </a:cubicBezTo>
                <a:cubicBezTo>
                  <a:pt x="286" y="37117"/>
                  <a:pt x="381" y="37022"/>
                  <a:pt x="381" y="36927"/>
                </a:cubicBezTo>
                <a:lnTo>
                  <a:pt x="381" y="36863"/>
                </a:lnTo>
                <a:cubicBezTo>
                  <a:pt x="381" y="36768"/>
                  <a:pt x="286" y="36705"/>
                  <a:pt x="191" y="36705"/>
                </a:cubicBezTo>
                <a:close/>
                <a:moveTo>
                  <a:pt x="78287" y="36768"/>
                </a:moveTo>
                <a:cubicBezTo>
                  <a:pt x="78192" y="36768"/>
                  <a:pt x="78097" y="36863"/>
                  <a:pt x="78097" y="36958"/>
                </a:cubicBezTo>
                <a:lnTo>
                  <a:pt x="78097" y="37022"/>
                </a:lnTo>
                <a:cubicBezTo>
                  <a:pt x="78097" y="37117"/>
                  <a:pt x="78192" y="37212"/>
                  <a:pt x="78287" y="37212"/>
                </a:cubicBezTo>
                <a:cubicBezTo>
                  <a:pt x="78413" y="37212"/>
                  <a:pt x="78477" y="37117"/>
                  <a:pt x="78477" y="37022"/>
                </a:cubicBezTo>
                <a:lnTo>
                  <a:pt x="78477" y="36958"/>
                </a:lnTo>
                <a:cubicBezTo>
                  <a:pt x="78477" y="36863"/>
                  <a:pt x="78413" y="36768"/>
                  <a:pt x="78287" y="36768"/>
                </a:cubicBezTo>
                <a:close/>
                <a:moveTo>
                  <a:pt x="191" y="38288"/>
                </a:moveTo>
                <a:cubicBezTo>
                  <a:pt x="64" y="38288"/>
                  <a:pt x="1" y="38383"/>
                  <a:pt x="1" y="38510"/>
                </a:cubicBezTo>
                <a:lnTo>
                  <a:pt x="1" y="38542"/>
                </a:lnTo>
                <a:cubicBezTo>
                  <a:pt x="1" y="38637"/>
                  <a:pt x="64" y="38732"/>
                  <a:pt x="191" y="38732"/>
                </a:cubicBezTo>
                <a:cubicBezTo>
                  <a:pt x="286" y="38732"/>
                  <a:pt x="381" y="38637"/>
                  <a:pt x="381" y="38542"/>
                </a:cubicBezTo>
                <a:lnTo>
                  <a:pt x="381" y="38510"/>
                </a:lnTo>
                <a:cubicBezTo>
                  <a:pt x="381" y="38383"/>
                  <a:pt x="286" y="38288"/>
                  <a:pt x="191" y="38288"/>
                </a:cubicBezTo>
                <a:close/>
                <a:moveTo>
                  <a:pt x="78287" y="38383"/>
                </a:moveTo>
                <a:cubicBezTo>
                  <a:pt x="78192" y="38383"/>
                  <a:pt x="78097" y="38478"/>
                  <a:pt x="78097" y="38605"/>
                </a:cubicBezTo>
                <a:lnTo>
                  <a:pt x="78097" y="38637"/>
                </a:lnTo>
                <a:cubicBezTo>
                  <a:pt x="78097" y="38732"/>
                  <a:pt x="78192" y="38827"/>
                  <a:pt x="78287" y="38827"/>
                </a:cubicBezTo>
                <a:cubicBezTo>
                  <a:pt x="78413" y="38827"/>
                  <a:pt x="78477" y="38732"/>
                  <a:pt x="78477" y="38637"/>
                </a:cubicBezTo>
                <a:lnTo>
                  <a:pt x="78477" y="38605"/>
                </a:lnTo>
                <a:cubicBezTo>
                  <a:pt x="78477" y="38478"/>
                  <a:pt x="78413" y="38383"/>
                  <a:pt x="78287" y="38383"/>
                </a:cubicBezTo>
                <a:close/>
                <a:moveTo>
                  <a:pt x="191" y="39935"/>
                </a:moveTo>
                <a:cubicBezTo>
                  <a:pt x="64" y="39935"/>
                  <a:pt x="1" y="39998"/>
                  <a:pt x="1" y="40125"/>
                </a:cubicBezTo>
                <a:lnTo>
                  <a:pt x="1" y="40157"/>
                </a:lnTo>
                <a:cubicBezTo>
                  <a:pt x="1" y="40283"/>
                  <a:pt x="64" y="40347"/>
                  <a:pt x="191" y="40347"/>
                </a:cubicBezTo>
                <a:cubicBezTo>
                  <a:pt x="286" y="40347"/>
                  <a:pt x="381" y="40283"/>
                  <a:pt x="381" y="40157"/>
                </a:cubicBezTo>
                <a:lnTo>
                  <a:pt x="381" y="40125"/>
                </a:lnTo>
                <a:cubicBezTo>
                  <a:pt x="381" y="39998"/>
                  <a:pt x="286" y="39935"/>
                  <a:pt x="191" y="39935"/>
                </a:cubicBezTo>
                <a:close/>
                <a:moveTo>
                  <a:pt x="78287" y="40030"/>
                </a:moveTo>
                <a:cubicBezTo>
                  <a:pt x="78192" y="40030"/>
                  <a:pt x="78097" y="40093"/>
                  <a:pt x="78097" y="40220"/>
                </a:cubicBezTo>
                <a:lnTo>
                  <a:pt x="78097" y="40252"/>
                </a:lnTo>
                <a:cubicBezTo>
                  <a:pt x="78097" y="40378"/>
                  <a:pt x="78192" y="40442"/>
                  <a:pt x="78287" y="40442"/>
                </a:cubicBezTo>
                <a:cubicBezTo>
                  <a:pt x="78413" y="40442"/>
                  <a:pt x="78477" y="40378"/>
                  <a:pt x="78477" y="40252"/>
                </a:cubicBezTo>
                <a:lnTo>
                  <a:pt x="78477" y="40220"/>
                </a:lnTo>
                <a:cubicBezTo>
                  <a:pt x="78477" y="40093"/>
                  <a:pt x="78413" y="40030"/>
                  <a:pt x="78287" y="40030"/>
                </a:cubicBezTo>
                <a:close/>
                <a:moveTo>
                  <a:pt x="191" y="41550"/>
                </a:moveTo>
                <a:cubicBezTo>
                  <a:pt x="64" y="41550"/>
                  <a:pt x="1" y="41645"/>
                  <a:pt x="1" y="41740"/>
                </a:cubicBezTo>
                <a:lnTo>
                  <a:pt x="1" y="41772"/>
                </a:lnTo>
                <a:cubicBezTo>
                  <a:pt x="1" y="41899"/>
                  <a:pt x="64" y="41994"/>
                  <a:pt x="191" y="41994"/>
                </a:cubicBezTo>
                <a:cubicBezTo>
                  <a:pt x="286" y="41994"/>
                  <a:pt x="381" y="41899"/>
                  <a:pt x="381" y="41772"/>
                </a:cubicBezTo>
                <a:lnTo>
                  <a:pt x="381" y="41740"/>
                </a:lnTo>
                <a:cubicBezTo>
                  <a:pt x="381" y="41645"/>
                  <a:pt x="286" y="41550"/>
                  <a:pt x="191" y="41550"/>
                </a:cubicBezTo>
                <a:close/>
                <a:moveTo>
                  <a:pt x="78287" y="41645"/>
                </a:moveTo>
                <a:cubicBezTo>
                  <a:pt x="78192" y="41645"/>
                  <a:pt x="78097" y="41740"/>
                  <a:pt x="78097" y="41835"/>
                </a:cubicBezTo>
                <a:lnTo>
                  <a:pt x="78097" y="41867"/>
                </a:lnTo>
                <a:cubicBezTo>
                  <a:pt x="78097" y="41994"/>
                  <a:pt x="78192" y="42089"/>
                  <a:pt x="78287" y="42089"/>
                </a:cubicBezTo>
                <a:cubicBezTo>
                  <a:pt x="78413" y="42089"/>
                  <a:pt x="78477" y="41994"/>
                  <a:pt x="78477" y="41867"/>
                </a:cubicBezTo>
                <a:lnTo>
                  <a:pt x="78477" y="41835"/>
                </a:lnTo>
                <a:cubicBezTo>
                  <a:pt x="78477" y="41740"/>
                  <a:pt x="78413" y="41645"/>
                  <a:pt x="78287" y="41645"/>
                </a:cubicBezTo>
                <a:close/>
                <a:moveTo>
                  <a:pt x="191" y="43165"/>
                </a:moveTo>
                <a:cubicBezTo>
                  <a:pt x="64" y="43165"/>
                  <a:pt x="1" y="43260"/>
                  <a:pt x="1" y="43355"/>
                </a:cubicBezTo>
                <a:lnTo>
                  <a:pt x="1" y="43419"/>
                </a:lnTo>
                <a:cubicBezTo>
                  <a:pt x="1" y="43514"/>
                  <a:pt x="64" y="43609"/>
                  <a:pt x="191" y="43609"/>
                </a:cubicBezTo>
                <a:cubicBezTo>
                  <a:pt x="286" y="43609"/>
                  <a:pt x="381" y="43514"/>
                  <a:pt x="381" y="43419"/>
                </a:cubicBezTo>
                <a:lnTo>
                  <a:pt x="381" y="43355"/>
                </a:lnTo>
                <a:cubicBezTo>
                  <a:pt x="381" y="43260"/>
                  <a:pt x="286" y="43165"/>
                  <a:pt x="191" y="43165"/>
                </a:cubicBezTo>
                <a:close/>
                <a:moveTo>
                  <a:pt x="78287" y="43260"/>
                </a:moveTo>
                <a:cubicBezTo>
                  <a:pt x="78192" y="43260"/>
                  <a:pt x="78097" y="43355"/>
                  <a:pt x="78097" y="43450"/>
                </a:cubicBezTo>
                <a:lnTo>
                  <a:pt x="78097" y="43514"/>
                </a:lnTo>
                <a:cubicBezTo>
                  <a:pt x="78097" y="43609"/>
                  <a:pt x="78192" y="43672"/>
                  <a:pt x="78287" y="43672"/>
                </a:cubicBezTo>
                <a:cubicBezTo>
                  <a:pt x="78413" y="43672"/>
                  <a:pt x="78477" y="43577"/>
                  <a:pt x="78477" y="43450"/>
                </a:cubicBezTo>
                <a:cubicBezTo>
                  <a:pt x="78477" y="43355"/>
                  <a:pt x="78413" y="43260"/>
                  <a:pt x="78287" y="43260"/>
                </a:cubicBezTo>
                <a:close/>
                <a:moveTo>
                  <a:pt x="79168" y="44383"/>
                </a:moveTo>
                <a:cubicBezTo>
                  <a:pt x="79100" y="44383"/>
                  <a:pt x="79036" y="44411"/>
                  <a:pt x="79015" y="44495"/>
                </a:cubicBezTo>
                <a:cubicBezTo>
                  <a:pt x="78952" y="44590"/>
                  <a:pt x="78983" y="44685"/>
                  <a:pt x="79079" y="44749"/>
                </a:cubicBezTo>
                <a:lnTo>
                  <a:pt x="79110" y="44780"/>
                </a:lnTo>
                <a:cubicBezTo>
                  <a:pt x="79142" y="44780"/>
                  <a:pt x="79174" y="44812"/>
                  <a:pt x="79205" y="44812"/>
                </a:cubicBezTo>
                <a:cubicBezTo>
                  <a:pt x="79269" y="44812"/>
                  <a:pt x="79332" y="44749"/>
                  <a:pt x="79395" y="44685"/>
                </a:cubicBezTo>
                <a:cubicBezTo>
                  <a:pt x="79427" y="44590"/>
                  <a:pt x="79395" y="44495"/>
                  <a:pt x="79300" y="44432"/>
                </a:cubicBezTo>
                <a:lnTo>
                  <a:pt x="79269" y="44400"/>
                </a:lnTo>
                <a:cubicBezTo>
                  <a:pt x="79237" y="44390"/>
                  <a:pt x="79202" y="44383"/>
                  <a:pt x="79168" y="44383"/>
                </a:cubicBezTo>
                <a:close/>
                <a:moveTo>
                  <a:pt x="191" y="44812"/>
                </a:moveTo>
                <a:cubicBezTo>
                  <a:pt x="64" y="44812"/>
                  <a:pt x="1" y="44907"/>
                  <a:pt x="1" y="45034"/>
                </a:cubicBezTo>
                <a:cubicBezTo>
                  <a:pt x="1" y="45129"/>
                  <a:pt x="64" y="45224"/>
                  <a:pt x="191" y="45224"/>
                </a:cubicBezTo>
                <a:cubicBezTo>
                  <a:pt x="286" y="45224"/>
                  <a:pt x="381" y="45129"/>
                  <a:pt x="381" y="45034"/>
                </a:cubicBezTo>
                <a:lnTo>
                  <a:pt x="381" y="45002"/>
                </a:lnTo>
                <a:cubicBezTo>
                  <a:pt x="381" y="44875"/>
                  <a:pt x="286" y="44812"/>
                  <a:pt x="191" y="44812"/>
                </a:cubicBezTo>
                <a:close/>
                <a:moveTo>
                  <a:pt x="80585" y="45191"/>
                </a:moveTo>
                <a:cubicBezTo>
                  <a:pt x="80517" y="45191"/>
                  <a:pt x="80450" y="45226"/>
                  <a:pt x="80409" y="45287"/>
                </a:cubicBezTo>
                <a:cubicBezTo>
                  <a:pt x="80345" y="45382"/>
                  <a:pt x="80377" y="45509"/>
                  <a:pt x="80472" y="45572"/>
                </a:cubicBezTo>
                <a:lnTo>
                  <a:pt x="80504" y="45572"/>
                </a:lnTo>
                <a:cubicBezTo>
                  <a:pt x="80535" y="45604"/>
                  <a:pt x="80567" y="45604"/>
                  <a:pt x="80599" y="45604"/>
                </a:cubicBezTo>
                <a:cubicBezTo>
                  <a:pt x="80662" y="45604"/>
                  <a:pt x="80725" y="45572"/>
                  <a:pt x="80757" y="45509"/>
                </a:cubicBezTo>
                <a:cubicBezTo>
                  <a:pt x="80820" y="45414"/>
                  <a:pt x="80789" y="45287"/>
                  <a:pt x="80694" y="45224"/>
                </a:cubicBezTo>
                <a:cubicBezTo>
                  <a:pt x="80660" y="45201"/>
                  <a:pt x="80622" y="45191"/>
                  <a:pt x="80585" y="45191"/>
                </a:cubicBezTo>
                <a:close/>
                <a:moveTo>
                  <a:pt x="81978" y="46014"/>
                </a:moveTo>
                <a:cubicBezTo>
                  <a:pt x="81910" y="46014"/>
                  <a:pt x="81843" y="46049"/>
                  <a:pt x="81802" y="46111"/>
                </a:cubicBezTo>
                <a:cubicBezTo>
                  <a:pt x="81770" y="46206"/>
                  <a:pt x="81802" y="46332"/>
                  <a:pt x="81897" y="46396"/>
                </a:cubicBezTo>
                <a:lnTo>
                  <a:pt x="81929" y="46396"/>
                </a:lnTo>
                <a:cubicBezTo>
                  <a:pt x="81960" y="46427"/>
                  <a:pt x="81992" y="46427"/>
                  <a:pt x="82024" y="46427"/>
                </a:cubicBezTo>
                <a:cubicBezTo>
                  <a:pt x="82087" y="46427"/>
                  <a:pt x="82150" y="46396"/>
                  <a:pt x="82182" y="46332"/>
                </a:cubicBezTo>
                <a:cubicBezTo>
                  <a:pt x="82245" y="46237"/>
                  <a:pt x="82214" y="46111"/>
                  <a:pt x="82119" y="46047"/>
                </a:cubicBezTo>
                <a:lnTo>
                  <a:pt x="82087" y="46047"/>
                </a:lnTo>
                <a:cubicBezTo>
                  <a:pt x="82053" y="46025"/>
                  <a:pt x="82016" y="46014"/>
                  <a:pt x="81978" y="46014"/>
                </a:cubicBezTo>
                <a:close/>
                <a:moveTo>
                  <a:pt x="191" y="46427"/>
                </a:moveTo>
                <a:cubicBezTo>
                  <a:pt x="64" y="46427"/>
                  <a:pt x="1" y="46491"/>
                  <a:pt x="1" y="46617"/>
                </a:cubicBezTo>
                <a:lnTo>
                  <a:pt x="1" y="46649"/>
                </a:lnTo>
                <a:cubicBezTo>
                  <a:pt x="1" y="46776"/>
                  <a:pt x="64" y="46839"/>
                  <a:pt x="191" y="46839"/>
                </a:cubicBezTo>
                <a:cubicBezTo>
                  <a:pt x="286" y="46839"/>
                  <a:pt x="381" y="46776"/>
                  <a:pt x="381" y="46649"/>
                </a:cubicBezTo>
                <a:lnTo>
                  <a:pt x="381" y="46617"/>
                </a:lnTo>
                <a:cubicBezTo>
                  <a:pt x="381" y="46491"/>
                  <a:pt x="286" y="46427"/>
                  <a:pt x="191" y="46427"/>
                </a:cubicBezTo>
                <a:close/>
                <a:moveTo>
                  <a:pt x="83373" y="46838"/>
                </a:moveTo>
                <a:cubicBezTo>
                  <a:pt x="83308" y="46838"/>
                  <a:pt x="83248" y="46873"/>
                  <a:pt x="83227" y="46934"/>
                </a:cubicBezTo>
                <a:cubicBezTo>
                  <a:pt x="83164" y="47029"/>
                  <a:pt x="83195" y="47156"/>
                  <a:pt x="83290" y="47187"/>
                </a:cubicBezTo>
                <a:lnTo>
                  <a:pt x="83322" y="47219"/>
                </a:lnTo>
                <a:cubicBezTo>
                  <a:pt x="83354" y="47251"/>
                  <a:pt x="83385" y="47251"/>
                  <a:pt x="83417" y="47251"/>
                </a:cubicBezTo>
                <a:cubicBezTo>
                  <a:pt x="83481" y="47251"/>
                  <a:pt x="83544" y="47219"/>
                  <a:pt x="83607" y="47156"/>
                </a:cubicBezTo>
                <a:cubicBezTo>
                  <a:pt x="83639" y="47061"/>
                  <a:pt x="83607" y="46934"/>
                  <a:pt x="83512" y="46871"/>
                </a:cubicBezTo>
                <a:lnTo>
                  <a:pt x="83481" y="46871"/>
                </a:lnTo>
                <a:cubicBezTo>
                  <a:pt x="83447" y="46848"/>
                  <a:pt x="83409" y="46838"/>
                  <a:pt x="83373" y="46838"/>
                </a:cubicBezTo>
                <a:close/>
                <a:moveTo>
                  <a:pt x="84388" y="47971"/>
                </a:moveTo>
                <a:cubicBezTo>
                  <a:pt x="84370" y="47971"/>
                  <a:pt x="84352" y="47973"/>
                  <a:pt x="84336" y="47979"/>
                </a:cubicBezTo>
                <a:cubicBezTo>
                  <a:pt x="84209" y="48042"/>
                  <a:pt x="84177" y="48137"/>
                  <a:pt x="84209" y="48232"/>
                </a:cubicBezTo>
                <a:lnTo>
                  <a:pt x="84399" y="48201"/>
                </a:lnTo>
                <a:lnTo>
                  <a:pt x="84209" y="48296"/>
                </a:lnTo>
                <a:cubicBezTo>
                  <a:pt x="84241" y="48359"/>
                  <a:pt x="84336" y="48422"/>
                  <a:pt x="84399" y="48422"/>
                </a:cubicBezTo>
                <a:cubicBezTo>
                  <a:pt x="84431" y="48422"/>
                  <a:pt x="84462" y="48422"/>
                  <a:pt x="84494" y="48391"/>
                </a:cubicBezTo>
                <a:cubicBezTo>
                  <a:pt x="84589" y="48359"/>
                  <a:pt x="84621" y="48232"/>
                  <a:pt x="84589" y="48137"/>
                </a:cubicBezTo>
                <a:lnTo>
                  <a:pt x="84589" y="48106"/>
                </a:lnTo>
                <a:cubicBezTo>
                  <a:pt x="84563" y="48027"/>
                  <a:pt x="84472" y="47971"/>
                  <a:pt x="84388" y="47971"/>
                </a:cubicBezTo>
                <a:close/>
                <a:moveTo>
                  <a:pt x="191" y="48042"/>
                </a:moveTo>
                <a:cubicBezTo>
                  <a:pt x="64" y="48042"/>
                  <a:pt x="1" y="48137"/>
                  <a:pt x="1" y="48232"/>
                </a:cubicBezTo>
                <a:lnTo>
                  <a:pt x="1" y="48264"/>
                </a:lnTo>
                <a:cubicBezTo>
                  <a:pt x="1" y="48391"/>
                  <a:pt x="64" y="48486"/>
                  <a:pt x="191" y="48486"/>
                </a:cubicBezTo>
                <a:cubicBezTo>
                  <a:pt x="286" y="48486"/>
                  <a:pt x="381" y="48391"/>
                  <a:pt x="381" y="48264"/>
                </a:cubicBezTo>
                <a:lnTo>
                  <a:pt x="381" y="48232"/>
                </a:lnTo>
                <a:cubicBezTo>
                  <a:pt x="381" y="48137"/>
                  <a:pt x="286" y="48042"/>
                  <a:pt x="191" y="48042"/>
                </a:cubicBezTo>
                <a:close/>
                <a:moveTo>
                  <a:pt x="84423" y="49583"/>
                </a:moveTo>
                <a:cubicBezTo>
                  <a:pt x="84344" y="49583"/>
                  <a:pt x="84265" y="49624"/>
                  <a:pt x="84241" y="49721"/>
                </a:cubicBezTo>
                <a:lnTo>
                  <a:pt x="84241" y="49752"/>
                </a:lnTo>
                <a:cubicBezTo>
                  <a:pt x="84177" y="49847"/>
                  <a:pt x="84241" y="49942"/>
                  <a:pt x="84336" y="50006"/>
                </a:cubicBezTo>
                <a:lnTo>
                  <a:pt x="84431" y="50006"/>
                </a:lnTo>
                <a:cubicBezTo>
                  <a:pt x="84494" y="50006"/>
                  <a:pt x="84557" y="49942"/>
                  <a:pt x="84589" y="49879"/>
                </a:cubicBezTo>
                <a:lnTo>
                  <a:pt x="84621" y="49847"/>
                </a:lnTo>
                <a:cubicBezTo>
                  <a:pt x="84652" y="49721"/>
                  <a:pt x="84589" y="49626"/>
                  <a:pt x="84494" y="49594"/>
                </a:cubicBezTo>
                <a:cubicBezTo>
                  <a:pt x="84471" y="49587"/>
                  <a:pt x="84447" y="49583"/>
                  <a:pt x="84423" y="49583"/>
                </a:cubicBezTo>
                <a:close/>
                <a:moveTo>
                  <a:pt x="191" y="49657"/>
                </a:moveTo>
                <a:cubicBezTo>
                  <a:pt x="64" y="49657"/>
                  <a:pt x="1" y="49752"/>
                  <a:pt x="1" y="49847"/>
                </a:cubicBezTo>
                <a:lnTo>
                  <a:pt x="1" y="49911"/>
                </a:lnTo>
                <a:cubicBezTo>
                  <a:pt x="1" y="50006"/>
                  <a:pt x="64" y="50101"/>
                  <a:pt x="191" y="50101"/>
                </a:cubicBezTo>
                <a:cubicBezTo>
                  <a:pt x="286" y="50101"/>
                  <a:pt x="381" y="50006"/>
                  <a:pt x="381" y="49911"/>
                </a:cubicBezTo>
                <a:lnTo>
                  <a:pt x="381" y="49847"/>
                </a:lnTo>
                <a:cubicBezTo>
                  <a:pt x="381" y="49752"/>
                  <a:pt x="286" y="49657"/>
                  <a:pt x="191" y="49657"/>
                </a:cubicBezTo>
                <a:close/>
                <a:moveTo>
                  <a:pt x="83322" y="50829"/>
                </a:moveTo>
                <a:lnTo>
                  <a:pt x="83290" y="50861"/>
                </a:lnTo>
                <a:cubicBezTo>
                  <a:pt x="83195" y="50893"/>
                  <a:pt x="83195" y="51019"/>
                  <a:pt x="83227" y="51114"/>
                </a:cubicBezTo>
                <a:cubicBezTo>
                  <a:pt x="83259" y="51178"/>
                  <a:pt x="83354" y="51209"/>
                  <a:pt x="83417" y="51209"/>
                </a:cubicBezTo>
                <a:cubicBezTo>
                  <a:pt x="83449" y="51209"/>
                  <a:pt x="83481" y="51178"/>
                  <a:pt x="83512" y="51178"/>
                </a:cubicBezTo>
                <a:lnTo>
                  <a:pt x="83417" y="50988"/>
                </a:lnTo>
                <a:lnTo>
                  <a:pt x="83322" y="50829"/>
                </a:lnTo>
                <a:close/>
                <a:moveTo>
                  <a:pt x="191" y="51273"/>
                </a:moveTo>
                <a:cubicBezTo>
                  <a:pt x="64" y="51273"/>
                  <a:pt x="1" y="51368"/>
                  <a:pt x="1" y="51494"/>
                </a:cubicBezTo>
                <a:lnTo>
                  <a:pt x="1" y="51526"/>
                </a:lnTo>
                <a:cubicBezTo>
                  <a:pt x="1" y="51621"/>
                  <a:pt x="64" y="51716"/>
                  <a:pt x="191" y="51716"/>
                </a:cubicBezTo>
                <a:cubicBezTo>
                  <a:pt x="286" y="51716"/>
                  <a:pt x="381" y="51621"/>
                  <a:pt x="381" y="51526"/>
                </a:cubicBezTo>
                <a:lnTo>
                  <a:pt x="381" y="51494"/>
                </a:lnTo>
                <a:cubicBezTo>
                  <a:pt x="381" y="51368"/>
                  <a:pt x="286" y="51273"/>
                  <a:pt x="191" y="51273"/>
                </a:cubicBezTo>
                <a:close/>
                <a:moveTo>
                  <a:pt x="82004" y="51609"/>
                </a:moveTo>
                <a:cubicBezTo>
                  <a:pt x="81978" y="51609"/>
                  <a:pt x="81952" y="51613"/>
                  <a:pt x="81929" y="51621"/>
                </a:cubicBezTo>
                <a:lnTo>
                  <a:pt x="81897" y="51653"/>
                </a:lnTo>
                <a:cubicBezTo>
                  <a:pt x="81802" y="51716"/>
                  <a:pt x="81770" y="51843"/>
                  <a:pt x="81802" y="51938"/>
                </a:cubicBezTo>
                <a:cubicBezTo>
                  <a:pt x="81834" y="52001"/>
                  <a:pt x="81929" y="52033"/>
                  <a:pt x="81992" y="52033"/>
                </a:cubicBezTo>
                <a:cubicBezTo>
                  <a:pt x="82024" y="52033"/>
                  <a:pt x="82055" y="52001"/>
                  <a:pt x="82087" y="52001"/>
                </a:cubicBezTo>
                <a:lnTo>
                  <a:pt x="82119" y="51969"/>
                </a:lnTo>
                <a:cubicBezTo>
                  <a:pt x="82214" y="51906"/>
                  <a:pt x="82245" y="51811"/>
                  <a:pt x="82182" y="51716"/>
                </a:cubicBezTo>
                <a:cubicBezTo>
                  <a:pt x="82158" y="51645"/>
                  <a:pt x="82081" y="51609"/>
                  <a:pt x="82004" y="51609"/>
                </a:cubicBezTo>
                <a:close/>
                <a:moveTo>
                  <a:pt x="80612" y="52411"/>
                </a:moveTo>
                <a:cubicBezTo>
                  <a:pt x="80575" y="52411"/>
                  <a:pt x="80537" y="52422"/>
                  <a:pt x="80504" y="52444"/>
                </a:cubicBezTo>
                <a:lnTo>
                  <a:pt x="80472" y="52476"/>
                </a:lnTo>
                <a:cubicBezTo>
                  <a:pt x="80377" y="52508"/>
                  <a:pt x="80345" y="52634"/>
                  <a:pt x="80409" y="52729"/>
                </a:cubicBezTo>
                <a:cubicBezTo>
                  <a:pt x="80440" y="52793"/>
                  <a:pt x="80504" y="52824"/>
                  <a:pt x="80567" y="52824"/>
                </a:cubicBezTo>
                <a:cubicBezTo>
                  <a:pt x="80599" y="52824"/>
                  <a:pt x="80630" y="52824"/>
                  <a:pt x="80662" y="52793"/>
                </a:cubicBezTo>
                <a:lnTo>
                  <a:pt x="80694" y="52793"/>
                </a:lnTo>
                <a:cubicBezTo>
                  <a:pt x="80789" y="52729"/>
                  <a:pt x="80820" y="52603"/>
                  <a:pt x="80789" y="52508"/>
                </a:cubicBezTo>
                <a:cubicBezTo>
                  <a:pt x="80748" y="52446"/>
                  <a:pt x="80680" y="52411"/>
                  <a:pt x="80612" y="52411"/>
                </a:cubicBezTo>
                <a:close/>
                <a:moveTo>
                  <a:pt x="191" y="52919"/>
                </a:moveTo>
                <a:cubicBezTo>
                  <a:pt x="64" y="52919"/>
                  <a:pt x="1" y="53046"/>
                  <a:pt x="1" y="53141"/>
                </a:cubicBezTo>
                <a:cubicBezTo>
                  <a:pt x="1" y="53268"/>
                  <a:pt x="64" y="53331"/>
                  <a:pt x="191" y="53331"/>
                </a:cubicBezTo>
                <a:cubicBezTo>
                  <a:pt x="286" y="53331"/>
                  <a:pt x="381" y="53268"/>
                  <a:pt x="381" y="53141"/>
                </a:cubicBezTo>
                <a:lnTo>
                  <a:pt x="381" y="53109"/>
                </a:lnTo>
                <a:cubicBezTo>
                  <a:pt x="381" y="52983"/>
                  <a:pt x="286" y="52919"/>
                  <a:pt x="191" y="52919"/>
                </a:cubicBezTo>
                <a:close/>
                <a:moveTo>
                  <a:pt x="79204" y="53218"/>
                </a:moveTo>
                <a:cubicBezTo>
                  <a:pt x="79174" y="53218"/>
                  <a:pt x="79142" y="53225"/>
                  <a:pt x="79110" y="53236"/>
                </a:cubicBezTo>
                <a:lnTo>
                  <a:pt x="79079" y="53268"/>
                </a:lnTo>
                <a:cubicBezTo>
                  <a:pt x="78983" y="53331"/>
                  <a:pt x="78952" y="53426"/>
                  <a:pt x="78983" y="53521"/>
                </a:cubicBezTo>
                <a:cubicBezTo>
                  <a:pt x="79015" y="53584"/>
                  <a:pt x="79110" y="53648"/>
                  <a:pt x="79174" y="53648"/>
                </a:cubicBezTo>
                <a:cubicBezTo>
                  <a:pt x="79205" y="53648"/>
                  <a:pt x="79237" y="53616"/>
                  <a:pt x="79269" y="53616"/>
                </a:cubicBezTo>
                <a:lnTo>
                  <a:pt x="79300" y="53584"/>
                </a:lnTo>
                <a:cubicBezTo>
                  <a:pt x="79395" y="53521"/>
                  <a:pt x="79427" y="53426"/>
                  <a:pt x="79364" y="53331"/>
                </a:cubicBezTo>
                <a:cubicBezTo>
                  <a:pt x="79321" y="53247"/>
                  <a:pt x="79265" y="53218"/>
                  <a:pt x="79204" y="53218"/>
                </a:cubicBezTo>
                <a:close/>
                <a:moveTo>
                  <a:pt x="78287" y="54313"/>
                </a:moveTo>
                <a:cubicBezTo>
                  <a:pt x="78192" y="54313"/>
                  <a:pt x="78097" y="54408"/>
                  <a:pt x="78097" y="54503"/>
                </a:cubicBezTo>
                <a:lnTo>
                  <a:pt x="78097" y="54566"/>
                </a:lnTo>
                <a:cubicBezTo>
                  <a:pt x="78097" y="54661"/>
                  <a:pt x="78192" y="54756"/>
                  <a:pt x="78287" y="54756"/>
                </a:cubicBezTo>
                <a:cubicBezTo>
                  <a:pt x="78413" y="54756"/>
                  <a:pt x="78477" y="54661"/>
                  <a:pt x="78477" y="54566"/>
                </a:cubicBezTo>
                <a:lnTo>
                  <a:pt x="78477" y="54503"/>
                </a:lnTo>
                <a:cubicBezTo>
                  <a:pt x="78477" y="54408"/>
                  <a:pt x="78413" y="54313"/>
                  <a:pt x="78287" y="54313"/>
                </a:cubicBezTo>
                <a:close/>
                <a:moveTo>
                  <a:pt x="191" y="54534"/>
                </a:moveTo>
                <a:cubicBezTo>
                  <a:pt x="64" y="54534"/>
                  <a:pt x="1" y="54629"/>
                  <a:pt x="1" y="54724"/>
                </a:cubicBezTo>
                <a:lnTo>
                  <a:pt x="1" y="54756"/>
                </a:lnTo>
                <a:cubicBezTo>
                  <a:pt x="1" y="54883"/>
                  <a:pt x="64" y="54978"/>
                  <a:pt x="191" y="54978"/>
                </a:cubicBezTo>
                <a:cubicBezTo>
                  <a:pt x="286" y="54978"/>
                  <a:pt x="381" y="54883"/>
                  <a:pt x="381" y="54756"/>
                </a:cubicBezTo>
                <a:lnTo>
                  <a:pt x="381" y="54724"/>
                </a:lnTo>
                <a:cubicBezTo>
                  <a:pt x="381" y="54629"/>
                  <a:pt x="286" y="54534"/>
                  <a:pt x="191" y="54534"/>
                </a:cubicBezTo>
                <a:close/>
                <a:moveTo>
                  <a:pt x="78287" y="55928"/>
                </a:moveTo>
                <a:cubicBezTo>
                  <a:pt x="78192" y="55928"/>
                  <a:pt x="78097" y="56023"/>
                  <a:pt x="78097" y="56150"/>
                </a:cubicBezTo>
                <a:lnTo>
                  <a:pt x="78097" y="56181"/>
                </a:lnTo>
                <a:cubicBezTo>
                  <a:pt x="78097" y="56276"/>
                  <a:pt x="78192" y="56371"/>
                  <a:pt x="78287" y="56371"/>
                </a:cubicBezTo>
                <a:cubicBezTo>
                  <a:pt x="78413" y="56371"/>
                  <a:pt x="78477" y="56245"/>
                  <a:pt x="78477" y="56150"/>
                </a:cubicBezTo>
                <a:cubicBezTo>
                  <a:pt x="78477" y="56023"/>
                  <a:pt x="78413" y="55928"/>
                  <a:pt x="78287" y="55928"/>
                </a:cubicBezTo>
                <a:close/>
                <a:moveTo>
                  <a:pt x="191" y="56150"/>
                </a:moveTo>
                <a:cubicBezTo>
                  <a:pt x="64" y="56150"/>
                  <a:pt x="1" y="56245"/>
                  <a:pt x="1" y="56340"/>
                </a:cubicBezTo>
                <a:lnTo>
                  <a:pt x="1" y="56403"/>
                </a:lnTo>
                <a:cubicBezTo>
                  <a:pt x="1" y="56498"/>
                  <a:pt x="64" y="56593"/>
                  <a:pt x="191" y="56593"/>
                </a:cubicBezTo>
                <a:cubicBezTo>
                  <a:pt x="286" y="56593"/>
                  <a:pt x="381" y="56498"/>
                  <a:pt x="381" y="56403"/>
                </a:cubicBezTo>
                <a:lnTo>
                  <a:pt x="381" y="56340"/>
                </a:lnTo>
                <a:cubicBezTo>
                  <a:pt x="381" y="56245"/>
                  <a:pt x="286" y="56150"/>
                  <a:pt x="191" y="56150"/>
                </a:cubicBezTo>
                <a:close/>
                <a:moveTo>
                  <a:pt x="78287" y="57575"/>
                </a:moveTo>
                <a:cubicBezTo>
                  <a:pt x="78192" y="57575"/>
                  <a:pt x="78097" y="57638"/>
                  <a:pt x="78097" y="57765"/>
                </a:cubicBezTo>
                <a:lnTo>
                  <a:pt x="78097" y="57796"/>
                </a:lnTo>
                <a:cubicBezTo>
                  <a:pt x="78097" y="57923"/>
                  <a:pt x="78192" y="57986"/>
                  <a:pt x="78287" y="57986"/>
                </a:cubicBezTo>
                <a:cubicBezTo>
                  <a:pt x="78413" y="57986"/>
                  <a:pt x="78477" y="57923"/>
                  <a:pt x="78477" y="57796"/>
                </a:cubicBezTo>
                <a:lnTo>
                  <a:pt x="78477" y="57765"/>
                </a:lnTo>
                <a:cubicBezTo>
                  <a:pt x="78477" y="57638"/>
                  <a:pt x="78413" y="57575"/>
                  <a:pt x="78287" y="57575"/>
                </a:cubicBezTo>
                <a:close/>
                <a:moveTo>
                  <a:pt x="191" y="57765"/>
                </a:moveTo>
                <a:cubicBezTo>
                  <a:pt x="64" y="57765"/>
                  <a:pt x="1" y="57860"/>
                  <a:pt x="1" y="57986"/>
                </a:cubicBezTo>
                <a:lnTo>
                  <a:pt x="1" y="58018"/>
                </a:lnTo>
                <a:cubicBezTo>
                  <a:pt x="1" y="58113"/>
                  <a:pt x="64" y="58208"/>
                  <a:pt x="191" y="58208"/>
                </a:cubicBezTo>
                <a:cubicBezTo>
                  <a:pt x="286" y="58208"/>
                  <a:pt x="381" y="58113"/>
                  <a:pt x="381" y="58018"/>
                </a:cubicBezTo>
                <a:lnTo>
                  <a:pt x="381" y="57986"/>
                </a:lnTo>
                <a:cubicBezTo>
                  <a:pt x="381" y="57860"/>
                  <a:pt x="286" y="57765"/>
                  <a:pt x="191" y="57765"/>
                </a:cubicBezTo>
                <a:close/>
                <a:moveTo>
                  <a:pt x="78287" y="59190"/>
                </a:moveTo>
                <a:cubicBezTo>
                  <a:pt x="78192" y="59190"/>
                  <a:pt x="78097" y="59285"/>
                  <a:pt x="78097" y="59380"/>
                </a:cubicBezTo>
                <a:lnTo>
                  <a:pt x="78097" y="59411"/>
                </a:lnTo>
                <a:cubicBezTo>
                  <a:pt x="78097" y="59538"/>
                  <a:pt x="78192" y="59633"/>
                  <a:pt x="78287" y="59633"/>
                </a:cubicBezTo>
                <a:cubicBezTo>
                  <a:pt x="78413" y="59633"/>
                  <a:pt x="78477" y="59538"/>
                  <a:pt x="78477" y="59411"/>
                </a:cubicBezTo>
                <a:lnTo>
                  <a:pt x="78477" y="59380"/>
                </a:lnTo>
                <a:cubicBezTo>
                  <a:pt x="78477" y="59285"/>
                  <a:pt x="78413" y="59190"/>
                  <a:pt x="78287" y="59190"/>
                </a:cubicBezTo>
                <a:close/>
                <a:moveTo>
                  <a:pt x="191" y="59411"/>
                </a:moveTo>
                <a:cubicBezTo>
                  <a:pt x="64" y="59411"/>
                  <a:pt x="1" y="59475"/>
                  <a:pt x="1" y="59601"/>
                </a:cubicBezTo>
                <a:lnTo>
                  <a:pt x="1" y="59633"/>
                </a:lnTo>
                <a:cubicBezTo>
                  <a:pt x="1" y="59760"/>
                  <a:pt x="64" y="59823"/>
                  <a:pt x="191" y="59823"/>
                </a:cubicBezTo>
                <a:cubicBezTo>
                  <a:pt x="286" y="59823"/>
                  <a:pt x="381" y="59760"/>
                  <a:pt x="381" y="59633"/>
                </a:cubicBezTo>
                <a:lnTo>
                  <a:pt x="381" y="59601"/>
                </a:lnTo>
                <a:cubicBezTo>
                  <a:pt x="381" y="59475"/>
                  <a:pt x="286" y="59411"/>
                  <a:pt x="191" y="59411"/>
                </a:cubicBezTo>
                <a:close/>
                <a:moveTo>
                  <a:pt x="78287" y="60805"/>
                </a:moveTo>
                <a:cubicBezTo>
                  <a:pt x="78192" y="60805"/>
                  <a:pt x="78097" y="60900"/>
                  <a:pt x="78097" y="60995"/>
                </a:cubicBezTo>
                <a:lnTo>
                  <a:pt x="78097" y="61058"/>
                </a:lnTo>
                <a:cubicBezTo>
                  <a:pt x="78097" y="61153"/>
                  <a:pt x="78192" y="61248"/>
                  <a:pt x="78287" y="61248"/>
                </a:cubicBezTo>
                <a:cubicBezTo>
                  <a:pt x="78413" y="61248"/>
                  <a:pt x="78477" y="61153"/>
                  <a:pt x="78477" y="61058"/>
                </a:cubicBezTo>
                <a:lnTo>
                  <a:pt x="78477" y="60995"/>
                </a:lnTo>
                <a:cubicBezTo>
                  <a:pt x="78477" y="60900"/>
                  <a:pt x="78413" y="60805"/>
                  <a:pt x="78287" y="60805"/>
                </a:cubicBezTo>
                <a:close/>
                <a:moveTo>
                  <a:pt x="191" y="61027"/>
                </a:moveTo>
                <a:cubicBezTo>
                  <a:pt x="64" y="61027"/>
                  <a:pt x="1" y="61153"/>
                  <a:pt x="1" y="61248"/>
                </a:cubicBezTo>
                <a:cubicBezTo>
                  <a:pt x="1" y="61375"/>
                  <a:pt x="64" y="61470"/>
                  <a:pt x="191" y="61470"/>
                </a:cubicBezTo>
                <a:cubicBezTo>
                  <a:pt x="286" y="61470"/>
                  <a:pt x="381" y="61375"/>
                  <a:pt x="381" y="61248"/>
                </a:cubicBezTo>
                <a:lnTo>
                  <a:pt x="381" y="61217"/>
                </a:lnTo>
                <a:cubicBezTo>
                  <a:pt x="381" y="61122"/>
                  <a:pt x="286" y="61027"/>
                  <a:pt x="191" y="61027"/>
                </a:cubicBezTo>
                <a:close/>
                <a:moveTo>
                  <a:pt x="78287" y="62420"/>
                </a:moveTo>
                <a:cubicBezTo>
                  <a:pt x="78192" y="62420"/>
                  <a:pt x="78097" y="62515"/>
                  <a:pt x="78097" y="62642"/>
                </a:cubicBezTo>
                <a:lnTo>
                  <a:pt x="78097" y="62673"/>
                </a:lnTo>
                <a:cubicBezTo>
                  <a:pt x="78097" y="62768"/>
                  <a:pt x="78192" y="62863"/>
                  <a:pt x="78287" y="62863"/>
                </a:cubicBezTo>
                <a:cubicBezTo>
                  <a:pt x="78413" y="62863"/>
                  <a:pt x="78477" y="62768"/>
                  <a:pt x="78477" y="62673"/>
                </a:cubicBezTo>
                <a:lnTo>
                  <a:pt x="78477" y="62642"/>
                </a:lnTo>
                <a:cubicBezTo>
                  <a:pt x="78477" y="62515"/>
                  <a:pt x="78413" y="62420"/>
                  <a:pt x="78287" y="62420"/>
                </a:cubicBezTo>
                <a:close/>
                <a:moveTo>
                  <a:pt x="191" y="62642"/>
                </a:moveTo>
                <a:cubicBezTo>
                  <a:pt x="64" y="62642"/>
                  <a:pt x="1" y="62737"/>
                  <a:pt x="1" y="62832"/>
                </a:cubicBezTo>
                <a:lnTo>
                  <a:pt x="1" y="62895"/>
                </a:lnTo>
                <a:cubicBezTo>
                  <a:pt x="1" y="62990"/>
                  <a:pt x="64" y="63085"/>
                  <a:pt x="191" y="63085"/>
                </a:cubicBezTo>
                <a:cubicBezTo>
                  <a:pt x="286" y="63085"/>
                  <a:pt x="381" y="62990"/>
                  <a:pt x="381" y="62895"/>
                </a:cubicBezTo>
                <a:lnTo>
                  <a:pt x="381" y="62832"/>
                </a:lnTo>
                <a:cubicBezTo>
                  <a:pt x="381" y="62737"/>
                  <a:pt x="286" y="62642"/>
                  <a:pt x="191" y="62642"/>
                </a:cubicBezTo>
                <a:close/>
                <a:moveTo>
                  <a:pt x="78287" y="64067"/>
                </a:moveTo>
                <a:cubicBezTo>
                  <a:pt x="78192" y="64067"/>
                  <a:pt x="78097" y="64130"/>
                  <a:pt x="78097" y="64257"/>
                </a:cubicBezTo>
                <a:lnTo>
                  <a:pt x="78097" y="64288"/>
                </a:lnTo>
                <a:cubicBezTo>
                  <a:pt x="78097" y="64415"/>
                  <a:pt x="78192" y="64478"/>
                  <a:pt x="78287" y="64478"/>
                </a:cubicBezTo>
                <a:cubicBezTo>
                  <a:pt x="78413" y="64478"/>
                  <a:pt x="78477" y="64352"/>
                  <a:pt x="78477" y="64257"/>
                </a:cubicBezTo>
                <a:cubicBezTo>
                  <a:pt x="78477" y="64130"/>
                  <a:pt x="78413" y="64067"/>
                  <a:pt x="78287" y="64067"/>
                </a:cubicBezTo>
                <a:close/>
                <a:moveTo>
                  <a:pt x="191" y="64257"/>
                </a:moveTo>
                <a:cubicBezTo>
                  <a:pt x="64" y="64257"/>
                  <a:pt x="1" y="64352"/>
                  <a:pt x="1" y="64447"/>
                </a:cubicBezTo>
                <a:lnTo>
                  <a:pt x="1" y="64510"/>
                </a:lnTo>
                <a:cubicBezTo>
                  <a:pt x="1" y="64605"/>
                  <a:pt x="64" y="64700"/>
                  <a:pt x="191" y="64700"/>
                </a:cubicBezTo>
                <a:cubicBezTo>
                  <a:pt x="286" y="64700"/>
                  <a:pt x="381" y="64605"/>
                  <a:pt x="381" y="64510"/>
                </a:cubicBezTo>
                <a:lnTo>
                  <a:pt x="381" y="64447"/>
                </a:lnTo>
                <a:cubicBezTo>
                  <a:pt x="381" y="64352"/>
                  <a:pt x="286" y="64257"/>
                  <a:pt x="191" y="64257"/>
                </a:cubicBezTo>
                <a:close/>
                <a:moveTo>
                  <a:pt x="78287" y="65682"/>
                </a:moveTo>
                <a:cubicBezTo>
                  <a:pt x="78192" y="65682"/>
                  <a:pt x="78097" y="65777"/>
                  <a:pt x="78097" y="65872"/>
                </a:cubicBezTo>
                <a:lnTo>
                  <a:pt x="78097" y="65904"/>
                </a:lnTo>
                <a:cubicBezTo>
                  <a:pt x="78097" y="66030"/>
                  <a:pt x="78192" y="66125"/>
                  <a:pt x="78287" y="66125"/>
                </a:cubicBezTo>
                <a:cubicBezTo>
                  <a:pt x="78413" y="66125"/>
                  <a:pt x="78477" y="66030"/>
                  <a:pt x="78477" y="65904"/>
                </a:cubicBezTo>
                <a:lnTo>
                  <a:pt x="78477" y="65872"/>
                </a:lnTo>
                <a:cubicBezTo>
                  <a:pt x="78477" y="65777"/>
                  <a:pt x="78413" y="65682"/>
                  <a:pt x="78287" y="65682"/>
                </a:cubicBezTo>
                <a:close/>
                <a:moveTo>
                  <a:pt x="191" y="65872"/>
                </a:moveTo>
                <a:cubicBezTo>
                  <a:pt x="64" y="65872"/>
                  <a:pt x="1" y="65967"/>
                  <a:pt x="1" y="66094"/>
                </a:cubicBezTo>
                <a:lnTo>
                  <a:pt x="1" y="66125"/>
                </a:lnTo>
                <a:cubicBezTo>
                  <a:pt x="1" y="66220"/>
                  <a:pt x="64" y="66315"/>
                  <a:pt x="191" y="66315"/>
                </a:cubicBezTo>
                <a:cubicBezTo>
                  <a:pt x="286" y="66315"/>
                  <a:pt x="381" y="66252"/>
                  <a:pt x="381" y="66125"/>
                </a:cubicBezTo>
                <a:lnTo>
                  <a:pt x="381" y="66094"/>
                </a:lnTo>
                <a:cubicBezTo>
                  <a:pt x="381" y="65967"/>
                  <a:pt x="286" y="65872"/>
                  <a:pt x="191" y="65872"/>
                </a:cubicBezTo>
                <a:close/>
                <a:moveTo>
                  <a:pt x="78287" y="67297"/>
                </a:moveTo>
                <a:cubicBezTo>
                  <a:pt x="78192" y="67297"/>
                  <a:pt x="78097" y="67392"/>
                  <a:pt x="78097" y="67487"/>
                </a:cubicBezTo>
                <a:lnTo>
                  <a:pt x="78097" y="67550"/>
                </a:lnTo>
                <a:cubicBezTo>
                  <a:pt x="78097" y="67645"/>
                  <a:pt x="78192" y="67740"/>
                  <a:pt x="78287" y="67740"/>
                </a:cubicBezTo>
                <a:cubicBezTo>
                  <a:pt x="78413" y="67740"/>
                  <a:pt x="78477" y="67645"/>
                  <a:pt x="78477" y="67550"/>
                </a:cubicBezTo>
                <a:lnTo>
                  <a:pt x="78477" y="67487"/>
                </a:lnTo>
                <a:cubicBezTo>
                  <a:pt x="78477" y="67392"/>
                  <a:pt x="78413" y="67297"/>
                  <a:pt x="78287" y="67297"/>
                </a:cubicBezTo>
                <a:close/>
                <a:moveTo>
                  <a:pt x="191" y="67519"/>
                </a:moveTo>
                <a:cubicBezTo>
                  <a:pt x="64" y="67519"/>
                  <a:pt x="1" y="67614"/>
                  <a:pt x="1" y="67709"/>
                </a:cubicBezTo>
                <a:lnTo>
                  <a:pt x="1" y="67740"/>
                </a:lnTo>
                <a:cubicBezTo>
                  <a:pt x="1" y="67867"/>
                  <a:pt x="64" y="67962"/>
                  <a:pt x="191" y="67962"/>
                </a:cubicBezTo>
                <a:cubicBezTo>
                  <a:pt x="286" y="67962"/>
                  <a:pt x="381" y="67867"/>
                  <a:pt x="381" y="67740"/>
                </a:cubicBezTo>
                <a:lnTo>
                  <a:pt x="381" y="67709"/>
                </a:lnTo>
                <a:cubicBezTo>
                  <a:pt x="381" y="67614"/>
                  <a:pt x="286" y="67519"/>
                  <a:pt x="191" y="67519"/>
                </a:cubicBezTo>
                <a:close/>
                <a:moveTo>
                  <a:pt x="78287" y="68912"/>
                </a:moveTo>
                <a:cubicBezTo>
                  <a:pt x="78192" y="68912"/>
                  <a:pt x="78097" y="69007"/>
                  <a:pt x="78097" y="69134"/>
                </a:cubicBezTo>
                <a:lnTo>
                  <a:pt x="78097" y="69165"/>
                </a:lnTo>
                <a:cubicBezTo>
                  <a:pt x="78097" y="69260"/>
                  <a:pt x="78192" y="69355"/>
                  <a:pt x="78287" y="69355"/>
                </a:cubicBezTo>
                <a:cubicBezTo>
                  <a:pt x="78413" y="69355"/>
                  <a:pt x="78477" y="69260"/>
                  <a:pt x="78477" y="69165"/>
                </a:cubicBezTo>
                <a:lnTo>
                  <a:pt x="78477" y="69134"/>
                </a:lnTo>
                <a:cubicBezTo>
                  <a:pt x="78477" y="69007"/>
                  <a:pt x="78413" y="68912"/>
                  <a:pt x="78287" y="68912"/>
                </a:cubicBezTo>
                <a:close/>
                <a:moveTo>
                  <a:pt x="191" y="69165"/>
                </a:moveTo>
                <a:cubicBezTo>
                  <a:pt x="64" y="69165"/>
                  <a:pt x="1" y="69260"/>
                  <a:pt x="1" y="69387"/>
                </a:cubicBezTo>
                <a:cubicBezTo>
                  <a:pt x="1" y="69482"/>
                  <a:pt x="64" y="69577"/>
                  <a:pt x="191" y="69577"/>
                </a:cubicBezTo>
                <a:cubicBezTo>
                  <a:pt x="286" y="69577"/>
                  <a:pt x="381" y="69482"/>
                  <a:pt x="381" y="69387"/>
                </a:cubicBezTo>
                <a:lnTo>
                  <a:pt x="381" y="69324"/>
                </a:lnTo>
                <a:cubicBezTo>
                  <a:pt x="381" y="69229"/>
                  <a:pt x="286" y="69165"/>
                  <a:pt x="191" y="69165"/>
                </a:cubicBezTo>
                <a:close/>
                <a:moveTo>
                  <a:pt x="78287" y="70559"/>
                </a:moveTo>
                <a:cubicBezTo>
                  <a:pt x="78192" y="70559"/>
                  <a:pt x="78097" y="70622"/>
                  <a:pt x="78097" y="70749"/>
                </a:cubicBezTo>
                <a:lnTo>
                  <a:pt x="78097" y="70781"/>
                </a:lnTo>
                <a:cubicBezTo>
                  <a:pt x="78097" y="70907"/>
                  <a:pt x="78192" y="70971"/>
                  <a:pt x="78287" y="70971"/>
                </a:cubicBezTo>
                <a:cubicBezTo>
                  <a:pt x="78413" y="70971"/>
                  <a:pt x="78477" y="70844"/>
                  <a:pt x="78477" y="70749"/>
                </a:cubicBezTo>
                <a:cubicBezTo>
                  <a:pt x="78477" y="70654"/>
                  <a:pt x="78413" y="70559"/>
                  <a:pt x="78287" y="70559"/>
                </a:cubicBezTo>
                <a:close/>
                <a:moveTo>
                  <a:pt x="191" y="70749"/>
                </a:moveTo>
                <a:cubicBezTo>
                  <a:pt x="64" y="70749"/>
                  <a:pt x="1" y="70844"/>
                  <a:pt x="1" y="70971"/>
                </a:cubicBezTo>
                <a:lnTo>
                  <a:pt x="1" y="71002"/>
                </a:lnTo>
                <a:cubicBezTo>
                  <a:pt x="1" y="71097"/>
                  <a:pt x="96" y="71192"/>
                  <a:pt x="191" y="71192"/>
                </a:cubicBezTo>
                <a:cubicBezTo>
                  <a:pt x="318" y="71192"/>
                  <a:pt x="381" y="71097"/>
                  <a:pt x="381" y="71002"/>
                </a:cubicBezTo>
                <a:lnTo>
                  <a:pt x="381" y="70971"/>
                </a:lnTo>
                <a:cubicBezTo>
                  <a:pt x="381" y="70844"/>
                  <a:pt x="286" y="70749"/>
                  <a:pt x="191" y="70749"/>
                </a:cubicBezTo>
                <a:close/>
                <a:moveTo>
                  <a:pt x="78216" y="72168"/>
                </a:moveTo>
                <a:cubicBezTo>
                  <a:pt x="78128" y="72168"/>
                  <a:pt x="78033" y="72250"/>
                  <a:pt x="78033" y="72332"/>
                </a:cubicBezTo>
                <a:lnTo>
                  <a:pt x="78033" y="72396"/>
                </a:lnTo>
                <a:cubicBezTo>
                  <a:pt x="78033" y="72491"/>
                  <a:pt x="78128" y="72586"/>
                  <a:pt x="78223" y="72586"/>
                </a:cubicBezTo>
                <a:cubicBezTo>
                  <a:pt x="78350" y="72586"/>
                  <a:pt x="78413" y="72491"/>
                  <a:pt x="78445" y="72396"/>
                </a:cubicBezTo>
                <a:cubicBezTo>
                  <a:pt x="78445" y="72269"/>
                  <a:pt x="78350" y="72174"/>
                  <a:pt x="78255" y="72174"/>
                </a:cubicBezTo>
                <a:cubicBezTo>
                  <a:pt x="78242" y="72170"/>
                  <a:pt x="78229" y="72168"/>
                  <a:pt x="78216" y="72168"/>
                </a:cubicBezTo>
                <a:close/>
                <a:moveTo>
                  <a:pt x="292" y="72389"/>
                </a:moveTo>
                <a:cubicBezTo>
                  <a:pt x="280" y="72389"/>
                  <a:pt x="267" y="72391"/>
                  <a:pt x="254" y="72396"/>
                </a:cubicBezTo>
                <a:cubicBezTo>
                  <a:pt x="128" y="72396"/>
                  <a:pt x="64" y="72491"/>
                  <a:pt x="64" y="72586"/>
                </a:cubicBezTo>
                <a:lnTo>
                  <a:pt x="64" y="72649"/>
                </a:lnTo>
                <a:cubicBezTo>
                  <a:pt x="64" y="72744"/>
                  <a:pt x="159" y="72807"/>
                  <a:pt x="254" y="72807"/>
                </a:cubicBezTo>
                <a:lnTo>
                  <a:pt x="286" y="72807"/>
                </a:lnTo>
                <a:cubicBezTo>
                  <a:pt x="381" y="72807"/>
                  <a:pt x="444" y="72712"/>
                  <a:pt x="444" y="72617"/>
                </a:cubicBezTo>
                <a:lnTo>
                  <a:pt x="254" y="72586"/>
                </a:lnTo>
                <a:lnTo>
                  <a:pt x="444" y="72554"/>
                </a:lnTo>
                <a:cubicBezTo>
                  <a:pt x="444" y="72472"/>
                  <a:pt x="373" y="72389"/>
                  <a:pt x="292" y="72389"/>
                </a:cubicBezTo>
                <a:close/>
                <a:moveTo>
                  <a:pt x="78128" y="73789"/>
                </a:moveTo>
                <a:cubicBezTo>
                  <a:pt x="78002" y="73789"/>
                  <a:pt x="77907" y="73852"/>
                  <a:pt x="77907" y="73947"/>
                </a:cubicBezTo>
                <a:lnTo>
                  <a:pt x="77875" y="74011"/>
                </a:lnTo>
                <a:cubicBezTo>
                  <a:pt x="77875" y="74106"/>
                  <a:pt x="77970" y="74169"/>
                  <a:pt x="78065" y="74201"/>
                </a:cubicBezTo>
                <a:lnTo>
                  <a:pt x="78097" y="74201"/>
                </a:lnTo>
                <a:cubicBezTo>
                  <a:pt x="78192" y="74201"/>
                  <a:pt x="78255" y="74106"/>
                  <a:pt x="78287" y="74011"/>
                </a:cubicBezTo>
                <a:cubicBezTo>
                  <a:pt x="78287" y="73916"/>
                  <a:pt x="78223" y="73789"/>
                  <a:pt x="78128" y="73789"/>
                </a:cubicBezTo>
                <a:close/>
                <a:moveTo>
                  <a:pt x="381" y="73979"/>
                </a:moveTo>
                <a:cubicBezTo>
                  <a:pt x="286" y="74011"/>
                  <a:pt x="223" y="74106"/>
                  <a:pt x="223" y="74201"/>
                </a:cubicBezTo>
                <a:cubicBezTo>
                  <a:pt x="223" y="74201"/>
                  <a:pt x="223" y="74264"/>
                  <a:pt x="223" y="74264"/>
                </a:cubicBezTo>
                <a:cubicBezTo>
                  <a:pt x="254" y="74359"/>
                  <a:pt x="318" y="74423"/>
                  <a:pt x="413" y="74423"/>
                </a:cubicBezTo>
                <a:lnTo>
                  <a:pt x="444" y="74423"/>
                </a:lnTo>
                <a:cubicBezTo>
                  <a:pt x="571" y="74423"/>
                  <a:pt x="634" y="74296"/>
                  <a:pt x="603" y="74201"/>
                </a:cubicBezTo>
                <a:lnTo>
                  <a:pt x="413" y="74201"/>
                </a:lnTo>
                <a:lnTo>
                  <a:pt x="603" y="74169"/>
                </a:lnTo>
                <a:cubicBezTo>
                  <a:pt x="603" y="74042"/>
                  <a:pt x="508" y="73979"/>
                  <a:pt x="381" y="73979"/>
                </a:cubicBezTo>
                <a:close/>
                <a:moveTo>
                  <a:pt x="77825" y="75396"/>
                </a:moveTo>
                <a:cubicBezTo>
                  <a:pt x="77748" y="75396"/>
                  <a:pt x="77679" y="75453"/>
                  <a:pt x="77653" y="75531"/>
                </a:cubicBezTo>
                <a:lnTo>
                  <a:pt x="77653" y="75594"/>
                </a:lnTo>
                <a:cubicBezTo>
                  <a:pt x="77622" y="75689"/>
                  <a:pt x="77685" y="75784"/>
                  <a:pt x="77812" y="75784"/>
                </a:cubicBezTo>
                <a:cubicBezTo>
                  <a:pt x="77812" y="75816"/>
                  <a:pt x="77812" y="75816"/>
                  <a:pt x="77843" y="75816"/>
                </a:cubicBezTo>
                <a:cubicBezTo>
                  <a:pt x="77938" y="75816"/>
                  <a:pt x="78002" y="75721"/>
                  <a:pt x="78033" y="75626"/>
                </a:cubicBezTo>
                <a:cubicBezTo>
                  <a:pt x="78065" y="75531"/>
                  <a:pt x="77970" y="75404"/>
                  <a:pt x="77875" y="75404"/>
                </a:cubicBezTo>
                <a:cubicBezTo>
                  <a:pt x="77858" y="75399"/>
                  <a:pt x="77841" y="75396"/>
                  <a:pt x="77825" y="75396"/>
                </a:cubicBezTo>
                <a:close/>
                <a:moveTo>
                  <a:pt x="634" y="75594"/>
                </a:moveTo>
                <a:cubicBezTo>
                  <a:pt x="539" y="75626"/>
                  <a:pt x="476" y="75721"/>
                  <a:pt x="476" y="75816"/>
                </a:cubicBezTo>
                <a:lnTo>
                  <a:pt x="476" y="75879"/>
                </a:lnTo>
                <a:cubicBezTo>
                  <a:pt x="508" y="75974"/>
                  <a:pt x="603" y="76038"/>
                  <a:pt x="698" y="76038"/>
                </a:cubicBezTo>
                <a:lnTo>
                  <a:pt x="729" y="76038"/>
                </a:lnTo>
                <a:cubicBezTo>
                  <a:pt x="824" y="76006"/>
                  <a:pt x="888" y="75911"/>
                  <a:pt x="888" y="75784"/>
                </a:cubicBezTo>
                <a:lnTo>
                  <a:pt x="666" y="75784"/>
                </a:lnTo>
                <a:lnTo>
                  <a:pt x="856" y="75753"/>
                </a:lnTo>
                <a:cubicBezTo>
                  <a:pt x="856" y="75658"/>
                  <a:pt x="729" y="75594"/>
                  <a:pt x="634" y="75594"/>
                </a:cubicBezTo>
                <a:close/>
                <a:moveTo>
                  <a:pt x="77494" y="76979"/>
                </a:moveTo>
                <a:cubicBezTo>
                  <a:pt x="77400" y="76979"/>
                  <a:pt x="77331" y="77036"/>
                  <a:pt x="77305" y="77114"/>
                </a:cubicBezTo>
                <a:lnTo>
                  <a:pt x="77305" y="77178"/>
                </a:lnTo>
                <a:cubicBezTo>
                  <a:pt x="77273" y="77273"/>
                  <a:pt x="77337" y="77368"/>
                  <a:pt x="77463" y="77399"/>
                </a:cubicBezTo>
                <a:lnTo>
                  <a:pt x="77495" y="77399"/>
                </a:lnTo>
                <a:cubicBezTo>
                  <a:pt x="77590" y="77399"/>
                  <a:pt x="77685" y="77304"/>
                  <a:pt x="77685" y="77209"/>
                </a:cubicBezTo>
                <a:cubicBezTo>
                  <a:pt x="77717" y="77114"/>
                  <a:pt x="77653" y="77019"/>
                  <a:pt x="77558" y="76988"/>
                </a:cubicBezTo>
                <a:cubicBezTo>
                  <a:pt x="77536" y="76982"/>
                  <a:pt x="77515" y="76979"/>
                  <a:pt x="77494" y="76979"/>
                </a:cubicBezTo>
                <a:close/>
                <a:moveTo>
                  <a:pt x="1034" y="77170"/>
                </a:moveTo>
                <a:cubicBezTo>
                  <a:pt x="1016" y="77170"/>
                  <a:pt x="999" y="77172"/>
                  <a:pt x="983" y="77178"/>
                </a:cubicBezTo>
                <a:cubicBezTo>
                  <a:pt x="888" y="77209"/>
                  <a:pt x="824" y="77304"/>
                  <a:pt x="824" y="77431"/>
                </a:cubicBezTo>
                <a:lnTo>
                  <a:pt x="856" y="77463"/>
                </a:lnTo>
                <a:cubicBezTo>
                  <a:pt x="888" y="77558"/>
                  <a:pt x="951" y="77621"/>
                  <a:pt x="1046" y="77621"/>
                </a:cubicBezTo>
                <a:lnTo>
                  <a:pt x="1078" y="77621"/>
                </a:lnTo>
                <a:cubicBezTo>
                  <a:pt x="1204" y="77589"/>
                  <a:pt x="1268" y="77463"/>
                  <a:pt x="1236" y="77368"/>
                </a:cubicBezTo>
                <a:lnTo>
                  <a:pt x="1014" y="77368"/>
                </a:lnTo>
                <a:lnTo>
                  <a:pt x="1236" y="77336"/>
                </a:lnTo>
                <a:cubicBezTo>
                  <a:pt x="1210" y="77231"/>
                  <a:pt x="1118" y="77170"/>
                  <a:pt x="1034" y="77170"/>
                </a:cubicBezTo>
                <a:close/>
                <a:moveTo>
                  <a:pt x="77065" y="78531"/>
                </a:moveTo>
                <a:cubicBezTo>
                  <a:pt x="76987" y="78531"/>
                  <a:pt x="76914" y="78588"/>
                  <a:pt x="76862" y="78666"/>
                </a:cubicBezTo>
                <a:cubicBezTo>
                  <a:pt x="76862" y="78666"/>
                  <a:pt x="76862" y="78698"/>
                  <a:pt x="76862" y="78698"/>
                </a:cubicBezTo>
                <a:cubicBezTo>
                  <a:pt x="76830" y="78824"/>
                  <a:pt x="76893" y="78919"/>
                  <a:pt x="76988" y="78951"/>
                </a:cubicBezTo>
                <a:lnTo>
                  <a:pt x="77052" y="78951"/>
                </a:lnTo>
                <a:cubicBezTo>
                  <a:pt x="77147" y="78951"/>
                  <a:pt x="77210" y="78888"/>
                  <a:pt x="77242" y="78793"/>
                </a:cubicBezTo>
                <a:cubicBezTo>
                  <a:pt x="77273" y="78698"/>
                  <a:pt x="77242" y="78571"/>
                  <a:pt x="77115" y="78539"/>
                </a:cubicBezTo>
                <a:cubicBezTo>
                  <a:pt x="77098" y="78534"/>
                  <a:pt x="77081" y="78531"/>
                  <a:pt x="77065" y="78531"/>
                </a:cubicBezTo>
                <a:close/>
                <a:moveTo>
                  <a:pt x="1477" y="78721"/>
                </a:moveTo>
                <a:cubicBezTo>
                  <a:pt x="1459" y="78721"/>
                  <a:pt x="1442" y="78724"/>
                  <a:pt x="1426" y="78729"/>
                </a:cubicBezTo>
                <a:cubicBezTo>
                  <a:pt x="1331" y="78761"/>
                  <a:pt x="1268" y="78888"/>
                  <a:pt x="1299" y="78983"/>
                </a:cubicBezTo>
                <a:lnTo>
                  <a:pt x="1299" y="79046"/>
                </a:lnTo>
                <a:cubicBezTo>
                  <a:pt x="1331" y="79109"/>
                  <a:pt x="1394" y="79173"/>
                  <a:pt x="1489" y="79173"/>
                </a:cubicBezTo>
                <a:cubicBezTo>
                  <a:pt x="1521" y="79173"/>
                  <a:pt x="1521" y="79173"/>
                  <a:pt x="1553" y="79141"/>
                </a:cubicBezTo>
                <a:cubicBezTo>
                  <a:pt x="1648" y="79109"/>
                  <a:pt x="1711" y="79014"/>
                  <a:pt x="1679" y="78888"/>
                </a:cubicBezTo>
                <a:cubicBezTo>
                  <a:pt x="1653" y="78783"/>
                  <a:pt x="1562" y="78721"/>
                  <a:pt x="1477" y="78721"/>
                </a:cubicBezTo>
                <a:close/>
                <a:moveTo>
                  <a:pt x="76556" y="80051"/>
                </a:moveTo>
                <a:cubicBezTo>
                  <a:pt x="76471" y="80051"/>
                  <a:pt x="76381" y="80108"/>
                  <a:pt x="76355" y="80186"/>
                </a:cubicBezTo>
                <a:cubicBezTo>
                  <a:pt x="76355" y="80186"/>
                  <a:pt x="76323" y="80218"/>
                  <a:pt x="76323" y="80218"/>
                </a:cubicBezTo>
                <a:cubicBezTo>
                  <a:pt x="76292" y="80345"/>
                  <a:pt x="76355" y="80440"/>
                  <a:pt x="76450" y="80471"/>
                </a:cubicBezTo>
                <a:lnTo>
                  <a:pt x="76513" y="80471"/>
                </a:lnTo>
                <a:cubicBezTo>
                  <a:pt x="76608" y="80471"/>
                  <a:pt x="76703" y="80408"/>
                  <a:pt x="76735" y="80345"/>
                </a:cubicBezTo>
                <a:cubicBezTo>
                  <a:pt x="76767" y="80218"/>
                  <a:pt x="76703" y="80123"/>
                  <a:pt x="76608" y="80060"/>
                </a:cubicBezTo>
                <a:cubicBezTo>
                  <a:pt x="76591" y="80054"/>
                  <a:pt x="76574" y="80051"/>
                  <a:pt x="76556" y="80051"/>
                </a:cubicBezTo>
                <a:close/>
                <a:moveTo>
                  <a:pt x="2031" y="80270"/>
                </a:moveTo>
                <a:cubicBezTo>
                  <a:pt x="2009" y="80270"/>
                  <a:pt x="1987" y="80274"/>
                  <a:pt x="1964" y="80281"/>
                </a:cubicBezTo>
                <a:cubicBezTo>
                  <a:pt x="1838" y="80313"/>
                  <a:pt x="1806" y="80440"/>
                  <a:pt x="1838" y="80535"/>
                </a:cubicBezTo>
                <a:lnTo>
                  <a:pt x="1838" y="80566"/>
                </a:lnTo>
                <a:cubicBezTo>
                  <a:pt x="1869" y="80661"/>
                  <a:pt x="1964" y="80693"/>
                  <a:pt x="2028" y="80693"/>
                </a:cubicBezTo>
                <a:lnTo>
                  <a:pt x="2123" y="80693"/>
                </a:lnTo>
                <a:cubicBezTo>
                  <a:pt x="2218" y="80661"/>
                  <a:pt x="2249" y="80535"/>
                  <a:pt x="2218" y="80440"/>
                </a:cubicBezTo>
                <a:lnTo>
                  <a:pt x="2218" y="80408"/>
                </a:lnTo>
                <a:cubicBezTo>
                  <a:pt x="2169" y="80311"/>
                  <a:pt x="2102" y="80270"/>
                  <a:pt x="2031" y="80270"/>
                </a:cubicBezTo>
                <a:close/>
                <a:moveTo>
                  <a:pt x="75931" y="81568"/>
                </a:moveTo>
                <a:cubicBezTo>
                  <a:pt x="75854" y="81568"/>
                  <a:pt x="75777" y="81603"/>
                  <a:pt x="75753" y="81675"/>
                </a:cubicBezTo>
                <a:lnTo>
                  <a:pt x="75722" y="81706"/>
                </a:lnTo>
                <a:cubicBezTo>
                  <a:pt x="75690" y="81833"/>
                  <a:pt x="75722" y="81928"/>
                  <a:pt x="75817" y="81960"/>
                </a:cubicBezTo>
                <a:cubicBezTo>
                  <a:pt x="75848" y="81960"/>
                  <a:pt x="75880" y="81991"/>
                  <a:pt x="75912" y="81991"/>
                </a:cubicBezTo>
                <a:cubicBezTo>
                  <a:pt x="75975" y="81991"/>
                  <a:pt x="76070" y="81928"/>
                  <a:pt x="76102" y="81833"/>
                </a:cubicBezTo>
                <a:cubicBezTo>
                  <a:pt x="76133" y="81738"/>
                  <a:pt x="76102" y="81611"/>
                  <a:pt x="76007" y="81580"/>
                </a:cubicBezTo>
                <a:cubicBezTo>
                  <a:pt x="75983" y="81572"/>
                  <a:pt x="75957" y="81568"/>
                  <a:pt x="75931" y="81568"/>
                </a:cubicBezTo>
                <a:close/>
                <a:moveTo>
                  <a:pt x="2641" y="81758"/>
                </a:moveTo>
                <a:cubicBezTo>
                  <a:pt x="2616" y="81758"/>
                  <a:pt x="2590" y="81762"/>
                  <a:pt x="2566" y="81770"/>
                </a:cubicBezTo>
                <a:cubicBezTo>
                  <a:pt x="2471" y="81833"/>
                  <a:pt x="2439" y="81928"/>
                  <a:pt x="2471" y="82055"/>
                </a:cubicBezTo>
                <a:lnTo>
                  <a:pt x="2503" y="82086"/>
                </a:lnTo>
                <a:cubicBezTo>
                  <a:pt x="2534" y="82150"/>
                  <a:pt x="2598" y="82213"/>
                  <a:pt x="2661" y="82213"/>
                </a:cubicBezTo>
                <a:cubicBezTo>
                  <a:pt x="2693" y="82213"/>
                  <a:pt x="2724" y="82181"/>
                  <a:pt x="2756" y="82181"/>
                </a:cubicBezTo>
                <a:cubicBezTo>
                  <a:pt x="2851" y="82118"/>
                  <a:pt x="2883" y="82023"/>
                  <a:pt x="2851" y="81896"/>
                </a:cubicBezTo>
                <a:lnTo>
                  <a:pt x="2819" y="81865"/>
                </a:lnTo>
                <a:cubicBezTo>
                  <a:pt x="2796" y="81793"/>
                  <a:pt x="2718" y="81758"/>
                  <a:pt x="2641" y="81758"/>
                </a:cubicBezTo>
                <a:close/>
                <a:moveTo>
                  <a:pt x="75221" y="83025"/>
                </a:moveTo>
                <a:cubicBezTo>
                  <a:pt x="75138" y="83025"/>
                  <a:pt x="75072" y="83060"/>
                  <a:pt x="75025" y="83131"/>
                </a:cubicBezTo>
                <a:lnTo>
                  <a:pt x="75183" y="83258"/>
                </a:lnTo>
                <a:lnTo>
                  <a:pt x="75183" y="83258"/>
                </a:lnTo>
                <a:lnTo>
                  <a:pt x="75025" y="83163"/>
                </a:lnTo>
                <a:lnTo>
                  <a:pt x="75025" y="83163"/>
                </a:lnTo>
                <a:cubicBezTo>
                  <a:pt x="74962" y="83258"/>
                  <a:pt x="74993" y="83385"/>
                  <a:pt x="75088" y="83416"/>
                </a:cubicBezTo>
                <a:cubicBezTo>
                  <a:pt x="75120" y="83448"/>
                  <a:pt x="75152" y="83448"/>
                  <a:pt x="75183" y="83448"/>
                </a:cubicBezTo>
                <a:cubicBezTo>
                  <a:pt x="75278" y="83448"/>
                  <a:pt x="75342" y="83416"/>
                  <a:pt x="75373" y="83353"/>
                </a:cubicBezTo>
                <a:lnTo>
                  <a:pt x="75373" y="83290"/>
                </a:lnTo>
                <a:cubicBezTo>
                  <a:pt x="75437" y="83195"/>
                  <a:pt x="75405" y="83100"/>
                  <a:pt x="75310" y="83036"/>
                </a:cubicBezTo>
                <a:cubicBezTo>
                  <a:pt x="75278" y="83029"/>
                  <a:pt x="75249" y="83025"/>
                  <a:pt x="75221" y="83025"/>
                </a:cubicBezTo>
                <a:close/>
                <a:moveTo>
                  <a:pt x="3397" y="83239"/>
                </a:moveTo>
                <a:cubicBezTo>
                  <a:pt x="3364" y="83239"/>
                  <a:pt x="3329" y="83247"/>
                  <a:pt x="3294" y="83258"/>
                </a:cubicBezTo>
                <a:cubicBezTo>
                  <a:pt x="3199" y="83321"/>
                  <a:pt x="3168" y="83448"/>
                  <a:pt x="3231" y="83543"/>
                </a:cubicBezTo>
                <a:cubicBezTo>
                  <a:pt x="3263" y="83606"/>
                  <a:pt x="3326" y="83670"/>
                  <a:pt x="3389" y="83670"/>
                </a:cubicBezTo>
                <a:cubicBezTo>
                  <a:pt x="3421" y="83670"/>
                  <a:pt x="3453" y="83638"/>
                  <a:pt x="3484" y="83638"/>
                </a:cubicBezTo>
                <a:cubicBezTo>
                  <a:pt x="3579" y="83575"/>
                  <a:pt x="3611" y="83448"/>
                  <a:pt x="3579" y="83353"/>
                </a:cubicBezTo>
                <a:lnTo>
                  <a:pt x="3548" y="83321"/>
                </a:lnTo>
                <a:cubicBezTo>
                  <a:pt x="3508" y="83261"/>
                  <a:pt x="3455" y="83239"/>
                  <a:pt x="3397" y="83239"/>
                </a:cubicBezTo>
                <a:close/>
                <a:moveTo>
                  <a:pt x="74409" y="84429"/>
                </a:moveTo>
                <a:cubicBezTo>
                  <a:pt x="74341" y="84429"/>
                  <a:pt x="74274" y="84464"/>
                  <a:pt x="74233" y="84525"/>
                </a:cubicBezTo>
                <a:lnTo>
                  <a:pt x="74391" y="84652"/>
                </a:lnTo>
                <a:lnTo>
                  <a:pt x="74391" y="84652"/>
                </a:lnTo>
                <a:lnTo>
                  <a:pt x="74233" y="84557"/>
                </a:lnTo>
                <a:lnTo>
                  <a:pt x="74233" y="84557"/>
                </a:lnTo>
                <a:cubicBezTo>
                  <a:pt x="74170" y="84652"/>
                  <a:pt x="74201" y="84778"/>
                  <a:pt x="74296" y="84842"/>
                </a:cubicBezTo>
                <a:cubicBezTo>
                  <a:pt x="74328" y="84873"/>
                  <a:pt x="74360" y="84873"/>
                  <a:pt x="74391" y="84873"/>
                </a:cubicBezTo>
                <a:cubicBezTo>
                  <a:pt x="74455" y="84873"/>
                  <a:pt x="74518" y="84842"/>
                  <a:pt x="74550" y="84778"/>
                </a:cubicBezTo>
                <a:lnTo>
                  <a:pt x="74581" y="84747"/>
                </a:lnTo>
                <a:cubicBezTo>
                  <a:pt x="74645" y="84652"/>
                  <a:pt x="74613" y="84525"/>
                  <a:pt x="74518" y="84462"/>
                </a:cubicBezTo>
                <a:cubicBezTo>
                  <a:pt x="74484" y="84439"/>
                  <a:pt x="74447" y="84429"/>
                  <a:pt x="74409" y="84429"/>
                </a:cubicBezTo>
                <a:close/>
                <a:moveTo>
                  <a:pt x="4211" y="84639"/>
                </a:moveTo>
                <a:cubicBezTo>
                  <a:pt x="4172" y="84639"/>
                  <a:pt x="4129" y="84655"/>
                  <a:pt x="4086" y="84683"/>
                </a:cubicBezTo>
                <a:cubicBezTo>
                  <a:pt x="3991" y="84747"/>
                  <a:pt x="3959" y="84873"/>
                  <a:pt x="4023" y="84968"/>
                </a:cubicBezTo>
                <a:cubicBezTo>
                  <a:pt x="4086" y="85032"/>
                  <a:pt x="4149" y="85063"/>
                  <a:pt x="4213" y="85063"/>
                </a:cubicBezTo>
                <a:cubicBezTo>
                  <a:pt x="4244" y="85063"/>
                  <a:pt x="4276" y="85063"/>
                  <a:pt x="4308" y="85032"/>
                </a:cubicBezTo>
                <a:cubicBezTo>
                  <a:pt x="4403" y="84968"/>
                  <a:pt x="4435" y="84842"/>
                  <a:pt x="4371" y="84747"/>
                </a:cubicBezTo>
                <a:lnTo>
                  <a:pt x="4339" y="84715"/>
                </a:lnTo>
                <a:cubicBezTo>
                  <a:pt x="4305" y="84663"/>
                  <a:pt x="4260" y="84639"/>
                  <a:pt x="4211" y="84639"/>
                </a:cubicBezTo>
                <a:close/>
                <a:moveTo>
                  <a:pt x="73554" y="85790"/>
                </a:moveTo>
                <a:cubicBezTo>
                  <a:pt x="73486" y="85790"/>
                  <a:pt x="73419" y="85825"/>
                  <a:pt x="73378" y="85887"/>
                </a:cubicBezTo>
                <a:lnTo>
                  <a:pt x="73346" y="85918"/>
                </a:lnTo>
                <a:cubicBezTo>
                  <a:pt x="73283" y="86013"/>
                  <a:pt x="73346" y="86108"/>
                  <a:pt x="73410" y="86172"/>
                </a:cubicBezTo>
                <a:cubicBezTo>
                  <a:pt x="73441" y="86203"/>
                  <a:pt x="73473" y="86203"/>
                  <a:pt x="73536" y="86203"/>
                </a:cubicBezTo>
                <a:cubicBezTo>
                  <a:pt x="73600" y="86203"/>
                  <a:pt x="73663" y="86172"/>
                  <a:pt x="73695" y="86108"/>
                </a:cubicBezTo>
                <a:cubicBezTo>
                  <a:pt x="73758" y="86013"/>
                  <a:pt x="73758" y="85887"/>
                  <a:pt x="73663" y="85823"/>
                </a:cubicBezTo>
                <a:cubicBezTo>
                  <a:pt x="73629" y="85801"/>
                  <a:pt x="73592" y="85790"/>
                  <a:pt x="73554" y="85790"/>
                </a:cubicBezTo>
                <a:close/>
                <a:moveTo>
                  <a:pt x="5098" y="86001"/>
                </a:moveTo>
                <a:cubicBezTo>
                  <a:pt x="5058" y="86001"/>
                  <a:pt x="5016" y="86017"/>
                  <a:pt x="4973" y="86045"/>
                </a:cubicBezTo>
                <a:cubicBezTo>
                  <a:pt x="4878" y="86108"/>
                  <a:pt x="4878" y="86235"/>
                  <a:pt x="4941" y="86330"/>
                </a:cubicBezTo>
                <a:cubicBezTo>
                  <a:pt x="4973" y="86393"/>
                  <a:pt x="5036" y="86425"/>
                  <a:pt x="5100" y="86425"/>
                </a:cubicBezTo>
                <a:cubicBezTo>
                  <a:pt x="5131" y="86425"/>
                  <a:pt x="5163" y="86425"/>
                  <a:pt x="5195" y="86393"/>
                </a:cubicBezTo>
                <a:cubicBezTo>
                  <a:pt x="5290" y="86330"/>
                  <a:pt x="5321" y="86203"/>
                  <a:pt x="5258" y="86108"/>
                </a:cubicBezTo>
                <a:lnTo>
                  <a:pt x="5226" y="86077"/>
                </a:lnTo>
                <a:cubicBezTo>
                  <a:pt x="5191" y="86024"/>
                  <a:pt x="5147" y="86001"/>
                  <a:pt x="5098" y="86001"/>
                </a:cubicBezTo>
                <a:close/>
                <a:moveTo>
                  <a:pt x="72574" y="87109"/>
                </a:moveTo>
                <a:cubicBezTo>
                  <a:pt x="72517" y="87109"/>
                  <a:pt x="72463" y="87133"/>
                  <a:pt x="72428" y="87185"/>
                </a:cubicBezTo>
                <a:lnTo>
                  <a:pt x="72396" y="87217"/>
                </a:lnTo>
                <a:cubicBezTo>
                  <a:pt x="72333" y="87312"/>
                  <a:pt x="72365" y="87407"/>
                  <a:pt x="72460" y="87470"/>
                </a:cubicBezTo>
                <a:cubicBezTo>
                  <a:pt x="72491" y="87502"/>
                  <a:pt x="72523" y="87533"/>
                  <a:pt x="72555" y="87533"/>
                </a:cubicBezTo>
                <a:cubicBezTo>
                  <a:pt x="72618" y="87533"/>
                  <a:pt x="72713" y="87470"/>
                  <a:pt x="72745" y="87438"/>
                </a:cubicBezTo>
                <a:cubicBezTo>
                  <a:pt x="72808" y="87343"/>
                  <a:pt x="72808" y="87217"/>
                  <a:pt x="72713" y="87153"/>
                </a:cubicBezTo>
                <a:cubicBezTo>
                  <a:pt x="72670" y="87125"/>
                  <a:pt x="72621" y="87109"/>
                  <a:pt x="72574" y="87109"/>
                </a:cubicBezTo>
                <a:close/>
                <a:moveTo>
                  <a:pt x="6051" y="87299"/>
                </a:moveTo>
                <a:cubicBezTo>
                  <a:pt x="6008" y="87299"/>
                  <a:pt x="5966" y="87315"/>
                  <a:pt x="5923" y="87343"/>
                </a:cubicBezTo>
                <a:cubicBezTo>
                  <a:pt x="5828" y="87407"/>
                  <a:pt x="5828" y="87533"/>
                  <a:pt x="5891" y="87628"/>
                </a:cubicBezTo>
                <a:lnTo>
                  <a:pt x="5923" y="87660"/>
                </a:lnTo>
                <a:cubicBezTo>
                  <a:pt x="5955" y="87692"/>
                  <a:pt x="6018" y="87723"/>
                  <a:pt x="6050" y="87723"/>
                </a:cubicBezTo>
                <a:cubicBezTo>
                  <a:pt x="6113" y="87723"/>
                  <a:pt x="6145" y="87692"/>
                  <a:pt x="6176" y="87692"/>
                </a:cubicBezTo>
                <a:cubicBezTo>
                  <a:pt x="6271" y="87597"/>
                  <a:pt x="6303" y="87502"/>
                  <a:pt x="6208" y="87407"/>
                </a:cubicBezTo>
                <a:lnTo>
                  <a:pt x="6208" y="87407"/>
                </a:lnTo>
                <a:lnTo>
                  <a:pt x="6050" y="87502"/>
                </a:lnTo>
                <a:lnTo>
                  <a:pt x="6208" y="87375"/>
                </a:lnTo>
                <a:cubicBezTo>
                  <a:pt x="6156" y="87323"/>
                  <a:pt x="6103" y="87299"/>
                  <a:pt x="6051" y="87299"/>
                </a:cubicBezTo>
                <a:close/>
                <a:moveTo>
                  <a:pt x="71560" y="88360"/>
                </a:moveTo>
                <a:cubicBezTo>
                  <a:pt x="71503" y="88360"/>
                  <a:pt x="71449" y="88385"/>
                  <a:pt x="71415" y="88420"/>
                </a:cubicBezTo>
                <a:lnTo>
                  <a:pt x="71383" y="88452"/>
                </a:lnTo>
                <a:cubicBezTo>
                  <a:pt x="71320" y="88547"/>
                  <a:pt x="71320" y="88642"/>
                  <a:pt x="71415" y="88705"/>
                </a:cubicBezTo>
                <a:cubicBezTo>
                  <a:pt x="71446" y="88769"/>
                  <a:pt x="71478" y="88769"/>
                  <a:pt x="71541" y="88769"/>
                </a:cubicBezTo>
                <a:cubicBezTo>
                  <a:pt x="71605" y="88769"/>
                  <a:pt x="71668" y="88737"/>
                  <a:pt x="71700" y="88674"/>
                </a:cubicBezTo>
                <a:cubicBezTo>
                  <a:pt x="71795" y="88610"/>
                  <a:pt x="71763" y="88483"/>
                  <a:pt x="71700" y="88420"/>
                </a:cubicBezTo>
                <a:cubicBezTo>
                  <a:pt x="71657" y="88377"/>
                  <a:pt x="71607" y="88360"/>
                  <a:pt x="71560" y="88360"/>
                </a:cubicBezTo>
                <a:close/>
                <a:moveTo>
                  <a:pt x="7095" y="88539"/>
                </a:moveTo>
                <a:cubicBezTo>
                  <a:pt x="7047" y="88539"/>
                  <a:pt x="7000" y="88563"/>
                  <a:pt x="6968" y="88610"/>
                </a:cubicBezTo>
                <a:cubicBezTo>
                  <a:pt x="6873" y="88674"/>
                  <a:pt x="6873" y="88800"/>
                  <a:pt x="6968" y="88895"/>
                </a:cubicBezTo>
                <a:cubicBezTo>
                  <a:pt x="7000" y="88927"/>
                  <a:pt x="7063" y="88959"/>
                  <a:pt x="7095" y="88959"/>
                </a:cubicBezTo>
                <a:cubicBezTo>
                  <a:pt x="7158" y="88959"/>
                  <a:pt x="7190" y="88959"/>
                  <a:pt x="7221" y="88927"/>
                </a:cubicBezTo>
                <a:cubicBezTo>
                  <a:pt x="7316" y="88832"/>
                  <a:pt x="7316" y="88705"/>
                  <a:pt x="7253" y="88642"/>
                </a:cubicBezTo>
                <a:lnTo>
                  <a:pt x="7221" y="88610"/>
                </a:lnTo>
                <a:cubicBezTo>
                  <a:pt x="7190" y="88563"/>
                  <a:pt x="7142" y="88539"/>
                  <a:pt x="7095" y="88539"/>
                </a:cubicBezTo>
                <a:close/>
                <a:moveTo>
                  <a:pt x="70461" y="89552"/>
                </a:moveTo>
                <a:cubicBezTo>
                  <a:pt x="70409" y="89552"/>
                  <a:pt x="70354" y="89576"/>
                  <a:pt x="70306" y="89624"/>
                </a:cubicBezTo>
                <a:lnTo>
                  <a:pt x="70275" y="89624"/>
                </a:lnTo>
                <a:cubicBezTo>
                  <a:pt x="70211" y="89719"/>
                  <a:pt x="70211" y="89845"/>
                  <a:pt x="70306" y="89909"/>
                </a:cubicBezTo>
                <a:cubicBezTo>
                  <a:pt x="70338" y="89940"/>
                  <a:pt x="70370" y="89972"/>
                  <a:pt x="70433" y="89972"/>
                </a:cubicBezTo>
                <a:cubicBezTo>
                  <a:pt x="70496" y="89972"/>
                  <a:pt x="70560" y="89940"/>
                  <a:pt x="70591" y="89877"/>
                </a:cubicBezTo>
                <a:cubicBezTo>
                  <a:pt x="70686" y="89814"/>
                  <a:pt x="70686" y="89687"/>
                  <a:pt x="70591" y="89624"/>
                </a:cubicBezTo>
                <a:cubicBezTo>
                  <a:pt x="70560" y="89576"/>
                  <a:pt x="70512" y="89552"/>
                  <a:pt x="70461" y="89552"/>
                </a:cubicBezTo>
                <a:close/>
                <a:moveTo>
                  <a:pt x="8217" y="89722"/>
                </a:moveTo>
                <a:cubicBezTo>
                  <a:pt x="8165" y="89722"/>
                  <a:pt x="8111" y="89747"/>
                  <a:pt x="8076" y="89782"/>
                </a:cubicBezTo>
                <a:cubicBezTo>
                  <a:pt x="7981" y="89877"/>
                  <a:pt x="8013" y="90004"/>
                  <a:pt x="8076" y="90067"/>
                </a:cubicBezTo>
                <a:cubicBezTo>
                  <a:pt x="8108" y="90130"/>
                  <a:pt x="8171" y="90130"/>
                  <a:pt x="8235" y="90130"/>
                </a:cubicBezTo>
                <a:cubicBezTo>
                  <a:pt x="8266" y="90130"/>
                  <a:pt x="8330" y="90130"/>
                  <a:pt x="8361" y="90099"/>
                </a:cubicBezTo>
                <a:cubicBezTo>
                  <a:pt x="8425" y="90004"/>
                  <a:pt x="8425" y="89877"/>
                  <a:pt x="8361" y="89814"/>
                </a:cubicBezTo>
                <a:lnTo>
                  <a:pt x="8330" y="89782"/>
                </a:lnTo>
                <a:cubicBezTo>
                  <a:pt x="8301" y="89739"/>
                  <a:pt x="8260" y="89722"/>
                  <a:pt x="8217" y="89722"/>
                </a:cubicBezTo>
                <a:close/>
                <a:moveTo>
                  <a:pt x="69289" y="90661"/>
                </a:moveTo>
                <a:cubicBezTo>
                  <a:pt x="69237" y="90661"/>
                  <a:pt x="69182" y="90684"/>
                  <a:pt x="69134" y="90732"/>
                </a:cubicBezTo>
                <a:cubicBezTo>
                  <a:pt x="69134" y="90732"/>
                  <a:pt x="69103" y="90764"/>
                  <a:pt x="69103" y="90764"/>
                </a:cubicBezTo>
                <a:cubicBezTo>
                  <a:pt x="69039" y="90827"/>
                  <a:pt x="69039" y="90922"/>
                  <a:pt x="69103" y="91017"/>
                </a:cubicBezTo>
                <a:cubicBezTo>
                  <a:pt x="69166" y="91049"/>
                  <a:pt x="69198" y="91080"/>
                  <a:pt x="69261" y="91080"/>
                </a:cubicBezTo>
                <a:cubicBezTo>
                  <a:pt x="69324" y="91080"/>
                  <a:pt x="69356" y="91049"/>
                  <a:pt x="69419" y="91017"/>
                </a:cubicBezTo>
                <a:cubicBezTo>
                  <a:pt x="69483" y="90954"/>
                  <a:pt x="69514" y="90827"/>
                  <a:pt x="69419" y="90732"/>
                </a:cubicBezTo>
                <a:cubicBezTo>
                  <a:pt x="69388" y="90684"/>
                  <a:pt x="69340" y="90661"/>
                  <a:pt x="69289" y="90661"/>
                </a:cubicBezTo>
                <a:close/>
                <a:moveTo>
                  <a:pt x="9398" y="90833"/>
                </a:moveTo>
                <a:cubicBezTo>
                  <a:pt x="9343" y="90833"/>
                  <a:pt x="9285" y="90867"/>
                  <a:pt x="9248" y="90922"/>
                </a:cubicBezTo>
                <a:cubicBezTo>
                  <a:pt x="9185" y="90985"/>
                  <a:pt x="9185" y="91144"/>
                  <a:pt x="9280" y="91207"/>
                </a:cubicBezTo>
                <a:cubicBezTo>
                  <a:pt x="9312" y="91239"/>
                  <a:pt x="9375" y="91239"/>
                  <a:pt x="9407" y="91239"/>
                </a:cubicBezTo>
                <a:cubicBezTo>
                  <a:pt x="9470" y="91239"/>
                  <a:pt x="9502" y="91239"/>
                  <a:pt x="9565" y="91207"/>
                </a:cubicBezTo>
                <a:cubicBezTo>
                  <a:pt x="9628" y="91112"/>
                  <a:pt x="9628" y="90985"/>
                  <a:pt x="9533" y="90922"/>
                </a:cubicBezTo>
                <a:lnTo>
                  <a:pt x="9502" y="90890"/>
                </a:lnTo>
                <a:cubicBezTo>
                  <a:pt x="9475" y="90851"/>
                  <a:pt x="9437" y="90833"/>
                  <a:pt x="9398" y="90833"/>
                </a:cubicBezTo>
                <a:close/>
                <a:moveTo>
                  <a:pt x="68043" y="91733"/>
                </a:moveTo>
                <a:cubicBezTo>
                  <a:pt x="68001" y="91733"/>
                  <a:pt x="67959" y="91749"/>
                  <a:pt x="67931" y="91777"/>
                </a:cubicBezTo>
                <a:lnTo>
                  <a:pt x="67899" y="91777"/>
                </a:lnTo>
                <a:cubicBezTo>
                  <a:pt x="67804" y="91872"/>
                  <a:pt x="67804" y="91967"/>
                  <a:pt x="67868" y="92062"/>
                </a:cubicBezTo>
                <a:cubicBezTo>
                  <a:pt x="67899" y="92125"/>
                  <a:pt x="67963" y="92157"/>
                  <a:pt x="68026" y="92157"/>
                </a:cubicBezTo>
                <a:cubicBezTo>
                  <a:pt x="68058" y="92157"/>
                  <a:pt x="68089" y="92125"/>
                  <a:pt x="68153" y="92094"/>
                </a:cubicBezTo>
                <a:lnTo>
                  <a:pt x="68184" y="92062"/>
                </a:lnTo>
                <a:cubicBezTo>
                  <a:pt x="68248" y="91999"/>
                  <a:pt x="68279" y="91872"/>
                  <a:pt x="68184" y="91809"/>
                </a:cubicBezTo>
                <a:cubicBezTo>
                  <a:pt x="68149" y="91756"/>
                  <a:pt x="68095" y="91733"/>
                  <a:pt x="68043" y="91733"/>
                </a:cubicBezTo>
                <a:close/>
                <a:moveTo>
                  <a:pt x="10637" y="91871"/>
                </a:moveTo>
                <a:cubicBezTo>
                  <a:pt x="10578" y="91871"/>
                  <a:pt x="10524" y="91906"/>
                  <a:pt x="10483" y="91967"/>
                </a:cubicBezTo>
                <a:cubicBezTo>
                  <a:pt x="10420" y="92030"/>
                  <a:pt x="10452" y="92189"/>
                  <a:pt x="10515" y="92252"/>
                </a:cubicBezTo>
                <a:cubicBezTo>
                  <a:pt x="10547" y="92284"/>
                  <a:pt x="10610" y="92284"/>
                  <a:pt x="10642" y="92284"/>
                </a:cubicBezTo>
                <a:cubicBezTo>
                  <a:pt x="10705" y="92284"/>
                  <a:pt x="10768" y="92252"/>
                  <a:pt x="10800" y="92220"/>
                </a:cubicBezTo>
                <a:cubicBezTo>
                  <a:pt x="10863" y="92125"/>
                  <a:pt x="10863" y="91999"/>
                  <a:pt x="10768" y="91935"/>
                </a:cubicBezTo>
                <a:cubicBezTo>
                  <a:pt x="10768" y="91935"/>
                  <a:pt x="10737" y="91904"/>
                  <a:pt x="10737" y="91904"/>
                </a:cubicBezTo>
                <a:cubicBezTo>
                  <a:pt x="10703" y="91881"/>
                  <a:pt x="10669" y="91871"/>
                  <a:pt x="10637" y="91871"/>
                </a:cubicBezTo>
                <a:close/>
                <a:moveTo>
                  <a:pt x="66740" y="92694"/>
                </a:moveTo>
                <a:cubicBezTo>
                  <a:pt x="66704" y="92694"/>
                  <a:pt x="66666" y="92705"/>
                  <a:pt x="66633" y="92727"/>
                </a:cubicBezTo>
                <a:lnTo>
                  <a:pt x="66601" y="92759"/>
                </a:lnTo>
                <a:cubicBezTo>
                  <a:pt x="66506" y="92822"/>
                  <a:pt x="66474" y="92949"/>
                  <a:pt x="66538" y="93044"/>
                </a:cubicBezTo>
                <a:cubicBezTo>
                  <a:pt x="66601" y="93075"/>
                  <a:pt x="66633" y="93107"/>
                  <a:pt x="66696" y="93107"/>
                </a:cubicBezTo>
                <a:cubicBezTo>
                  <a:pt x="66759" y="93107"/>
                  <a:pt x="66791" y="93107"/>
                  <a:pt x="66823" y="93075"/>
                </a:cubicBezTo>
                <a:lnTo>
                  <a:pt x="66854" y="93075"/>
                </a:lnTo>
                <a:cubicBezTo>
                  <a:pt x="66949" y="93012"/>
                  <a:pt x="66981" y="92885"/>
                  <a:pt x="66886" y="92790"/>
                </a:cubicBezTo>
                <a:cubicBezTo>
                  <a:pt x="66865" y="92729"/>
                  <a:pt x="66805" y="92694"/>
                  <a:pt x="66740" y="92694"/>
                </a:cubicBezTo>
                <a:close/>
                <a:moveTo>
                  <a:pt x="11936" y="92821"/>
                </a:moveTo>
                <a:cubicBezTo>
                  <a:pt x="11877" y="92821"/>
                  <a:pt x="11823" y="92856"/>
                  <a:pt x="11782" y="92917"/>
                </a:cubicBezTo>
                <a:cubicBezTo>
                  <a:pt x="11718" y="93012"/>
                  <a:pt x="11718" y="93139"/>
                  <a:pt x="11813" y="93202"/>
                </a:cubicBezTo>
                <a:lnTo>
                  <a:pt x="11845" y="93202"/>
                </a:lnTo>
                <a:cubicBezTo>
                  <a:pt x="11877" y="93234"/>
                  <a:pt x="11908" y="93234"/>
                  <a:pt x="11972" y="93234"/>
                </a:cubicBezTo>
                <a:cubicBezTo>
                  <a:pt x="12035" y="93234"/>
                  <a:pt x="12067" y="93234"/>
                  <a:pt x="12130" y="93170"/>
                </a:cubicBezTo>
                <a:cubicBezTo>
                  <a:pt x="12193" y="93075"/>
                  <a:pt x="12162" y="92949"/>
                  <a:pt x="12067" y="92885"/>
                </a:cubicBezTo>
                <a:lnTo>
                  <a:pt x="11940" y="93012"/>
                </a:lnTo>
                <a:lnTo>
                  <a:pt x="12035" y="92854"/>
                </a:lnTo>
                <a:cubicBezTo>
                  <a:pt x="12001" y="92831"/>
                  <a:pt x="11968" y="92821"/>
                  <a:pt x="11936" y="92821"/>
                </a:cubicBezTo>
                <a:close/>
                <a:moveTo>
                  <a:pt x="65379" y="93581"/>
                </a:moveTo>
                <a:cubicBezTo>
                  <a:pt x="65342" y="93581"/>
                  <a:pt x="65304" y="93591"/>
                  <a:pt x="65271" y="93614"/>
                </a:cubicBezTo>
                <a:lnTo>
                  <a:pt x="65239" y="93646"/>
                </a:lnTo>
                <a:cubicBezTo>
                  <a:pt x="65144" y="93709"/>
                  <a:pt x="65144" y="93804"/>
                  <a:pt x="65207" y="93899"/>
                </a:cubicBezTo>
                <a:cubicBezTo>
                  <a:pt x="65239" y="93962"/>
                  <a:pt x="65302" y="93994"/>
                  <a:pt x="65366" y="93994"/>
                </a:cubicBezTo>
                <a:cubicBezTo>
                  <a:pt x="65429" y="93994"/>
                  <a:pt x="65461" y="93994"/>
                  <a:pt x="65492" y="93962"/>
                </a:cubicBezTo>
                <a:cubicBezTo>
                  <a:pt x="65587" y="93899"/>
                  <a:pt x="65619" y="93772"/>
                  <a:pt x="65556" y="93677"/>
                </a:cubicBezTo>
                <a:cubicBezTo>
                  <a:pt x="65515" y="93616"/>
                  <a:pt x="65448" y="93581"/>
                  <a:pt x="65379" y="93581"/>
                </a:cubicBezTo>
                <a:close/>
                <a:moveTo>
                  <a:pt x="13308" y="93714"/>
                </a:moveTo>
                <a:cubicBezTo>
                  <a:pt x="13236" y="93714"/>
                  <a:pt x="13166" y="93759"/>
                  <a:pt x="13143" y="93804"/>
                </a:cubicBezTo>
                <a:cubicBezTo>
                  <a:pt x="13080" y="93899"/>
                  <a:pt x="13112" y="94026"/>
                  <a:pt x="13207" y="94089"/>
                </a:cubicBezTo>
                <a:cubicBezTo>
                  <a:pt x="13239" y="94121"/>
                  <a:pt x="13270" y="94121"/>
                  <a:pt x="13334" y="94121"/>
                </a:cubicBezTo>
                <a:cubicBezTo>
                  <a:pt x="13397" y="94121"/>
                  <a:pt x="13460" y="94089"/>
                  <a:pt x="13492" y="94026"/>
                </a:cubicBezTo>
                <a:cubicBezTo>
                  <a:pt x="13555" y="93931"/>
                  <a:pt x="13524" y="93836"/>
                  <a:pt x="13429" y="93772"/>
                </a:cubicBezTo>
                <a:cubicBezTo>
                  <a:pt x="13429" y="93772"/>
                  <a:pt x="13397" y="93741"/>
                  <a:pt x="13397" y="93741"/>
                </a:cubicBezTo>
                <a:cubicBezTo>
                  <a:pt x="13369" y="93722"/>
                  <a:pt x="13338" y="93714"/>
                  <a:pt x="13308" y="93714"/>
                </a:cubicBezTo>
                <a:close/>
                <a:moveTo>
                  <a:pt x="64009" y="94404"/>
                </a:moveTo>
                <a:cubicBezTo>
                  <a:pt x="63976" y="94404"/>
                  <a:pt x="63943" y="94415"/>
                  <a:pt x="63909" y="94437"/>
                </a:cubicBezTo>
                <a:lnTo>
                  <a:pt x="63941" y="94627"/>
                </a:lnTo>
                <a:lnTo>
                  <a:pt x="63846" y="94437"/>
                </a:lnTo>
                <a:cubicBezTo>
                  <a:pt x="63751" y="94501"/>
                  <a:pt x="63719" y="94627"/>
                  <a:pt x="63782" y="94722"/>
                </a:cubicBezTo>
                <a:cubicBezTo>
                  <a:pt x="63814" y="94786"/>
                  <a:pt x="63877" y="94817"/>
                  <a:pt x="63941" y="94817"/>
                </a:cubicBezTo>
                <a:cubicBezTo>
                  <a:pt x="63972" y="94817"/>
                  <a:pt x="64004" y="94817"/>
                  <a:pt x="64036" y="94786"/>
                </a:cubicBezTo>
                <a:lnTo>
                  <a:pt x="64099" y="94786"/>
                </a:lnTo>
                <a:cubicBezTo>
                  <a:pt x="64194" y="94722"/>
                  <a:pt x="64226" y="94596"/>
                  <a:pt x="64162" y="94501"/>
                </a:cubicBezTo>
                <a:cubicBezTo>
                  <a:pt x="64121" y="94439"/>
                  <a:pt x="64067" y="94404"/>
                  <a:pt x="64009" y="94404"/>
                </a:cubicBezTo>
                <a:close/>
                <a:moveTo>
                  <a:pt x="14715" y="94520"/>
                </a:moveTo>
                <a:cubicBezTo>
                  <a:pt x="14638" y="94520"/>
                  <a:pt x="14561" y="94556"/>
                  <a:pt x="14537" y="94627"/>
                </a:cubicBezTo>
                <a:cubicBezTo>
                  <a:pt x="14474" y="94722"/>
                  <a:pt x="14537" y="94849"/>
                  <a:pt x="14632" y="94912"/>
                </a:cubicBezTo>
                <a:cubicBezTo>
                  <a:pt x="14664" y="94912"/>
                  <a:pt x="14695" y="94944"/>
                  <a:pt x="14727" y="94944"/>
                </a:cubicBezTo>
                <a:cubicBezTo>
                  <a:pt x="14790" y="94944"/>
                  <a:pt x="14854" y="94881"/>
                  <a:pt x="14885" y="94817"/>
                </a:cubicBezTo>
                <a:cubicBezTo>
                  <a:pt x="14949" y="94722"/>
                  <a:pt x="14917" y="94596"/>
                  <a:pt x="14822" y="94564"/>
                </a:cubicBezTo>
                <a:lnTo>
                  <a:pt x="14790" y="94532"/>
                </a:lnTo>
                <a:cubicBezTo>
                  <a:pt x="14767" y="94524"/>
                  <a:pt x="14741" y="94520"/>
                  <a:pt x="14715" y="94520"/>
                </a:cubicBezTo>
                <a:close/>
                <a:moveTo>
                  <a:pt x="62536" y="95140"/>
                </a:moveTo>
                <a:cubicBezTo>
                  <a:pt x="62508" y="95140"/>
                  <a:pt x="62479" y="95148"/>
                  <a:pt x="62452" y="95166"/>
                </a:cubicBezTo>
                <a:lnTo>
                  <a:pt x="62421" y="95166"/>
                </a:lnTo>
                <a:cubicBezTo>
                  <a:pt x="62326" y="95229"/>
                  <a:pt x="62294" y="95324"/>
                  <a:pt x="62326" y="95419"/>
                </a:cubicBezTo>
                <a:cubicBezTo>
                  <a:pt x="62357" y="95482"/>
                  <a:pt x="62452" y="95546"/>
                  <a:pt x="62516" y="95546"/>
                </a:cubicBezTo>
                <a:cubicBezTo>
                  <a:pt x="62547" y="95546"/>
                  <a:pt x="62579" y="95546"/>
                  <a:pt x="62611" y="95514"/>
                </a:cubicBezTo>
                <a:cubicBezTo>
                  <a:pt x="62706" y="95482"/>
                  <a:pt x="62769" y="95356"/>
                  <a:pt x="62706" y="95261"/>
                </a:cubicBezTo>
                <a:cubicBezTo>
                  <a:pt x="62683" y="95192"/>
                  <a:pt x="62611" y="95140"/>
                  <a:pt x="62536" y="95140"/>
                </a:cubicBezTo>
                <a:close/>
                <a:moveTo>
                  <a:pt x="16149" y="95235"/>
                </a:moveTo>
                <a:cubicBezTo>
                  <a:pt x="16072" y="95235"/>
                  <a:pt x="16017" y="95287"/>
                  <a:pt x="15994" y="95356"/>
                </a:cubicBezTo>
                <a:cubicBezTo>
                  <a:pt x="15930" y="95451"/>
                  <a:pt x="15994" y="95577"/>
                  <a:pt x="16089" y="95609"/>
                </a:cubicBezTo>
                <a:cubicBezTo>
                  <a:pt x="16120" y="95641"/>
                  <a:pt x="16152" y="95641"/>
                  <a:pt x="16184" y="95641"/>
                </a:cubicBezTo>
                <a:cubicBezTo>
                  <a:pt x="16247" y="95641"/>
                  <a:pt x="16342" y="95609"/>
                  <a:pt x="16374" y="95514"/>
                </a:cubicBezTo>
                <a:cubicBezTo>
                  <a:pt x="16405" y="95419"/>
                  <a:pt x="16374" y="95324"/>
                  <a:pt x="16279" y="95261"/>
                </a:cubicBezTo>
                <a:lnTo>
                  <a:pt x="16247" y="95261"/>
                </a:lnTo>
                <a:cubicBezTo>
                  <a:pt x="16212" y="95243"/>
                  <a:pt x="16179" y="95235"/>
                  <a:pt x="16149" y="95235"/>
                </a:cubicBezTo>
                <a:close/>
                <a:moveTo>
                  <a:pt x="61048" y="95774"/>
                </a:moveTo>
                <a:cubicBezTo>
                  <a:pt x="61019" y="95774"/>
                  <a:pt x="60990" y="95781"/>
                  <a:pt x="60964" y="95799"/>
                </a:cubicBezTo>
                <a:lnTo>
                  <a:pt x="60932" y="95799"/>
                </a:lnTo>
                <a:cubicBezTo>
                  <a:pt x="60837" y="95831"/>
                  <a:pt x="60774" y="95957"/>
                  <a:pt x="60805" y="96052"/>
                </a:cubicBezTo>
                <a:cubicBezTo>
                  <a:pt x="60837" y="96147"/>
                  <a:pt x="60932" y="96179"/>
                  <a:pt x="60995" y="96179"/>
                </a:cubicBezTo>
                <a:lnTo>
                  <a:pt x="61090" y="96179"/>
                </a:lnTo>
                <a:lnTo>
                  <a:pt x="61122" y="96147"/>
                </a:lnTo>
                <a:cubicBezTo>
                  <a:pt x="61217" y="96116"/>
                  <a:pt x="61249" y="95989"/>
                  <a:pt x="61217" y="95894"/>
                </a:cubicBezTo>
                <a:cubicBezTo>
                  <a:pt x="61194" y="95826"/>
                  <a:pt x="61122" y="95774"/>
                  <a:pt x="61048" y="95774"/>
                </a:cubicBezTo>
                <a:close/>
                <a:moveTo>
                  <a:pt x="17637" y="95851"/>
                </a:moveTo>
                <a:cubicBezTo>
                  <a:pt x="17566" y="95851"/>
                  <a:pt x="17499" y="95892"/>
                  <a:pt x="17450" y="95989"/>
                </a:cubicBezTo>
                <a:cubicBezTo>
                  <a:pt x="17419" y="96084"/>
                  <a:pt x="17482" y="96211"/>
                  <a:pt x="17577" y="96242"/>
                </a:cubicBezTo>
                <a:lnTo>
                  <a:pt x="17609" y="96242"/>
                </a:lnTo>
                <a:lnTo>
                  <a:pt x="17672" y="96052"/>
                </a:lnTo>
                <a:lnTo>
                  <a:pt x="17736" y="95862"/>
                </a:lnTo>
                <a:lnTo>
                  <a:pt x="17641" y="96052"/>
                </a:lnTo>
                <a:lnTo>
                  <a:pt x="17704" y="95862"/>
                </a:lnTo>
                <a:cubicBezTo>
                  <a:pt x="17681" y="95855"/>
                  <a:pt x="17659" y="95851"/>
                  <a:pt x="17637" y="95851"/>
                </a:cubicBezTo>
                <a:close/>
                <a:moveTo>
                  <a:pt x="59496" y="96329"/>
                </a:moveTo>
                <a:cubicBezTo>
                  <a:pt x="59478" y="96329"/>
                  <a:pt x="59461" y="96332"/>
                  <a:pt x="59444" y="96337"/>
                </a:cubicBezTo>
                <a:lnTo>
                  <a:pt x="59412" y="96337"/>
                </a:lnTo>
                <a:cubicBezTo>
                  <a:pt x="59317" y="96369"/>
                  <a:pt x="59254" y="96496"/>
                  <a:pt x="59285" y="96591"/>
                </a:cubicBezTo>
                <a:cubicBezTo>
                  <a:pt x="59317" y="96686"/>
                  <a:pt x="59380" y="96749"/>
                  <a:pt x="59475" y="96749"/>
                </a:cubicBezTo>
                <a:cubicBezTo>
                  <a:pt x="59507" y="96749"/>
                  <a:pt x="59507" y="96749"/>
                  <a:pt x="59539" y="96717"/>
                </a:cubicBezTo>
                <a:lnTo>
                  <a:pt x="59570" y="96717"/>
                </a:lnTo>
                <a:cubicBezTo>
                  <a:pt x="59665" y="96686"/>
                  <a:pt x="59729" y="96559"/>
                  <a:pt x="59697" y="96464"/>
                </a:cubicBezTo>
                <a:cubicBezTo>
                  <a:pt x="59671" y="96386"/>
                  <a:pt x="59581" y="96329"/>
                  <a:pt x="59496" y="96329"/>
                </a:cubicBezTo>
                <a:close/>
                <a:moveTo>
                  <a:pt x="19171" y="96392"/>
                </a:moveTo>
                <a:cubicBezTo>
                  <a:pt x="19087" y="96392"/>
                  <a:pt x="18997" y="96449"/>
                  <a:pt x="18971" y="96527"/>
                </a:cubicBezTo>
                <a:cubicBezTo>
                  <a:pt x="18939" y="96622"/>
                  <a:pt x="19002" y="96749"/>
                  <a:pt x="19097" y="96781"/>
                </a:cubicBezTo>
                <a:lnTo>
                  <a:pt x="19161" y="96781"/>
                </a:lnTo>
                <a:cubicBezTo>
                  <a:pt x="19161" y="96812"/>
                  <a:pt x="19192" y="96812"/>
                  <a:pt x="19192" y="96812"/>
                </a:cubicBezTo>
                <a:cubicBezTo>
                  <a:pt x="19287" y="96812"/>
                  <a:pt x="19382" y="96749"/>
                  <a:pt x="19382" y="96654"/>
                </a:cubicBezTo>
                <a:cubicBezTo>
                  <a:pt x="19414" y="96559"/>
                  <a:pt x="19351" y="96432"/>
                  <a:pt x="19256" y="96401"/>
                </a:cubicBezTo>
                <a:lnTo>
                  <a:pt x="19224" y="96401"/>
                </a:lnTo>
                <a:cubicBezTo>
                  <a:pt x="19207" y="96395"/>
                  <a:pt x="19189" y="96392"/>
                  <a:pt x="19171" y="96392"/>
                </a:cubicBezTo>
                <a:close/>
                <a:moveTo>
                  <a:pt x="57892" y="96781"/>
                </a:moveTo>
                <a:lnTo>
                  <a:pt x="57860" y="96812"/>
                </a:lnTo>
                <a:cubicBezTo>
                  <a:pt x="57765" y="96844"/>
                  <a:pt x="57702" y="96939"/>
                  <a:pt x="57734" y="97034"/>
                </a:cubicBezTo>
                <a:cubicBezTo>
                  <a:pt x="57765" y="97129"/>
                  <a:pt x="57860" y="97192"/>
                  <a:pt x="57955" y="97192"/>
                </a:cubicBezTo>
                <a:lnTo>
                  <a:pt x="58019" y="97192"/>
                </a:lnTo>
                <a:cubicBezTo>
                  <a:pt x="58114" y="97161"/>
                  <a:pt x="58177" y="97034"/>
                  <a:pt x="58145" y="96939"/>
                </a:cubicBezTo>
                <a:cubicBezTo>
                  <a:pt x="58114" y="96812"/>
                  <a:pt x="58019" y="96781"/>
                  <a:pt x="57892" y="96781"/>
                </a:cubicBezTo>
                <a:close/>
                <a:moveTo>
                  <a:pt x="20725" y="96836"/>
                </a:moveTo>
                <a:cubicBezTo>
                  <a:pt x="20640" y="96836"/>
                  <a:pt x="20549" y="96897"/>
                  <a:pt x="20522" y="97002"/>
                </a:cubicBezTo>
                <a:cubicBezTo>
                  <a:pt x="20522" y="97097"/>
                  <a:pt x="20586" y="97192"/>
                  <a:pt x="20681" y="97224"/>
                </a:cubicBezTo>
                <a:lnTo>
                  <a:pt x="20712" y="97256"/>
                </a:lnTo>
                <a:lnTo>
                  <a:pt x="20776" y="97256"/>
                </a:lnTo>
                <a:cubicBezTo>
                  <a:pt x="20871" y="97256"/>
                  <a:pt x="20934" y="97192"/>
                  <a:pt x="20966" y="97097"/>
                </a:cubicBezTo>
                <a:cubicBezTo>
                  <a:pt x="20966" y="97002"/>
                  <a:pt x="20902" y="96876"/>
                  <a:pt x="20807" y="96844"/>
                </a:cubicBezTo>
                <a:lnTo>
                  <a:pt x="20712" y="97034"/>
                </a:lnTo>
                <a:lnTo>
                  <a:pt x="20776" y="96844"/>
                </a:lnTo>
                <a:cubicBezTo>
                  <a:pt x="20759" y="96839"/>
                  <a:pt x="20742" y="96836"/>
                  <a:pt x="20725" y="96836"/>
                </a:cubicBezTo>
                <a:close/>
                <a:moveTo>
                  <a:pt x="56391" y="97153"/>
                </a:moveTo>
                <a:cubicBezTo>
                  <a:pt x="56374" y="97153"/>
                  <a:pt x="56356" y="97155"/>
                  <a:pt x="56340" y="97161"/>
                </a:cubicBezTo>
                <a:lnTo>
                  <a:pt x="56308" y="97161"/>
                </a:lnTo>
                <a:cubicBezTo>
                  <a:pt x="56182" y="97192"/>
                  <a:pt x="56150" y="97287"/>
                  <a:pt x="56150" y="97382"/>
                </a:cubicBezTo>
                <a:cubicBezTo>
                  <a:pt x="56182" y="97477"/>
                  <a:pt x="56277" y="97541"/>
                  <a:pt x="56372" y="97541"/>
                </a:cubicBezTo>
                <a:lnTo>
                  <a:pt x="56403" y="97541"/>
                </a:lnTo>
                <a:cubicBezTo>
                  <a:pt x="56530" y="97509"/>
                  <a:pt x="56593" y="97414"/>
                  <a:pt x="56562" y="97319"/>
                </a:cubicBezTo>
                <a:cubicBezTo>
                  <a:pt x="56562" y="97214"/>
                  <a:pt x="56475" y="97153"/>
                  <a:pt x="56391" y="97153"/>
                </a:cubicBezTo>
                <a:close/>
                <a:moveTo>
                  <a:pt x="22320" y="97186"/>
                </a:moveTo>
                <a:cubicBezTo>
                  <a:pt x="22233" y="97186"/>
                  <a:pt x="22138" y="97268"/>
                  <a:pt x="22138" y="97351"/>
                </a:cubicBezTo>
                <a:cubicBezTo>
                  <a:pt x="22106" y="97446"/>
                  <a:pt x="22169" y="97572"/>
                  <a:pt x="22296" y="97572"/>
                </a:cubicBezTo>
                <a:lnTo>
                  <a:pt x="22328" y="97604"/>
                </a:lnTo>
                <a:lnTo>
                  <a:pt x="22359" y="97604"/>
                </a:lnTo>
                <a:cubicBezTo>
                  <a:pt x="22454" y="97604"/>
                  <a:pt x="22518" y="97541"/>
                  <a:pt x="22549" y="97446"/>
                </a:cubicBezTo>
                <a:cubicBezTo>
                  <a:pt x="22581" y="97319"/>
                  <a:pt x="22486" y="97224"/>
                  <a:pt x="22391" y="97192"/>
                </a:cubicBezTo>
                <a:lnTo>
                  <a:pt x="22359" y="97192"/>
                </a:lnTo>
                <a:cubicBezTo>
                  <a:pt x="22346" y="97188"/>
                  <a:pt x="22333" y="97186"/>
                  <a:pt x="22320" y="97186"/>
                </a:cubicBezTo>
                <a:close/>
                <a:moveTo>
                  <a:pt x="54693" y="97414"/>
                </a:moveTo>
                <a:cubicBezTo>
                  <a:pt x="54598" y="97446"/>
                  <a:pt x="54535" y="97541"/>
                  <a:pt x="54535" y="97636"/>
                </a:cubicBezTo>
                <a:cubicBezTo>
                  <a:pt x="54567" y="97731"/>
                  <a:pt x="54630" y="97826"/>
                  <a:pt x="54725" y="97826"/>
                </a:cubicBezTo>
                <a:lnTo>
                  <a:pt x="54788" y="97826"/>
                </a:lnTo>
                <a:cubicBezTo>
                  <a:pt x="54915" y="97794"/>
                  <a:pt x="54978" y="97699"/>
                  <a:pt x="54978" y="97604"/>
                </a:cubicBezTo>
                <a:cubicBezTo>
                  <a:pt x="54947" y="97477"/>
                  <a:pt x="54852" y="97414"/>
                  <a:pt x="54757" y="97414"/>
                </a:cubicBezTo>
                <a:lnTo>
                  <a:pt x="54725" y="97636"/>
                </a:lnTo>
                <a:lnTo>
                  <a:pt x="54693" y="97414"/>
                </a:lnTo>
                <a:close/>
                <a:moveTo>
                  <a:pt x="23943" y="97446"/>
                </a:moveTo>
                <a:cubicBezTo>
                  <a:pt x="23848" y="97446"/>
                  <a:pt x="23721" y="97509"/>
                  <a:pt x="23721" y="97604"/>
                </a:cubicBezTo>
                <a:cubicBezTo>
                  <a:pt x="23689" y="97731"/>
                  <a:pt x="23784" y="97826"/>
                  <a:pt x="23879" y="97826"/>
                </a:cubicBezTo>
                <a:lnTo>
                  <a:pt x="23943" y="97857"/>
                </a:lnTo>
                <a:cubicBezTo>
                  <a:pt x="24069" y="97857"/>
                  <a:pt x="24133" y="97762"/>
                  <a:pt x="24164" y="97667"/>
                </a:cubicBezTo>
                <a:cubicBezTo>
                  <a:pt x="24164" y="97572"/>
                  <a:pt x="24069" y="97477"/>
                  <a:pt x="23974" y="97446"/>
                </a:cubicBezTo>
                <a:close/>
                <a:moveTo>
                  <a:pt x="53142" y="97572"/>
                </a:moveTo>
                <a:lnTo>
                  <a:pt x="53110" y="97604"/>
                </a:lnTo>
                <a:cubicBezTo>
                  <a:pt x="52983" y="97604"/>
                  <a:pt x="52920" y="97699"/>
                  <a:pt x="52952" y="97794"/>
                </a:cubicBezTo>
                <a:cubicBezTo>
                  <a:pt x="52952" y="97889"/>
                  <a:pt x="53047" y="97984"/>
                  <a:pt x="53173" y="97984"/>
                </a:cubicBezTo>
                <a:cubicBezTo>
                  <a:pt x="53268" y="97984"/>
                  <a:pt x="53363" y="97889"/>
                  <a:pt x="53363" y="97762"/>
                </a:cubicBezTo>
                <a:cubicBezTo>
                  <a:pt x="53363" y="97667"/>
                  <a:pt x="53237" y="97572"/>
                  <a:pt x="53142" y="97572"/>
                </a:cubicBezTo>
                <a:close/>
                <a:moveTo>
                  <a:pt x="25558" y="97604"/>
                </a:moveTo>
                <a:cubicBezTo>
                  <a:pt x="25431" y="97604"/>
                  <a:pt x="25336" y="97667"/>
                  <a:pt x="25336" y="97794"/>
                </a:cubicBezTo>
                <a:cubicBezTo>
                  <a:pt x="25336" y="97889"/>
                  <a:pt x="25399" y="97984"/>
                  <a:pt x="25526" y="97984"/>
                </a:cubicBezTo>
                <a:cubicBezTo>
                  <a:pt x="25526" y="97984"/>
                  <a:pt x="25558" y="98016"/>
                  <a:pt x="25558" y="98016"/>
                </a:cubicBezTo>
                <a:cubicBezTo>
                  <a:pt x="25684" y="98016"/>
                  <a:pt x="25748" y="97921"/>
                  <a:pt x="25779" y="97826"/>
                </a:cubicBezTo>
                <a:cubicBezTo>
                  <a:pt x="25779" y="97699"/>
                  <a:pt x="25684" y="97604"/>
                  <a:pt x="25589" y="97604"/>
                </a:cubicBezTo>
                <a:lnTo>
                  <a:pt x="25526" y="97794"/>
                </a:lnTo>
                <a:lnTo>
                  <a:pt x="25558" y="97604"/>
                </a:lnTo>
                <a:close/>
                <a:moveTo>
                  <a:pt x="27141" y="97667"/>
                </a:moveTo>
                <a:cubicBezTo>
                  <a:pt x="27046" y="97667"/>
                  <a:pt x="26951" y="97762"/>
                  <a:pt x="26951" y="97857"/>
                </a:cubicBezTo>
                <a:cubicBezTo>
                  <a:pt x="26951" y="97984"/>
                  <a:pt x="27046" y="98047"/>
                  <a:pt x="27141" y="98047"/>
                </a:cubicBezTo>
                <a:lnTo>
                  <a:pt x="27205" y="98047"/>
                </a:lnTo>
                <a:cubicBezTo>
                  <a:pt x="27300" y="98047"/>
                  <a:pt x="27395" y="97984"/>
                  <a:pt x="27395" y="97857"/>
                </a:cubicBezTo>
                <a:cubicBezTo>
                  <a:pt x="27395" y="97762"/>
                  <a:pt x="27300" y="97667"/>
                  <a:pt x="27205" y="97667"/>
                </a:cubicBezTo>
                <a:lnTo>
                  <a:pt x="27141" y="97857"/>
                </a:lnTo>
                <a:lnTo>
                  <a:pt x="27141" y="97667"/>
                </a:lnTo>
                <a:close/>
                <a:moveTo>
                  <a:pt x="51495" y="97667"/>
                </a:moveTo>
                <a:cubicBezTo>
                  <a:pt x="51400" y="97667"/>
                  <a:pt x="51336" y="97762"/>
                  <a:pt x="51336" y="97857"/>
                </a:cubicBezTo>
                <a:cubicBezTo>
                  <a:pt x="51336" y="97984"/>
                  <a:pt x="51431" y="98047"/>
                  <a:pt x="51526" y="98047"/>
                </a:cubicBezTo>
                <a:cubicBezTo>
                  <a:pt x="51653" y="98047"/>
                  <a:pt x="51748" y="97952"/>
                  <a:pt x="51748" y="97857"/>
                </a:cubicBezTo>
                <a:cubicBezTo>
                  <a:pt x="51748" y="97762"/>
                  <a:pt x="51653" y="97667"/>
                  <a:pt x="51526" y="97667"/>
                </a:cubicBezTo>
                <a:close/>
                <a:moveTo>
                  <a:pt x="28788" y="97667"/>
                </a:moveTo>
                <a:cubicBezTo>
                  <a:pt x="28661" y="97667"/>
                  <a:pt x="28598" y="97762"/>
                  <a:pt x="28598" y="97857"/>
                </a:cubicBezTo>
                <a:cubicBezTo>
                  <a:pt x="28598" y="97984"/>
                  <a:pt x="28693" y="98079"/>
                  <a:pt x="28820" y="98079"/>
                </a:cubicBezTo>
                <a:cubicBezTo>
                  <a:pt x="28915" y="98079"/>
                  <a:pt x="29010" y="97984"/>
                  <a:pt x="29010" y="97857"/>
                </a:cubicBezTo>
                <a:cubicBezTo>
                  <a:pt x="29010" y="97762"/>
                  <a:pt x="28915" y="97667"/>
                  <a:pt x="28820" y="97667"/>
                </a:cubicBezTo>
                <a:close/>
                <a:moveTo>
                  <a:pt x="30403" y="97667"/>
                </a:moveTo>
                <a:cubicBezTo>
                  <a:pt x="30276" y="97667"/>
                  <a:pt x="30213" y="97762"/>
                  <a:pt x="30213" y="97857"/>
                </a:cubicBezTo>
                <a:cubicBezTo>
                  <a:pt x="30213" y="97984"/>
                  <a:pt x="30340" y="98079"/>
                  <a:pt x="30435" y="98079"/>
                </a:cubicBezTo>
                <a:cubicBezTo>
                  <a:pt x="30561" y="98079"/>
                  <a:pt x="30625" y="97984"/>
                  <a:pt x="30625" y="97857"/>
                </a:cubicBezTo>
                <a:cubicBezTo>
                  <a:pt x="30625" y="97762"/>
                  <a:pt x="30561" y="97667"/>
                  <a:pt x="30435" y="97667"/>
                </a:cubicBezTo>
                <a:close/>
                <a:moveTo>
                  <a:pt x="32018" y="97667"/>
                </a:moveTo>
                <a:cubicBezTo>
                  <a:pt x="31923" y="97667"/>
                  <a:pt x="31828" y="97762"/>
                  <a:pt x="31828" y="97857"/>
                </a:cubicBezTo>
                <a:cubicBezTo>
                  <a:pt x="31828" y="97984"/>
                  <a:pt x="31923" y="98079"/>
                  <a:pt x="32018" y="98079"/>
                </a:cubicBezTo>
                <a:lnTo>
                  <a:pt x="32050" y="98079"/>
                </a:lnTo>
                <a:cubicBezTo>
                  <a:pt x="32177" y="98079"/>
                  <a:pt x="32272" y="97984"/>
                  <a:pt x="32272" y="97857"/>
                </a:cubicBezTo>
                <a:cubicBezTo>
                  <a:pt x="32272" y="97762"/>
                  <a:pt x="32177" y="97667"/>
                  <a:pt x="32050" y="97667"/>
                </a:cubicBezTo>
                <a:close/>
                <a:moveTo>
                  <a:pt x="33633" y="97667"/>
                </a:moveTo>
                <a:cubicBezTo>
                  <a:pt x="33538" y="97667"/>
                  <a:pt x="33475" y="97762"/>
                  <a:pt x="33475" y="97857"/>
                </a:cubicBezTo>
                <a:cubicBezTo>
                  <a:pt x="33475" y="97984"/>
                  <a:pt x="33570" y="98079"/>
                  <a:pt x="33697" y="98079"/>
                </a:cubicBezTo>
                <a:cubicBezTo>
                  <a:pt x="33792" y="98079"/>
                  <a:pt x="33887" y="97984"/>
                  <a:pt x="33887" y="97857"/>
                </a:cubicBezTo>
                <a:cubicBezTo>
                  <a:pt x="33887" y="97762"/>
                  <a:pt x="33792" y="97667"/>
                  <a:pt x="33697" y="97667"/>
                </a:cubicBezTo>
                <a:close/>
                <a:moveTo>
                  <a:pt x="35280" y="97667"/>
                </a:moveTo>
                <a:cubicBezTo>
                  <a:pt x="35154" y="97667"/>
                  <a:pt x="35058" y="97762"/>
                  <a:pt x="35058" y="97857"/>
                </a:cubicBezTo>
                <a:cubicBezTo>
                  <a:pt x="35058" y="97984"/>
                  <a:pt x="35154" y="98079"/>
                  <a:pt x="35280" y="98079"/>
                </a:cubicBezTo>
                <a:lnTo>
                  <a:pt x="35312" y="98079"/>
                </a:lnTo>
                <a:cubicBezTo>
                  <a:pt x="35407" y="98079"/>
                  <a:pt x="35502" y="97984"/>
                  <a:pt x="35502" y="97857"/>
                </a:cubicBezTo>
                <a:cubicBezTo>
                  <a:pt x="35502" y="97762"/>
                  <a:pt x="35407" y="97667"/>
                  <a:pt x="35312" y="97667"/>
                </a:cubicBezTo>
                <a:close/>
                <a:moveTo>
                  <a:pt x="36895" y="97667"/>
                </a:moveTo>
                <a:cubicBezTo>
                  <a:pt x="36769" y="97667"/>
                  <a:pt x="36705" y="97762"/>
                  <a:pt x="36705" y="97857"/>
                </a:cubicBezTo>
                <a:cubicBezTo>
                  <a:pt x="36705" y="97984"/>
                  <a:pt x="36832" y="98079"/>
                  <a:pt x="36927" y="98079"/>
                </a:cubicBezTo>
                <a:cubicBezTo>
                  <a:pt x="37054" y="98079"/>
                  <a:pt x="37117" y="97984"/>
                  <a:pt x="37117" y="97857"/>
                </a:cubicBezTo>
                <a:cubicBezTo>
                  <a:pt x="37117" y="97762"/>
                  <a:pt x="37054" y="97667"/>
                  <a:pt x="36927" y="97667"/>
                </a:cubicBezTo>
                <a:close/>
                <a:moveTo>
                  <a:pt x="38510" y="97667"/>
                </a:moveTo>
                <a:cubicBezTo>
                  <a:pt x="38415" y="97667"/>
                  <a:pt x="38352" y="97762"/>
                  <a:pt x="38352" y="97857"/>
                </a:cubicBezTo>
                <a:cubicBezTo>
                  <a:pt x="38352" y="97984"/>
                  <a:pt x="38447" y="98079"/>
                  <a:pt x="38542" y="98079"/>
                </a:cubicBezTo>
                <a:cubicBezTo>
                  <a:pt x="38669" y="98079"/>
                  <a:pt x="38764" y="97984"/>
                  <a:pt x="38764" y="97857"/>
                </a:cubicBezTo>
                <a:cubicBezTo>
                  <a:pt x="38764" y="97762"/>
                  <a:pt x="38669" y="97667"/>
                  <a:pt x="38542" y="97667"/>
                </a:cubicBezTo>
                <a:close/>
                <a:moveTo>
                  <a:pt x="40126" y="97667"/>
                </a:moveTo>
                <a:cubicBezTo>
                  <a:pt x="40031" y="97667"/>
                  <a:pt x="39936" y="97762"/>
                  <a:pt x="39936" y="97857"/>
                </a:cubicBezTo>
                <a:cubicBezTo>
                  <a:pt x="39936" y="97984"/>
                  <a:pt x="40031" y="98079"/>
                  <a:pt x="40126" y="98079"/>
                </a:cubicBezTo>
                <a:lnTo>
                  <a:pt x="40189" y="98079"/>
                </a:lnTo>
                <a:cubicBezTo>
                  <a:pt x="40284" y="98079"/>
                  <a:pt x="40379" y="97984"/>
                  <a:pt x="40379" y="97857"/>
                </a:cubicBezTo>
                <a:cubicBezTo>
                  <a:pt x="40379" y="97762"/>
                  <a:pt x="40284" y="97667"/>
                  <a:pt x="40189" y="97667"/>
                </a:cubicBezTo>
                <a:close/>
                <a:moveTo>
                  <a:pt x="41772" y="97667"/>
                </a:moveTo>
                <a:cubicBezTo>
                  <a:pt x="41646" y="97667"/>
                  <a:pt x="41582" y="97762"/>
                  <a:pt x="41582" y="97857"/>
                </a:cubicBezTo>
                <a:cubicBezTo>
                  <a:pt x="41582" y="97984"/>
                  <a:pt x="41677" y="98079"/>
                  <a:pt x="41804" y="98079"/>
                </a:cubicBezTo>
                <a:cubicBezTo>
                  <a:pt x="41899" y="98079"/>
                  <a:pt x="41994" y="97984"/>
                  <a:pt x="41994" y="97857"/>
                </a:cubicBezTo>
                <a:cubicBezTo>
                  <a:pt x="41994" y="97762"/>
                  <a:pt x="41899" y="97667"/>
                  <a:pt x="41804" y="97667"/>
                </a:cubicBezTo>
                <a:close/>
                <a:moveTo>
                  <a:pt x="43387" y="97667"/>
                </a:moveTo>
                <a:cubicBezTo>
                  <a:pt x="43261" y="97667"/>
                  <a:pt x="43197" y="97762"/>
                  <a:pt x="43197" y="97857"/>
                </a:cubicBezTo>
                <a:cubicBezTo>
                  <a:pt x="43197" y="97984"/>
                  <a:pt x="43261" y="98079"/>
                  <a:pt x="43387" y="98079"/>
                </a:cubicBezTo>
                <a:lnTo>
                  <a:pt x="43419" y="98079"/>
                </a:lnTo>
                <a:cubicBezTo>
                  <a:pt x="43546" y="98079"/>
                  <a:pt x="43609" y="97984"/>
                  <a:pt x="43609" y="97857"/>
                </a:cubicBezTo>
                <a:cubicBezTo>
                  <a:pt x="43609" y="97762"/>
                  <a:pt x="43546" y="97667"/>
                  <a:pt x="43419" y="97667"/>
                </a:cubicBezTo>
                <a:close/>
                <a:moveTo>
                  <a:pt x="45003" y="97667"/>
                </a:moveTo>
                <a:cubicBezTo>
                  <a:pt x="44908" y="97667"/>
                  <a:pt x="44844" y="97762"/>
                  <a:pt x="44844" y="97857"/>
                </a:cubicBezTo>
                <a:cubicBezTo>
                  <a:pt x="44844" y="97984"/>
                  <a:pt x="44939" y="98079"/>
                  <a:pt x="45034" y="98079"/>
                </a:cubicBezTo>
                <a:cubicBezTo>
                  <a:pt x="45161" y="98079"/>
                  <a:pt x="45256" y="97984"/>
                  <a:pt x="45256" y="97857"/>
                </a:cubicBezTo>
                <a:cubicBezTo>
                  <a:pt x="45256" y="97762"/>
                  <a:pt x="45161" y="97667"/>
                  <a:pt x="45034" y="97667"/>
                </a:cubicBezTo>
                <a:close/>
                <a:moveTo>
                  <a:pt x="46618" y="97667"/>
                </a:moveTo>
                <a:cubicBezTo>
                  <a:pt x="46523" y="97667"/>
                  <a:pt x="46459" y="97762"/>
                  <a:pt x="46459" y="97857"/>
                </a:cubicBezTo>
                <a:cubicBezTo>
                  <a:pt x="46459" y="97984"/>
                  <a:pt x="46554" y="98079"/>
                  <a:pt x="46681" y="98079"/>
                </a:cubicBezTo>
                <a:cubicBezTo>
                  <a:pt x="46776" y="98079"/>
                  <a:pt x="46871" y="97984"/>
                  <a:pt x="46871" y="97857"/>
                </a:cubicBezTo>
                <a:cubicBezTo>
                  <a:pt x="46871" y="97762"/>
                  <a:pt x="46776" y="97667"/>
                  <a:pt x="46681" y="97667"/>
                </a:cubicBezTo>
                <a:close/>
                <a:moveTo>
                  <a:pt x="48264" y="97667"/>
                </a:moveTo>
                <a:cubicBezTo>
                  <a:pt x="48138" y="97667"/>
                  <a:pt x="48043" y="97762"/>
                  <a:pt x="48043" y="97857"/>
                </a:cubicBezTo>
                <a:cubicBezTo>
                  <a:pt x="48043" y="97984"/>
                  <a:pt x="48138" y="98079"/>
                  <a:pt x="48264" y="98079"/>
                </a:cubicBezTo>
                <a:lnTo>
                  <a:pt x="48296" y="98079"/>
                </a:lnTo>
                <a:cubicBezTo>
                  <a:pt x="48391" y="98079"/>
                  <a:pt x="48486" y="97984"/>
                  <a:pt x="48486" y="97857"/>
                </a:cubicBezTo>
                <a:cubicBezTo>
                  <a:pt x="48486" y="97762"/>
                  <a:pt x="48391" y="97667"/>
                  <a:pt x="48296" y="97667"/>
                </a:cubicBezTo>
                <a:close/>
                <a:moveTo>
                  <a:pt x="49880" y="97667"/>
                </a:moveTo>
                <a:cubicBezTo>
                  <a:pt x="49753" y="97667"/>
                  <a:pt x="49690" y="97762"/>
                  <a:pt x="49690" y="97857"/>
                </a:cubicBezTo>
                <a:cubicBezTo>
                  <a:pt x="49690" y="97984"/>
                  <a:pt x="49816" y="98079"/>
                  <a:pt x="49911" y="98079"/>
                </a:cubicBezTo>
                <a:cubicBezTo>
                  <a:pt x="50038" y="98079"/>
                  <a:pt x="50101" y="97984"/>
                  <a:pt x="50101" y="97857"/>
                </a:cubicBezTo>
                <a:cubicBezTo>
                  <a:pt x="50101" y="97762"/>
                  <a:pt x="50038" y="97667"/>
                  <a:pt x="49911" y="97667"/>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2"/>
          <p:cNvSpPr/>
          <p:nvPr/>
        </p:nvSpPr>
        <p:spPr>
          <a:xfrm>
            <a:off x="1728296" y="1666768"/>
            <a:ext cx="330442" cy="499000"/>
          </a:xfrm>
          <a:custGeom>
            <a:avLst/>
            <a:gdLst/>
            <a:ahLst/>
            <a:cxnLst/>
            <a:rect l="l" t="t" r="r" b="b"/>
            <a:pathLst>
              <a:path w="10990" h="16596" extrusionOk="0">
                <a:moveTo>
                  <a:pt x="6366" y="951"/>
                </a:moveTo>
                <a:lnTo>
                  <a:pt x="6366" y="8868"/>
                </a:lnTo>
                <a:lnTo>
                  <a:pt x="8614" y="8868"/>
                </a:lnTo>
                <a:lnTo>
                  <a:pt x="8614" y="10261"/>
                </a:lnTo>
                <a:lnTo>
                  <a:pt x="2597" y="10261"/>
                </a:lnTo>
                <a:lnTo>
                  <a:pt x="2597" y="8868"/>
                </a:lnTo>
                <a:lnTo>
                  <a:pt x="4909" y="8868"/>
                </a:lnTo>
                <a:lnTo>
                  <a:pt x="4909" y="2851"/>
                </a:lnTo>
                <a:lnTo>
                  <a:pt x="3452" y="3896"/>
                </a:lnTo>
                <a:lnTo>
                  <a:pt x="2534" y="2693"/>
                </a:lnTo>
                <a:lnTo>
                  <a:pt x="4624" y="951"/>
                </a:lnTo>
                <a:close/>
                <a:moveTo>
                  <a:pt x="9248" y="11243"/>
                </a:moveTo>
                <a:lnTo>
                  <a:pt x="9248" y="12257"/>
                </a:lnTo>
                <a:lnTo>
                  <a:pt x="1742" y="12257"/>
                </a:lnTo>
                <a:lnTo>
                  <a:pt x="1742" y="11243"/>
                </a:lnTo>
                <a:close/>
                <a:moveTo>
                  <a:pt x="10008" y="13207"/>
                </a:moveTo>
                <a:lnTo>
                  <a:pt x="10008" y="15613"/>
                </a:lnTo>
                <a:lnTo>
                  <a:pt x="982" y="15613"/>
                </a:lnTo>
                <a:lnTo>
                  <a:pt x="982" y="13207"/>
                </a:lnTo>
                <a:close/>
                <a:moveTo>
                  <a:pt x="4276" y="1"/>
                </a:moveTo>
                <a:lnTo>
                  <a:pt x="1204" y="2566"/>
                </a:lnTo>
                <a:lnTo>
                  <a:pt x="3262" y="5226"/>
                </a:lnTo>
                <a:lnTo>
                  <a:pt x="3927" y="4751"/>
                </a:lnTo>
                <a:lnTo>
                  <a:pt x="3927" y="7886"/>
                </a:lnTo>
                <a:lnTo>
                  <a:pt x="1615" y="7886"/>
                </a:lnTo>
                <a:lnTo>
                  <a:pt x="1615" y="10261"/>
                </a:lnTo>
                <a:lnTo>
                  <a:pt x="760" y="10261"/>
                </a:lnTo>
                <a:lnTo>
                  <a:pt x="760" y="12257"/>
                </a:lnTo>
                <a:lnTo>
                  <a:pt x="0" y="12257"/>
                </a:lnTo>
                <a:lnTo>
                  <a:pt x="0" y="16595"/>
                </a:lnTo>
                <a:lnTo>
                  <a:pt x="10989" y="16595"/>
                </a:lnTo>
                <a:lnTo>
                  <a:pt x="10989" y="12257"/>
                </a:lnTo>
                <a:lnTo>
                  <a:pt x="10229" y="12257"/>
                </a:lnTo>
                <a:lnTo>
                  <a:pt x="10229" y="10261"/>
                </a:lnTo>
                <a:lnTo>
                  <a:pt x="9596" y="10261"/>
                </a:lnTo>
                <a:lnTo>
                  <a:pt x="9596" y="7886"/>
                </a:lnTo>
                <a:lnTo>
                  <a:pt x="7348" y="7886"/>
                </a:lnTo>
                <a:lnTo>
                  <a:pt x="7348"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9" name="Google Shape;2509;p52"/>
          <p:cNvGrpSpPr/>
          <p:nvPr/>
        </p:nvGrpSpPr>
        <p:grpSpPr>
          <a:xfrm>
            <a:off x="7079710" y="1666768"/>
            <a:ext cx="355217" cy="499000"/>
            <a:chOff x="7079710" y="1666768"/>
            <a:chExt cx="355217" cy="499000"/>
          </a:xfrm>
        </p:grpSpPr>
        <p:sp>
          <p:nvSpPr>
            <p:cNvPr id="2510" name="Google Shape;2510;p52"/>
            <p:cNvSpPr/>
            <p:nvPr/>
          </p:nvSpPr>
          <p:spPr>
            <a:xfrm>
              <a:off x="7079710" y="1666768"/>
              <a:ext cx="355217" cy="499000"/>
            </a:xfrm>
            <a:custGeom>
              <a:avLst/>
              <a:gdLst/>
              <a:ahLst/>
              <a:cxnLst/>
              <a:rect l="l" t="t" r="r" b="b"/>
              <a:pathLst>
                <a:path w="11814" h="16596" extrusionOk="0">
                  <a:moveTo>
                    <a:pt x="5923" y="1299"/>
                  </a:moveTo>
                  <a:lnTo>
                    <a:pt x="7158" y="2408"/>
                  </a:lnTo>
                  <a:lnTo>
                    <a:pt x="8804" y="2249"/>
                  </a:lnTo>
                  <a:lnTo>
                    <a:pt x="9153" y="3864"/>
                  </a:lnTo>
                  <a:lnTo>
                    <a:pt x="10578" y="4688"/>
                  </a:lnTo>
                  <a:lnTo>
                    <a:pt x="9913" y="6208"/>
                  </a:lnTo>
                  <a:lnTo>
                    <a:pt x="10578" y="7728"/>
                  </a:lnTo>
                  <a:lnTo>
                    <a:pt x="9153" y="8551"/>
                  </a:lnTo>
                  <a:lnTo>
                    <a:pt x="8804" y="10166"/>
                  </a:lnTo>
                  <a:lnTo>
                    <a:pt x="7158" y="10008"/>
                  </a:lnTo>
                  <a:lnTo>
                    <a:pt x="5923" y="11117"/>
                  </a:lnTo>
                  <a:lnTo>
                    <a:pt x="4687" y="10008"/>
                  </a:lnTo>
                  <a:lnTo>
                    <a:pt x="3041" y="10166"/>
                  </a:lnTo>
                  <a:lnTo>
                    <a:pt x="2692" y="8551"/>
                  </a:lnTo>
                  <a:lnTo>
                    <a:pt x="1267" y="7728"/>
                  </a:lnTo>
                  <a:lnTo>
                    <a:pt x="1932" y="6208"/>
                  </a:lnTo>
                  <a:lnTo>
                    <a:pt x="1267" y="4688"/>
                  </a:lnTo>
                  <a:lnTo>
                    <a:pt x="2692" y="3864"/>
                  </a:lnTo>
                  <a:lnTo>
                    <a:pt x="3041" y="2249"/>
                  </a:lnTo>
                  <a:lnTo>
                    <a:pt x="4687" y="2408"/>
                  </a:lnTo>
                  <a:lnTo>
                    <a:pt x="5923" y="1299"/>
                  </a:lnTo>
                  <a:close/>
                  <a:moveTo>
                    <a:pt x="6366" y="12003"/>
                  </a:moveTo>
                  <a:lnTo>
                    <a:pt x="6366" y="14695"/>
                  </a:lnTo>
                  <a:lnTo>
                    <a:pt x="5923" y="14568"/>
                  </a:lnTo>
                  <a:lnTo>
                    <a:pt x="5448" y="14695"/>
                  </a:lnTo>
                  <a:lnTo>
                    <a:pt x="5448" y="12003"/>
                  </a:lnTo>
                  <a:lnTo>
                    <a:pt x="5923" y="12415"/>
                  </a:lnTo>
                  <a:lnTo>
                    <a:pt x="6366" y="12003"/>
                  </a:lnTo>
                  <a:close/>
                  <a:moveTo>
                    <a:pt x="4339" y="11022"/>
                  </a:moveTo>
                  <a:lnTo>
                    <a:pt x="4466" y="11117"/>
                  </a:lnTo>
                  <a:lnTo>
                    <a:pt x="4466" y="15012"/>
                  </a:lnTo>
                  <a:lnTo>
                    <a:pt x="3579" y="15265"/>
                  </a:lnTo>
                  <a:lnTo>
                    <a:pt x="3579" y="11085"/>
                  </a:lnTo>
                  <a:lnTo>
                    <a:pt x="4339" y="11022"/>
                  </a:lnTo>
                  <a:close/>
                  <a:moveTo>
                    <a:pt x="7474" y="11022"/>
                  </a:moveTo>
                  <a:lnTo>
                    <a:pt x="8266" y="11085"/>
                  </a:lnTo>
                  <a:lnTo>
                    <a:pt x="8266" y="15265"/>
                  </a:lnTo>
                  <a:lnTo>
                    <a:pt x="7348" y="15012"/>
                  </a:lnTo>
                  <a:lnTo>
                    <a:pt x="7348" y="11117"/>
                  </a:lnTo>
                  <a:lnTo>
                    <a:pt x="7474" y="11022"/>
                  </a:lnTo>
                  <a:close/>
                  <a:moveTo>
                    <a:pt x="5923" y="1"/>
                  </a:moveTo>
                  <a:lnTo>
                    <a:pt x="4339" y="1394"/>
                  </a:lnTo>
                  <a:lnTo>
                    <a:pt x="2249" y="1172"/>
                  </a:lnTo>
                  <a:lnTo>
                    <a:pt x="1806" y="3231"/>
                  </a:lnTo>
                  <a:lnTo>
                    <a:pt x="0" y="4276"/>
                  </a:lnTo>
                  <a:lnTo>
                    <a:pt x="856" y="6208"/>
                  </a:lnTo>
                  <a:lnTo>
                    <a:pt x="0" y="8140"/>
                  </a:lnTo>
                  <a:lnTo>
                    <a:pt x="1806" y="9185"/>
                  </a:lnTo>
                  <a:lnTo>
                    <a:pt x="2249" y="11243"/>
                  </a:lnTo>
                  <a:lnTo>
                    <a:pt x="2597" y="11212"/>
                  </a:lnTo>
                  <a:lnTo>
                    <a:pt x="2597" y="16595"/>
                  </a:lnTo>
                  <a:lnTo>
                    <a:pt x="5891" y="15582"/>
                  </a:lnTo>
                  <a:lnTo>
                    <a:pt x="9216" y="16595"/>
                  </a:lnTo>
                  <a:lnTo>
                    <a:pt x="9216" y="11212"/>
                  </a:lnTo>
                  <a:lnTo>
                    <a:pt x="9565" y="11243"/>
                  </a:lnTo>
                  <a:lnTo>
                    <a:pt x="10008" y="9185"/>
                  </a:lnTo>
                  <a:lnTo>
                    <a:pt x="11813" y="8140"/>
                  </a:lnTo>
                  <a:lnTo>
                    <a:pt x="10958" y="6208"/>
                  </a:lnTo>
                  <a:lnTo>
                    <a:pt x="11813" y="4276"/>
                  </a:lnTo>
                  <a:lnTo>
                    <a:pt x="10008" y="3231"/>
                  </a:lnTo>
                  <a:lnTo>
                    <a:pt x="9565" y="1172"/>
                  </a:lnTo>
                  <a:lnTo>
                    <a:pt x="7474" y="1394"/>
                  </a:lnTo>
                  <a:lnTo>
                    <a:pt x="5923" y="1"/>
                  </a:ln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2"/>
            <p:cNvSpPr/>
            <p:nvPr/>
          </p:nvSpPr>
          <p:spPr>
            <a:xfrm>
              <a:off x="7152082" y="1747710"/>
              <a:ext cx="211405" cy="211435"/>
            </a:xfrm>
            <a:custGeom>
              <a:avLst/>
              <a:gdLst/>
              <a:ahLst/>
              <a:cxnLst/>
              <a:rect l="l" t="t" r="r" b="b"/>
              <a:pathLst>
                <a:path w="7031" h="7032" extrusionOk="0">
                  <a:moveTo>
                    <a:pt x="3516" y="982"/>
                  </a:moveTo>
                  <a:cubicBezTo>
                    <a:pt x="4909" y="982"/>
                    <a:pt x="6049" y="2122"/>
                    <a:pt x="6049" y="3516"/>
                  </a:cubicBezTo>
                  <a:cubicBezTo>
                    <a:pt x="6049" y="4909"/>
                    <a:pt x="4909" y="6049"/>
                    <a:pt x="3516" y="6049"/>
                  </a:cubicBezTo>
                  <a:cubicBezTo>
                    <a:pt x="2090" y="6049"/>
                    <a:pt x="982" y="4909"/>
                    <a:pt x="982" y="3516"/>
                  </a:cubicBezTo>
                  <a:cubicBezTo>
                    <a:pt x="982" y="2122"/>
                    <a:pt x="2122" y="982"/>
                    <a:pt x="3516" y="982"/>
                  </a:cubicBezTo>
                  <a:close/>
                  <a:moveTo>
                    <a:pt x="3516" y="1"/>
                  </a:moveTo>
                  <a:cubicBezTo>
                    <a:pt x="1584" y="1"/>
                    <a:pt x="0" y="1584"/>
                    <a:pt x="0" y="3516"/>
                  </a:cubicBezTo>
                  <a:cubicBezTo>
                    <a:pt x="0" y="5448"/>
                    <a:pt x="1584" y="7031"/>
                    <a:pt x="3516" y="7031"/>
                  </a:cubicBezTo>
                  <a:cubicBezTo>
                    <a:pt x="5447" y="7031"/>
                    <a:pt x="7031" y="5448"/>
                    <a:pt x="7031" y="3516"/>
                  </a:cubicBezTo>
                  <a:cubicBezTo>
                    <a:pt x="7031" y="1584"/>
                    <a:pt x="5447" y="1"/>
                    <a:pt x="3516"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52"/>
          <p:cNvGrpSpPr/>
          <p:nvPr/>
        </p:nvGrpSpPr>
        <p:grpSpPr>
          <a:xfrm>
            <a:off x="4408754" y="1665836"/>
            <a:ext cx="320940" cy="499932"/>
            <a:chOff x="4408754" y="1665836"/>
            <a:chExt cx="320940" cy="499932"/>
          </a:xfrm>
        </p:grpSpPr>
        <p:sp>
          <p:nvSpPr>
            <p:cNvPr id="2513" name="Google Shape;2513;p52"/>
            <p:cNvSpPr/>
            <p:nvPr/>
          </p:nvSpPr>
          <p:spPr>
            <a:xfrm>
              <a:off x="4408754" y="1665836"/>
              <a:ext cx="320940" cy="499932"/>
            </a:xfrm>
            <a:custGeom>
              <a:avLst/>
              <a:gdLst/>
              <a:ahLst/>
              <a:cxnLst/>
              <a:rect l="l" t="t" r="r" b="b"/>
              <a:pathLst>
                <a:path w="10674" h="16627" extrusionOk="0">
                  <a:moveTo>
                    <a:pt x="7570" y="982"/>
                  </a:moveTo>
                  <a:lnTo>
                    <a:pt x="7000" y="2502"/>
                  </a:lnTo>
                  <a:lnTo>
                    <a:pt x="3674" y="2502"/>
                  </a:lnTo>
                  <a:lnTo>
                    <a:pt x="3073" y="982"/>
                  </a:lnTo>
                  <a:close/>
                  <a:moveTo>
                    <a:pt x="6620" y="3484"/>
                  </a:moveTo>
                  <a:lnTo>
                    <a:pt x="5321" y="6777"/>
                  </a:lnTo>
                  <a:lnTo>
                    <a:pt x="4054" y="3484"/>
                  </a:lnTo>
                  <a:close/>
                  <a:moveTo>
                    <a:pt x="2408" y="1932"/>
                  </a:moveTo>
                  <a:lnTo>
                    <a:pt x="4624" y="7632"/>
                  </a:lnTo>
                  <a:lnTo>
                    <a:pt x="2693" y="7632"/>
                  </a:lnTo>
                  <a:lnTo>
                    <a:pt x="1109" y="3547"/>
                  </a:lnTo>
                  <a:lnTo>
                    <a:pt x="2408" y="1932"/>
                  </a:lnTo>
                  <a:close/>
                  <a:moveTo>
                    <a:pt x="8266" y="1932"/>
                  </a:moveTo>
                  <a:lnTo>
                    <a:pt x="9565" y="3547"/>
                  </a:lnTo>
                  <a:lnTo>
                    <a:pt x="7981" y="7632"/>
                  </a:lnTo>
                  <a:lnTo>
                    <a:pt x="6050" y="7632"/>
                  </a:lnTo>
                  <a:lnTo>
                    <a:pt x="8266" y="1932"/>
                  </a:lnTo>
                  <a:close/>
                  <a:moveTo>
                    <a:pt x="6335" y="8614"/>
                  </a:moveTo>
                  <a:lnTo>
                    <a:pt x="6335" y="9374"/>
                  </a:lnTo>
                  <a:lnTo>
                    <a:pt x="6620" y="9501"/>
                  </a:lnTo>
                  <a:cubicBezTo>
                    <a:pt x="7791" y="10039"/>
                    <a:pt x="8520" y="11179"/>
                    <a:pt x="8520" y="12446"/>
                  </a:cubicBezTo>
                  <a:cubicBezTo>
                    <a:pt x="8551" y="14219"/>
                    <a:pt x="7095" y="15644"/>
                    <a:pt x="5321" y="15644"/>
                  </a:cubicBezTo>
                  <a:cubicBezTo>
                    <a:pt x="3579" y="15644"/>
                    <a:pt x="2123" y="14219"/>
                    <a:pt x="2123" y="12446"/>
                  </a:cubicBezTo>
                  <a:cubicBezTo>
                    <a:pt x="2123" y="11179"/>
                    <a:pt x="2883" y="10039"/>
                    <a:pt x="4023" y="9501"/>
                  </a:cubicBezTo>
                  <a:lnTo>
                    <a:pt x="4339" y="9374"/>
                  </a:lnTo>
                  <a:lnTo>
                    <a:pt x="4339" y="8614"/>
                  </a:lnTo>
                  <a:close/>
                  <a:moveTo>
                    <a:pt x="2724" y="0"/>
                  </a:moveTo>
                  <a:lnTo>
                    <a:pt x="1" y="3357"/>
                  </a:lnTo>
                  <a:lnTo>
                    <a:pt x="2028" y="8614"/>
                  </a:lnTo>
                  <a:lnTo>
                    <a:pt x="3358" y="8614"/>
                  </a:lnTo>
                  <a:lnTo>
                    <a:pt x="3358" y="8772"/>
                  </a:lnTo>
                  <a:cubicBezTo>
                    <a:pt x="1996" y="9501"/>
                    <a:pt x="1172" y="10894"/>
                    <a:pt x="1172" y="12446"/>
                  </a:cubicBezTo>
                  <a:cubicBezTo>
                    <a:pt x="1172" y="14758"/>
                    <a:pt x="3041" y="16626"/>
                    <a:pt x="5321" y="16626"/>
                  </a:cubicBezTo>
                  <a:cubicBezTo>
                    <a:pt x="7633" y="16626"/>
                    <a:pt x="9501" y="14758"/>
                    <a:pt x="9501" y="12446"/>
                  </a:cubicBezTo>
                  <a:cubicBezTo>
                    <a:pt x="9501" y="10894"/>
                    <a:pt x="8646" y="9501"/>
                    <a:pt x="7316" y="8772"/>
                  </a:cubicBezTo>
                  <a:lnTo>
                    <a:pt x="7316" y="8614"/>
                  </a:lnTo>
                  <a:lnTo>
                    <a:pt x="8646" y="8614"/>
                  </a:lnTo>
                  <a:lnTo>
                    <a:pt x="10673" y="3357"/>
                  </a:lnTo>
                  <a:lnTo>
                    <a:pt x="7950"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2"/>
            <p:cNvSpPr/>
            <p:nvPr/>
          </p:nvSpPr>
          <p:spPr>
            <a:xfrm>
              <a:off x="4497302" y="1968616"/>
              <a:ext cx="142881" cy="142881"/>
            </a:xfrm>
            <a:custGeom>
              <a:avLst/>
              <a:gdLst/>
              <a:ahLst/>
              <a:cxnLst/>
              <a:rect l="l" t="t" r="r" b="b"/>
              <a:pathLst>
                <a:path w="4752" h="4752" extrusionOk="0">
                  <a:moveTo>
                    <a:pt x="2376" y="983"/>
                  </a:moveTo>
                  <a:cubicBezTo>
                    <a:pt x="3168" y="983"/>
                    <a:pt x="3801" y="1616"/>
                    <a:pt x="3801" y="2376"/>
                  </a:cubicBezTo>
                  <a:cubicBezTo>
                    <a:pt x="3801" y="3136"/>
                    <a:pt x="3168" y="3769"/>
                    <a:pt x="2376" y="3769"/>
                  </a:cubicBezTo>
                  <a:cubicBezTo>
                    <a:pt x="1616" y="3769"/>
                    <a:pt x="983" y="3136"/>
                    <a:pt x="983" y="2376"/>
                  </a:cubicBezTo>
                  <a:cubicBezTo>
                    <a:pt x="983" y="1616"/>
                    <a:pt x="1616" y="983"/>
                    <a:pt x="2376" y="983"/>
                  </a:cubicBezTo>
                  <a:close/>
                  <a:moveTo>
                    <a:pt x="2376" y="1"/>
                  </a:moveTo>
                  <a:cubicBezTo>
                    <a:pt x="1078" y="1"/>
                    <a:pt x="1" y="1078"/>
                    <a:pt x="1" y="2376"/>
                  </a:cubicBezTo>
                  <a:cubicBezTo>
                    <a:pt x="1" y="3674"/>
                    <a:pt x="1078" y="4751"/>
                    <a:pt x="2376" y="4751"/>
                  </a:cubicBezTo>
                  <a:cubicBezTo>
                    <a:pt x="3706" y="4751"/>
                    <a:pt x="4751" y="3674"/>
                    <a:pt x="4751" y="2376"/>
                  </a:cubicBezTo>
                  <a:cubicBezTo>
                    <a:pt x="4751" y="1078"/>
                    <a:pt x="3706" y="1"/>
                    <a:pt x="2376"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52"/>
          <p:cNvGrpSpPr/>
          <p:nvPr/>
        </p:nvGrpSpPr>
        <p:grpSpPr>
          <a:xfrm>
            <a:off x="1615540" y="2806292"/>
            <a:ext cx="555863" cy="17848"/>
            <a:chOff x="1820069" y="2448929"/>
            <a:chExt cx="420726" cy="17848"/>
          </a:xfrm>
        </p:grpSpPr>
        <p:sp>
          <p:nvSpPr>
            <p:cNvPr id="2516" name="Google Shape;2516;p52"/>
            <p:cNvSpPr/>
            <p:nvPr/>
          </p:nvSpPr>
          <p:spPr>
            <a:xfrm>
              <a:off x="1820069" y="2448929"/>
              <a:ext cx="18817" cy="17848"/>
            </a:xfrm>
            <a:custGeom>
              <a:avLst/>
              <a:gdLst/>
              <a:ahLst/>
              <a:cxnLst/>
              <a:rect l="l" t="t" r="r" b="b"/>
              <a:pathLst>
                <a:path w="602" h="571" extrusionOk="0">
                  <a:moveTo>
                    <a:pt x="285" y="1"/>
                  </a:moveTo>
                  <a:cubicBezTo>
                    <a:pt x="127" y="1"/>
                    <a:pt x="0" y="128"/>
                    <a:pt x="0" y="286"/>
                  </a:cubicBezTo>
                  <a:cubicBezTo>
                    <a:pt x="0" y="444"/>
                    <a:pt x="158" y="571"/>
                    <a:pt x="317" y="571"/>
                  </a:cubicBezTo>
                  <a:cubicBezTo>
                    <a:pt x="475" y="571"/>
                    <a:pt x="602" y="444"/>
                    <a:pt x="602" y="286"/>
                  </a:cubicBezTo>
                  <a:cubicBezTo>
                    <a:pt x="602" y="128"/>
                    <a:pt x="475" y="1"/>
                    <a:pt x="31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2"/>
            <p:cNvSpPr/>
            <p:nvPr/>
          </p:nvSpPr>
          <p:spPr>
            <a:xfrm>
              <a:off x="1869549" y="2448929"/>
              <a:ext cx="321765" cy="17848"/>
            </a:xfrm>
            <a:custGeom>
              <a:avLst/>
              <a:gdLst/>
              <a:ahLst/>
              <a:cxnLst/>
              <a:rect l="l" t="t" r="r" b="b"/>
              <a:pathLst>
                <a:path w="10294" h="571" extrusionOk="0">
                  <a:moveTo>
                    <a:pt x="286" y="1"/>
                  </a:moveTo>
                  <a:cubicBezTo>
                    <a:pt x="127" y="1"/>
                    <a:pt x="1" y="128"/>
                    <a:pt x="1" y="286"/>
                  </a:cubicBezTo>
                  <a:cubicBezTo>
                    <a:pt x="1" y="444"/>
                    <a:pt x="159" y="571"/>
                    <a:pt x="349" y="571"/>
                  </a:cubicBezTo>
                  <a:cubicBezTo>
                    <a:pt x="507" y="571"/>
                    <a:pt x="634" y="444"/>
                    <a:pt x="634" y="286"/>
                  </a:cubicBezTo>
                  <a:cubicBezTo>
                    <a:pt x="634" y="128"/>
                    <a:pt x="507" y="1"/>
                    <a:pt x="317" y="1"/>
                  </a:cubicBezTo>
                  <a:close/>
                  <a:moveTo>
                    <a:pt x="1901" y="1"/>
                  </a:moveTo>
                  <a:cubicBezTo>
                    <a:pt x="1742" y="1"/>
                    <a:pt x="1616" y="128"/>
                    <a:pt x="1616" y="286"/>
                  </a:cubicBezTo>
                  <a:cubicBezTo>
                    <a:pt x="1616" y="444"/>
                    <a:pt x="1774" y="571"/>
                    <a:pt x="1932" y="571"/>
                  </a:cubicBezTo>
                  <a:cubicBezTo>
                    <a:pt x="2122" y="571"/>
                    <a:pt x="2249" y="444"/>
                    <a:pt x="2249" y="286"/>
                  </a:cubicBezTo>
                  <a:cubicBezTo>
                    <a:pt x="2249" y="128"/>
                    <a:pt x="2091" y="1"/>
                    <a:pt x="1932" y="1"/>
                  </a:cubicBezTo>
                  <a:close/>
                  <a:moveTo>
                    <a:pt x="3516" y="1"/>
                  </a:moveTo>
                  <a:cubicBezTo>
                    <a:pt x="3358" y="1"/>
                    <a:pt x="3231" y="128"/>
                    <a:pt x="3231" y="286"/>
                  </a:cubicBezTo>
                  <a:cubicBezTo>
                    <a:pt x="3231" y="444"/>
                    <a:pt x="3389" y="571"/>
                    <a:pt x="3548" y="571"/>
                  </a:cubicBezTo>
                  <a:cubicBezTo>
                    <a:pt x="3706" y="571"/>
                    <a:pt x="3864" y="444"/>
                    <a:pt x="3864" y="286"/>
                  </a:cubicBezTo>
                  <a:cubicBezTo>
                    <a:pt x="3864" y="128"/>
                    <a:pt x="3706" y="1"/>
                    <a:pt x="3548" y="1"/>
                  </a:cubicBezTo>
                  <a:close/>
                  <a:moveTo>
                    <a:pt x="5131" y="1"/>
                  </a:moveTo>
                  <a:cubicBezTo>
                    <a:pt x="4973" y="1"/>
                    <a:pt x="4846" y="128"/>
                    <a:pt x="4846" y="286"/>
                  </a:cubicBezTo>
                  <a:cubicBezTo>
                    <a:pt x="4846" y="444"/>
                    <a:pt x="5004" y="571"/>
                    <a:pt x="5163" y="571"/>
                  </a:cubicBezTo>
                  <a:cubicBezTo>
                    <a:pt x="5321" y="571"/>
                    <a:pt x="5448" y="444"/>
                    <a:pt x="5448" y="286"/>
                  </a:cubicBezTo>
                  <a:cubicBezTo>
                    <a:pt x="5448" y="128"/>
                    <a:pt x="5321" y="1"/>
                    <a:pt x="5163" y="1"/>
                  </a:cubicBezTo>
                  <a:close/>
                  <a:moveTo>
                    <a:pt x="6746" y="1"/>
                  </a:moveTo>
                  <a:cubicBezTo>
                    <a:pt x="6556" y="1"/>
                    <a:pt x="6461" y="128"/>
                    <a:pt x="6461" y="286"/>
                  </a:cubicBezTo>
                  <a:cubicBezTo>
                    <a:pt x="6461" y="444"/>
                    <a:pt x="6619" y="571"/>
                    <a:pt x="6778" y="571"/>
                  </a:cubicBezTo>
                  <a:cubicBezTo>
                    <a:pt x="6936" y="571"/>
                    <a:pt x="7063" y="444"/>
                    <a:pt x="7063" y="286"/>
                  </a:cubicBezTo>
                  <a:cubicBezTo>
                    <a:pt x="7063" y="128"/>
                    <a:pt x="6936" y="1"/>
                    <a:pt x="6778" y="1"/>
                  </a:cubicBezTo>
                  <a:close/>
                  <a:moveTo>
                    <a:pt x="8330" y="1"/>
                  </a:moveTo>
                  <a:cubicBezTo>
                    <a:pt x="8171" y="1"/>
                    <a:pt x="8076" y="128"/>
                    <a:pt x="8076" y="286"/>
                  </a:cubicBezTo>
                  <a:cubicBezTo>
                    <a:pt x="8076" y="444"/>
                    <a:pt x="8235" y="571"/>
                    <a:pt x="8393" y="571"/>
                  </a:cubicBezTo>
                  <a:cubicBezTo>
                    <a:pt x="8551" y="571"/>
                    <a:pt x="8678" y="444"/>
                    <a:pt x="8678" y="286"/>
                  </a:cubicBezTo>
                  <a:cubicBezTo>
                    <a:pt x="8678" y="128"/>
                    <a:pt x="8551" y="1"/>
                    <a:pt x="8393" y="1"/>
                  </a:cubicBezTo>
                  <a:close/>
                  <a:moveTo>
                    <a:pt x="9945" y="1"/>
                  </a:moveTo>
                  <a:cubicBezTo>
                    <a:pt x="9786" y="1"/>
                    <a:pt x="9691" y="128"/>
                    <a:pt x="9691" y="286"/>
                  </a:cubicBezTo>
                  <a:cubicBezTo>
                    <a:pt x="9691" y="444"/>
                    <a:pt x="9850" y="571"/>
                    <a:pt x="10008" y="571"/>
                  </a:cubicBezTo>
                  <a:cubicBezTo>
                    <a:pt x="10166" y="571"/>
                    <a:pt x="10293" y="444"/>
                    <a:pt x="10293" y="286"/>
                  </a:cubicBezTo>
                  <a:cubicBezTo>
                    <a:pt x="10293" y="128"/>
                    <a:pt x="10166" y="1"/>
                    <a:pt x="1000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2"/>
            <p:cNvSpPr/>
            <p:nvPr/>
          </p:nvSpPr>
          <p:spPr>
            <a:xfrm>
              <a:off x="2221946" y="2448929"/>
              <a:ext cx="18848" cy="17848"/>
            </a:xfrm>
            <a:custGeom>
              <a:avLst/>
              <a:gdLst/>
              <a:ahLst/>
              <a:cxnLst/>
              <a:rect l="l" t="t" r="r" b="b"/>
              <a:pathLst>
                <a:path w="603" h="571" extrusionOk="0">
                  <a:moveTo>
                    <a:pt x="286" y="1"/>
                  </a:moveTo>
                  <a:cubicBezTo>
                    <a:pt x="127" y="1"/>
                    <a:pt x="1" y="128"/>
                    <a:pt x="1" y="286"/>
                  </a:cubicBezTo>
                  <a:cubicBezTo>
                    <a:pt x="1" y="444"/>
                    <a:pt x="159" y="571"/>
                    <a:pt x="317" y="571"/>
                  </a:cubicBezTo>
                  <a:cubicBezTo>
                    <a:pt x="476" y="571"/>
                    <a:pt x="602" y="444"/>
                    <a:pt x="602" y="286"/>
                  </a:cubicBezTo>
                  <a:cubicBezTo>
                    <a:pt x="602" y="128"/>
                    <a:pt x="476" y="1"/>
                    <a:pt x="31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9" name="Google Shape;2519;p52"/>
          <p:cNvGrpSpPr/>
          <p:nvPr/>
        </p:nvGrpSpPr>
        <p:grpSpPr>
          <a:xfrm>
            <a:off x="4294015" y="2806292"/>
            <a:ext cx="555863" cy="17848"/>
            <a:chOff x="1820069" y="2448929"/>
            <a:chExt cx="420726" cy="17848"/>
          </a:xfrm>
        </p:grpSpPr>
        <p:sp>
          <p:nvSpPr>
            <p:cNvPr id="2520" name="Google Shape;2520;p52"/>
            <p:cNvSpPr/>
            <p:nvPr/>
          </p:nvSpPr>
          <p:spPr>
            <a:xfrm>
              <a:off x="1820069" y="2448929"/>
              <a:ext cx="18817" cy="17848"/>
            </a:xfrm>
            <a:custGeom>
              <a:avLst/>
              <a:gdLst/>
              <a:ahLst/>
              <a:cxnLst/>
              <a:rect l="l" t="t" r="r" b="b"/>
              <a:pathLst>
                <a:path w="602" h="571" extrusionOk="0">
                  <a:moveTo>
                    <a:pt x="285" y="1"/>
                  </a:moveTo>
                  <a:cubicBezTo>
                    <a:pt x="127" y="1"/>
                    <a:pt x="0" y="128"/>
                    <a:pt x="0" y="286"/>
                  </a:cubicBezTo>
                  <a:cubicBezTo>
                    <a:pt x="0" y="444"/>
                    <a:pt x="158" y="571"/>
                    <a:pt x="317" y="571"/>
                  </a:cubicBezTo>
                  <a:cubicBezTo>
                    <a:pt x="475" y="571"/>
                    <a:pt x="602" y="444"/>
                    <a:pt x="602" y="286"/>
                  </a:cubicBezTo>
                  <a:cubicBezTo>
                    <a:pt x="602" y="128"/>
                    <a:pt x="475" y="1"/>
                    <a:pt x="31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2"/>
            <p:cNvSpPr/>
            <p:nvPr/>
          </p:nvSpPr>
          <p:spPr>
            <a:xfrm>
              <a:off x="1869549" y="2448929"/>
              <a:ext cx="321765" cy="17848"/>
            </a:xfrm>
            <a:custGeom>
              <a:avLst/>
              <a:gdLst/>
              <a:ahLst/>
              <a:cxnLst/>
              <a:rect l="l" t="t" r="r" b="b"/>
              <a:pathLst>
                <a:path w="10294" h="571" extrusionOk="0">
                  <a:moveTo>
                    <a:pt x="286" y="1"/>
                  </a:moveTo>
                  <a:cubicBezTo>
                    <a:pt x="127" y="1"/>
                    <a:pt x="1" y="128"/>
                    <a:pt x="1" y="286"/>
                  </a:cubicBezTo>
                  <a:cubicBezTo>
                    <a:pt x="1" y="444"/>
                    <a:pt x="159" y="571"/>
                    <a:pt x="349" y="571"/>
                  </a:cubicBezTo>
                  <a:cubicBezTo>
                    <a:pt x="507" y="571"/>
                    <a:pt x="634" y="444"/>
                    <a:pt x="634" y="286"/>
                  </a:cubicBezTo>
                  <a:cubicBezTo>
                    <a:pt x="634" y="128"/>
                    <a:pt x="507" y="1"/>
                    <a:pt x="317" y="1"/>
                  </a:cubicBezTo>
                  <a:close/>
                  <a:moveTo>
                    <a:pt x="1901" y="1"/>
                  </a:moveTo>
                  <a:cubicBezTo>
                    <a:pt x="1742" y="1"/>
                    <a:pt x="1616" y="128"/>
                    <a:pt x="1616" y="286"/>
                  </a:cubicBezTo>
                  <a:cubicBezTo>
                    <a:pt x="1616" y="444"/>
                    <a:pt x="1774" y="571"/>
                    <a:pt x="1932" y="571"/>
                  </a:cubicBezTo>
                  <a:cubicBezTo>
                    <a:pt x="2122" y="571"/>
                    <a:pt x="2249" y="444"/>
                    <a:pt x="2249" y="286"/>
                  </a:cubicBezTo>
                  <a:cubicBezTo>
                    <a:pt x="2249" y="128"/>
                    <a:pt x="2091" y="1"/>
                    <a:pt x="1932" y="1"/>
                  </a:cubicBezTo>
                  <a:close/>
                  <a:moveTo>
                    <a:pt x="3516" y="1"/>
                  </a:moveTo>
                  <a:cubicBezTo>
                    <a:pt x="3358" y="1"/>
                    <a:pt x="3231" y="128"/>
                    <a:pt x="3231" y="286"/>
                  </a:cubicBezTo>
                  <a:cubicBezTo>
                    <a:pt x="3231" y="444"/>
                    <a:pt x="3389" y="571"/>
                    <a:pt x="3548" y="571"/>
                  </a:cubicBezTo>
                  <a:cubicBezTo>
                    <a:pt x="3706" y="571"/>
                    <a:pt x="3864" y="444"/>
                    <a:pt x="3864" y="286"/>
                  </a:cubicBezTo>
                  <a:cubicBezTo>
                    <a:pt x="3864" y="128"/>
                    <a:pt x="3706" y="1"/>
                    <a:pt x="3548" y="1"/>
                  </a:cubicBezTo>
                  <a:close/>
                  <a:moveTo>
                    <a:pt x="5131" y="1"/>
                  </a:moveTo>
                  <a:cubicBezTo>
                    <a:pt x="4973" y="1"/>
                    <a:pt x="4846" y="128"/>
                    <a:pt x="4846" y="286"/>
                  </a:cubicBezTo>
                  <a:cubicBezTo>
                    <a:pt x="4846" y="444"/>
                    <a:pt x="5004" y="571"/>
                    <a:pt x="5163" y="571"/>
                  </a:cubicBezTo>
                  <a:cubicBezTo>
                    <a:pt x="5321" y="571"/>
                    <a:pt x="5448" y="444"/>
                    <a:pt x="5448" y="286"/>
                  </a:cubicBezTo>
                  <a:cubicBezTo>
                    <a:pt x="5448" y="128"/>
                    <a:pt x="5321" y="1"/>
                    <a:pt x="5163" y="1"/>
                  </a:cubicBezTo>
                  <a:close/>
                  <a:moveTo>
                    <a:pt x="6746" y="1"/>
                  </a:moveTo>
                  <a:cubicBezTo>
                    <a:pt x="6556" y="1"/>
                    <a:pt x="6461" y="128"/>
                    <a:pt x="6461" y="286"/>
                  </a:cubicBezTo>
                  <a:cubicBezTo>
                    <a:pt x="6461" y="444"/>
                    <a:pt x="6619" y="571"/>
                    <a:pt x="6778" y="571"/>
                  </a:cubicBezTo>
                  <a:cubicBezTo>
                    <a:pt x="6936" y="571"/>
                    <a:pt x="7063" y="444"/>
                    <a:pt x="7063" y="286"/>
                  </a:cubicBezTo>
                  <a:cubicBezTo>
                    <a:pt x="7063" y="128"/>
                    <a:pt x="6936" y="1"/>
                    <a:pt x="6778" y="1"/>
                  </a:cubicBezTo>
                  <a:close/>
                  <a:moveTo>
                    <a:pt x="8330" y="1"/>
                  </a:moveTo>
                  <a:cubicBezTo>
                    <a:pt x="8171" y="1"/>
                    <a:pt x="8076" y="128"/>
                    <a:pt x="8076" y="286"/>
                  </a:cubicBezTo>
                  <a:cubicBezTo>
                    <a:pt x="8076" y="444"/>
                    <a:pt x="8235" y="571"/>
                    <a:pt x="8393" y="571"/>
                  </a:cubicBezTo>
                  <a:cubicBezTo>
                    <a:pt x="8551" y="571"/>
                    <a:pt x="8678" y="444"/>
                    <a:pt x="8678" y="286"/>
                  </a:cubicBezTo>
                  <a:cubicBezTo>
                    <a:pt x="8678" y="128"/>
                    <a:pt x="8551" y="1"/>
                    <a:pt x="8393" y="1"/>
                  </a:cubicBezTo>
                  <a:close/>
                  <a:moveTo>
                    <a:pt x="9945" y="1"/>
                  </a:moveTo>
                  <a:cubicBezTo>
                    <a:pt x="9786" y="1"/>
                    <a:pt x="9691" y="128"/>
                    <a:pt x="9691" y="286"/>
                  </a:cubicBezTo>
                  <a:cubicBezTo>
                    <a:pt x="9691" y="444"/>
                    <a:pt x="9850" y="571"/>
                    <a:pt x="10008" y="571"/>
                  </a:cubicBezTo>
                  <a:cubicBezTo>
                    <a:pt x="10166" y="571"/>
                    <a:pt x="10293" y="444"/>
                    <a:pt x="10293" y="286"/>
                  </a:cubicBezTo>
                  <a:cubicBezTo>
                    <a:pt x="10293" y="128"/>
                    <a:pt x="10166" y="1"/>
                    <a:pt x="10008"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2"/>
            <p:cNvSpPr/>
            <p:nvPr/>
          </p:nvSpPr>
          <p:spPr>
            <a:xfrm>
              <a:off x="2221946" y="2448929"/>
              <a:ext cx="18848" cy="17848"/>
            </a:xfrm>
            <a:custGeom>
              <a:avLst/>
              <a:gdLst/>
              <a:ahLst/>
              <a:cxnLst/>
              <a:rect l="l" t="t" r="r" b="b"/>
              <a:pathLst>
                <a:path w="603" h="571" extrusionOk="0">
                  <a:moveTo>
                    <a:pt x="286" y="1"/>
                  </a:moveTo>
                  <a:cubicBezTo>
                    <a:pt x="127" y="1"/>
                    <a:pt x="1" y="128"/>
                    <a:pt x="1" y="286"/>
                  </a:cubicBezTo>
                  <a:cubicBezTo>
                    <a:pt x="1" y="444"/>
                    <a:pt x="159" y="571"/>
                    <a:pt x="317" y="571"/>
                  </a:cubicBezTo>
                  <a:cubicBezTo>
                    <a:pt x="476" y="571"/>
                    <a:pt x="602" y="444"/>
                    <a:pt x="602" y="286"/>
                  </a:cubicBezTo>
                  <a:cubicBezTo>
                    <a:pt x="602" y="128"/>
                    <a:pt x="476" y="1"/>
                    <a:pt x="31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3" name="Google Shape;2523;p52"/>
          <p:cNvGrpSpPr/>
          <p:nvPr/>
        </p:nvGrpSpPr>
        <p:grpSpPr>
          <a:xfrm>
            <a:off x="6979328" y="2806292"/>
            <a:ext cx="555863" cy="17848"/>
            <a:chOff x="1820069" y="2448929"/>
            <a:chExt cx="420726" cy="17848"/>
          </a:xfrm>
        </p:grpSpPr>
        <p:sp>
          <p:nvSpPr>
            <p:cNvPr id="2524" name="Google Shape;2524;p52"/>
            <p:cNvSpPr/>
            <p:nvPr/>
          </p:nvSpPr>
          <p:spPr>
            <a:xfrm>
              <a:off x="1820069" y="2448929"/>
              <a:ext cx="18817" cy="17848"/>
            </a:xfrm>
            <a:custGeom>
              <a:avLst/>
              <a:gdLst/>
              <a:ahLst/>
              <a:cxnLst/>
              <a:rect l="l" t="t" r="r" b="b"/>
              <a:pathLst>
                <a:path w="602" h="571" extrusionOk="0">
                  <a:moveTo>
                    <a:pt x="285" y="1"/>
                  </a:moveTo>
                  <a:cubicBezTo>
                    <a:pt x="127" y="1"/>
                    <a:pt x="0" y="128"/>
                    <a:pt x="0" y="286"/>
                  </a:cubicBezTo>
                  <a:cubicBezTo>
                    <a:pt x="0" y="444"/>
                    <a:pt x="158" y="571"/>
                    <a:pt x="317" y="571"/>
                  </a:cubicBezTo>
                  <a:cubicBezTo>
                    <a:pt x="475" y="571"/>
                    <a:pt x="602" y="444"/>
                    <a:pt x="602" y="286"/>
                  </a:cubicBezTo>
                  <a:cubicBezTo>
                    <a:pt x="602" y="128"/>
                    <a:pt x="475" y="1"/>
                    <a:pt x="317"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2"/>
            <p:cNvSpPr/>
            <p:nvPr/>
          </p:nvSpPr>
          <p:spPr>
            <a:xfrm>
              <a:off x="1869549" y="2448929"/>
              <a:ext cx="321765" cy="17848"/>
            </a:xfrm>
            <a:custGeom>
              <a:avLst/>
              <a:gdLst/>
              <a:ahLst/>
              <a:cxnLst/>
              <a:rect l="l" t="t" r="r" b="b"/>
              <a:pathLst>
                <a:path w="10294" h="571" extrusionOk="0">
                  <a:moveTo>
                    <a:pt x="286" y="1"/>
                  </a:moveTo>
                  <a:cubicBezTo>
                    <a:pt x="127" y="1"/>
                    <a:pt x="1" y="128"/>
                    <a:pt x="1" y="286"/>
                  </a:cubicBezTo>
                  <a:cubicBezTo>
                    <a:pt x="1" y="444"/>
                    <a:pt x="159" y="571"/>
                    <a:pt x="349" y="571"/>
                  </a:cubicBezTo>
                  <a:cubicBezTo>
                    <a:pt x="507" y="571"/>
                    <a:pt x="634" y="444"/>
                    <a:pt x="634" y="286"/>
                  </a:cubicBezTo>
                  <a:cubicBezTo>
                    <a:pt x="634" y="128"/>
                    <a:pt x="507" y="1"/>
                    <a:pt x="317" y="1"/>
                  </a:cubicBezTo>
                  <a:close/>
                  <a:moveTo>
                    <a:pt x="1901" y="1"/>
                  </a:moveTo>
                  <a:cubicBezTo>
                    <a:pt x="1742" y="1"/>
                    <a:pt x="1616" y="128"/>
                    <a:pt x="1616" y="286"/>
                  </a:cubicBezTo>
                  <a:cubicBezTo>
                    <a:pt x="1616" y="444"/>
                    <a:pt x="1774" y="571"/>
                    <a:pt x="1932" y="571"/>
                  </a:cubicBezTo>
                  <a:cubicBezTo>
                    <a:pt x="2122" y="571"/>
                    <a:pt x="2249" y="444"/>
                    <a:pt x="2249" y="286"/>
                  </a:cubicBezTo>
                  <a:cubicBezTo>
                    <a:pt x="2249" y="128"/>
                    <a:pt x="2091" y="1"/>
                    <a:pt x="1932" y="1"/>
                  </a:cubicBezTo>
                  <a:close/>
                  <a:moveTo>
                    <a:pt x="3516" y="1"/>
                  </a:moveTo>
                  <a:cubicBezTo>
                    <a:pt x="3358" y="1"/>
                    <a:pt x="3231" y="128"/>
                    <a:pt x="3231" y="286"/>
                  </a:cubicBezTo>
                  <a:cubicBezTo>
                    <a:pt x="3231" y="444"/>
                    <a:pt x="3389" y="571"/>
                    <a:pt x="3548" y="571"/>
                  </a:cubicBezTo>
                  <a:cubicBezTo>
                    <a:pt x="3706" y="571"/>
                    <a:pt x="3864" y="444"/>
                    <a:pt x="3864" y="286"/>
                  </a:cubicBezTo>
                  <a:cubicBezTo>
                    <a:pt x="3864" y="128"/>
                    <a:pt x="3706" y="1"/>
                    <a:pt x="3548" y="1"/>
                  </a:cubicBezTo>
                  <a:close/>
                  <a:moveTo>
                    <a:pt x="5131" y="1"/>
                  </a:moveTo>
                  <a:cubicBezTo>
                    <a:pt x="4973" y="1"/>
                    <a:pt x="4846" y="128"/>
                    <a:pt x="4846" y="286"/>
                  </a:cubicBezTo>
                  <a:cubicBezTo>
                    <a:pt x="4846" y="444"/>
                    <a:pt x="5004" y="571"/>
                    <a:pt x="5163" y="571"/>
                  </a:cubicBezTo>
                  <a:cubicBezTo>
                    <a:pt x="5321" y="571"/>
                    <a:pt x="5448" y="444"/>
                    <a:pt x="5448" y="286"/>
                  </a:cubicBezTo>
                  <a:cubicBezTo>
                    <a:pt x="5448" y="128"/>
                    <a:pt x="5321" y="1"/>
                    <a:pt x="5163" y="1"/>
                  </a:cubicBezTo>
                  <a:close/>
                  <a:moveTo>
                    <a:pt x="6746" y="1"/>
                  </a:moveTo>
                  <a:cubicBezTo>
                    <a:pt x="6556" y="1"/>
                    <a:pt x="6461" y="128"/>
                    <a:pt x="6461" y="286"/>
                  </a:cubicBezTo>
                  <a:cubicBezTo>
                    <a:pt x="6461" y="444"/>
                    <a:pt x="6619" y="571"/>
                    <a:pt x="6778" y="571"/>
                  </a:cubicBezTo>
                  <a:cubicBezTo>
                    <a:pt x="6936" y="571"/>
                    <a:pt x="7063" y="444"/>
                    <a:pt x="7063" y="286"/>
                  </a:cubicBezTo>
                  <a:cubicBezTo>
                    <a:pt x="7063" y="128"/>
                    <a:pt x="6936" y="1"/>
                    <a:pt x="6778" y="1"/>
                  </a:cubicBezTo>
                  <a:close/>
                  <a:moveTo>
                    <a:pt x="8330" y="1"/>
                  </a:moveTo>
                  <a:cubicBezTo>
                    <a:pt x="8171" y="1"/>
                    <a:pt x="8076" y="128"/>
                    <a:pt x="8076" y="286"/>
                  </a:cubicBezTo>
                  <a:cubicBezTo>
                    <a:pt x="8076" y="444"/>
                    <a:pt x="8235" y="571"/>
                    <a:pt x="8393" y="571"/>
                  </a:cubicBezTo>
                  <a:cubicBezTo>
                    <a:pt x="8551" y="571"/>
                    <a:pt x="8678" y="444"/>
                    <a:pt x="8678" y="286"/>
                  </a:cubicBezTo>
                  <a:cubicBezTo>
                    <a:pt x="8678" y="128"/>
                    <a:pt x="8551" y="1"/>
                    <a:pt x="8393" y="1"/>
                  </a:cubicBezTo>
                  <a:close/>
                  <a:moveTo>
                    <a:pt x="9945" y="1"/>
                  </a:moveTo>
                  <a:cubicBezTo>
                    <a:pt x="9786" y="1"/>
                    <a:pt x="9691" y="128"/>
                    <a:pt x="9691" y="286"/>
                  </a:cubicBezTo>
                  <a:cubicBezTo>
                    <a:pt x="9691" y="444"/>
                    <a:pt x="9850" y="571"/>
                    <a:pt x="10008" y="571"/>
                  </a:cubicBezTo>
                  <a:cubicBezTo>
                    <a:pt x="10166" y="571"/>
                    <a:pt x="10293" y="444"/>
                    <a:pt x="10293" y="286"/>
                  </a:cubicBezTo>
                  <a:cubicBezTo>
                    <a:pt x="10293" y="128"/>
                    <a:pt x="10166" y="1"/>
                    <a:pt x="10008"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2"/>
            <p:cNvSpPr/>
            <p:nvPr/>
          </p:nvSpPr>
          <p:spPr>
            <a:xfrm>
              <a:off x="2221946" y="2448929"/>
              <a:ext cx="18848" cy="17848"/>
            </a:xfrm>
            <a:custGeom>
              <a:avLst/>
              <a:gdLst/>
              <a:ahLst/>
              <a:cxnLst/>
              <a:rect l="l" t="t" r="r" b="b"/>
              <a:pathLst>
                <a:path w="603" h="571" extrusionOk="0">
                  <a:moveTo>
                    <a:pt x="286" y="1"/>
                  </a:moveTo>
                  <a:cubicBezTo>
                    <a:pt x="127" y="1"/>
                    <a:pt x="1" y="128"/>
                    <a:pt x="1" y="286"/>
                  </a:cubicBezTo>
                  <a:cubicBezTo>
                    <a:pt x="1" y="444"/>
                    <a:pt x="159" y="571"/>
                    <a:pt x="317" y="571"/>
                  </a:cubicBezTo>
                  <a:cubicBezTo>
                    <a:pt x="476" y="571"/>
                    <a:pt x="602" y="444"/>
                    <a:pt x="602" y="286"/>
                  </a:cubicBezTo>
                  <a:cubicBezTo>
                    <a:pt x="602" y="128"/>
                    <a:pt x="476" y="1"/>
                    <a:pt x="317"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52"/>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t>Co je třeba ještě vyřešit do budoucna?</a:t>
            </a:r>
            <a:endParaRPr dirty="0"/>
          </a:p>
        </p:txBody>
      </p:sp>
      <p:sp>
        <p:nvSpPr>
          <p:cNvPr id="2528" name="Google Shape;2528;p52"/>
          <p:cNvSpPr txBox="1">
            <a:spLocks noGrp="1"/>
          </p:cNvSpPr>
          <p:nvPr>
            <p:ph type="body" idx="1"/>
          </p:nvPr>
        </p:nvSpPr>
        <p:spPr>
          <a:xfrm>
            <a:off x="924246" y="2844875"/>
            <a:ext cx="1938600" cy="975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cs-CZ" dirty="0"/>
              <a:t>Od </a:t>
            </a:r>
            <a:r>
              <a:rPr lang="cs-CZ" dirty="0" err="1"/>
              <a:t>well</a:t>
            </a:r>
            <a:r>
              <a:rPr lang="cs-CZ" dirty="0"/>
              <a:t>- k –</a:t>
            </a:r>
            <a:r>
              <a:rPr lang="cs-CZ" dirty="0" err="1"/>
              <a:t>ill</a:t>
            </a:r>
            <a:r>
              <a:rPr lang="cs-CZ" dirty="0"/>
              <a:t> není kontinuum – jsou to dva oddělené koncepty a je špatně je míchat.</a:t>
            </a:r>
            <a:endParaRPr dirty="0"/>
          </a:p>
        </p:txBody>
      </p:sp>
      <p:sp>
        <p:nvSpPr>
          <p:cNvPr id="2529" name="Google Shape;2529;p52"/>
          <p:cNvSpPr txBox="1">
            <a:spLocks noGrp="1"/>
          </p:cNvSpPr>
          <p:nvPr>
            <p:ph type="subTitle" idx="2"/>
          </p:nvPr>
        </p:nvSpPr>
        <p:spPr>
          <a:xfrm>
            <a:off x="924246" y="2441100"/>
            <a:ext cx="1938600" cy="30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cs-CZ" dirty="0" err="1"/>
              <a:t>Well</a:t>
            </a:r>
            <a:r>
              <a:rPr lang="cs-CZ" dirty="0"/>
              <a:t>- a </a:t>
            </a:r>
            <a:r>
              <a:rPr lang="cs-CZ" dirty="0" err="1"/>
              <a:t>ill-being</a:t>
            </a:r>
            <a:endParaRPr dirty="0"/>
          </a:p>
        </p:txBody>
      </p:sp>
      <p:sp>
        <p:nvSpPr>
          <p:cNvPr id="2530" name="Google Shape;2530;p52"/>
          <p:cNvSpPr txBox="1">
            <a:spLocks noGrp="1"/>
          </p:cNvSpPr>
          <p:nvPr>
            <p:ph type="body" idx="3"/>
          </p:nvPr>
        </p:nvSpPr>
        <p:spPr>
          <a:xfrm>
            <a:off x="3602721" y="2844875"/>
            <a:ext cx="1938600" cy="975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cs-CZ" dirty="0"/>
              <a:t>Studie poukazují na to, že obsah je důležitější, než čas strávený v aplikacích. Ale o dopadech obsahu  moc nevíme.</a:t>
            </a:r>
            <a:endParaRPr dirty="0"/>
          </a:p>
        </p:txBody>
      </p:sp>
      <p:sp>
        <p:nvSpPr>
          <p:cNvPr id="2531" name="Google Shape;2531;p52"/>
          <p:cNvSpPr txBox="1">
            <a:spLocks noGrp="1"/>
          </p:cNvSpPr>
          <p:nvPr>
            <p:ph type="subTitle" idx="4"/>
          </p:nvPr>
        </p:nvSpPr>
        <p:spPr>
          <a:xfrm>
            <a:off x="3602721" y="2441100"/>
            <a:ext cx="1938600" cy="30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cs-CZ" dirty="0">
                <a:solidFill>
                  <a:srgbClr val="F25764"/>
                </a:solidFill>
              </a:rPr>
              <a:t>Čas vs. obsah</a:t>
            </a:r>
            <a:endParaRPr dirty="0"/>
          </a:p>
        </p:txBody>
      </p:sp>
      <p:sp>
        <p:nvSpPr>
          <p:cNvPr id="2532" name="Google Shape;2532;p52"/>
          <p:cNvSpPr txBox="1">
            <a:spLocks noGrp="1"/>
          </p:cNvSpPr>
          <p:nvPr>
            <p:ph type="body" idx="5"/>
          </p:nvPr>
        </p:nvSpPr>
        <p:spPr>
          <a:xfrm>
            <a:off x="6288034" y="2844875"/>
            <a:ext cx="1938600" cy="975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cs-CZ" dirty="0"/>
              <a:t>Různé metodologie produkují různé výsledky…</a:t>
            </a:r>
            <a:endParaRPr dirty="0"/>
          </a:p>
        </p:txBody>
      </p:sp>
      <p:sp>
        <p:nvSpPr>
          <p:cNvPr id="2533" name="Google Shape;2533;p52"/>
          <p:cNvSpPr txBox="1">
            <a:spLocks noGrp="1"/>
          </p:cNvSpPr>
          <p:nvPr>
            <p:ph type="subTitle" idx="6"/>
          </p:nvPr>
        </p:nvSpPr>
        <p:spPr>
          <a:xfrm>
            <a:off x="6288034" y="2441100"/>
            <a:ext cx="1938600" cy="30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cs-CZ" dirty="0">
                <a:solidFill>
                  <a:srgbClr val="E0CB0A"/>
                </a:solidFill>
              </a:rPr>
              <a:t>Metodologie</a:t>
            </a:r>
            <a:endParaRPr dirty="0"/>
          </a:p>
        </p:txBody>
      </p:sp>
      <p:grpSp>
        <p:nvGrpSpPr>
          <p:cNvPr id="2534" name="Google Shape;2534;p52"/>
          <p:cNvGrpSpPr/>
          <p:nvPr/>
        </p:nvGrpSpPr>
        <p:grpSpPr>
          <a:xfrm>
            <a:off x="8665922" y="3916872"/>
            <a:ext cx="416622" cy="415695"/>
            <a:chOff x="8081647" y="2947372"/>
            <a:chExt cx="416622" cy="415695"/>
          </a:xfrm>
        </p:grpSpPr>
        <p:sp>
          <p:nvSpPr>
            <p:cNvPr id="2535" name="Google Shape;2535;p52"/>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2"/>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2"/>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2"/>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2"/>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0" name="Google Shape;2540;p52"/>
          <p:cNvSpPr/>
          <p:nvPr/>
        </p:nvSpPr>
        <p:spPr>
          <a:xfrm>
            <a:off x="2347133" y="276373"/>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2"/>
          <p:cNvSpPr/>
          <p:nvPr/>
        </p:nvSpPr>
        <p:spPr>
          <a:xfrm>
            <a:off x="4729700" y="3716931"/>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2"/>
          <p:cNvSpPr/>
          <p:nvPr/>
        </p:nvSpPr>
        <p:spPr>
          <a:xfrm>
            <a:off x="7498884" y="765623"/>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2"/>
          <p:cNvSpPr/>
          <p:nvPr/>
        </p:nvSpPr>
        <p:spPr>
          <a:xfrm>
            <a:off x="8627587" y="3450982"/>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2"/>
          <p:cNvSpPr/>
          <p:nvPr/>
        </p:nvSpPr>
        <p:spPr>
          <a:xfrm>
            <a:off x="6423241" y="1088921"/>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2"/>
          <p:cNvSpPr/>
          <p:nvPr/>
        </p:nvSpPr>
        <p:spPr>
          <a:xfrm>
            <a:off x="8213779" y="224024"/>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2"/>
          <p:cNvSpPr/>
          <p:nvPr/>
        </p:nvSpPr>
        <p:spPr>
          <a:xfrm>
            <a:off x="2564678" y="2588383"/>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2"/>
          <p:cNvSpPr/>
          <p:nvPr/>
        </p:nvSpPr>
        <p:spPr>
          <a:xfrm>
            <a:off x="3686842" y="198439"/>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2"/>
          <p:cNvSpPr/>
          <p:nvPr/>
        </p:nvSpPr>
        <p:spPr>
          <a:xfrm>
            <a:off x="296260" y="2631099"/>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2"/>
          <p:cNvSpPr/>
          <p:nvPr/>
        </p:nvSpPr>
        <p:spPr>
          <a:xfrm>
            <a:off x="6695936" y="198460"/>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2"/>
          <p:cNvSpPr/>
          <p:nvPr/>
        </p:nvSpPr>
        <p:spPr>
          <a:xfrm>
            <a:off x="6319054" y="3483184"/>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2"/>
          <p:cNvSpPr/>
          <p:nvPr/>
        </p:nvSpPr>
        <p:spPr>
          <a:xfrm>
            <a:off x="1430071" y="845282"/>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2"/>
          <p:cNvSpPr/>
          <p:nvPr/>
        </p:nvSpPr>
        <p:spPr>
          <a:xfrm>
            <a:off x="7644704" y="4452794"/>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2"/>
          <p:cNvSpPr/>
          <p:nvPr/>
        </p:nvSpPr>
        <p:spPr>
          <a:xfrm>
            <a:off x="8631482" y="2045358"/>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2"/>
          <p:cNvSpPr/>
          <p:nvPr/>
        </p:nvSpPr>
        <p:spPr>
          <a:xfrm>
            <a:off x="262817" y="1026794"/>
            <a:ext cx="392016" cy="328574"/>
          </a:xfrm>
          <a:custGeom>
            <a:avLst/>
            <a:gdLst/>
            <a:ahLst/>
            <a:cxnLst/>
            <a:rect l="l" t="t" r="r" b="b"/>
            <a:pathLst>
              <a:path w="13112" h="10990" extrusionOk="0">
                <a:moveTo>
                  <a:pt x="8900" y="919"/>
                </a:moveTo>
                <a:cubicBezTo>
                  <a:pt x="9406" y="919"/>
                  <a:pt x="9850" y="1046"/>
                  <a:pt x="10293" y="1331"/>
                </a:cubicBezTo>
                <a:cubicBezTo>
                  <a:pt x="11623" y="2186"/>
                  <a:pt x="12067" y="4118"/>
                  <a:pt x="11307" y="5638"/>
                </a:cubicBezTo>
                <a:cubicBezTo>
                  <a:pt x="10863" y="6493"/>
                  <a:pt x="9153" y="8140"/>
                  <a:pt x="6778" y="9977"/>
                </a:cubicBezTo>
                <a:cubicBezTo>
                  <a:pt x="6715" y="10024"/>
                  <a:pt x="6635" y="10048"/>
                  <a:pt x="6556" y="10048"/>
                </a:cubicBezTo>
                <a:cubicBezTo>
                  <a:pt x="6477" y="10048"/>
                  <a:pt x="6398" y="10024"/>
                  <a:pt x="6335" y="9977"/>
                </a:cubicBezTo>
                <a:cubicBezTo>
                  <a:pt x="3928" y="8140"/>
                  <a:pt x="2249" y="6525"/>
                  <a:pt x="1806" y="5638"/>
                </a:cubicBezTo>
                <a:cubicBezTo>
                  <a:pt x="1014" y="4118"/>
                  <a:pt x="1489" y="2186"/>
                  <a:pt x="2819" y="1331"/>
                </a:cubicBezTo>
                <a:cubicBezTo>
                  <a:pt x="3231" y="1046"/>
                  <a:pt x="3706" y="919"/>
                  <a:pt x="4181" y="919"/>
                </a:cubicBezTo>
                <a:cubicBezTo>
                  <a:pt x="4941" y="919"/>
                  <a:pt x="5670" y="1268"/>
                  <a:pt x="6176" y="1901"/>
                </a:cubicBezTo>
                <a:lnTo>
                  <a:pt x="6556" y="2313"/>
                </a:lnTo>
                <a:lnTo>
                  <a:pt x="6905" y="1901"/>
                </a:lnTo>
                <a:cubicBezTo>
                  <a:pt x="7411" y="1268"/>
                  <a:pt x="8140" y="919"/>
                  <a:pt x="8900" y="919"/>
                </a:cubicBezTo>
                <a:close/>
                <a:moveTo>
                  <a:pt x="4181" y="1"/>
                </a:moveTo>
                <a:cubicBezTo>
                  <a:pt x="3516" y="1"/>
                  <a:pt x="2883" y="191"/>
                  <a:pt x="2313" y="539"/>
                </a:cubicBezTo>
                <a:cubicBezTo>
                  <a:pt x="602" y="1679"/>
                  <a:pt x="1" y="4149"/>
                  <a:pt x="982" y="6050"/>
                </a:cubicBezTo>
                <a:cubicBezTo>
                  <a:pt x="1679" y="7443"/>
                  <a:pt x="4276" y="9565"/>
                  <a:pt x="5765" y="10705"/>
                </a:cubicBezTo>
                <a:cubicBezTo>
                  <a:pt x="5986" y="10895"/>
                  <a:pt x="6271" y="10990"/>
                  <a:pt x="6556" y="10990"/>
                </a:cubicBezTo>
                <a:cubicBezTo>
                  <a:pt x="6841" y="10990"/>
                  <a:pt x="7095" y="10895"/>
                  <a:pt x="7316" y="10705"/>
                </a:cubicBezTo>
                <a:cubicBezTo>
                  <a:pt x="8805" y="9565"/>
                  <a:pt x="11402" y="7411"/>
                  <a:pt x="12130" y="6050"/>
                </a:cubicBezTo>
                <a:cubicBezTo>
                  <a:pt x="13112" y="4149"/>
                  <a:pt x="12510" y="1679"/>
                  <a:pt x="10800" y="539"/>
                </a:cubicBezTo>
                <a:cubicBezTo>
                  <a:pt x="10230" y="191"/>
                  <a:pt x="9565" y="1"/>
                  <a:pt x="8931" y="1"/>
                </a:cubicBezTo>
                <a:cubicBezTo>
                  <a:pt x="8045" y="1"/>
                  <a:pt x="7221" y="318"/>
                  <a:pt x="6556" y="919"/>
                </a:cubicBezTo>
                <a:cubicBezTo>
                  <a:pt x="5891" y="318"/>
                  <a:pt x="5068"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2"/>
          <p:cNvSpPr/>
          <p:nvPr/>
        </p:nvSpPr>
        <p:spPr>
          <a:xfrm>
            <a:off x="2251046" y="1185407"/>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2"/>
          <p:cNvSpPr/>
          <p:nvPr/>
        </p:nvSpPr>
        <p:spPr>
          <a:xfrm>
            <a:off x="5068246" y="2073807"/>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2"/>
          <p:cNvSpPr/>
          <p:nvPr/>
        </p:nvSpPr>
        <p:spPr>
          <a:xfrm>
            <a:off x="2581775" y="4316931"/>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2"/>
          <p:cNvSpPr/>
          <p:nvPr/>
        </p:nvSpPr>
        <p:spPr>
          <a:xfrm>
            <a:off x="3394883" y="4816932"/>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44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grpSp>
        <p:nvGrpSpPr>
          <p:cNvPr id="1049" name="Google Shape;1049;p37"/>
          <p:cNvGrpSpPr/>
          <p:nvPr/>
        </p:nvGrpSpPr>
        <p:grpSpPr>
          <a:xfrm>
            <a:off x="896608" y="1196798"/>
            <a:ext cx="1303238" cy="3195058"/>
            <a:chOff x="896608" y="1196798"/>
            <a:chExt cx="1303238" cy="3195058"/>
          </a:xfrm>
        </p:grpSpPr>
        <p:sp>
          <p:nvSpPr>
            <p:cNvPr id="1050" name="Google Shape;1050;p37"/>
            <p:cNvSpPr/>
            <p:nvPr/>
          </p:nvSpPr>
          <p:spPr>
            <a:xfrm>
              <a:off x="896608" y="1599389"/>
              <a:ext cx="1303238" cy="2792467"/>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1511972" y="1257862"/>
              <a:ext cx="17201" cy="312005"/>
            </a:xfrm>
            <a:custGeom>
              <a:avLst/>
              <a:gdLst/>
              <a:ahLst/>
              <a:cxnLst/>
              <a:rect l="l" t="t" r="r" b="b"/>
              <a:pathLst>
                <a:path w="571" h="10357" extrusionOk="0">
                  <a:moveTo>
                    <a:pt x="285" y="0"/>
                  </a:moveTo>
                  <a:cubicBezTo>
                    <a:pt x="127" y="0"/>
                    <a:pt x="0" y="127"/>
                    <a:pt x="0" y="285"/>
                  </a:cubicBezTo>
                  <a:lnTo>
                    <a:pt x="0" y="317"/>
                  </a:lnTo>
                  <a:cubicBezTo>
                    <a:pt x="0" y="475"/>
                    <a:pt x="127" y="634"/>
                    <a:pt x="285" y="634"/>
                  </a:cubicBezTo>
                  <a:cubicBezTo>
                    <a:pt x="443" y="634"/>
                    <a:pt x="570" y="475"/>
                    <a:pt x="570" y="317"/>
                  </a:cubicBezTo>
                  <a:lnTo>
                    <a:pt x="570" y="285"/>
                  </a:lnTo>
                  <a:cubicBezTo>
                    <a:pt x="570" y="127"/>
                    <a:pt x="443" y="0"/>
                    <a:pt x="285" y="0"/>
                  </a:cubicBezTo>
                  <a:close/>
                  <a:moveTo>
                    <a:pt x="285" y="1615"/>
                  </a:moveTo>
                  <a:cubicBezTo>
                    <a:pt x="127" y="1615"/>
                    <a:pt x="0" y="1742"/>
                    <a:pt x="0" y="1901"/>
                  </a:cubicBezTo>
                  <a:lnTo>
                    <a:pt x="0" y="1964"/>
                  </a:lnTo>
                  <a:cubicBezTo>
                    <a:pt x="0" y="2122"/>
                    <a:pt x="127" y="2249"/>
                    <a:pt x="285" y="2249"/>
                  </a:cubicBezTo>
                  <a:cubicBezTo>
                    <a:pt x="443" y="2249"/>
                    <a:pt x="570" y="2122"/>
                    <a:pt x="570" y="1964"/>
                  </a:cubicBezTo>
                  <a:lnTo>
                    <a:pt x="570" y="1901"/>
                  </a:lnTo>
                  <a:cubicBezTo>
                    <a:pt x="570" y="1742"/>
                    <a:pt x="443" y="1615"/>
                    <a:pt x="285" y="1615"/>
                  </a:cubicBezTo>
                  <a:close/>
                  <a:moveTo>
                    <a:pt x="285" y="3231"/>
                  </a:moveTo>
                  <a:cubicBezTo>
                    <a:pt x="127" y="3231"/>
                    <a:pt x="0" y="3357"/>
                    <a:pt x="0" y="3547"/>
                  </a:cubicBezTo>
                  <a:lnTo>
                    <a:pt x="0" y="3579"/>
                  </a:lnTo>
                  <a:cubicBezTo>
                    <a:pt x="0" y="3737"/>
                    <a:pt x="127" y="3864"/>
                    <a:pt x="285" y="3864"/>
                  </a:cubicBezTo>
                  <a:cubicBezTo>
                    <a:pt x="443" y="3864"/>
                    <a:pt x="570" y="3737"/>
                    <a:pt x="570" y="3579"/>
                  </a:cubicBezTo>
                  <a:lnTo>
                    <a:pt x="570" y="3547"/>
                  </a:lnTo>
                  <a:cubicBezTo>
                    <a:pt x="570" y="3357"/>
                    <a:pt x="443" y="3231"/>
                    <a:pt x="285" y="3231"/>
                  </a:cubicBezTo>
                  <a:close/>
                  <a:moveTo>
                    <a:pt x="285" y="4846"/>
                  </a:moveTo>
                  <a:cubicBezTo>
                    <a:pt x="127" y="4846"/>
                    <a:pt x="0" y="5004"/>
                    <a:pt x="0" y="5162"/>
                  </a:cubicBezTo>
                  <a:lnTo>
                    <a:pt x="0" y="5194"/>
                  </a:lnTo>
                  <a:cubicBezTo>
                    <a:pt x="0" y="5352"/>
                    <a:pt x="127" y="5479"/>
                    <a:pt x="285" y="5479"/>
                  </a:cubicBezTo>
                  <a:cubicBezTo>
                    <a:pt x="443" y="5479"/>
                    <a:pt x="570" y="5352"/>
                    <a:pt x="570" y="5194"/>
                  </a:cubicBezTo>
                  <a:lnTo>
                    <a:pt x="570" y="5162"/>
                  </a:lnTo>
                  <a:cubicBezTo>
                    <a:pt x="570" y="5004"/>
                    <a:pt x="443" y="4846"/>
                    <a:pt x="285" y="4846"/>
                  </a:cubicBezTo>
                  <a:close/>
                  <a:moveTo>
                    <a:pt x="285" y="6492"/>
                  </a:moveTo>
                  <a:cubicBezTo>
                    <a:pt x="127" y="6492"/>
                    <a:pt x="0" y="6619"/>
                    <a:pt x="0" y="6778"/>
                  </a:cubicBezTo>
                  <a:lnTo>
                    <a:pt x="0" y="6809"/>
                  </a:lnTo>
                  <a:cubicBezTo>
                    <a:pt x="0" y="6968"/>
                    <a:pt x="127" y="7094"/>
                    <a:pt x="285" y="7094"/>
                  </a:cubicBezTo>
                  <a:cubicBezTo>
                    <a:pt x="443" y="7094"/>
                    <a:pt x="570" y="6936"/>
                    <a:pt x="570" y="6778"/>
                  </a:cubicBezTo>
                  <a:cubicBezTo>
                    <a:pt x="570" y="6619"/>
                    <a:pt x="443" y="6492"/>
                    <a:pt x="285" y="6492"/>
                  </a:cubicBezTo>
                  <a:close/>
                  <a:moveTo>
                    <a:pt x="285" y="8108"/>
                  </a:moveTo>
                  <a:cubicBezTo>
                    <a:pt x="127" y="8108"/>
                    <a:pt x="0" y="8234"/>
                    <a:pt x="0" y="8393"/>
                  </a:cubicBezTo>
                  <a:lnTo>
                    <a:pt x="0" y="8456"/>
                  </a:lnTo>
                  <a:cubicBezTo>
                    <a:pt x="0" y="8614"/>
                    <a:pt x="127" y="8741"/>
                    <a:pt x="285" y="8741"/>
                  </a:cubicBezTo>
                  <a:cubicBezTo>
                    <a:pt x="443" y="8741"/>
                    <a:pt x="570" y="8614"/>
                    <a:pt x="570" y="8456"/>
                  </a:cubicBezTo>
                  <a:lnTo>
                    <a:pt x="570" y="8393"/>
                  </a:lnTo>
                  <a:cubicBezTo>
                    <a:pt x="570" y="8234"/>
                    <a:pt x="443" y="8108"/>
                    <a:pt x="285" y="8108"/>
                  </a:cubicBezTo>
                  <a:close/>
                  <a:moveTo>
                    <a:pt x="285" y="9723"/>
                  </a:moveTo>
                  <a:cubicBezTo>
                    <a:pt x="127" y="9723"/>
                    <a:pt x="0" y="9849"/>
                    <a:pt x="0" y="10039"/>
                  </a:cubicBezTo>
                  <a:lnTo>
                    <a:pt x="0" y="10071"/>
                  </a:lnTo>
                  <a:cubicBezTo>
                    <a:pt x="0" y="10229"/>
                    <a:pt x="127" y="10356"/>
                    <a:pt x="285" y="10356"/>
                  </a:cubicBezTo>
                  <a:cubicBezTo>
                    <a:pt x="443" y="10356"/>
                    <a:pt x="570" y="10229"/>
                    <a:pt x="570" y="10071"/>
                  </a:cubicBezTo>
                  <a:lnTo>
                    <a:pt x="570" y="10039"/>
                  </a:lnTo>
                  <a:cubicBezTo>
                    <a:pt x="570" y="9849"/>
                    <a:pt x="443" y="9723"/>
                    <a:pt x="285" y="9723"/>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1477629" y="1196798"/>
              <a:ext cx="85886" cy="76367"/>
            </a:xfrm>
            <a:custGeom>
              <a:avLst/>
              <a:gdLst/>
              <a:ahLst/>
              <a:cxnLst/>
              <a:rect l="l" t="t" r="r" b="b"/>
              <a:pathLst>
                <a:path w="2851" h="2535" extrusionOk="0">
                  <a:moveTo>
                    <a:pt x="1425" y="1"/>
                  </a:moveTo>
                  <a:cubicBezTo>
                    <a:pt x="1108" y="856"/>
                    <a:pt x="570" y="1901"/>
                    <a:pt x="0" y="2534"/>
                  </a:cubicBezTo>
                  <a:lnTo>
                    <a:pt x="1425" y="2027"/>
                  </a:lnTo>
                  <a:lnTo>
                    <a:pt x="2850" y="2534"/>
                  </a:lnTo>
                  <a:cubicBezTo>
                    <a:pt x="2280" y="1901"/>
                    <a:pt x="1742" y="856"/>
                    <a:pt x="1425"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37"/>
          <p:cNvSpPr/>
          <p:nvPr/>
        </p:nvSpPr>
        <p:spPr>
          <a:xfrm>
            <a:off x="1088384" y="3305187"/>
            <a:ext cx="864377" cy="864377"/>
          </a:xfrm>
          <a:custGeom>
            <a:avLst/>
            <a:gdLst/>
            <a:ahLst/>
            <a:cxnLst/>
            <a:rect l="l" t="t" r="r" b="b"/>
            <a:pathLst>
              <a:path w="28693" h="28693" extrusionOk="0">
                <a:moveTo>
                  <a:pt x="14346" y="1"/>
                </a:moveTo>
                <a:cubicBezTo>
                  <a:pt x="6429" y="1"/>
                  <a:pt x="0" y="6430"/>
                  <a:pt x="0" y="14347"/>
                </a:cubicBezTo>
                <a:cubicBezTo>
                  <a:pt x="0" y="22264"/>
                  <a:pt x="6429" y="28693"/>
                  <a:pt x="14346" y="28693"/>
                </a:cubicBezTo>
                <a:cubicBezTo>
                  <a:pt x="22263" y="28693"/>
                  <a:pt x="28692" y="22264"/>
                  <a:pt x="28692" y="14347"/>
                </a:cubicBezTo>
                <a:cubicBezTo>
                  <a:pt x="28692" y="6430"/>
                  <a:pt x="22263" y="1"/>
                  <a:pt x="14346" y="1"/>
                </a:cubicBezTo>
                <a:close/>
              </a:path>
            </a:pathLst>
          </a:custGeom>
          <a:solidFill>
            <a:srgbClr val="2A438C"/>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b="1">
                <a:solidFill>
                  <a:srgbClr val="FFFFFF"/>
                </a:solidFill>
                <a:latin typeface="Quicksand"/>
                <a:ea typeface="Quicksand"/>
                <a:cs typeface="Quicksand"/>
                <a:sym typeface="Quicksand"/>
              </a:rPr>
              <a:t>1</a:t>
            </a:r>
            <a:endParaRPr/>
          </a:p>
        </p:txBody>
      </p:sp>
      <p:grpSp>
        <p:nvGrpSpPr>
          <p:cNvPr id="1054" name="Google Shape;1054;p37"/>
          <p:cNvGrpSpPr/>
          <p:nvPr/>
        </p:nvGrpSpPr>
        <p:grpSpPr>
          <a:xfrm>
            <a:off x="2906759" y="1196798"/>
            <a:ext cx="1303238" cy="3195058"/>
            <a:chOff x="2906759" y="1196798"/>
            <a:chExt cx="1303238" cy="3195058"/>
          </a:xfrm>
        </p:grpSpPr>
        <p:sp>
          <p:nvSpPr>
            <p:cNvPr id="1055" name="Google Shape;1055;p37"/>
            <p:cNvSpPr/>
            <p:nvPr/>
          </p:nvSpPr>
          <p:spPr>
            <a:xfrm>
              <a:off x="2906759" y="1599389"/>
              <a:ext cx="1303238" cy="2792467"/>
            </a:xfrm>
            <a:custGeom>
              <a:avLst/>
              <a:gdLst/>
              <a:ahLst/>
              <a:cxnLst/>
              <a:rect l="l" t="t" r="r" b="b"/>
              <a:pathLst>
                <a:path w="43261" h="92696" extrusionOk="0">
                  <a:moveTo>
                    <a:pt x="21852" y="1"/>
                  </a:moveTo>
                  <a:cubicBezTo>
                    <a:pt x="21694" y="1"/>
                    <a:pt x="21567" y="128"/>
                    <a:pt x="21567" y="286"/>
                  </a:cubicBezTo>
                  <a:cubicBezTo>
                    <a:pt x="21567" y="444"/>
                    <a:pt x="21725" y="571"/>
                    <a:pt x="21884" y="571"/>
                  </a:cubicBezTo>
                  <a:cubicBezTo>
                    <a:pt x="22042" y="571"/>
                    <a:pt x="22169" y="444"/>
                    <a:pt x="22169" y="286"/>
                  </a:cubicBezTo>
                  <a:cubicBezTo>
                    <a:pt x="22169" y="128"/>
                    <a:pt x="22042" y="1"/>
                    <a:pt x="21884" y="1"/>
                  </a:cubicBezTo>
                  <a:close/>
                  <a:moveTo>
                    <a:pt x="20286" y="28"/>
                  </a:moveTo>
                  <a:cubicBezTo>
                    <a:pt x="20270" y="28"/>
                    <a:pt x="20253" y="29"/>
                    <a:pt x="20237" y="33"/>
                  </a:cubicBezTo>
                  <a:lnTo>
                    <a:pt x="20205" y="318"/>
                  </a:lnTo>
                  <a:lnTo>
                    <a:pt x="20205" y="33"/>
                  </a:lnTo>
                  <a:cubicBezTo>
                    <a:pt x="20047" y="33"/>
                    <a:pt x="19920" y="191"/>
                    <a:pt x="19920" y="349"/>
                  </a:cubicBezTo>
                  <a:cubicBezTo>
                    <a:pt x="19920" y="508"/>
                    <a:pt x="20078" y="634"/>
                    <a:pt x="20237" y="634"/>
                  </a:cubicBezTo>
                  <a:lnTo>
                    <a:pt x="20268" y="603"/>
                  </a:lnTo>
                  <a:cubicBezTo>
                    <a:pt x="20427" y="603"/>
                    <a:pt x="20553" y="476"/>
                    <a:pt x="20553" y="286"/>
                  </a:cubicBezTo>
                  <a:cubicBezTo>
                    <a:pt x="20553" y="144"/>
                    <a:pt x="20426" y="28"/>
                    <a:pt x="20286" y="28"/>
                  </a:cubicBezTo>
                  <a:close/>
                  <a:moveTo>
                    <a:pt x="23449" y="59"/>
                  </a:moveTo>
                  <a:cubicBezTo>
                    <a:pt x="23309" y="59"/>
                    <a:pt x="23182" y="176"/>
                    <a:pt x="23182" y="318"/>
                  </a:cubicBezTo>
                  <a:cubicBezTo>
                    <a:pt x="23150" y="476"/>
                    <a:pt x="23277" y="634"/>
                    <a:pt x="23435" y="634"/>
                  </a:cubicBezTo>
                  <a:lnTo>
                    <a:pt x="23499" y="666"/>
                  </a:lnTo>
                  <a:cubicBezTo>
                    <a:pt x="23657" y="666"/>
                    <a:pt x="23784" y="539"/>
                    <a:pt x="23784" y="381"/>
                  </a:cubicBezTo>
                  <a:cubicBezTo>
                    <a:pt x="23815" y="223"/>
                    <a:pt x="23689" y="64"/>
                    <a:pt x="23530" y="64"/>
                  </a:cubicBezTo>
                  <a:lnTo>
                    <a:pt x="23467" y="349"/>
                  </a:lnTo>
                  <a:lnTo>
                    <a:pt x="23499" y="64"/>
                  </a:lnTo>
                  <a:cubicBezTo>
                    <a:pt x="23482" y="61"/>
                    <a:pt x="23466" y="59"/>
                    <a:pt x="23449" y="59"/>
                  </a:cubicBezTo>
                  <a:close/>
                  <a:moveTo>
                    <a:pt x="18680" y="185"/>
                  </a:moveTo>
                  <a:cubicBezTo>
                    <a:pt x="18661" y="185"/>
                    <a:pt x="18642" y="187"/>
                    <a:pt x="18622" y="191"/>
                  </a:cubicBezTo>
                  <a:lnTo>
                    <a:pt x="18558" y="191"/>
                  </a:lnTo>
                  <a:cubicBezTo>
                    <a:pt x="18400" y="191"/>
                    <a:pt x="18305" y="349"/>
                    <a:pt x="18305" y="508"/>
                  </a:cubicBezTo>
                  <a:cubicBezTo>
                    <a:pt x="18337" y="666"/>
                    <a:pt x="18463" y="793"/>
                    <a:pt x="18622" y="793"/>
                  </a:cubicBezTo>
                  <a:lnTo>
                    <a:pt x="18653" y="761"/>
                  </a:lnTo>
                  <a:lnTo>
                    <a:pt x="18685" y="761"/>
                  </a:lnTo>
                  <a:cubicBezTo>
                    <a:pt x="18843" y="729"/>
                    <a:pt x="18970" y="603"/>
                    <a:pt x="18938" y="444"/>
                  </a:cubicBezTo>
                  <a:cubicBezTo>
                    <a:pt x="18911" y="278"/>
                    <a:pt x="18811" y="185"/>
                    <a:pt x="18680" y="185"/>
                  </a:cubicBezTo>
                  <a:close/>
                  <a:moveTo>
                    <a:pt x="25064" y="249"/>
                  </a:moveTo>
                  <a:cubicBezTo>
                    <a:pt x="24924" y="249"/>
                    <a:pt x="24797" y="366"/>
                    <a:pt x="24797" y="508"/>
                  </a:cubicBezTo>
                  <a:cubicBezTo>
                    <a:pt x="24765" y="666"/>
                    <a:pt x="24860"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7" y="251"/>
                    <a:pt x="25081" y="249"/>
                    <a:pt x="25064" y="249"/>
                  </a:cubicBezTo>
                  <a:close/>
                  <a:moveTo>
                    <a:pt x="17036" y="470"/>
                  </a:moveTo>
                  <a:cubicBezTo>
                    <a:pt x="17016" y="470"/>
                    <a:pt x="16995" y="472"/>
                    <a:pt x="16975" y="476"/>
                  </a:cubicBezTo>
                  <a:lnTo>
                    <a:pt x="17007" y="761"/>
                  </a:lnTo>
                  <a:lnTo>
                    <a:pt x="16943" y="476"/>
                  </a:lnTo>
                  <a:cubicBezTo>
                    <a:pt x="16785" y="508"/>
                    <a:pt x="16690" y="666"/>
                    <a:pt x="16722" y="824"/>
                  </a:cubicBezTo>
                  <a:cubicBezTo>
                    <a:pt x="16753" y="983"/>
                    <a:pt x="16880" y="1078"/>
                    <a:pt x="17007" y="1078"/>
                  </a:cubicBezTo>
                  <a:cubicBezTo>
                    <a:pt x="17038" y="1078"/>
                    <a:pt x="17038" y="1046"/>
                    <a:pt x="17070" y="1046"/>
                  </a:cubicBezTo>
                  <a:lnTo>
                    <a:pt x="17102" y="1046"/>
                  </a:lnTo>
                  <a:cubicBezTo>
                    <a:pt x="17260" y="1014"/>
                    <a:pt x="17387" y="856"/>
                    <a:pt x="17323" y="698"/>
                  </a:cubicBezTo>
                  <a:cubicBezTo>
                    <a:pt x="17296" y="560"/>
                    <a:pt x="17172" y="470"/>
                    <a:pt x="17036" y="470"/>
                  </a:cubicBezTo>
                  <a:close/>
                  <a:moveTo>
                    <a:pt x="26668" y="565"/>
                  </a:moveTo>
                  <a:cubicBezTo>
                    <a:pt x="26532" y="565"/>
                    <a:pt x="26408" y="655"/>
                    <a:pt x="26381" y="793"/>
                  </a:cubicBezTo>
                  <a:cubicBezTo>
                    <a:pt x="26349" y="951"/>
                    <a:pt x="26444" y="1109"/>
                    <a:pt x="26602" y="1141"/>
                  </a:cubicBezTo>
                  <a:lnTo>
                    <a:pt x="26634" y="1173"/>
                  </a:lnTo>
                  <a:lnTo>
                    <a:pt x="26697" y="1173"/>
                  </a:lnTo>
                  <a:cubicBezTo>
                    <a:pt x="26856" y="1173"/>
                    <a:pt x="26951" y="1078"/>
                    <a:pt x="26982" y="951"/>
                  </a:cubicBezTo>
                  <a:cubicBezTo>
                    <a:pt x="27046" y="793"/>
                    <a:pt x="26919" y="634"/>
                    <a:pt x="26761" y="571"/>
                  </a:cubicBezTo>
                  <a:lnTo>
                    <a:pt x="26666" y="856"/>
                  </a:lnTo>
                  <a:lnTo>
                    <a:pt x="26729" y="571"/>
                  </a:lnTo>
                  <a:cubicBezTo>
                    <a:pt x="26709" y="567"/>
                    <a:pt x="26688" y="565"/>
                    <a:pt x="26668" y="565"/>
                  </a:cubicBezTo>
                  <a:close/>
                  <a:moveTo>
                    <a:pt x="15492" y="868"/>
                  </a:moveTo>
                  <a:cubicBezTo>
                    <a:pt x="15459" y="868"/>
                    <a:pt x="15425" y="874"/>
                    <a:pt x="15391" y="888"/>
                  </a:cubicBezTo>
                  <a:lnTo>
                    <a:pt x="15360" y="888"/>
                  </a:lnTo>
                  <a:cubicBezTo>
                    <a:pt x="15201" y="919"/>
                    <a:pt x="15138" y="1109"/>
                    <a:pt x="15170" y="1236"/>
                  </a:cubicBezTo>
                  <a:cubicBezTo>
                    <a:pt x="15201" y="1363"/>
                    <a:pt x="15360" y="1458"/>
                    <a:pt x="15486" y="1458"/>
                  </a:cubicBezTo>
                  <a:lnTo>
                    <a:pt x="15581" y="1458"/>
                  </a:lnTo>
                  <a:cubicBezTo>
                    <a:pt x="15708" y="1394"/>
                    <a:pt x="15803" y="1236"/>
                    <a:pt x="15771" y="1078"/>
                  </a:cubicBezTo>
                  <a:cubicBezTo>
                    <a:pt x="15722" y="953"/>
                    <a:pt x="15613" y="868"/>
                    <a:pt x="15492" y="868"/>
                  </a:cubicBezTo>
                  <a:close/>
                  <a:moveTo>
                    <a:pt x="28234" y="1006"/>
                  </a:moveTo>
                  <a:cubicBezTo>
                    <a:pt x="28104" y="1006"/>
                    <a:pt x="27985" y="1072"/>
                    <a:pt x="27932" y="1204"/>
                  </a:cubicBezTo>
                  <a:cubicBezTo>
                    <a:pt x="27901" y="1363"/>
                    <a:pt x="27964" y="1521"/>
                    <a:pt x="28122" y="1584"/>
                  </a:cubicBezTo>
                  <a:lnTo>
                    <a:pt x="28186" y="1584"/>
                  </a:lnTo>
                  <a:cubicBezTo>
                    <a:pt x="28217" y="1616"/>
                    <a:pt x="28249" y="1616"/>
                    <a:pt x="28281" y="1616"/>
                  </a:cubicBezTo>
                  <a:cubicBezTo>
                    <a:pt x="28407" y="1616"/>
                    <a:pt x="28502" y="1521"/>
                    <a:pt x="28534" y="1394"/>
                  </a:cubicBezTo>
                  <a:cubicBezTo>
                    <a:pt x="28597" y="1236"/>
                    <a:pt x="28502" y="1078"/>
                    <a:pt x="28344" y="1046"/>
                  </a:cubicBezTo>
                  <a:lnTo>
                    <a:pt x="28312" y="1014"/>
                  </a:lnTo>
                  <a:cubicBezTo>
                    <a:pt x="28286" y="1009"/>
                    <a:pt x="28260" y="1006"/>
                    <a:pt x="28234" y="1006"/>
                  </a:cubicBezTo>
                  <a:close/>
                  <a:moveTo>
                    <a:pt x="13934" y="1402"/>
                  </a:moveTo>
                  <a:cubicBezTo>
                    <a:pt x="13892" y="1402"/>
                    <a:pt x="13849" y="1410"/>
                    <a:pt x="13808" y="1426"/>
                  </a:cubicBezTo>
                  <a:cubicBezTo>
                    <a:pt x="13650" y="1489"/>
                    <a:pt x="13586" y="1648"/>
                    <a:pt x="13618" y="1806"/>
                  </a:cubicBezTo>
                  <a:cubicBezTo>
                    <a:pt x="13681" y="1933"/>
                    <a:pt x="13776" y="1996"/>
                    <a:pt x="13903" y="1996"/>
                  </a:cubicBezTo>
                  <a:cubicBezTo>
                    <a:pt x="13935" y="1996"/>
                    <a:pt x="13966" y="1996"/>
                    <a:pt x="13998" y="1964"/>
                  </a:cubicBezTo>
                  <a:lnTo>
                    <a:pt x="14061" y="1964"/>
                  </a:lnTo>
                  <a:cubicBezTo>
                    <a:pt x="14220" y="1901"/>
                    <a:pt x="14283" y="1743"/>
                    <a:pt x="14220" y="1584"/>
                  </a:cubicBezTo>
                  <a:cubicBezTo>
                    <a:pt x="14173" y="1467"/>
                    <a:pt x="14056" y="1402"/>
                    <a:pt x="13934" y="1402"/>
                  </a:cubicBezTo>
                  <a:close/>
                  <a:moveTo>
                    <a:pt x="29743" y="1560"/>
                  </a:moveTo>
                  <a:cubicBezTo>
                    <a:pt x="29630" y="1560"/>
                    <a:pt x="29531" y="1625"/>
                    <a:pt x="29484" y="1743"/>
                  </a:cubicBezTo>
                  <a:cubicBezTo>
                    <a:pt x="29421" y="1901"/>
                    <a:pt x="29484" y="2059"/>
                    <a:pt x="29643" y="2123"/>
                  </a:cubicBezTo>
                  <a:lnTo>
                    <a:pt x="29674" y="2154"/>
                  </a:lnTo>
                  <a:lnTo>
                    <a:pt x="29801" y="2154"/>
                  </a:lnTo>
                  <a:cubicBezTo>
                    <a:pt x="29896" y="2154"/>
                    <a:pt x="30023" y="2091"/>
                    <a:pt x="30054" y="1996"/>
                  </a:cubicBezTo>
                  <a:cubicBezTo>
                    <a:pt x="30118" y="1838"/>
                    <a:pt x="30054" y="1648"/>
                    <a:pt x="29896" y="1584"/>
                  </a:cubicBezTo>
                  <a:lnTo>
                    <a:pt x="29864" y="1584"/>
                  </a:lnTo>
                  <a:cubicBezTo>
                    <a:pt x="29823" y="1568"/>
                    <a:pt x="29782" y="1560"/>
                    <a:pt x="29743" y="1560"/>
                  </a:cubicBezTo>
                  <a:close/>
                  <a:moveTo>
                    <a:pt x="12453" y="2021"/>
                  </a:moveTo>
                  <a:cubicBezTo>
                    <a:pt x="12409" y="2021"/>
                    <a:pt x="12364"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1" y="2503"/>
                    <a:pt x="12795" y="2344"/>
                    <a:pt x="12731" y="2186"/>
                  </a:cubicBezTo>
                  <a:cubicBezTo>
                    <a:pt x="12663" y="2095"/>
                    <a:pt x="12563" y="2021"/>
                    <a:pt x="12453" y="2021"/>
                  </a:cubicBezTo>
                  <a:close/>
                  <a:moveTo>
                    <a:pt x="31258" y="2225"/>
                  </a:moveTo>
                  <a:cubicBezTo>
                    <a:pt x="31136" y="2225"/>
                    <a:pt x="31020" y="2290"/>
                    <a:pt x="30973" y="2408"/>
                  </a:cubicBezTo>
                  <a:cubicBezTo>
                    <a:pt x="30909" y="2534"/>
                    <a:pt x="30941" y="2724"/>
                    <a:pt x="31099" y="2788"/>
                  </a:cubicBezTo>
                  <a:lnTo>
                    <a:pt x="31131" y="2819"/>
                  </a:lnTo>
                  <a:cubicBezTo>
                    <a:pt x="31194" y="2819"/>
                    <a:pt x="31226" y="2851"/>
                    <a:pt x="31258" y="2851"/>
                  </a:cubicBezTo>
                  <a:cubicBezTo>
                    <a:pt x="31384" y="2851"/>
                    <a:pt x="31479" y="2788"/>
                    <a:pt x="31543" y="2661"/>
                  </a:cubicBezTo>
                  <a:cubicBezTo>
                    <a:pt x="31606" y="2534"/>
                    <a:pt x="31543" y="2344"/>
                    <a:pt x="31416" y="2281"/>
                  </a:cubicBezTo>
                  <a:lnTo>
                    <a:pt x="31384" y="2249"/>
                  </a:lnTo>
                  <a:cubicBezTo>
                    <a:pt x="31343" y="2233"/>
                    <a:pt x="31300" y="2225"/>
                    <a:pt x="31258" y="2225"/>
                  </a:cubicBezTo>
                  <a:close/>
                  <a:moveTo>
                    <a:pt x="11019" y="2774"/>
                  </a:moveTo>
                  <a:cubicBezTo>
                    <a:pt x="10968" y="2774"/>
                    <a:pt x="10916" y="2788"/>
                    <a:pt x="10863" y="2819"/>
                  </a:cubicBezTo>
                  <a:lnTo>
                    <a:pt x="10831" y="2819"/>
                  </a:lnTo>
                  <a:cubicBezTo>
                    <a:pt x="10704" y="2914"/>
                    <a:pt x="10673" y="3073"/>
                    <a:pt x="10736" y="3231"/>
                  </a:cubicBezTo>
                  <a:cubicBezTo>
                    <a:pt x="10799" y="3326"/>
                    <a:pt x="10894" y="3358"/>
                    <a:pt x="10989" y="3358"/>
                  </a:cubicBezTo>
                  <a:cubicBezTo>
                    <a:pt x="11053" y="3358"/>
                    <a:pt x="11116" y="3358"/>
                    <a:pt x="11148" y="3326"/>
                  </a:cubicBezTo>
                  <a:cubicBezTo>
                    <a:pt x="11306" y="3231"/>
                    <a:pt x="11369" y="3073"/>
                    <a:pt x="11274" y="2914"/>
                  </a:cubicBezTo>
                  <a:cubicBezTo>
                    <a:pt x="11211" y="2830"/>
                    <a:pt x="11120" y="2774"/>
                    <a:pt x="11019" y="2774"/>
                  </a:cubicBezTo>
                  <a:close/>
                  <a:moveTo>
                    <a:pt x="32653" y="3027"/>
                  </a:moveTo>
                  <a:cubicBezTo>
                    <a:pt x="32553" y="3027"/>
                    <a:pt x="32461" y="3083"/>
                    <a:pt x="32398" y="3168"/>
                  </a:cubicBezTo>
                  <a:cubicBezTo>
                    <a:pt x="32334" y="3326"/>
                    <a:pt x="32398" y="3516"/>
                    <a:pt x="32524" y="3579"/>
                  </a:cubicBezTo>
                  <a:cubicBezTo>
                    <a:pt x="32588" y="3611"/>
                    <a:pt x="32619" y="3643"/>
                    <a:pt x="32683" y="3643"/>
                  </a:cubicBezTo>
                  <a:cubicBezTo>
                    <a:pt x="32778" y="3643"/>
                    <a:pt x="32873" y="3579"/>
                    <a:pt x="32936" y="3484"/>
                  </a:cubicBezTo>
                  <a:cubicBezTo>
                    <a:pt x="33031" y="3358"/>
                    <a:pt x="32968" y="3168"/>
                    <a:pt x="32841" y="3073"/>
                  </a:cubicBezTo>
                  <a:lnTo>
                    <a:pt x="32809" y="3073"/>
                  </a:lnTo>
                  <a:cubicBezTo>
                    <a:pt x="32757" y="3041"/>
                    <a:pt x="32704" y="3027"/>
                    <a:pt x="32653" y="3027"/>
                  </a:cubicBezTo>
                  <a:close/>
                  <a:moveTo>
                    <a:pt x="9630" y="3621"/>
                  </a:moveTo>
                  <a:cubicBezTo>
                    <a:pt x="9573" y="3621"/>
                    <a:pt x="9517" y="3639"/>
                    <a:pt x="9469" y="3674"/>
                  </a:cubicBezTo>
                  <a:lnTo>
                    <a:pt x="9596" y="3959"/>
                  </a:lnTo>
                  <a:lnTo>
                    <a:pt x="9438" y="3706"/>
                  </a:lnTo>
                  <a:cubicBezTo>
                    <a:pt x="9311" y="3801"/>
                    <a:pt x="9279" y="3991"/>
                    <a:pt x="9374" y="4118"/>
                  </a:cubicBezTo>
                  <a:cubicBezTo>
                    <a:pt x="9406" y="4213"/>
                    <a:pt x="9501" y="4244"/>
                    <a:pt x="9596" y="4244"/>
                  </a:cubicBezTo>
                  <a:cubicBezTo>
                    <a:pt x="9659" y="4244"/>
                    <a:pt x="9723" y="4244"/>
                    <a:pt x="9786" y="4181"/>
                  </a:cubicBezTo>
                  <a:lnTo>
                    <a:pt x="9818" y="4181"/>
                  </a:lnTo>
                  <a:cubicBezTo>
                    <a:pt x="9944" y="4086"/>
                    <a:pt x="9976" y="3896"/>
                    <a:pt x="9881" y="3769"/>
                  </a:cubicBezTo>
                  <a:cubicBezTo>
                    <a:pt x="9822" y="3670"/>
                    <a:pt x="9725" y="3621"/>
                    <a:pt x="9630" y="3621"/>
                  </a:cubicBezTo>
                  <a:close/>
                  <a:moveTo>
                    <a:pt x="34019" y="3904"/>
                  </a:moveTo>
                  <a:cubicBezTo>
                    <a:pt x="33929" y="3904"/>
                    <a:pt x="33849" y="3946"/>
                    <a:pt x="33791" y="4023"/>
                  </a:cubicBezTo>
                  <a:cubicBezTo>
                    <a:pt x="33664"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0" y="3922"/>
                    <a:pt x="34078" y="3904"/>
                    <a:pt x="34019" y="3904"/>
                  </a:cubicBezTo>
                  <a:close/>
                  <a:moveTo>
                    <a:pt x="8341" y="4588"/>
                  </a:moveTo>
                  <a:cubicBezTo>
                    <a:pt x="8270" y="4588"/>
                    <a:pt x="8198" y="4612"/>
                    <a:pt x="8139" y="4656"/>
                  </a:cubicBezTo>
                  <a:cubicBezTo>
                    <a:pt x="8139" y="4656"/>
                    <a:pt x="8108" y="4688"/>
                    <a:pt x="8108" y="4688"/>
                  </a:cubicBezTo>
                  <a:cubicBezTo>
                    <a:pt x="7981" y="4783"/>
                    <a:pt x="7981" y="4973"/>
                    <a:pt x="8076" y="5100"/>
                  </a:cubicBezTo>
                  <a:cubicBezTo>
                    <a:pt x="8139" y="5163"/>
                    <a:pt x="8234" y="5195"/>
                    <a:pt x="8329" y="5195"/>
                  </a:cubicBezTo>
                  <a:cubicBezTo>
                    <a:pt x="8393" y="5195"/>
                    <a:pt x="8456" y="5163"/>
                    <a:pt x="8519" y="5100"/>
                  </a:cubicBezTo>
                  <a:cubicBezTo>
                    <a:pt x="8646" y="5005"/>
                    <a:pt x="8646" y="4815"/>
                    <a:pt x="8551" y="4688"/>
                  </a:cubicBezTo>
                  <a:cubicBezTo>
                    <a:pt x="8500" y="4620"/>
                    <a:pt x="8422" y="4588"/>
                    <a:pt x="8341" y="4588"/>
                  </a:cubicBezTo>
                  <a:close/>
                  <a:moveTo>
                    <a:pt x="35309" y="4892"/>
                  </a:moveTo>
                  <a:cubicBezTo>
                    <a:pt x="35220" y="4892"/>
                    <a:pt x="35129" y="4933"/>
                    <a:pt x="35058" y="5005"/>
                  </a:cubicBezTo>
                  <a:cubicBezTo>
                    <a:pt x="34963" y="5131"/>
                    <a:pt x="34995" y="5321"/>
                    <a:pt x="35121" y="5416"/>
                  </a:cubicBezTo>
                  <a:cubicBezTo>
                    <a:pt x="35121" y="5416"/>
                    <a:pt x="35153" y="5448"/>
                    <a:pt x="35153" y="5448"/>
                  </a:cubicBezTo>
                  <a:cubicBezTo>
                    <a:pt x="35185" y="5480"/>
                    <a:pt x="35248" y="5511"/>
                    <a:pt x="35343" y="5511"/>
                  </a:cubicBezTo>
                  <a:cubicBezTo>
                    <a:pt x="35406" y="5511"/>
                    <a:pt x="35501" y="5480"/>
                    <a:pt x="35565" y="5416"/>
                  </a:cubicBezTo>
                  <a:cubicBezTo>
                    <a:pt x="35660" y="5258"/>
                    <a:pt x="35660" y="5100"/>
                    <a:pt x="35533" y="4973"/>
                  </a:cubicBezTo>
                  <a:lnTo>
                    <a:pt x="35311" y="5195"/>
                  </a:lnTo>
                  <a:lnTo>
                    <a:pt x="35311" y="5195"/>
                  </a:lnTo>
                  <a:lnTo>
                    <a:pt x="35501" y="4973"/>
                  </a:lnTo>
                  <a:cubicBezTo>
                    <a:pt x="35446" y="4917"/>
                    <a:pt x="35378" y="4892"/>
                    <a:pt x="35309" y="4892"/>
                  </a:cubicBezTo>
                  <a:close/>
                  <a:moveTo>
                    <a:pt x="7106" y="5649"/>
                  </a:moveTo>
                  <a:cubicBezTo>
                    <a:pt x="7036" y="5649"/>
                    <a:pt x="6963" y="5674"/>
                    <a:pt x="6904" y="5733"/>
                  </a:cubicBezTo>
                  <a:lnTo>
                    <a:pt x="7062" y="5986"/>
                  </a:lnTo>
                  <a:lnTo>
                    <a:pt x="6872" y="5765"/>
                  </a:lnTo>
                  <a:cubicBezTo>
                    <a:pt x="6746" y="5860"/>
                    <a:pt x="6746" y="6050"/>
                    <a:pt x="6841" y="6176"/>
                  </a:cubicBezTo>
                  <a:cubicBezTo>
                    <a:pt x="6904" y="6240"/>
                    <a:pt x="6999" y="6271"/>
                    <a:pt x="7062" y="6271"/>
                  </a:cubicBezTo>
                  <a:cubicBezTo>
                    <a:pt x="7157" y="6271"/>
                    <a:pt x="7221" y="6240"/>
                    <a:pt x="7284" y="6176"/>
                  </a:cubicBezTo>
                  <a:lnTo>
                    <a:pt x="7316" y="6176"/>
                  </a:lnTo>
                  <a:cubicBezTo>
                    <a:pt x="7411" y="6050"/>
                    <a:pt x="7443" y="5860"/>
                    <a:pt x="7316" y="5733"/>
                  </a:cubicBezTo>
                  <a:cubicBezTo>
                    <a:pt x="7265" y="5682"/>
                    <a:pt x="7187" y="5649"/>
                    <a:pt x="7106" y="5649"/>
                  </a:cubicBezTo>
                  <a:close/>
                  <a:moveTo>
                    <a:pt x="36527" y="5982"/>
                  </a:moveTo>
                  <a:cubicBezTo>
                    <a:pt x="36447" y="5982"/>
                    <a:pt x="36361" y="6013"/>
                    <a:pt x="36293" y="6081"/>
                  </a:cubicBezTo>
                  <a:cubicBezTo>
                    <a:pt x="36166" y="6176"/>
                    <a:pt x="36166" y="6366"/>
                    <a:pt x="36293" y="6493"/>
                  </a:cubicBezTo>
                  <a:lnTo>
                    <a:pt x="36325" y="6525"/>
                  </a:lnTo>
                  <a:cubicBezTo>
                    <a:pt x="36388" y="6588"/>
                    <a:pt x="36451" y="6588"/>
                    <a:pt x="36546" y="6588"/>
                  </a:cubicBezTo>
                  <a:cubicBezTo>
                    <a:pt x="36610" y="6588"/>
                    <a:pt x="36705" y="6556"/>
                    <a:pt x="36736" y="6493"/>
                  </a:cubicBezTo>
                  <a:cubicBezTo>
                    <a:pt x="36863" y="6398"/>
                    <a:pt x="36863" y="6208"/>
                    <a:pt x="36736" y="6081"/>
                  </a:cubicBezTo>
                  <a:lnTo>
                    <a:pt x="36705" y="6050"/>
                  </a:lnTo>
                  <a:cubicBezTo>
                    <a:pt x="36661" y="6005"/>
                    <a:pt x="36596" y="5982"/>
                    <a:pt x="36527" y="5982"/>
                  </a:cubicBezTo>
                  <a:close/>
                  <a:moveTo>
                    <a:pt x="5971" y="6805"/>
                  </a:moveTo>
                  <a:cubicBezTo>
                    <a:pt x="5886" y="6805"/>
                    <a:pt x="5800" y="6837"/>
                    <a:pt x="5732" y="6905"/>
                  </a:cubicBezTo>
                  <a:lnTo>
                    <a:pt x="5701" y="6936"/>
                  </a:lnTo>
                  <a:cubicBezTo>
                    <a:pt x="5606" y="7031"/>
                    <a:pt x="5606" y="7221"/>
                    <a:pt x="5732" y="7316"/>
                  </a:cubicBezTo>
                  <a:cubicBezTo>
                    <a:pt x="5796" y="7380"/>
                    <a:pt x="5859" y="7411"/>
                    <a:pt x="5922" y="7411"/>
                  </a:cubicBezTo>
                  <a:cubicBezTo>
                    <a:pt x="6017" y="7411"/>
                    <a:pt x="6112" y="7348"/>
                    <a:pt x="6176" y="7285"/>
                  </a:cubicBezTo>
                  <a:cubicBezTo>
                    <a:pt x="6302" y="7190"/>
                    <a:pt x="6271" y="7000"/>
                    <a:pt x="6176" y="6873"/>
                  </a:cubicBezTo>
                  <a:cubicBezTo>
                    <a:pt x="6117" y="6829"/>
                    <a:pt x="6045" y="6805"/>
                    <a:pt x="5971" y="6805"/>
                  </a:cubicBezTo>
                  <a:close/>
                  <a:moveTo>
                    <a:pt x="37635" y="7154"/>
                  </a:moveTo>
                  <a:cubicBezTo>
                    <a:pt x="37564" y="7154"/>
                    <a:pt x="37492" y="7177"/>
                    <a:pt x="37433" y="7221"/>
                  </a:cubicBezTo>
                  <a:cubicBezTo>
                    <a:pt x="37306" y="7348"/>
                    <a:pt x="37306" y="7506"/>
                    <a:pt x="37401" y="7633"/>
                  </a:cubicBezTo>
                  <a:lnTo>
                    <a:pt x="37433" y="7665"/>
                  </a:lnTo>
                  <a:cubicBezTo>
                    <a:pt x="37496" y="7728"/>
                    <a:pt x="37560" y="7760"/>
                    <a:pt x="37655" y="7760"/>
                  </a:cubicBezTo>
                  <a:cubicBezTo>
                    <a:pt x="37718" y="7760"/>
                    <a:pt x="37781" y="7760"/>
                    <a:pt x="37845" y="7696"/>
                  </a:cubicBezTo>
                  <a:cubicBezTo>
                    <a:pt x="37971" y="7570"/>
                    <a:pt x="37971" y="7411"/>
                    <a:pt x="37876" y="7285"/>
                  </a:cubicBezTo>
                  <a:lnTo>
                    <a:pt x="37876" y="7285"/>
                  </a:lnTo>
                  <a:lnTo>
                    <a:pt x="37623" y="7443"/>
                  </a:lnTo>
                  <a:lnTo>
                    <a:pt x="37845" y="7253"/>
                  </a:lnTo>
                  <a:cubicBezTo>
                    <a:pt x="37794" y="7185"/>
                    <a:pt x="37716" y="7154"/>
                    <a:pt x="37635" y="7154"/>
                  </a:cubicBezTo>
                  <a:close/>
                  <a:moveTo>
                    <a:pt x="4927" y="8021"/>
                  </a:moveTo>
                  <a:cubicBezTo>
                    <a:pt x="4832" y="8021"/>
                    <a:pt x="4732" y="8063"/>
                    <a:pt x="4656" y="8140"/>
                  </a:cubicBezTo>
                  <a:lnTo>
                    <a:pt x="4656" y="8171"/>
                  </a:lnTo>
                  <a:cubicBezTo>
                    <a:pt x="4529" y="8298"/>
                    <a:pt x="4561" y="8488"/>
                    <a:pt x="4719" y="8583"/>
                  </a:cubicBezTo>
                  <a:cubicBezTo>
                    <a:pt x="4751" y="8615"/>
                    <a:pt x="4814" y="8646"/>
                    <a:pt x="4877" y="8646"/>
                  </a:cubicBezTo>
                  <a:cubicBezTo>
                    <a:pt x="4972" y="8646"/>
                    <a:pt x="5067" y="8583"/>
                    <a:pt x="5131" y="8520"/>
                  </a:cubicBezTo>
                  <a:cubicBezTo>
                    <a:pt x="5226" y="8393"/>
                    <a:pt x="5226" y="8203"/>
                    <a:pt x="5099" y="8076"/>
                  </a:cubicBezTo>
                  <a:cubicBezTo>
                    <a:pt x="5049" y="8039"/>
                    <a:pt x="4989" y="8021"/>
                    <a:pt x="4927" y="8021"/>
                  </a:cubicBezTo>
                  <a:close/>
                  <a:moveTo>
                    <a:pt x="38648" y="8401"/>
                  </a:moveTo>
                  <a:cubicBezTo>
                    <a:pt x="38588" y="8401"/>
                    <a:pt x="38528" y="8419"/>
                    <a:pt x="38478" y="8456"/>
                  </a:cubicBezTo>
                  <a:cubicBezTo>
                    <a:pt x="38352" y="8583"/>
                    <a:pt x="38320" y="8741"/>
                    <a:pt x="38415" y="8900"/>
                  </a:cubicBezTo>
                  <a:lnTo>
                    <a:pt x="38447" y="8931"/>
                  </a:lnTo>
                  <a:cubicBezTo>
                    <a:pt x="38510" y="8995"/>
                    <a:pt x="38573" y="9026"/>
                    <a:pt x="38668" y="9026"/>
                  </a:cubicBezTo>
                  <a:cubicBezTo>
                    <a:pt x="38732" y="9026"/>
                    <a:pt x="38795" y="9026"/>
                    <a:pt x="38858" y="8963"/>
                  </a:cubicBezTo>
                  <a:cubicBezTo>
                    <a:pt x="38985" y="8868"/>
                    <a:pt x="39017" y="8678"/>
                    <a:pt x="38922" y="8551"/>
                  </a:cubicBezTo>
                  <a:lnTo>
                    <a:pt x="38890" y="8520"/>
                  </a:lnTo>
                  <a:cubicBezTo>
                    <a:pt x="38832" y="8443"/>
                    <a:pt x="38740" y="8401"/>
                    <a:pt x="38648" y="8401"/>
                  </a:cubicBezTo>
                  <a:close/>
                  <a:moveTo>
                    <a:pt x="3942" y="9321"/>
                  </a:moveTo>
                  <a:cubicBezTo>
                    <a:pt x="3849" y="9321"/>
                    <a:pt x="3765" y="9371"/>
                    <a:pt x="3706" y="9470"/>
                  </a:cubicBezTo>
                  <a:lnTo>
                    <a:pt x="3674" y="9502"/>
                  </a:lnTo>
                  <a:cubicBezTo>
                    <a:pt x="3579" y="9628"/>
                    <a:pt x="3642" y="9818"/>
                    <a:pt x="3769" y="9882"/>
                  </a:cubicBezTo>
                  <a:cubicBezTo>
                    <a:pt x="3801" y="9913"/>
                    <a:pt x="3864" y="9945"/>
                    <a:pt x="3927" y="9945"/>
                  </a:cubicBezTo>
                  <a:cubicBezTo>
                    <a:pt x="4022" y="9945"/>
                    <a:pt x="4117" y="9882"/>
                    <a:pt x="4181" y="9787"/>
                  </a:cubicBezTo>
                  <a:cubicBezTo>
                    <a:pt x="4276" y="9660"/>
                    <a:pt x="4244" y="9470"/>
                    <a:pt x="4117" y="9375"/>
                  </a:cubicBezTo>
                  <a:cubicBezTo>
                    <a:pt x="4058" y="9339"/>
                    <a:pt x="3998" y="9321"/>
                    <a:pt x="3942" y="9321"/>
                  </a:cubicBezTo>
                  <a:close/>
                  <a:moveTo>
                    <a:pt x="39609" y="9747"/>
                  </a:moveTo>
                  <a:cubicBezTo>
                    <a:pt x="39551" y="9747"/>
                    <a:pt x="39490" y="9762"/>
                    <a:pt x="39428" y="9787"/>
                  </a:cubicBezTo>
                  <a:cubicBezTo>
                    <a:pt x="39302" y="9882"/>
                    <a:pt x="39270" y="10072"/>
                    <a:pt x="39365" y="10230"/>
                  </a:cubicBezTo>
                  <a:cubicBezTo>
                    <a:pt x="39428" y="10325"/>
                    <a:pt x="39523" y="10357"/>
                    <a:pt x="39618" y="10357"/>
                  </a:cubicBezTo>
                  <a:cubicBezTo>
                    <a:pt x="39650" y="10357"/>
                    <a:pt x="39713" y="10357"/>
                    <a:pt x="39777" y="10325"/>
                  </a:cubicBezTo>
                  <a:cubicBezTo>
                    <a:pt x="39903" y="10230"/>
                    <a:pt x="39935" y="10040"/>
                    <a:pt x="39872" y="9913"/>
                  </a:cubicBezTo>
                  <a:lnTo>
                    <a:pt x="39840" y="9882"/>
                  </a:lnTo>
                  <a:cubicBezTo>
                    <a:pt x="39782" y="9785"/>
                    <a:pt x="39700" y="9747"/>
                    <a:pt x="39609" y="9747"/>
                  </a:cubicBezTo>
                  <a:close/>
                  <a:moveTo>
                    <a:pt x="3099" y="10712"/>
                  </a:moveTo>
                  <a:cubicBezTo>
                    <a:pt x="2979" y="10712"/>
                    <a:pt x="2865" y="10771"/>
                    <a:pt x="2819" y="10863"/>
                  </a:cubicBezTo>
                  <a:lnTo>
                    <a:pt x="3072" y="11053"/>
                  </a:lnTo>
                  <a:lnTo>
                    <a:pt x="3072" y="11053"/>
                  </a:lnTo>
                  <a:lnTo>
                    <a:pt x="2819" y="10895"/>
                  </a:lnTo>
                  <a:lnTo>
                    <a:pt x="2819" y="10895"/>
                  </a:lnTo>
                  <a:cubicBezTo>
                    <a:pt x="2724" y="11022"/>
                    <a:pt x="2787" y="11212"/>
                    <a:pt x="2914" y="11307"/>
                  </a:cubicBezTo>
                  <a:cubicBezTo>
                    <a:pt x="2945"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3" y="10712"/>
                    <a:pt x="3099" y="10712"/>
                  </a:cubicBezTo>
                  <a:close/>
                  <a:moveTo>
                    <a:pt x="40418" y="11135"/>
                  </a:moveTo>
                  <a:cubicBezTo>
                    <a:pt x="40371" y="11135"/>
                    <a:pt x="40324" y="11149"/>
                    <a:pt x="40283" y="11180"/>
                  </a:cubicBezTo>
                  <a:cubicBezTo>
                    <a:pt x="40125" y="11243"/>
                    <a:pt x="40062" y="11433"/>
                    <a:pt x="40157" y="11560"/>
                  </a:cubicBezTo>
                  <a:lnTo>
                    <a:pt x="40157" y="11623"/>
                  </a:lnTo>
                  <a:cubicBezTo>
                    <a:pt x="40220" y="11718"/>
                    <a:pt x="40315" y="11750"/>
                    <a:pt x="40442" y="11750"/>
                  </a:cubicBezTo>
                  <a:cubicBezTo>
                    <a:pt x="40473" y="11750"/>
                    <a:pt x="40537" y="11750"/>
                    <a:pt x="40568" y="11718"/>
                  </a:cubicBezTo>
                  <a:cubicBezTo>
                    <a:pt x="40727" y="11655"/>
                    <a:pt x="40758" y="11465"/>
                    <a:pt x="40695" y="11307"/>
                  </a:cubicBezTo>
                  <a:lnTo>
                    <a:pt x="40695" y="11307"/>
                  </a:lnTo>
                  <a:lnTo>
                    <a:pt x="40410" y="11433"/>
                  </a:lnTo>
                  <a:lnTo>
                    <a:pt x="40663" y="11307"/>
                  </a:lnTo>
                  <a:cubicBezTo>
                    <a:pt x="40620" y="11199"/>
                    <a:pt x="40519" y="11135"/>
                    <a:pt x="40418" y="11135"/>
                  </a:cubicBezTo>
                  <a:close/>
                  <a:moveTo>
                    <a:pt x="2320" y="12149"/>
                  </a:moveTo>
                  <a:cubicBezTo>
                    <a:pt x="2217" y="12149"/>
                    <a:pt x="2123" y="12212"/>
                    <a:pt x="2059" y="12320"/>
                  </a:cubicBezTo>
                  <a:lnTo>
                    <a:pt x="2059" y="12352"/>
                  </a:lnTo>
                  <a:cubicBezTo>
                    <a:pt x="1964" y="12510"/>
                    <a:pt x="2059" y="12668"/>
                    <a:pt x="2185" y="12732"/>
                  </a:cubicBezTo>
                  <a:cubicBezTo>
                    <a:pt x="2249" y="12763"/>
                    <a:pt x="2280" y="12763"/>
                    <a:pt x="2312" y="12763"/>
                  </a:cubicBezTo>
                  <a:cubicBezTo>
                    <a:pt x="2439" y="12763"/>
                    <a:pt x="2534" y="12700"/>
                    <a:pt x="2597" y="12573"/>
                  </a:cubicBezTo>
                  <a:cubicBezTo>
                    <a:pt x="2660" y="12415"/>
                    <a:pt x="2597" y="12257"/>
                    <a:pt x="2470" y="12193"/>
                  </a:cubicBezTo>
                  <a:cubicBezTo>
                    <a:pt x="2420" y="12163"/>
                    <a:pt x="2369" y="12149"/>
                    <a:pt x="2320" y="12149"/>
                  </a:cubicBezTo>
                  <a:close/>
                  <a:moveTo>
                    <a:pt x="41159" y="12606"/>
                  </a:moveTo>
                  <a:cubicBezTo>
                    <a:pt x="41112" y="12606"/>
                    <a:pt x="41062" y="12617"/>
                    <a:pt x="41012" y="12637"/>
                  </a:cubicBezTo>
                  <a:cubicBezTo>
                    <a:pt x="40853" y="12700"/>
                    <a:pt x="40822" y="12890"/>
                    <a:pt x="40885" y="13048"/>
                  </a:cubicBezTo>
                  <a:cubicBezTo>
                    <a:pt x="40917" y="13143"/>
                    <a:pt x="41043" y="13207"/>
                    <a:pt x="41138" y="13207"/>
                  </a:cubicBezTo>
                  <a:cubicBezTo>
                    <a:pt x="41170" y="13207"/>
                    <a:pt x="41233" y="13207"/>
                    <a:pt x="41265" y="13175"/>
                  </a:cubicBezTo>
                  <a:cubicBezTo>
                    <a:pt x="41423" y="13112"/>
                    <a:pt x="41487" y="12953"/>
                    <a:pt x="41423" y="12795"/>
                  </a:cubicBezTo>
                  <a:lnTo>
                    <a:pt x="41392" y="12763"/>
                  </a:lnTo>
                  <a:cubicBezTo>
                    <a:pt x="41348" y="12655"/>
                    <a:pt x="41261" y="12606"/>
                    <a:pt x="41159" y="12606"/>
                  </a:cubicBezTo>
                  <a:close/>
                  <a:moveTo>
                    <a:pt x="1684" y="13658"/>
                  </a:moveTo>
                  <a:cubicBezTo>
                    <a:pt x="1572" y="13658"/>
                    <a:pt x="1472" y="13723"/>
                    <a:pt x="1425" y="13840"/>
                  </a:cubicBezTo>
                  <a:lnTo>
                    <a:pt x="1394" y="13872"/>
                  </a:lnTo>
                  <a:cubicBezTo>
                    <a:pt x="1330" y="14030"/>
                    <a:pt x="1425" y="14188"/>
                    <a:pt x="1584" y="14252"/>
                  </a:cubicBezTo>
                  <a:lnTo>
                    <a:pt x="1679" y="14252"/>
                  </a:lnTo>
                  <a:cubicBezTo>
                    <a:pt x="1805" y="14252"/>
                    <a:pt x="1932" y="14188"/>
                    <a:pt x="1964" y="14062"/>
                  </a:cubicBezTo>
                  <a:cubicBezTo>
                    <a:pt x="2027" y="13903"/>
                    <a:pt x="1964" y="13713"/>
                    <a:pt x="1805" y="13682"/>
                  </a:cubicBezTo>
                  <a:cubicBezTo>
                    <a:pt x="1765" y="13665"/>
                    <a:pt x="1724" y="13658"/>
                    <a:pt x="1684" y="13658"/>
                  </a:cubicBezTo>
                  <a:close/>
                  <a:moveTo>
                    <a:pt x="41766" y="14101"/>
                  </a:moveTo>
                  <a:cubicBezTo>
                    <a:pt x="41727" y="14101"/>
                    <a:pt x="41686" y="14109"/>
                    <a:pt x="41645" y="14125"/>
                  </a:cubicBezTo>
                  <a:cubicBezTo>
                    <a:pt x="41487" y="14188"/>
                    <a:pt x="41392" y="14379"/>
                    <a:pt x="41455" y="14505"/>
                  </a:cubicBezTo>
                  <a:cubicBezTo>
                    <a:pt x="41518" y="14632"/>
                    <a:pt x="41613" y="14727"/>
                    <a:pt x="41740" y="14727"/>
                  </a:cubicBezTo>
                  <a:cubicBezTo>
                    <a:pt x="41772" y="14727"/>
                    <a:pt x="41803" y="14727"/>
                    <a:pt x="41835" y="14695"/>
                  </a:cubicBezTo>
                  <a:cubicBezTo>
                    <a:pt x="41993" y="14632"/>
                    <a:pt x="42088" y="14474"/>
                    <a:pt x="42025" y="14315"/>
                  </a:cubicBezTo>
                  <a:lnTo>
                    <a:pt x="41993" y="14284"/>
                  </a:lnTo>
                  <a:cubicBezTo>
                    <a:pt x="41970" y="14166"/>
                    <a:pt x="41877" y="14101"/>
                    <a:pt x="41766" y="14101"/>
                  </a:cubicBezTo>
                  <a:close/>
                  <a:moveTo>
                    <a:pt x="1166" y="15182"/>
                  </a:moveTo>
                  <a:cubicBezTo>
                    <a:pt x="1045" y="15182"/>
                    <a:pt x="937" y="15267"/>
                    <a:pt x="887" y="15392"/>
                  </a:cubicBezTo>
                  <a:lnTo>
                    <a:pt x="887" y="15424"/>
                  </a:lnTo>
                  <a:cubicBezTo>
                    <a:pt x="824" y="15582"/>
                    <a:pt x="919" y="15740"/>
                    <a:pt x="1077" y="15772"/>
                  </a:cubicBezTo>
                  <a:cubicBezTo>
                    <a:pt x="1109" y="15804"/>
                    <a:pt x="1140" y="15804"/>
                    <a:pt x="1172" y="15804"/>
                  </a:cubicBezTo>
                  <a:cubicBezTo>
                    <a:pt x="1299" y="15804"/>
                    <a:pt x="1425" y="15709"/>
                    <a:pt x="1457" y="15582"/>
                  </a:cubicBezTo>
                  <a:cubicBezTo>
                    <a:pt x="1520" y="15424"/>
                    <a:pt x="1425" y="15234"/>
                    <a:pt x="1267" y="15202"/>
                  </a:cubicBezTo>
                  <a:cubicBezTo>
                    <a:pt x="1233" y="15188"/>
                    <a:pt x="1199" y="15182"/>
                    <a:pt x="1166" y="15182"/>
                  </a:cubicBezTo>
                  <a:close/>
                  <a:moveTo>
                    <a:pt x="42183" y="15639"/>
                  </a:moveTo>
                  <a:cubicBezTo>
                    <a:pt x="42162" y="15639"/>
                    <a:pt x="42141" y="15641"/>
                    <a:pt x="42120" y="15645"/>
                  </a:cubicBezTo>
                  <a:cubicBezTo>
                    <a:pt x="41962" y="15677"/>
                    <a:pt x="41867" y="15835"/>
                    <a:pt x="41930" y="15994"/>
                  </a:cubicBezTo>
                  <a:lnTo>
                    <a:pt x="41930" y="16057"/>
                  </a:lnTo>
                  <a:cubicBezTo>
                    <a:pt x="41962" y="16184"/>
                    <a:pt x="42088" y="16279"/>
                    <a:pt x="42215" y="16279"/>
                  </a:cubicBezTo>
                  <a:cubicBezTo>
                    <a:pt x="42247" y="16279"/>
                    <a:pt x="42278" y="16279"/>
                    <a:pt x="42310" y="16247"/>
                  </a:cubicBezTo>
                  <a:cubicBezTo>
                    <a:pt x="42468" y="16215"/>
                    <a:pt x="42564" y="16057"/>
                    <a:pt x="42500" y="15899"/>
                  </a:cubicBezTo>
                  <a:lnTo>
                    <a:pt x="42500" y="15867"/>
                  </a:lnTo>
                  <a:cubicBezTo>
                    <a:pt x="42473" y="15729"/>
                    <a:pt x="42325" y="15639"/>
                    <a:pt x="42183" y="15639"/>
                  </a:cubicBezTo>
                  <a:close/>
                  <a:moveTo>
                    <a:pt x="783" y="16748"/>
                  </a:moveTo>
                  <a:cubicBezTo>
                    <a:pt x="627" y="16748"/>
                    <a:pt x="503" y="16837"/>
                    <a:pt x="475" y="16975"/>
                  </a:cubicBezTo>
                  <a:lnTo>
                    <a:pt x="475" y="17007"/>
                  </a:lnTo>
                  <a:cubicBezTo>
                    <a:pt x="444" y="17197"/>
                    <a:pt x="539" y="17324"/>
                    <a:pt x="697" y="17355"/>
                  </a:cubicBezTo>
                  <a:lnTo>
                    <a:pt x="760" y="17355"/>
                  </a:lnTo>
                  <a:cubicBezTo>
                    <a:pt x="887" y="17355"/>
                    <a:pt x="1045" y="17260"/>
                    <a:pt x="1077" y="17102"/>
                  </a:cubicBezTo>
                  <a:cubicBezTo>
                    <a:pt x="1109" y="16944"/>
                    <a:pt x="1014" y="16785"/>
                    <a:pt x="855" y="16754"/>
                  </a:cubicBezTo>
                  <a:cubicBezTo>
                    <a:pt x="831" y="16750"/>
                    <a:pt x="807" y="16748"/>
                    <a:pt x="783" y="16748"/>
                  </a:cubicBezTo>
                  <a:close/>
                  <a:moveTo>
                    <a:pt x="42593" y="17223"/>
                  </a:moveTo>
                  <a:cubicBezTo>
                    <a:pt x="42573" y="17223"/>
                    <a:pt x="42552" y="17225"/>
                    <a:pt x="42532" y="17229"/>
                  </a:cubicBezTo>
                  <a:cubicBezTo>
                    <a:pt x="42373" y="17260"/>
                    <a:pt x="42278" y="17450"/>
                    <a:pt x="42310" y="17609"/>
                  </a:cubicBezTo>
                  <a:cubicBezTo>
                    <a:pt x="42310" y="17735"/>
                    <a:pt x="42437" y="17862"/>
                    <a:pt x="42595" y="17862"/>
                  </a:cubicBezTo>
                  <a:cubicBezTo>
                    <a:pt x="42595" y="17862"/>
                    <a:pt x="42627" y="17862"/>
                    <a:pt x="42627" y="17830"/>
                  </a:cubicBezTo>
                  <a:cubicBezTo>
                    <a:pt x="42785" y="17799"/>
                    <a:pt x="42912" y="17672"/>
                    <a:pt x="42880" y="17482"/>
                  </a:cubicBezTo>
                  <a:lnTo>
                    <a:pt x="42880" y="17450"/>
                  </a:lnTo>
                  <a:cubicBezTo>
                    <a:pt x="42853" y="17313"/>
                    <a:pt x="42729" y="17223"/>
                    <a:pt x="42593" y="17223"/>
                  </a:cubicBezTo>
                  <a:close/>
                  <a:moveTo>
                    <a:pt x="479" y="18363"/>
                  </a:moveTo>
                  <a:cubicBezTo>
                    <a:pt x="342" y="18363"/>
                    <a:pt x="218" y="18456"/>
                    <a:pt x="190" y="18622"/>
                  </a:cubicBezTo>
                  <a:lnTo>
                    <a:pt x="190" y="18654"/>
                  </a:lnTo>
                  <a:cubicBezTo>
                    <a:pt x="159" y="18812"/>
                    <a:pt x="285" y="18939"/>
                    <a:pt x="444" y="18970"/>
                  </a:cubicBezTo>
                  <a:lnTo>
                    <a:pt x="475" y="18970"/>
                  </a:lnTo>
                  <a:cubicBezTo>
                    <a:pt x="634" y="18970"/>
                    <a:pt x="760" y="18844"/>
                    <a:pt x="792" y="18685"/>
                  </a:cubicBezTo>
                  <a:cubicBezTo>
                    <a:pt x="792" y="18527"/>
                    <a:pt x="697" y="18369"/>
                    <a:pt x="539" y="18369"/>
                  </a:cubicBezTo>
                  <a:cubicBezTo>
                    <a:pt x="519" y="18365"/>
                    <a:pt x="498" y="18363"/>
                    <a:pt x="479" y="18363"/>
                  </a:cubicBezTo>
                  <a:close/>
                  <a:moveTo>
                    <a:pt x="42845" y="18838"/>
                  </a:moveTo>
                  <a:cubicBezTo>
                    <a:pt x="42825" y="18838"/>
                    <a:pt x="42805"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5" y="18838"/>
                  </a:cubicBezTo>
                  <a:close/>
                  <a:moveTo>
                    <a:pt x="300" y="19979"/>
                  </a:moveTo>
                  <a:cubicBezTo>
                    <a:pt x="165" y="19979"/>
                    <a:pt x="60"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0" y="21726"/>
                    <a:pt x="0" y="21884"/>
                  </a:cubicBezTo>
                  <a:lnTo>
                    <a:pt x="0" y="21916"/>
                  </a:lnTo>
                  <a:cubicBezTo>
                    <a:pt x="0" y="22074"/>
                    <a:pt x="127" y="22232"/>
                    <a:pt x="317" y="22232"/>
                  </a:cubicBezTo>
                  <a:cubicBezTo>
                    <a:pt x="475" y="22232"/>
                    <a:pt x="602" y="22074"/>
                    <a:pt x="602" y="21916"/>
                  </a:cubicBezTo>
                  <a:lnTo>
                    <a:pt x="602" y="21884"/>
                  </a:lnTo>
                  <a:cubicBezTo>
                    <a:pt x="602" y="21726"/>
                    <a:pt x="475"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0" y="23341"/>
                    <a:pt x="0" y="23499"/>
                  </a:cubicBezTo>
                  <a:lnTo>
                    <a:pt x="0" y="23562"/>
                  </a:lnTo>
                  <a:cubicBezTo>
                    <a:pt x="0" y="23721"/>
                    <a:pt x="127" y="23848"/>
                    <a:pt x="317" y="23848"/>
                  </a:cubicBezTo>
                  <a:cubicBezTo>
                    <a:pt x="475" y="23848"/>
                    <a:pt x="602" y="23721"/>
                    <a:pt x="602" y="23562"/>
                  </a:cubicBezTo>
                  <a:lnTo>
                    <a:pt x="602" y="23499"/>
                  </a:lnTo>
                  <a:cubicBezTo>
                    <a:pt x="602" y="23341"/>
                    <a:pt x="475"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0" y="24956"/>
                    <a:pt x="0" y="25146"/>
                  </a:cubicBezTo>
                  <a:lnTo>
                    <a:pt x="0" y="25178"/>
                  </a:lnTo>
                  <a:cubicBezTo>
                    <a:pt x="0" y="25336"/>
                    <a:pt x="127" y="25463"/>
                    <a:pt x="317" y="25463"/>
                  </a:cubicBezTo>
                  <a:cubicBezTo>
                    <a:pt x="475" y="25463"/>
                    <a:pt x="602" y="25336"/>
                    <a:pt x="602" y="25178"/>
                  </a:cubicBezTo>
                  <a:lnTo>
                    <a:pt x="602" y="25146"/>
                  </a:lnTo>
                  <a:cubicBezTo>
                    <a:pt x="602" y="24956"/>
                    <a:pt x="475"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0" y="26603"/>
                    <a:pt x="0" y="26761"/>
                  </a:cubicBezTo>
                  <a:lnTo>
                    <a:pt x="0" y="26793"/>
                  </a:lnTo>
                  <a:cubicBezTo>
                    <a:pt x="0" y="26951"/>
                    <a:pt x="127" y="27078"/>
                    <a:pt x="317" y="27078"/>
                  </a:cubicBezTo>
                  <a:cubicBezTo>
                    <a:pt x="475" y="27078"/>
                    <a:pt x="602" y="26951"/>
                    <a:pt x="602" y="26793"/>
                  </a:cubicBezTo>
                  <a:lnTo>
                    <a:pt x="602" y="26761"/>
                  </a:lnTo>
                  <a:cubicBezTo>
                    <a:pt x="602" y="26603"/>
                    <a:pt x="475"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0" y="28218"/>
                    <a:pt x="0" y="28376"/>
                  </a:cubicBezTo>
                  <a:lnTo>
                    <a:pt x="0" y="28408"/>
                  </a:lnTo>
                  <a:cubicBezTo>
                    <a:pt x="0" y="28566"/>
                    <a:pt x="127" y="28693"/>
                    <a:pt x="317" y="28693"/>
                  </a:cubicBezTo>
                  <a:cubicBezTo>
                    <a:pt x="475" y="28693"/>
                    <a:pt x="602" y="28535"/>
                    <a:pt x="602" y="28376"/>
                  </a:cubicBezTo>
                  <a:cubicBezTo>
                    <a:pt x="602" y="28218"/>
                    <a:pt x="475"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0" y="29833"/>
                    <a:pt x="0" y="29991"/>
                  </a:cubicBezTo>
                  <a:lnTo>
                    <a:pt x="0" y="30055"/>
                  </a:lnTo>
                  <a:cubicBezTo>
                    <a:pt x="0" y="30213"/>
                    <a:pt x="127" y="30340"/>
                    <a:pt x="317" y="30340"/>
                  </a:cubicBezTo>
                  <a:cubicBezTo>
                    <a:pt x="475" y="30340"/>
                    <a:pt x="602" y="30213"/>
                    <a:pt x="602" y="30055"/>
                  </a:cubicBezTo>
                  <a:lnTo>
                    <a:pt x="602" y="29991"/>
                  </a:lnTo>
                  <a:cubicBezTo>
                    <a:pt x="602" y="29833"/>
                    <a:pt x="475"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0" y="31448"/>
                    <a:pt x="0" y="31638"/>
                  </a:cubicBezTo>
                  <a:lnTo>
                    <a:pt x="0" y="31670"/>
                  </a:lnTo>
                  <a:cubicBezTo>
                    <a:pt x="0" y="31828"/>
                    <a:pt x="127" y="31955"/>
                    <a:pt x="317" y="31955"/>
                  </a:cubicBezTo>
                  <a:cubicBezTo>
                    <a:pt x="475" y="31955"/>
                    <a:pt x="602" y="31828"/>
                    <a:pt x="602" y="31670"/>
                  </a:cubicBezTo>
                  <a:lnTo>
                    <a:pt x="602" y="31638"/>
                  </a:lnTo>
                  <a:cubicBezTo>
                    <a:pt x="602" y="31448"/>
                    <a:pt x="475"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0" y="33095"/>
                    <a:pt x="0" y="33253"/>
                  </a:cubicBezTo>
                  <a:lnTo>
                    <a:pt x="0" y="33285"/>
                  </a:lnTo>
                  <a:cubicBezTo>
                    <a:pt x="0" y="33443"/>
                    <a:pt x="127" y="33570"/>
                    <a:pt x="317" y="33570"/>
                  </a:cubicBezTo>
                  <a:cubicBezTo>
                    <a:pt x="475" y="33570"/>
                    <a:pt x="602" y="33443"/>
                    <a:pt x="602" y="33285"/>
                  </a:cubicBezTo>
                  <a:lnTo>
                    <a:pt x="602" y="33253"/>
                  </a:lnTo>
                  <a:cubicBezTo>
                    <a:pt x="602" y="33095"/>
                    <a:pt x="475"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0" y="34710"/>
                    <a:pt x="0" y="34868"/>
                  </a:cubicBezTo>
                  <a:lnTo>
                    <a:pt x="0" y="34900"/>
                  </a:lnTo>
                  <a:cubicBezTo>
                    <a:pt x="0" y="35058"/>
                    <a:pt x="127" y="35217"/>
                    <a:pt x="317" y="35217"/>
                  </a:cubicBezTo>
                  <a:cubicBezTo>
                    <a:pt x="475" y="35217"/>
                    <a:pt x="602" y="35058"/>
                    <a:pt x="602" y="34900"/>
                  </a:cubicBezTo>
                  <a:lnTo>
                    <a:pt x="602" y="34868"/>
                  </a:lnTo>
                  <a:cubicBezTo>
                    <a:pt x="602" y="34710"/>
                    <a:pt x="475"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0" y="36325"/>
                    <a:pt x="0" y="36483"/>
                  </a:cubicBezTo>
                  <a:lnTo>
                    <a:pt x="0" y="36547"/>
                  </a:lnTo>
                  <a:cubicBezTo>
                    <a:pt x="0" y="36705"/>
                    <a:pt x="127" y="36800"/>
                    <a:pt x="317" y="36800"/>
                  </a:cubicBezTo>
                  <a:cubicBezTo>
                    <a:pt x="475" y="36800"/>
                    <a:pt x="602" y="36642"/>
                    <a:pt x="602" y="36483"/>
                  </a:cubicBezTo>
                  <a:cubicBezTo>
                    <a:pt x="602" y="36325"/>
                    <a:pt x="475"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0" y="37940"/>
                    <a:pt x="0" y="38130"/>
                  </a:cubicBezTo>
                  <a:lnTo>
                    <a:pt x="0" y="38162"/>
                  </a:lnTo>
                  <a:cubicBezTo>
                    <a:pt x="0" y="38320"/>
                    <a:pt x="127" y="38447"/>
                    <a:pt x="317" y="38447"/>
                  </a:cubicBezTo>
                  <a:cubicBezTo>
                    <a:pt x="475" y="38447"/>
                    <a:pt x="602" y="38320"/>
                    <a:pt x="602" y="38162"/>
                  </a:cubicBezTo>
                  <a:lnTo>
                    <a:pt x="602" y="38130"/>
                  </a:lnTo>
                  <a:cubicBezTo>
                    <a:pt x="602" y="37940"/>
                    <a:pt x="475"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0" y="39587"/>
                    <a:pt x="0" y="39745"/>
                  </a:cubicBezTo>
                  <a:lnTo>
                    <a:pt x="0" y="39777"/>
                  </a:lnTo>
                  <a:cubicBezTo>
                    <a:pt x="0" y="39935"/>
                    <a:pt x="127" y="40062"/>
                    <a:pt x="317" y="40062"/>
                  </a:cubicBezTo>
                  <a:cubicBezTo>
                    <a:pt x="475" y="40062"/>
                    <a:pt x="602" y="39935"/>
                    <a:pt x="602" y="39777"/>
                  </a:cubicBezTo>
                  <a:lnTo>
                    <a:pt x="602" y="39745"/>
                  </a:lnTo>
                  <a:cubicBezTo>
                    <a:pt x="602" y="39587"/>
                    <a:pt x="475"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0" y="41202"/>
                    <a:pt x="0" y="41360"/>
                  </a:cubicBezTo>
                  <a:lnTo>
                    <a:pt x="0" y="41392"/>
                  </a:lnTo>
                  <a:cubicBezTo>
                    <a:pt x="0" y="41550"/>
                    <a:pt x="127" y="41709"/>
                    <a:pt x="317" y="41709"/>
                  </a:cubicBezTo>
                  <a:cubicBezTo>
                    <a:pt x="475" y="41709"/>
                    <a:pt x="602" y="41550"/>
                    <a:pt x="602" y="41392"/>
                  </a:cubicBezTo>
                  <a:lnTo>
                    <a:pt x="602" y="41360"/>
                  </a:lnTo>
                  <a:cubicBezTo>
                    <a:pt x="602" y="41202"/>
                    <a:pt x="475"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0" y="42817"/>
                    <a:pt x="0" y="42976"/>
                  </a:cubicBezTo>
                  <a:lnTo>
                    <a:pt x="0" y="43039"/>
                  </a:lnTo>
                  <a:cubicBezTo>
                    <a:pt x="0" y="43197"/>
                    <a:pt x="127" y="43324"/>
                    <a:pt x="317" y="43324"/>
                  </a:cubicBezTo>
                  <a:cubicBezTo>
                    <a:pt x="475" y="43324"/>
                    <a:pt x="602" y="43197"/>
                    <a:pt x="602" y="43039"/>
                  </a:cubicBezTo>
                  <a:lnTo>
                    <a:pt x="602" y="42976"/>
                  </a:lnTo>
                  <a:cubicBezTo>
                    <a:pt x="602" y="42817"/>
                    <a:pt x="475"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0" y="44432"/>
                    <a:pt x="0" y="44622"/>
                  </a:cubicBezTo>
                  <a:lnTo>
                    <a:pt x="0" y="44654"/>
                  </a:lnTo>
                  <a:cubicBezTo>
                    <a:pt x="0" y="44812"/>
                    <a:pt x="127" y="44939"/>
                    <a:pt x="317" y="44939"/>
                  </a:cubicBezTo>
                  <a:cubicBezTo>
                    <a:pt x="475" y="44939"/>
                    <a:pt x="602" y="44812"/>
                    <a:pt x="602" y="44654"/>
                  </a:cubicBezTo>
                  <a:lnTo>
                    <a:pt x="602" y="44622"/>
                  </a:lnTo>
                  <a:cubicBezTo>
                    <a:pt x="602" y="44432"/>
                    <a:pt x="475"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0" y="46079"/>
                    <a:pt x="0" y="46237"/>
                  </a:cubicBezTo>
                  <a:lnTo>
                    <a:pt x="0" y="46269"/>
                  </a:lnTo>
                  <a:cubicBezTo>
                    <a:pt x="0" y="46427"/>
                    <a:pt x="127" y="46554"/>
                    <a:pt x="317" y="46554"/>
                  </a:cubicBezTo>
                  <a:cubicBezTo>
                    <a:pt x="475" y="46554"/>
                    <a:pt x="602" y="46396"/>
                    <a:pt x="602" y="46237"/>
                  </a:cubicBezTo>
                  <a:cubicBezTo>
                    <a:pt x="602" y="46079"/>
                    <a:pt x="475"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0" y="47694"/>
                    <a:pt x="0" y="47853"/>
                  </a:cubicBezTo>
                  <a:lnTo>
                    <a:pt x="0" y="47884"/>
                  </a:lnTo>
                  <a:cubicBezTo>
                    <a:pt x="0" y="48043"/>
                    <a:pt x="127" y="48201"/>
                    <a:pt x="317" y="48201"/>
                  </a:cubicBezTo>
                  <a:cubicBezTo>
                    <a:pt x="475" y="48201"/>
                    <a:pt x="602" y="48043"/>
                    <a:pt x="602" y="47884"/>
                  </a:cubicBezTo>
                  <a:lnTo>
                    <a:pt x="602" y="47853"/>
                  </a:lnTo>
                  <a:cubicBezTo>
                    <a:pt x="602" y="47694"/>
                    <a:pt x="475"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0" y="49309"/>
                    <a:pt x="0" y="49468"/>
                  </a:cubicBezTo>
                  <a:lnTo>
                    <a:pt x="0" y="49531"/>
                  </a:lnTo>
                  <a:cubicBezTo>
                    <a:pt x="0" y="49689"/>
                    <a:pt x="127" y="49816"/>
                    <a:pt x="317" y="49816"/>
                  </a:cubicBezTo>
                  <a:cubicBezTo>
                    <a:pt x="475" y="49816"/>
                    <a:pt x="602" y="49689"/>
                    <a:pt x="602" y="49531"/>
                  </a:cubicBezTo>
                  <a:lnTo>
                    <a:pt x="602" y="49468"/>
                  </a:lnTo>
                  <a:cubicBezTo>
                    <a:pt x="602" y="49309"/>
                    <a:pt x="475"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0" y="50924"/>
                    <a:pt x="0" y="51114"/>
                  </a:cubicBezTo>
                  <a:lnTo>
                    <a:pt x="0" y="51146"/>
                  </a:lnTo>
                  <a:cubicBezTo>
                    <a:pt x="0" y="51304"/>
                    <a:pt x="127" y="51431"/>
                    <a:pt x="317" y="51431"/>
                  </a:cubicBezTo>
                  <a:cubicBezTo>
                    <a:pt x="475" y="51431"/>
                    <a:pt x="602" y="51304"/>
                    <a:pt x="602" y="51146"/>
                  </a:cubicBezTo>
                  <a:lnTo>
                    <a:pt x="602" y="51114"/>
                  </a:lnTo>
                  <a:cubicBezTo>
                    <a:pt x="602" y="50924"/>
                    <a:pt x="475"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0" y="52571"/>
                    <a:pt x="0" y="52730"/>
                  </a:cubicBezTo>
                  <a:lnTo>
                    <a:pt x="0" y="52761"/>
                  </a:lnTo>
                  <a:cubicBezTo>
                    <a:pt x="0" y="52920"/>
                    <a:pt x="127" y="53046"/>
                    <a:pt x="317" y="53046"/>
                  </a:cubicBezTo>
                  <a:cubicBezTo>
                    <a:pt x="475" y="53046"/>
                    <a:pt x="602" y="52920"/>
                    <a:pt x="602" y="52761"/>
                  </a:cubicBezTo>
                  <a:lnTo>
                    <a:pt x="602" y="52730"/>
                  </a:lnTo>
                  <a:cubicBezTo>
                    <a:pt x="602" y="52571"/>
                    <a:pt x="475"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0" y="54186"/>
                    <a:pt x="0" y="54345"/>
                  </a:cubicBezTo>
                  <a:lnTo>
                    <a:pt x="0" y="54376"/>
                  </a:lnTo>
                  <a:cubicBezTo>
                    <a:pt x="0" y="54535"/>
                    <a:pt x="127" y="54693"/>
                    <a:pt x="317" y="54693"/>
                  </a:cubicBezTo>
                  <a:cubicBezTo>
                    <a:pt x="475" y="54693"/>
                    <a:pt x="602" y="54535"/>
                    <a:pt x="602" y="54376"/>
                  </a:cubicBezTo>
                  <a:lnTo>
                    <a:pt x="602" y="54345"/>
                  </a:lnTo>
                  <a:cubicBezTo>
                    <a:pt x="602" y="54186"/>
                    <a:pt x="475"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0" y="55801"/>
                    <a:pt x="0" y="55960"/>
                  </a:cubicBezTo>
                  <a:lnTo>
                    <a:pt x="0" y="56023"/>
                  </a:lnTo>
                  <a:cubicBezTo>
                    <a:pt x="0" y="56181"/>
                    <a:pt x="127" y="56308"/>
                    <a:pt x="317" y="56308"/>
                  </a:cubicBezTo>
                  <a:cubicBezTo>
                    <a:pt x="475" y="56308"/>
                    <a:pt x="602" y="56181"/>
                    <a:pt x="602" y="56023"/>
                  </a:cubicBezTo>
                  <a:lnTo>
                    <a:pt x="602" y="55960"/>
                  </a:lnTo>
                  <a:cubicBezTo>
                    <a:pt x="602" y="55801"/>
                    <a:pt x="475"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0" y="57417"/>
                    <a:pt x="0" y="57607"/>
                  </a:cubicBezTo>
                  <a:lnTo>
                    <a:pt x="0" y="57638"/>
                  </a:lnTo>
                  <a:cubicBezTo>
                    <a:pt x="0" y="57797"/>
                    <a:pt x="127" y="57923"/>
                    <a:pt x="317" y="57923"/>
                  </a:cubicBezTo>
                  <a:cubicBezTo>
                    <a:pt x="475" y="57923"/>
                    <a:pt x="602" y="57797"/>
                    <a:pt x="602" y="57638"/>
                  </a:cubicBezTo>
                  <a:lnTo>
                    <a:pt x="602" y="57607"/>
                  </a:lnTo>
                  <a:cubicBezTo>
                    <a:pt x="602" y="57417"/>
                    <a:pt x="475"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0" y="59063"/>
                    <a:pt x="0" y="59222"/>
                  </a:cubicBezTo>
                  <a:lnTo>
                    <a:pt x="0" y="59253"/>
                  </a:lnTo>
                  <a:cubicBezTo>
                    <a:pt x="0" y="59412"/>
                    <a:pt x="127" y="59538"/>
                    <a:pt x="317" y="59538"/>
                  </a:cubicBezTo>
                  <a:cubicBezTo>
                    <a:pt x="475" y="59538"/>
                    <a:pt x="602" y="59412"/>
                    <a:pt x="602" y="59253"/>
                  </a:cubicBezTo>
                  <a:lnTo>
                    <a:pt x="602" y="59222"/>
                  </a:lnTo>
                  <a:cubicBezTo>
                    <a:pt x="602" y="59063"/>
                    <a:pt x="475"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0" y="60678"/>
                    <a:pt x="0" y="60837"/>
                  </a:cubicBezTo>
                  <a:lnTo>
                    <a:pt x="0" y="60868"/>
                  </a:lnTo>
                  <a:cubicBezTo>
                    <a:pt x="0" y="61027"/>
                    <a:pt x="127" y="61153"/>
                    <a:pt x="317" y="61153"/>
                  </a:cubicBezTo>
                  <a:cubicBezTo>
                    <a:pt x="475" y="61153"/>
                    <a:pt x="602" y="60995"/>
                    <a:pt x="602" y="60837"/>
                  </a:cubicBezTo>
                  <a:cubicBezTo>
                    <a:pt x="602" y="60678"/>
                    <a:pt x="475"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0" y="62294"/>
                    <a:pt x="0" y="62452"/>
                  </a:cubicBezTo>
                  <a:lnTo>
                    <a:pt x="0" y="62515"/>
                  </a:lnTo>
                  <a:cubicBezTo>
                    <a:pt x="0" y="62674"/>
                    <a:pt x="127" y="62800"/>
                    <a:pt x="317" y="62800"/>
                  </a:cubicBezTo>
                  <a:cubicBezTo>
                    <a:pt x="475" y="62800"/>
                    <a:pt x="602" y="62674"/>
                    <a:pt x="602" y="62515"/>
                  </a:cubicBezTo>
                  <a:lnTo>
                    <a:pt x="602" y="62452"/>
                  </a:lnTo>
                  <a:cubicBezTo>
                    <a:pt x="602" y="62294"/>
                    <a:pt x="475"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0" y="63909"/>
                    <a:pt x="0" y="64099"/>
                  </a:cubicBezTo>
                  <a:lnTo>
                    <a:pt x="0" y="64130"/>
                  </a:lnTo>
                  <a:cubicBezTo>
                    <a:pt x="0" y="64289"/>
                    <a:pt x="127" y="64415"/>
                    <a:pt x="317" y="64415"/>
                  </a:cubicBezTo>
                  <a:cubicBezTo>
                    <a:pt x="475" y="64415"/>
                    <a:pt x="602" y="64289"/>
                    <a:pt x="602" y="64130"/>
                  </a:cubicBezTo>
                  <a:lnTo>
                    <a:pt x="602" y="64099"/>
                  </a:lnTo>
                  <a:cubicBezTo>
                    <a:pt x="602" y="63909"/>
                    <a:pt x="475"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0" y="65555"/>
                    <a:pt x="0" y="65714"/>
                  </a:cubicBezTo>
                  <a:lnTo>
                    <a:pt x="0" y="65745"/>
                  </a:lnTo>
                  <a:cubicBezTo>
                    <a:pt x="0" y="65904"/>
                    <a:pt x="127" y="66030"/>
                    <a:pt x="317" y="66030"/>
                  </a:cubicBezTo>
                  <a:cubicBezTo>
                    <a:pt x="475" y="66030"/>
                    <a:pt x="602" y="65904"/>
                    <a:pt x="602" y="65745"/>
                  </a:cubicBezTo>
                  <a:lnTo>
                    <a:pt x="602" y="65714"/>
                  </a:lnTo>
                  <a:cubicBezTo>
                    <a:pt x="602" y="65555"/>
                    <a:pt x="475"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0" y="67171"/>
                    <a:pt x="0" y="67329"/>
                  </a:cubicBezTo>
                  <a:lnTo>
                    <a:pt x="0" y="67361"/>
                  </a:lnTo>
                  <a:cubicBezTo>
                    <a:pt x="0" y="67519"/>
                    <a:pt x="127" y="67677"/>
                    <a:pt x="317" y="67677"/>
                  </a:cubicBezTo>
                  <a:cubicBezTo>
                    <a:pt x="475" y="67677"/>
                    <a:pt x="602" y="67519"/>
                    <a:pt x="602" y="67361"/>
                  </a:cubicBezTo>
                  <a:lnTo>
                    <a:pt x="602" y="67329"/>
                  </a:lnTo>
                  <a:cubicBezTo>
                    <a:pt x="602" y="67171"/>
                    <a:pt x="475"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0" y="68786"/>
                    <a:pt x="0" y="68944"/>
                  </a:cubicBezTo>
                  <a:lnTo>
                    <a:pt x="0" y="69007"/>
                  </a:lnTo>
                  <a:cubicBezTo>
                    <a:pt x="0" y="69166"/>
                    <a:pt x="127" y="69261"/>
                    <a:pt x="317" y="69261"/>
                  </a:cubicBezTo>
                  <a:cubicBezTo>
                    <a:pt x="475" y="69261"/>
                    <a:pt x="602" y="69102"/>
                    <a:pt x="602" y="68944"/>
                  </a:cubicBezTo>
                  <a:cubicBezTo>
                    <a:pt x="602" y="68786"/>
                    <a:pt x="475"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0" y="70401"/>
                    <a:pt x="0" y="70591"/>
                  </a:cubicBezTo>
                  <a:lnTo>
                    <a:pt x="0" y="70622"/>
                  </a:lnTo>
                  <a:cubicBezTo>
                    <a:pt x="0" y="70781"/>
                    <a:pt x="127" y="70907"/>
                    <a:pt x="317" y="70907"/>
                  </a:cubicBezTo>
                  <a:cubicBezTo>
                    <a:pt x="475" y="70907"/>
                    <a:pt x="602" y="70781"/>
                    <a:pt x="602" y="70622"/>
                  </a:cubicBezTo>
                  <a:lnTo>
                    <a:pt x="602" y="70591"/>
                  </a:lnTo>
                  <a:cubicBezTo>
                    <a:pt x="602" y="70401"/>
                    <a:pt x="475"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5"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2" y="73531"/>
                  </a:moveTo>
                  <a:cubicBezTo>
                    <a:pt x="476" y="73531"/>
                    <a:pt x="460" y="73533"/>
                    <a:pt x="444" y="73536"/>
                  </a:cubicBezTo>
                  <a:cubicBezTo>
                    <a:pt x="254" y="73536"/>
                    <a:pt x="159" y="73694"/>
                    <a:pt x="159" y="73853"/>
                  </a:cubicBezTo>
                  <a:lnTo>
                    <a:pt x="190" y="73884"/>
                  </a:lnTo>
                  <a:cubicBezTo>
                    <a:pt x="190" y="74043"/>
                    <a:pt x="317" y="74138"/>
                    <a:pt x="475" y="74138"/>
                  </a:cubicBezTo>
                  <a:lnTo>
                    <a:pt x="507" y="74138"/>
                  </a:lnTo>
                  <a:cubicBezTo>
                    <a:pt x="665" y="74106"/>
                    <a:pt x="792" y="73948"/>
                    <a:pt x="760" y="73789"/>
                  </a:cubicBezTo>
                  <a:cubicBezTo>
                    <a:pt x="732" y="73648"/>
                    <a:pt x="627" y="73531"/>
                    <a:pt x="492" y="73531"/>
                  </a:cubicBezTo>
                  <a:close/>
                  <a:moveTo>
                    <a:pt x="42727" y="74006"/>
                  </a:moveTo>
                  <a:cubicBezTo>
                    <a:pt x="42564" y="74006"/>
                    <a:pt x="42437" y="74123"/>
                    <a:pt x="42437" y="74264"/>
                  </a:cubicBezTo>
                  <a:cubicBezTo>
                    <a:pt x="42405" y="74423"/>
                    <a:pt x="42500" y="74581"/>
                    <a:pt x="42690" y="74613"/>
                  </a:cubicBezTo>
                  <a:lnTo>
                    <a:pt x="42722" y="74613"/>
                  </a:lnTo>
                  <a:cubicBezTo>
                    <a:pt x="42880" y="74613"/>
                    <a:pt x="43007" y="74518"/>
                    <a:pt x="43007" y="74359"/>
                  </a:cubicBezTo>
                  <a:lnTo>
                    <a:pt x="43039" y="74328"/>
                  </a:lnTo>
                  <a:cubicBezTo>
                    <a:pt x="43039" y="74169"/>
                    <a:pt x="42944" y="74011"/>
                    <a:pt x="42785" y="74011"/>
                  </a:cubicBezTo>
                  <a:cubicBezTo>
                    <a:pt x="42765" y="74008"/>
                    <a:pt x="42746" y="74006"/>
                    <a:pt x="42727" y="74006"/>
                  </a:cubicBezTo>
                  <a:close/>
                  <a:moveTo>
                    <a:pt x="726" y="75113"/>
                  </a:moveTo>
                  <a:cubicBezTo>
                    <a:pt x="706" y="75113"/>
                    <a:pt x="686" y="75115"/>
                    <a:pt x="665" y="75119"/>
                  </a:cubicBezTo>
                  <a:cubicBezTo>
                    <a:pt x="507" y="75151"/>
                    <a:pt x="412" y="75309"/>
                    <a:pt x="444" y="75468"/>
                  </a:cubicBezTo>
                  <a:lnTo>
                    <a:pt x="444" y="75499"/>
                  </a:lnTo>
                  <a:cubicBezTo>
                    <a:pt x="475" y="75658"/>
                    <a:pt x="602" y="75721"/>
                    <a:pt x="729" y="75721"/>
                  </a:cubicBezTo>
                  <a:lnTo>
                    <a:pt x="792" y="75721"/>
                  </a:lnTo>
                  <a:cubicBezTo>
                    <a:pt x="950" y="75689"/>
                    <a:pt x="1045" y="75531"/>
                    <a:pt x="1014" y="75341"/>
                  </a:cubicBezTo>
                  <a:cubicBezTo>
                    <a:pt x="986" y="75203"/>
                    <a:pt x="862" y="75113"/>
                    <a:pt x="726" y="75113"/>
                  </a:cubicBezTo>
                  <a:close/>
                  <a:moveTo>
                    <a:pt x="42450" y="75590"/>
                  </a:moveTo>
                  <a:cubicBezTo>
                    <a:pt x="42304" y="75590"/>
                    <a:pt x="42149" y="75706"/>
                    <a:pt x="42120" y="75848"/>
                  </a:cubicBezTo>
                  <a:cubicBezTo>
                    <a:pt x="42088" y="76006"/>
                    <a:pt x="42183" y="76165"/>
                    <a:pt x="42342"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0" y="75590"/>
                  </a:cubicBezTo>
                  <a:close/>
                  <a:moveTo>
                    <a:pt x="1106" y="76697"/>
                  </a:moveTo>
                  <a:cubicBezTo>
                    <a:pt x="1086" y="76697"/>
                    <a:pt x="1066" y="76699"/>
                    <a:pt x="1045" y="76703"/>
                  </a:cubicBezTo>
                  <a:cubicBezTo>
                    <a:pt x="887" y="76766"/>
                    <a:pt x="792" y="76925"/>
                    <a:pt x="824" y="77083"/>
                  </a:cubicBezTo>
                  <a:lnTo>
                    <a:pt x="855" y="77115"/>
                  </a:lnTo>
                  <a:cubicBezTo>
                    <a:pt x="887" y="77241"/>
                    <a:pt x="982" y="77336"/>
                    <a:pt x="1140" y="77336"/>
                  </a:cubicBezTo>
                  <a:cubicBezTo>
                    <a:pt x="1140" y="77336"/>
                    <a:pt x="1172" y="77336"/>
                    <a:pt x="1204" y="77305"/>
                  </a:cubicBezTo>
                  <a:cubicBezTo>
                    <a:pt x="1362" y="77273"/>
                    <a:pt x="1457" y="77115"/>
                    <a:pt x="1425" y="76956"/>
                  </a:cubicBezTo>
                  <a:lnTo>
                    <a:pt x="1394" y="76925"/>
                  </a:lnTo>
                  <a:cubicBezTo>
                    <a:pt x="1366" y="76787"/>
                    <a:pt x="1242" y="76697"/>
                    <a:pt x="1106" y="76697"/>
                  </a:cubicBezTo>
                  <a:close/>
                  <a:moveTo>
                    <a:pt x="42003" y="77161"/>
                  </a:moveTo>
                  <a:cubicBezTo>
                    <a:pt x="41876" y="77161"/>
                    <a:pt x="41760" y="77270"/>
                    <a:pt x="41708" y="77400"/>
                  </a:cubicBezTo>
                  <a:cubicBezTo>
                    <a:pt x="41677" y="77526"/>
                    <a:pt x="41740" y="77716"/>
                    <a:pt x="41898" y="77748"/>
                  </a:cubicBezTo>
                  <a:cubicBezTo>
                    <a:pt x="41930" y="77780"/>
                    <a:pt x="41962" y="77780"/>
                    <a:pt x="41993" y="77780"/>
                  </a:cubicBezTo>
                  <a:cubicBezTo>
                    <a:pt x="42120" y="77780"/>
                    <a:pt x="42247" y="77685"/>
                    <a:pt x="42278" y="77558"/>
                  </a:cubicBezTo>
                  <a:lnTo>
                    <a:pt x="42278" y="77526"/>
                  </a:lnTo>
                  <a:cubicBezTo>
                    <a:pt x="42342" y="77368"/>
                    <a:pt x="42247" y="77210"/>
                    <a:pt x="42088" y="77178"/>
                  </a:cubicBezTo>
                  <a:cubicBezTo>
                    <a:pt x="42060" y="77167"/>
                    <a:pt x="42031" y="77161"/>
                    <a:pt x="42003" y="77161"/>
                  </a:cubicBezTo>
                  <a:close/>
                  <a:moveTo>
                    <a:pt x="1624" y="78235"/>
                  </a:moveTo>
                  <a:cubicBezTo>
                    <a:pt x="1590" y="78235"/>
                    <a:pt x="1555" y="78241"/>
                    <a:pt x="1520" y="78255"/>
                  </a:cubicBezTo>
                  <a:cubicBezTo>
                    <a:pt x="1362" y="78318"/>
                    <a:pt x="1267" y="78476"/>
                    <a:pt x="1330" y="78635"/>
                  </a:cubicBezTo>
                  <a:lnTo>
                    <a:pt x="1362" y="78666"/>
                  </a:lnTo>
                  <a:cubicBezTo>
                    <a:pt x="1394" y="78793"/>
                    <a:pt x="1520" y="78856"/>
                    <a:pt x="1647" y="78856"/>
                  </a:cubicBezTo>
                  <a:lnTo>
                    <a:pt x="1742" y="78856"/>
                  </a:lnTo>
                  <a:cubicBezTo>
                    <a:pt x="1900" y="78793"/>
                    <a:pt x="1964" y="78603"/>
                    <a:pt x="1900" y="78445"/>
                  </a:cubicBezTo>
                  <a:lnTo>
                    <a:pt x="1900" y="78413"/>
                  </a:lnTo>
                  <a:cubicBezTo>
                    <a:pt x="1851" y="78314"/>
                    <a:pt x="1744" y="78235"/>
                    <a:pt x="1624" y="78235"/>
                  </a:cubicBezTo>
                  <a:close/>
                  <a:moveTo>
                    <a:pt x="41477" y="78678"/>
                  </a:moveTo>
                  <a:cubicBezTo>
                    <a:pt x="41348" y="78678"/>
                    <a:pt x="41220" y="78764"/>
                    <a:pt x="41170" y="78888"/>
                  </a:cubicBezTo>
                  <a:cubicBezTo>
                    <a:pt x="41107" y="79046"/>
                    <a:pt x="41202" y="79205"/>
                    <a:pt x="41328" y="79268"/>
                  </a:cubicBezTo>
                  <a:cubicBezTo>
                    <a:pt x="41392" y="79300"/>
                    <a:pt x="41423" y="79300"/>
                    <a:pt x="41455" y="79300"/>
                  </a:cubicBezTo>
                  <a:cubicBezTo>
                    <a:pt x="41582" y="79300"/>
                    <a:pt x="41677" y="79236"/>
                    <a:pt x="41740" y="79110"/>
                  </a:cubicBezTo>
                  <a:lnTo>
                    <a:pt x="41740" y="79078"/>
                  </a:lnTo>
                  <a:cubicBezTo>
                    <a:pt x="41803" y="78920"/>
                    <a:pt x="41708" y="78761"/>
                    <a:pt x="41582" y="78698"/>
                  </a:cubicBezTo>
                  <a:cubicBezTo>
                    <a:pt x="41548" y="78684"/>
                    <a:pt x="41513" y="78678"/>
                    <a:pt x="41477" y="78678"/>
                  </a:cubicBezTo>
                  <a:close/>
                  <a:moveTo>
                    <a:pt x="2243" y="79719"/>
                  </a:moveTo>
                  <a:cubicBezTo>
                    <a:pt x="2204" y="79719"/>
                    <a:pt x="2163" y="79727"/>
                    <a:pt x="2122" y="79743"/>
                  </a:cubicBezTo>
                  <a:cubicBezTo>
                    <a:pt x="1964" y="79838"/>
                    <a:pt x="1900" y="79996"/>
                    <a:pt x="1964" y="80155"/>
                  </a:cubicBezTo>
                  <a:cubicBezTo>
                    <a:pt x="1964" y="80155"/>
                    <a:pt x="1995" y="80186"/>
                    <a:pt x="1995" y="80186"/>
                  </a:cubicBezTo>
                  <a:cubicBezTo>
                    <a:pt x="2027" y="80281"/>
                    <a:pt x="2122" y="80345"/>
                    <a:pt x="2249" y="80345"/>
                  </a:cubicBezTo>
                  <a:cubicBezTo>
                    <a:pt x="2280" y="80345"/>
                    <a:pt x="2344" y="80345"/>
                    <a:pt x="2375" y="80313"/>
                  </a:cubicBezTo>
                  <a:cubicBezTo>
                    <a:pt x="2534" y="80250"/>
                    <a:pt x="2565" y="80060"/>
                    <a:pt x="2502" y="79901"/>
                  </a:cubicBezTo>
                  <a:cubicBezTo>
                    <a:pt x="2455" y="79784"/>
                    <a:pt x="2356" y="79719"/>
                    <a:pt x="2243" y="79719"/>
                  </a:cubicBezTo>
                  <a:close/>
                  <a:moveTo>
                    <a:pt x="40827" y="80162"/>
                  </a:moveTo>
                  <a:cubicBezTo>
                    <a:pt x="40712" y="80162"/>
                    <a:pt x="40607" y="80227"/>
                    <a:pt x="40537" y="80345"/>
                  </a:cubicBezTo>
                  <a:lnTo>
                    <a:pt x="40537" y="80376"/>
                  </a:lnTo>
                  <a:cubicBezTo>
                    <a:pt x="40473" y="80503"/>
                    <a:pt x="40537" y="80693"/>
                    <a:pt x="40663" y="80757"/>
                  </a:cubicBezTo>
                  <a:cubicBezTo>
                    <a:pt x="40727" y="80788"/>
                    <a:pt x="40758" y="80788"/>
                    <a:pt x="40790" y="80788"/>
                  </a:cubicBezTo>
                  <a:cubicBezTo>
                    <a:pt x="40917" y="80788"/>
                    <a:pt x="41012" y="80725"/>
                    <a:pt x="41075" y="80598"/>
                  </a:cubicBezTo>
                  <a:cubicBezTo>
                    <a:pt x="41138" y="80440"/>
                    <a:pt x="41075" y="80250"/>
                    <a:pt x="40948" y="80186"/>
                  </a:cubicBezTo>
                  <a:cubicBezTo>
                    <a:pt x="40907" y="80170"/>
                    <a:pt x="40867" y="80162"/>
                    <a:pt x="40827" y="80162"/>
                  </a:cubicBezTo>
                  <a:close/>
                  <a:moveTo>
                    <a:pt x="2967" y="81169"/>
                  </a:moveTo>
                  <a:cubicBezTo>
                    <a:pt x="2919" y="81169"/>
                    <a:pt x="2869" y="81180"/>
                    <a:pt x="2819" y="81200"/>
                  </a:cubicBezTo>
                  <a:cubicBezTo>
                    <a:pt x="2692" y="81295"/>
                    <a:pt x="2629" y="81485"/>
                    <a:pt x="2724" y="81612"/>
                  </a:cubicBezTo>
                  <a:lnTo>
                    <a:pt x="2977" y="81517"/>
                  </a:lnTo>
                  <a:lnTo>
                    <a:pt x="2724" y="81643"/>
                  </a:lnTo>
                  <a:cubicBezTo>
                    <a:pt x="2787" y="81738"/>
                    <a:pt x="2882" y="81802"/>
                    <a:pt x="3009" y="81802"/>
                  </a:cubicBezTo>
                  <a:cubicBezTo>
                    <a:pt x="3041" y="81802"/>
                    <a:pt x="3104" y="81802"/>
                    <a:pt x="3136" y="81770"/>
                  </a:cubicBezTo>
                  <a:cubicBezTo>
                    <a:pt x="3262" y="81675"/>
                    <a:pt x="3326" y="81485"/>
                    <a:pt x="3262" y="81358"/>
                  </a:cubicBezTo>
                  <a:lnTo>
                    <a:pt x="3231" y="81327"/>
                  </a:lnTo>
                  <a:cubicBezTo>
                    <a:pt x="3166" y="81218"/>
                    <a:pt x="3071" y="81169"/>
                    <a:pt x="2967" y="81169"/>
                  </a:cubicBezTo>
                  <a:close/>
                  <a:moveTo>
                    <a:pt x="40048" y="81597"/>
                  </a:moveTo>
                  <a:cubicBezTo>
                    <a:pt x="39949" y="81597"/>
                    <a:pt x="39851" y="81654"/>
                    <a:pt x="39808" y="81738"/>
                  </a:cubicBezTo>
                  <a:lnTo>
                    <a:pt x="39777" y="81770"/>
                  </a:lnTo>
                  <a:cubicBezTo>
                    <a:pt x="39682" y="81897"/>
                    <a:pt x="39745" y="82087"/>
                    <a:pt x="39872" y="82182"/>
                  </a:cubicBezTo>
                  <a:cubicBezTo>
                    <a:pt x="39935" y="82213"/>
                    <a:pt x="39967" y="82213"/>
                    <a:pt x="40030" y="82213"/>
                  </a:cubicBezTo>
                  <a:cubicBezTo>
                    <a:pt x="40125" y="82213"/>
                    <a:pt x="40220" y="82182"/>
                    <a:pt x="40283" y="82087"/>
                  </a:cubicBezTo>
                  <a:lnTo>
                    <a:pt x="40315" y="82055"/>
                  </a:lnTo>
                  <a:cubicBezTo>
                    <a:pt x="40378" y="81897"/>
                    <a:pt x="40347" y="81707"/>
                    <a:pt x="40188" y="81643"/>
                  </a:cubicBezTo>
                  <a:cubicBezTo>
                    <a:pt x="40146" y="81612"/>
                    <a:pt x="40097" y="81597"/>
                    <a:pt x="40048" y="81597"/>
                  </a:cubicBezTo>
                  <a:close/>
                  <a:moveTo>
                    <a:pt x="3798" y="82548"/>
                  </a:moveTo>
                  <a:cubicBezTo>
                    <a:pt x="3748" y="82548"/>
                    <a:pt x="3695" y="82562"/>
                    <a:pt x="3642" y="82593"/>
                  </a:cubicBezTo>
                  <a:cubicBezTo>
                    <a:pt x="3516" y="82688"/>
                    <a:pt x="3484" y="82878"/>
                    <a:pt x="3579" y="83005"/>
                  </a:cubicBezTo>
                  <a:cubicBezTo>
                    <a:pt x="3579" y="83037"/>
                    <a:pt x="3579" y="83037"/>
                    <a:pt x="3579" y="83037"/>
                  </a:cubicBezTo>
                  <a:cubicBezTo>
                    <a:pt x="3642" y="83132"/>
                    <a:pt x="3737" y="83163"/>
                    <a:pt x="3832" y="83163"/>
                  </a:cubicBezTo>
                  <a:cubicBezTo>
                    <a:pt x="3864" y="83163"/>
                    <a:pt x="3927" y="83163"/>
                    <a:pt x="3991" y="83100"/>
                  </a:cubicBezTo>
                  <a:cubicBezTo>
                    <a:pt x="4117" y="83037"/>
                    <a:pt x="4149" y="82815"/>
                    <a:pt x="4054" y="82688"/>
                  </a:cubicBezTo>
                  <a:cubicBezTo>
                    <a:pt x="3991" y="82604"/>
                    <a:pt x="3899" y="82548"/>
                    <a:pt x="3798" y="82548"/>
                  </a:cubicBezTo>
                  <a:close/>
                  <a:moveTo>
                    <a:pt x="39162" y="82983"/>
                  </a:moveTo>
                  <a:cubicBezTo>
                    <a:pt x="39058" y="82983"/>
                    <a:pt x="38949" y="83033"/>
                    <a:pt x="38890" y="83132"/>
                  </a:cubicBezTo>
                  <a:cubicBezTo>
                    <a:pt x="38795" y="83258"/>
                    <a:pt x="38858" y="83448"/>
                    <a:pt x="38985" y="83543"/>
                  </a:cubicBezTo>
                  <a:cubicBezTo>
                    <a:pt x="39017" y="83575"/>
                    <a:pt x="39080" y="83575"/>
                    <a:pt x="39143" y="83575"/>
                  </a:cubicBezTo>
                  <a:cubicBezTo>
                    <a:pt x="39238" y="83575"/>
                    <a:pt x="39333" y="83543"/>
                    <a:pt x="39397" y="83448"/>
                  </a:cubicBezTo>
                  <a:lnTo>
                    <a:pt x="39428" y="83417"/>
                  </a:lnTo>
                  <a:cubicBezTo>
                    <a:pt x="39492" y="83290"/>
                    <a:pt x="39460" y="83132"/>
                    <a:pt x="39333" y="83037"/>
                  </a:cubicBezTo>
                  <a:cubicBezTo>
                    <a:pt x="39286" y="83001"/>
                    <a:pt x="39225" y="82983"/>
                    <a:pt x="39162" y="82983"/>
                  </a:cubicBezTo>
                  <a:close/>
                  <a:moveTo>
                    <a:pt x="4782" y="83874"/>
                  </a:moveTo>
                  <a:cubicBezTo>
                    <a:pt x="4716" y="83874"/>
                    <a:pt x="4648" y="83900"/>
                    <a:pt x="4592" y="83955"/>
                  </a:cubicBezTo>
                  <a:cubicBezTo>
                    <a:pt x="4466" y="84050"/>
                    <a:pt x="4434" y="84240"/>
                    <a:pt x="4529" y="84367"/>
                  </a:cubicBezTo>
                  <a:lnTo>
                    <a:pt x="4782" y="84208"/>
                  </a:lnTo>
                  <a:lnTo>
                    <a:pt x="4561" y="84398"/>
                  </a:lnTo>
                  <a:cubicBezTo>
                    <a:pt x="4624" y="84462"/>
                    <a:pt x="4687" y="84493"/>
                    <a:pt x="4782" y="84493"/>
                  </a:cubicBezTo>
                  <a:cubicBezTo>
                    <a:pt x="4846" y="84493"/>
                    <a:pt x="4909" y="84493"/>
                    <a:pt x="4972" y="84430"/>
                  </a:cubicBezTo>
                  <a:cubicBezTo>
                    <a:pt x="5099" y="84335"/>
                    <a:pt x="5131" y="84145"/>
                    <a:pt x="5036" y="84018"/>
                  </a:cubicBezTo>
                  <a:cubicBezTo>
                    <a:pt x="5004" y="84018"/>
                    <a:pt x="5004" y="83987"/>
                    <a:pt x="5004" y="83987"/>
                  </a:cubicBezTo>
                  <a:cubicBezTo>
                    <a:pt x="4951" y="83916"/>
                    <a:pt x="4867" y="83874"/>
                    <a:pt x="4782" y="83874"/>
                  </a:cubicBezTo>
                  <a:close/>
                  <a:moveTo>
                    <a:pt x="38203" y="84280"/>
                  </a:moveTo>
                  <a:cubicBezTo>
                    <a:pt x="38101" y="84280"/>
                    <a:pt x="37997" y="84322"/>
                    <a:pt x="37940" y="84398"/>
                  </a:cubicBezTo>
                  <a:cubicBezTo>
                    <a:pt x="37845" y="84525"/>
                    <a:pt x="37845" y="84715"/>
                    <a:pt x="37971"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8" y="84280"/>
                    <a:pt x="38203" y="84280"/>
                  </a:cubicBezTo>
                  <a:close/>
                  <a:moveTo>
                    <a:pt x="5807" y="85122"/>
                  </a:moveTo>
                  <a:cubicBezTo>
                    <a:pt x="5737" y="85122"/>
                    <a:pt x="5664" y="85146"/>
                    <a:pt x="5606" y="85190"/>
                  </a:cubicBezTo>
                  <a:cubicBezTo>
                    <a:pt x="5479" y="85317"/>
                    <a:pt x="5479" y="85507"/>
                    <a:pt x="5574" y="85602"/>
                  </a:cubicBezTo>
                  <a:lnTo>
                    <a:pt x="5606" y="85634"/>
                  </a:lnTo>
                  <a:cubicBezTo>
                    <a:pt x="5669" y="85697"/>
                    <a:pt x="5732" y="85729"/>
                    <a:pt x="5827" y="85729"/>
                  </a:cubicBezTo>
                  <a:cubicBezTo>
                    <a:pt x="5891" y="85729"/>
                    <a:pt x="5954" y="85697"/>
                    <a:pt x="6017" y="85634"/>
                  </a:cubicBezTo>
                  <a:cubicBezTo>
                    <a:pt x="6144" y="85539"/>
                    <a:pt x="6144" y="85348"/>
                    <a:pt x="6017" y="85222"/>
                  </a:cubicBezTo>
                  <a:cubicBezTo>
                    <a:pt x="5966" y="85154"/>
                    <a:pt x="5888" y="85122"/>
                    <a:pt x="5807" y="85122"/>
                  </a:cubicBezTo>
                  <a:close/>
                  <a:moveTo>
                    <a:pt x="37120" y="85475"/>
                  </a:moveTo>
                  <a:cubicBezTo>
                    <a:pt x="37045" y="85475"/>
                    <a:pt x="36974" y="85507"/>
                    <a:pt x="36926" y="85570"/>
                  </a:cubicBezTo>
                  <a:lnTo>
                    <a:pt x="36895" y="85602"/>
                  </a:lnTo>
                  <a:cubicBezTo>
                    <a:pt x="36768" y="85729"/>
                    <a:pt x="36768" y="85919"/>
                    <a:pt x="36895" y="86014"/>
                  </a:cubicBezTo>
                  <a:cubicBezTo>
                    <a:pt x="36958" y="86077"/>
                    <a:pt x="37021" y="86077"/>
                    <a:pt x="37085" y="86077"/>
                  </a:cubicBezTo>
                  <a:cubicBezTo>
                    <a:pt x="37180" y="86077"/>
                    <a:pt x="37243" y="86077"/>
                    <a:pt x="37306" y="86014"/>
                  </a:cubicBezTo>
                  <a:lnTo>
                    <a:pt x="37116" y="85760"/>
                  </a:lnTo>
                  <a:lnTo>
                    <a:pt x="37116" y="85760"/>
                  </a:lnTo>
                  <a:lnTo>
                    <a:pt x="37338" y="85982"/>
                  </a:lnTo>
                  <a:cubicBezTo>
                    <a:pt x="37465" y="85855"/>
                    <a:pt x="37465" y="85665"/>
                    <a:pt x="37338" y="85570"/>
                  </a:cubicBezTo>
                  <a:cubicBezTo>
                    <a:pt x="37275" y="85507"/>
                    <a:pt x="37196" y="85475"/>
                    <a:pt x="37120" y="85475"/>
                  </a:cubicBezTo>
                  <a:close/>
                  <a:moveTo>
                    <a:pt x="6953" y="86278"/>
                  </a:moveTo>
                  <a:cubicBezTo>
                    <a:pt x="6868" y="86278"/>
                    <a:pt x="6782" y="86311"/>
                    <a:pt x="6714" y="86362"/>
                  </a:cubicBezTo>
                  <a:cubicBezTo>
                    <a:pt x="6619" y="86489"/>
                    <a:pt x="6619" y="86679"/>
                    <a:pt x="6746" y="86805"/>
                  </a:cubicBezTo>
                  <a:lnTo>
                    <a:pt x="6967" y="86615"/>
                  </a:lnTo>
                  <a:lnTo>
                    <a:pt x="6967" y="86615"/>
                  </a:lnTo>
                  <a:lnTo>
                    <a:pt x="6777" y="86837"/>
                  </a:lnTo>
                  <a:cubicBezTo>
                    <a:pt x="6841" y="86869"/>
                    <a:pt x="6904" y="86900"/>
                    <a:pt x="6967" y="86900"/>
                  </a:cubicBezTo>
                  <a:cubicBezTo>
                    <a:pt x="7062" y="86900"/>
                    <a:pt x="7126" y="86869"/>
                    <a:pt x="7189" y="86805"/>
                  </a:cubicBezTo>
                  <a:cubicBezTo>
                    <a:pt x="7316" y="86679"/>
                    <a:pt x="7284" y="86489"/>
                    <a:pt x="7189" y="86394"/>
                  </a:cubicBezTo>
                  <a:lnTo>
                    <a:pt x="7157" y="86362"/>
                  </a:lnTo>
                  <a:cubicBezTo>
                    <a:pt x="7099" y="86303"/>
                    <a:pt x="7026" y="86278"/>
                    <a:pt x="6953" y="86278"/>
                  </a:cubicBezTo>
                  <a:close/>
                  <a:moveTo>
                    <a:pt x="35957" y="86615"/>
                  </a:moveTo>
                  <a:cubicBezTo>
                    <a:pt x="35873" y="86615"/>
                    <a:pt x="35786" y="86647"/>
                    <a:pt x="35723" y="86710"/>
                  </a:cubicBezTo>
                  <a:cubicBezTo>
                    <a:pt x="35628" y="86805"/>
                    <a:pt x="35596" y="86995"/>
                    <a:pt x="35723" y="87122"/>
                  </a:cubicBezTo>
                  <a:cubicBezTo>
                    <a:pt x="35755" y="87185"/>
                    <a:pt x="35850" y="87217"/>
                    <a:pt x="35945" y="87217"/>
                  </a:cubicBezTo>
                  <a:cubicBezTo>
                    <a:pt x="36008" y="87217"/>
                    <a:pt x="36071" y="87217"/>
                    <a:pt x="36135" y="87154"/>
                  </a:cubicBezTo>
                  <a:lnTo>
                    <a:pt x="36166" y="87122"/>
                  </a:lnTo>
                  <a:cubicBezTo>
                    <a:pt x="36293" y="86995"/>
                    <a:pt x="36293" y="86837"/>
                    <a:pt x="36166" y="86710"/>
                  </a:cubicBezTo>
                  <a:cubicBezTo>
                    <a:pt x="36119" y="86647"/>
                    <a:pt x="36040" y="86615"/>
                    <a:pt x="35957" y="86615"/>
                  </a:cubicBezTo>
                  <a:close/>
                  <a:moveTo>
                    <a:pt x="8164" y="87350"/>
                  </a:moveTo>
                  <a:cubicBezTo>
                    <a:pt x="8075" y="87350"/>
                    <a:pt x="7991" y="87383"/>
                    <a:pt x="7918" y="87439"/>
                  </a:cubicBezTo>
                  <a:cubicBezTo>
                    <a:pt x="7823" y="87597"/>
                    <a:pt x="7854" y="87787"/>
                    <a:pt x="7981" y="87882"/>
                  </a:cubicBezTo>
                  <a:lnTo>
                    <a:pt x="8013" y="87882"/>
                  </a:lnTo>
                  <a:cubicBezTo>
                    <a:pt x="8044" y="87945"/>
                    <a:pt x="8108" y="87977"/>
                    <a:pt x="8171" y="87977"/>
                  </a:cubicBezTo>
                  <a:cubicBezTo>
                    <a:pt x="8266" y="87977"/>
                    <a:pt x="8361" y="87914"/>
                    <a:pt x="8393" y="87850"/>
                  </a:cubicBezTo>
                  <a:cubicBezTo>
                    <a:pt x="8519" y="87724"/>
                    <a:pt x="8488" y="87502"/>
                    <a:pt x="8361" y="87407"/>
                  </a:cubicBezTo>
                  <a:cubicBezTo>
                    <a:pt x="8295" y="87367"/>
                    <a:pt x="8228" y="87350"/>
                    <a:pt x="8164" y="87350"/>
                  </a:cubicBezTo>
                  <a:close/>
                  <a:moveTo>
                    <a:pt x="34708" y="87659"/>
                  </a:moveTo>
                  <a:cubicBezTo>
                    <a:pt x="34642" y="87659"/>
                    <a:pt x="34575" y="87682"/>
                    <a:pt x="34520" y="87724"/>
                  </a:cubicBezTo>
                  <a:cubicBezTo>
                    <a:pt x="34393" y="87819"/>
                    <a:pt x="34361" y="88009"/>
                    <a:pt x="34456" y="88135"/>
                  </a:cubicBezTo>
                  <a:cubicBezTo>
                    <a:pt x="34520" y="88230"/>
                    <a:pt x="34615" y="88262"/>
                    <a:pt x="34678" y="88262"/>
                  </a:cubicBezTo>
                  <a:cubicBezTo>
                    <a:pt x="34741" y="88262"/>
                    <a:pt x="34805" y="88230"/>
                    <a:pt x="34868" y="88199"/>
                  </a:cubicBezTo>
                  <a:cubicBezTo>
                    <a:pt x="34868" y="88199"/>
                    <a:pt x="34900" y="88167"/>
                    <a:pt x="34900" y="88167"/>
                  </a:cubicBezTo>
                  <a:cubicBezTo>
                    <a:pt x="35026" y="88072"/>
                    <a:pt x="35026" y="87914"/>
                    <a:pt x="34931" y="87787"/>
                  </a:cubicBezTo>
                  <a:cubicBezTo>
                    <a:pt x="34878" y="87698"/>
                    <a:pt x="34794" y="87659"/>
                    <a:pt x="34708" y="87659"/>
                  </a:cubicBezTo>
                  <a:close/>
                  <a:moveTo>
                    <a:pt x="9486" y="88325"/>
                  </a:moveTo>
                  <a:cubicBezTo>
                    <a:pt x="9385" y="88325"/>
                    <a:pt x="9279" y="88368"/>
                    <a:pt x="9216" y="88452"/>
                  </a:cubicBezTo>
                  <a:cubicBezTo>
                    <a:pt x="9121" y="88579"/>
                    <a:pt x="9153" y="88769"/>
                    <a:pt x="9311" y="88864"/>
                  </a:cubicBezTo>
                  <a:lnTo>
                    <a:pt x="9311" y="88895"/>
                  </a:lnTo>
                  <a:cubicBezTo>
                    <a:pt x="9374" y="88927"/>
                    <a:pt x="9438" y="88927"/>
                    <a:pt x="9501" y="88927"/>
                  </a:cubicBezTo>
                  <a:cubicBezTo>
                    <a:pt x="9596" y="88927"/>
                    <a:pt x="9691" y="88895"/>
                    <a:pt x="9754" y="88800"/>
                  </a:cubicBezTo>
                  <a:cubicBezTo>
                    <a:pt x="9818" y="88674"/>
                    <a:pt x="9786" y="88484"/>
                    <a:pt x="9659" y="88389"/>
                  </a:cubicBezTo>
                  <a:lnTo>
                    <a:pt x="9628" y="88357"/>
                  </a:lnTo>
                  <a:cubicBezTo>
                    <a:pt x="9585" y="88336"/>
                    <a:pt x="9536" y="88325"/>
                    <a:pt x="9486" y="88325"/>
                  </a:cubicBezTo>
                  <a:close/>
                  <a:moveTo>
                    <a:pt x="33404" y="88589"/>
                  </a:moveTo>
                  <a:cubicBezTo>
                    <a:pt x="33344" y="88589"/>
                    <a:pt x="33281" y="88606"/>
                    <a:pt x="33221" y="88642"/>
                  </a:cubicBezTo>
                  <a:lnTo>
                    <a:pt x="33189" y="88674"/>
                  </a:lnTo>
                  <a:cubicBezTo>
                    <a:pt x="33063" y="88769"/>
                    <a:pt x="33031" y="88927"/>
                    <a:pt x="33126" y="89054"/>
                  </a:cubicBezTo>
                  <a:cubicBezTo>
                    <a:pt x="33189" y="89149"/>
                    <a:pt x="33284" y="89212"/>
                    <a:pt x="33379" y="89212"/>
                  </a:cubicBezTo>
                  <a:cubicBezTo>
                    <a:pt x="33443" y="89212"/>
                    <a:pt x="33506" y="89180"/>
                    <a:pt x="33538" y="89149"/>
                  </a:cubicBezTo>
                  <a:lnTo>
                    <a:pt x="33569" y="89149"/>
                  </a:lnTo>
                  <a:cubicBezTo>
                    <a:pt x="33696" y="89054"/>
                    <a:pt x="33728" y="88864"/>
                    <a:pt x="33633" y="88737"/>
                  </a:cubicBezTo>
                  <a:cubicBezTo>
                    <a:pt x="33593" y="88638"/>
                    <a:pt x="33504" y="88589"/>
                    <a:pt x="33404" y="88589"/>
                  </a:cubicBezTo>
                  <a:close/>
                  <a:moveTo>
                    <a:pt x="10833" y="89198"/>
                  </a:moveTo>
                  <a:cubicBezTo>
                    <a:pt x="10733" y="89198"/>
                    <a:pt x="10641" y="89254"/>
                    <a:pt x="10578" y="89339"/>
                  </a:cubicBezTo>
                  <a:cubicBezTo>
                    <a:pt x="10483" y="89465"/>
                    <a:pt x="10546" y="89655"/>
                    <a:pt x="10673" y="89750"/>
                  </a:cubicBezTo>
                  <a:cubicBezTo>
                    <a:pt x="10673" y="89750"/>
                    <a:pt x="10704" y="89782"/>
                    <a:pt x="10704" y="89782"/>
                  </a:cubicBezTo>
                  <a:cubicBezTo>
                    <a:pt x="10768" y="89782"/>
                    <a:pt x="10799" y="89814"/>
                    <a:pt x="10863" y="89814"/>
                  </a:cubicBezTo>
                  <a:cubicBezTo>
                    <a:pt x="10958" y="89814"/>
                    <a:pt x="11053" y="89750"/>
                    <a:pt x="11116" y="89655"/>
                  </a:cubicBezTo>
                  <a:cubicBezTo>
                    <a:pt x="11179" y="89497"/>
                    <a:pt x="11116" y="89307"/>
                    <a:pt x="10989" y="89244"/>
                  </a:cubicBezTo>
                  <a:cubicBezTo>
                    <a:pt x="10937" y="89212"/>
                    <a:pt x="10884" y="89198"/>
                    <a:pt x="10833" y="89198"/>
                  </a:cubicBezTo>
                  <a:close/>
                  <a:moveTo>
                    <a:pt x="32011" y="89444"/>
                  </a:moveTo>
                  <a:cubicBezTo>
                    <a:pt x="31951" y="89444"/>
                    <a:pt x="31887" y="89461"/>
                    <a:pt x="31828" y="89497"/>
                  </a:cubicBezTo>
                  <a:cubicBezTo>
                    <a:pt x="31701" y="89560"/>
                    <a:pt x="31638" y="89750"/>
                    <a:pt x="31733" y="89877"/>
                  </a:cubicBezTo>
                  <a:cubicBezTo>
                    <a:pt x="31796" y="89972"/>
                    <a:pt x="31891" y="90035"/>
                    <a:pt x="31986" y="90035"/>
                  </a:cubicBezTo>
                  <a:cubicBezTo>
                    <a:pt x="32049" y="90035"/>
                    <a:pt x="32081" y="90035"/>
                    <a:pt x="32144" y="90004"/>
                  </a:cubicBezTo>
                  <a:cubicBezTo>
                    <a:pt x="32144" y="90004"/>
                    <a:pt x="32144" y="89972"/>
                    <a:pt x="32144" y="89972"/>
                  </a:cubicBezTo>
                  <a:cubicBezTo>
                    <a:pt x="32303" y="89909"/>
                    <a:pt x="32334" y="89719"/>
                    <a:pt x="32239" y="89592"/>
                  </a:cubicBezTo>
                  <a:cubicBezTo>
                    <a:pt x="32200" y="89493"/>
                    <a:pt x="32111" y="89444"/>
                    <a:pt x="32011" y="89444"/>
                  </a:cubicBezTo>
                  <a:close/>
                  <a:moveTo>
                    <a:pt x="12248" y="89959"/>
                  </a:moveTo>
                  <a:cubicBezTo>
                    <a:pt x="12147" y="89959"/>
                    <a:pt x="12046" y="90023"/>
                    <a:pt x="12003" y="90130"/>
                  </a:cubicBezTo>
                  <a:cubicBezTo>
                    <a:pt x="11908" y="90257"/>
                    <a:pt x="11971" y="90447"/>
                    <a:pt x="12130" y="90511"/>
                  </a:cubicBezTo>
                  <a:lnTo>
                    <a:pt x="12161" y="90542"/>
                  </a:lnTo>
                  <a:cubicBezTo>
                    <a:pt x="12193" y="90574"/>
                    <a:pt x="12256" y="90574"/>
                    <a:pt x="12288" y="90574"/>
                  </a:cubicBezTo>
                  <a:cubicBezTo>
                    <a:pt x="12383" y="90574"/>
                    <a:pt x="12510" y="90511"/>
                    <a:pt x="12541" y="90384"/>
                  </a:cubicBezTo>
                  <a:cubicBezTo>
                    <a:pt x="12605" y="90257"/>
                    <a:pt x="12541" y="90067"/>
                    <a:pt x="12383" y="90004"/>
                  </a:cubicBezTo>
                  <a:cubicBezTo>
                    <a:pt x="12342" y="89973"/>
                    <a:pt x="12295" y="89959"/>
                    <a:pt x="12248" y="89959"/>
                  </a:cubicBezTo>
                  <a:close/>
                  <a:moveTo>
                    <a:pt x="30561" y="90170"/>
                  </a:moveTo>
                  <a:cubicBezTo>
                    <a:pt x="30518" y="90170"/>
                    <a:pt x="30475" y="90177"/>
                    <a:pt x="30434" y="90194"/>
                  </a:cubicBezTo>
                  <a:lnTo>
                    <a:pt x="30403" y="90226"/>
                  </a:lnTo>
                  <a:cubicBezTo>
                    <a:pt x="30244" y="90289"/>
                    <a:pt x="30181" y="90447"/>
                    <a:pt x="30276" y="90606"/>
                  </a:cubicBezTo>
                  <a:cubicBezTo>
                    <a:pt x="30308" y="90701"/>
                    <a:pt x="30434" y="90764"/>
                    <a:pt x="30529" y="90764"/>
                  </a:cubicBezTo>
                  <a:lnTo>
                    <a:pt x="30656" y="90764"/>
                  </a:lnTo>
                  <a:lnTo>
                    <a:pt x="30561" y="90479"/>
                  </a:lnTo>
                  <a:lnTo>
                    <a:pt x="30688" y="90732"/>
                  </a:lnTo>
                  <a:cubicBezTo>
                    <a:pt x="30846" y="90669"/>
                    <a:pt x="30909" y="90479"/>
                    <a:pt x="30846" y="90352"/>
                  </a:cubicBezTo>
                  <a:cubicBezTo>
                    <a:pt x="30799" y="90235"/>
                    <a:pt x="30682" y="90170"/>
                    <a:pt x="30561" y="90170"/>
                  </a:cubicBezTo>
                  <a:close/>
                  <a:moveTo>
                    <a:pt x="13732" y="90613"/>
                  </a:moveTo>
                  <a:cubicBezTo>
                    <a:pt x="13623" y="90613"/>
                    <a:pt x="13507" y="90678"/>
                    <a:pt x="13460" y="90796"/>
                  </a:cubicBezTo>
                  <a:cubicBezTo>
                    <a:pt x="13396" y="90954"/>
                    <a:pt x="13491" y="91144"/>
                    <a:pt x="13650" y="91176"/>
                  </a:cubicBezTo>
                  <a:lnTo>
                    <a:pt x="13681" y="91207"/>
                  </a:lnTo>
                  <a:cubicBezTo>
                    <a:pt x="13713" y="91207"/>
                    <a:pt x="13745" y="91239"/>
                    <a:pt x="13776" y="91239"/>
                  </a:cubicBezTo>
                  <a:cubicBezTo>
                    <a:pt x="13903" y="91239"/>
                    <a:pt x="13998" y="91144"/>
                    <a:pt x="14030" y="91017"/>
                  </a:cubicBezTo>
                  <a:cubicBezTo>
                    <a:pt x="14093" y="90859"/>
                    <a:pt x="13998" y="90701"/>
                    <a:pt x="13840" y="90637"/>
                  </a:cubicBezTo>
                  <a:cubicBezTo>
                    <a:pt x="13807" y="90621"/>
                    <a:pt x="13770" y="90613"/>
                    <a:pt x="13732" y="90613"/>
                  </a:cubicBezTo>
                  <a:close/>
                  <a:moveTo>
                    <a:pt x="29053" y="90803"/>
                  </a:moveTo>
                  <a:cubicBezTo>
                    <a:pt x="29015" y="90803"/>
                    <a:pt x="28979" y="90811"/>
                    <a:pt x="28946" y="90827"/>
                  </a:cubicBezTo>
                  <a:cubicBezTo>
                    <a:pt x="28787" y="90859"/>
                    <a:pt x="28692" y="91049"/>
                    <a:pt x="28756" y="91176"/>
                  </a:cubicBezTo>
                  <a:cubicBezTo>
                    <a:pt x="28787" y="91302"/>
                    <a:pt x="28914" y="91397"/>
                    <a:pt x="29041" y="91397"/>
                  </a:cubicBezTo>
                  <a:cubicBezTo>
                    <a:pt x="29072" y="91397"/>
                    <a:pt x="29104" y="91397"/>
                    <a:pt x="29136" y="91366"/>
                  </a:cubicBezTo>
                  <a:lnTo>
                    <a:pt x="29167" y="91366"/>
                  </a:lnTo>
                  <a:cubicBezTo>
                    <a:pt x="29326" y="91302"/>
                    <a:pt x="29389" y="91144"/>
                    <a:pt x="29326" y="90986"/>
                  </a:cubicBezTo>
                  <a:cubicBezTo>
                    <a:pt x="29279" y="90868"/>
                    <a:pt x="29162" y="90803"/>
                    <a:pt x="29053" y="90803"/>
                  </a:cubicBezTo>
                  <a:close/>
                  <a:moveTo>
                    <a:pt x="15259" y="91156"/>
                  </a:moveTo>
                  <a:cubicBezTo>
                    <a:pt x="15138" y="91156"/>
                    <a:pt x="15030" y="91241"/>
                    <a:pt x="14980" y="91366"/>
                  </a:cubicBezTo>
                  <a:cubicBezTo>
                    <a:pt x="14948" y="91524"/>
                    <a:pt x="15043" y="91682"/>
                    <a:pt x="15201" y="91746"/>
                  </a:cubicBezTo>
                  <a:lnTo>
                    <a:pt x="15328" y="91746"/>
                  </a:lnTo>
                  <a:cubicBezTo>
                    <a:pt x="15423" y="91746"/>
                    <a:pt x="15550" y="91682"/>
                    <a:pt x="15581" y="91556"/>
                  </a:cubicBezTo>
                  <a:cubicBezTo>
                    <a:pt x="15645" y="91397"/>
                    <a:pt x="15518" y="91207"/>
                    <a:pt x="15360" y="91176"/>
                  </a:cubicBezTo>
                  <a:cubicBezTo>
                    <a:pt x="15326" y="91162"/>
                    <a:pt x="15292" y="91156"/>
                    <a:pt x="15259" y="91156"/>
                  </a:cubicBezTo>
                  <a:close/>
                  <a:moveTo>
                    <a:pt x="27457" y="91296"/>
                  </a:moveTo>
                  <a:cubicBezTo>
                    <a:pt x="27435" y="91296"/>
                    <a:pt x="27414" y="91298"/>
                    <a:pt x="27394" y="91302"/>
                  </a:cubicBezTo>
                  <a:cubicBezTo>
                    <a:pt x="27267" y="91366"/>
                    <a:pt x="27172" y="91524"/>
                    <a:pt x="27204" y="91682"/>
                  </a:cubicBezTo>
                  <a:cubicBezTo>
                    <a:pt x="27236" y="91809"/>
                    <a:pt x="27362" y="91904"/>
                    <a:pt x="27489" y="91904"/>
                  </a:cubicBezTo>
                  <a:cubicBezTo>
                    <a:pt x="27521" y="91904"/>
                    <a:pt x="27552" y="91904"/>
                    <a:pt x="27552" y="91872"/>
                  </a:cubicBezTo>
                  <a:lnTo>
                    <a:pt x="27616" y="91872"/>
                  </a:lnTo>
                  <a:cubicBezTo>
                    <a:pt x="27774" y="91841"/>
                    <a:pt x="27837" y="91651"/>
                    <a:pt x="27806" y="91524"/>
                  </a:cubicBezTo>
                  <a:cubicBezTo>
                    <a:pt x="27751" y="91386"/>
                    <a:pt x="27599" y="91296"/>
                    <a:pt x="27457" y="91296"/>
                  </a:cubicBezTo>
                  <a:close/>
                  <a:moveTo>
                    <a:pt x="16850" y="91581"/>
                  </a:moveTo>
                  <a:cubicBezTo>
                    <a:pt x="16714" y="91581"/>
                    <a:pt x="16591" y="91671"/>
                    <a:pt x="16563" y="91809"/>
                  </a:cubicBezTo>
                  <a:cubicBezTo>
                    <a:pt x="16500" y="91967"/>
                    <a:pt x="16627" y="92126"/>
                    <a:pt x="16785" y="92157"/>
                  </a:cubicBezTo>
                  <a:lnTo>
                    <a:pt x="16817" y="92157"/>
                  </a:lnTo>
                  <a:cubicBezTo>
                    <a:pt x="16848" y="92157"/>
                    <a:pt x="16848" y="92189"/>
                    <a:pt x="16880" y="92189"/>
                  </a:cubicBezTo>
                  <a:cubicBezTo>
                    <a:pt x="17007" y="92189"/>
                    <a:pt x="17133" y="92062"/>
                    <a:pt x="17165" y="91936"/>
                  </a:cubicBezTo>
                  <a:cubicBezTo>
                    <a:pt x="17197" y="91777"/>
                    <a:pt x="17070" y="91619"/>
                    <a:pt x="16912" y="91587"/>
                  </a:cubicBezTo>
                  <a:cubicBezTo>
                    <a:pt x="16891" y="91583"/>
                    <a:pt x="16871" y="91581"/>
                    <a:pt x="16850" y="91581"/>
                  </a:cubicBezTo>
                  <a:close/>
                  <a:moveTo>
                    <a:pt x="25967" y="91676"/>
                  </a:moveTo>
                  <a:cubicBezTo>
                    <a:pt x="25946" y="91676"/>
                    <a:pt x="25926" y="91678"/>
                    <a:pt x="25906" y="91682"/>
                  </a:cubicBezTo>
                  <a:lnTo>
                    <a:pt x="25842" y="91682"/>
                  </a:lnTo>
                  <a:cubicBezTo>
                    <a:pt x="25684" y="91714"/>
                    <a:pt x="25589" y="91872"/>
                    <a:pt x="25621" y="92031"/>
                  </a:cubicBezTo>
                  <a:cubicBezTo>
                    <a:pt x="25652" y="92157"/>
                    <a:pt x="25811" y="92252"/>
                    <a:pt x="25937" y="92252"/>
                  </a:cubicBezTo>
                  <a:lnTo>
                    <a:pt x="26032" y="92252"/>
                  </a:lnTo>
                  <a:cubicBezTo>
                    <a:pt x="26191" y="92221"/>
                    <a:pt x="26286" y="92062"/>
                    <a:pt x="26254" y="91904"/>
                  </a:cubicBezTo>
                  <a:cubicBezTo>
                    <a:pt x="26226" y="91766"/>
                    <a:pt x="26103" y="91676"/>
                    <a:pt x="25967" y="91676"/>
                  </a:cubicBezTo>
                  <a:close/>
                  <a:moveTo>
                    <a:pt x="18438" y="91867"/>
                  </a:moveTo>
                  <a:cubicBezTo>
                    <a:pt x="18280" y="91867"/>
                    <a:pt x="18175" y="91984"/>
                    <a:pt x="18147" y="92126"/>
                  </a:cubicBezTo>
                  <a:cubicBezTo>
                    <a:pt x="18115" y="92284"/>
                    <a:pt x="18242" y="92442"/>
                    <a:pt x="18400" y="92474"/>
                  </a:cubicBezTo>
                  <a:lnTo>
                    <a:pt x="18495" y="92474"/>
                  </a:lnTo>
                  <a:cubicBezTo>
                    <a:pt x="18622" y="92474"/>
                    <a:pt x="18748" y="92347"/>
                    <a:pt x="18780" y="92221"/>
                  </a:cubicBezTo>
                  <a:cubicBezTo>
                    <a:pt x="18812" y="92062"/>
                    <a:pt x="18685" y="91904"/>
                    <a:pt x="18527" y="91872"/>
                  </a:cubicBezTo>
                  <a:lnTo>
                    <a:pt x="18495" y="91872"/>
                  </a:lnTo>
                  <a:cubicBezTo>
                    <a:pt x="18475" y="91869"/>
                    <a:pt x="18456" y="91867"/>
                    <a:pt x="18438" y="91867"/>
                  </a:cubicBezTo>
                  <a:close/>
                  <a:moveTo>
                    <a:pt x="24371" y="91931"/>
                  </a:moveTo>
                  <a:cubicBezTo>
                    <a:pt x="24355" y="91931"/>
                    <a:pt x="24339" y="91932"/>
                    <a:pt x="24322" y="91936"/>
                  </a:cubicBezTo>
                  <a:lnTo>
                    <a:pt x="24259" y="91936"/>
                  </a:lnTo>
                  <a:cubicBezTo>
                    <a:pt x="24100" y="91967"/>
                    <a:pt x="24005" y="92126"/>
                    <a:pt x="24005" y="92284"/>
                  </a:cubicBezTo>
                  <a:cubicBezTo>
                    <a:pt x="24037" y="92411"/>
                    <a:pt x="24164" y="92537"/>
                    <a:pt x="24322" y="92537"/>
                  </a:cubicBezTo>
                  <a:lnTo>
                    <a:pt x="24354" y="92537"/>
                  </a:lnTo>
                  <a:lnTo>
                    <a:pt x="24354" y="92221"/>
                  </a:lnTo>
                  <a:lnTo>
                    <a:pt x="24385" y="92537"/>
                  </a:lnTo>
                  <a:cubicBezTo>
                    <a:pt x="24544" y="92506"/>
                    <a:pt x="24670" y="92347"/>
                    <a:pt x="24639" y="92189"/>
                  </a:cubicBezTo>
                  <a:cubicBezTo>
                    <a:pt x="24610" y="92047"/>
                    <a:pt x="24506" y="91931"/>
                    <a:pt x="24371" y="91931"/>
                  </a:cubicBezTo>
                  <a:close/>
                  <a:moveTo>
                    <a:pt x="20078" y="92031"/>
                  </a:moveTo>
                  <a:cubicBezTo>
                    <a:pt x="19920" y="92031"/>
                    <a:pt x="19762" y="92157"/>
                    <a:pt x="19762" y="92316"/>
                  </a:cubicBezTo>
                  <a:cubicBezTo>
                    <a:pt x="19762" y="92474"/>
                    <a:pt x="19888" y="92632"/>
                    <a:pt x="20047" y="92632"/>
                  </a:cubicBezTo>
                  <a:lnTo>
                    <a:pt x="20110" y="92347"/>
                  </a:lnTo>
                  <a:lnTo>
                    <a:pt x="20110" y="92347"/>
                  </a:lnTo>
                  <a:lnTo>
                    <a:pt x="20078" y="92632"/>
                  </a:lnTo>
                  <a:lnTo>
                    <a:pt x="20110" y="92632"/>
                  </a:lnTo>
                  <a:cubicBezTo>
                    <a:pt x="20237" y="92632"/>
                    <a:pt x="20363" y="92506"/>
                    <a:pt x="20395" y="92379"/>
                  </a:cubicBezTo>
                  <a:cubicBezTo>
                    <a:pt x="20395" y="92189"/>
                    <a:pt x="20268" y="92062"/>
                    <a:pt x="20110" y="92062"/>
                  </a:cubicBezTo>
                  <a:lnTo>
                    <a:pt x="20078" y="92031"/>
                  </a:lnTo>
                  <a:close/>
                  <a:moveTo>
                    <a:pt x="22675" y="92062"/>
                  </a:moveTo>
                  <a:cubicBezTo>
                    <a:pt x="22517" y="92094"/>
                    <a:pt x="22390" y="92221"/>
                    <a:pt x="22390" y="92379"/>
                  </a:cubicBezTo>
                  <a:cubicBezTo>
                    <a:pt x="22422" y="92537"/>
                    <a:pt x="22549" y="92664"/>
                    <a:pt x="22707" y="92664"/>
                  </a:cubicBezTo>
                  <a:lnTo>
                    <a:pt x="22739" y="92664"/>
                  </a:lnTo>
                  <a:cubicBezTo>
                    <a:pt x="22897" y="92664"/>
                    <a:pt x="23024" y="92506"/>
                    <a:pt x="23024" y="92347"/>
                  </a:cubicBezTo>
                  <a:cubicBezTo>
                    <a:pt x="23024" y="92189"/>
                    <a:pt x="22897" y="92062"/>
                    <a:pt x="22739" y="92062"/>
                  </a:cubicBezTo>
                  <a:close/>
                  <a:moveTo>
                    <a:pt x="21662" y="92094"/>
                  </a:moveTo>
                  <a:cubicBezTo>
                    <a:pt x="21504" y="92094"/>
                    <a:pt x="21377" y="92221"/>
                    <a:pt x="21377" y="92379"/>
                  </a:cubicBezTo>
                  <a:cubicBezTo>
                    <a:pt x="21377" y="92537"/>
                    <a:pt x="21504" y="92696"/>
                    <a:pt x="21662" y="92696"/>
                  </a:cubicBezTo>
                  <a:lnTo>
                    <a:pt x="21725" y="92696"/>
                  </a:lnTo>
                  <a:cubicBezTo>
                    <a:pt x="21884" y="92696"/>
                    <a:pt x="22010" y="92537"/>
                    <a:pt x="22010" y="92379"/>
                  </a:cubicBezTo>
                  <a:cubicBezTo>
                    <a:pt x="22010" y="92221"/>
                    <a:pt x="21884" y="92094"/>
                    <a:pt x="21725" y="92094"/>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3549777" y="1257862"/>
              <a:ext cx="17201" cy="312005"/>
            </a:xfrm>
            <a:custGeom>
              <a:avLst/>
              <a:gdLst/>
              <a:ahLst/>
              <a:cxnLst/>
              <a:rect l="l" t="t" r="r" b="b"/>
              <a:pathLst>
                <a:path w="571" h="10357" extrusionOk="0">
                  <a:moveTo>
                    <a:pt x="285" y="0"/>
                  </a:moveTo>
                  <a:cubicBezTo>
                    <a:pt x="127" y="0"/>
                    <a:pt x="0" y="127"/>
                    <a:pt x="0" y="285"/>
                  </a:cubicBezTo>
                  <a:lnTo>
                    <a:pt x="0" y="317"/>
                  </a:lnTo>
                  <a:cubicBezTo>
                    <a:pt x="0" y="475"/>
                    <a:pt x="127" y="634"/>
                    <a:pt x="285" y="634"/>
                  </a:cubicBezTo>
                  <a:cubicBezTo>
                    <a:pt x="444" y="634"/>
                    <a:pt x="570" y="475"/>
                    <a:pt x="570" y="317"/>
                  </a:cubicBezTo>
                  <a:lnTo>
                    <a:pt x="570" y="285"/>
                  </a:lnTo>
                  <a:cubicBezTo>
                    <a:pt x="570" y="127"/>
                    <a:pt x="444" y="0"/>
                    <a:pt x="285" y="0"/>
                  </a:cubicBezTo>
                  <a:close/>
                  <a:moveTo>
                    <a:pt x="285" y="1615"/>
                  </a:moveTo>
                  <a:cubicBezTo>
                    <a:pt x="127" y="1615"/>
                    <a:pt x="0" y="1742"/>
                    <a:pt x="0" y="1901"/>
                  </a:cubicBezTo>
                  <a:lnTo>
                    <a:pt x="0" y="1964"/>
                  </a:lnTo>
                  <a:cubicBezTo>
                    <a:pt x="0" y="2122"/>
                    <a:pt x="127" y="2249"/>
                    <a:pt x="285" y="2249"/>
                  </a:cubicBezTo>
                  <a:cubicBezTo>
                    <a:pt x="444" y="2249"/>
                    <a:pt x="570" y="2122"/>
                    <a:pt x="570" y="1964"/>
                  </a:cubicBezTo>
                  <a:lnTo>
                    <a:pt x="570" y="1901"/>
                  </a:lnTo>
                  <a:cubicBezTo>
                    <a:pt x="570" y="1742"/>
                    <a:pt x="444" y="1615"/>
                    <a:pt x="285" y="1615"/>
                  </a:cubicBezTo>
                  <a:close/>
                  <a:moveTo>
                    <a:pt x="285" y="3231"/>
                  </a:moveTo>
                  <a:cubicBezTo>
                    <a:pt x="127" y="3231"/>
                    <a:pt x="0" y="3357"/>
                    <a:pt x="0" y="3547"/>
                  </a:cubicBezTo>
                  <a:lnTo>
                    <a:pt x="0" y="3579"/>
                  </a:lnTo>
                  <a:cubicBezTo>
                    <a:pt x="0" y="3737"/>
                    <a:pt x="127" y="3864"/>
                    <a:pt x="285" y="3864"/>
                  </a:cubicBezTo>
                  <a:cubicBezTo>
                    <a:pt x="444" y="3864"/>
                    <a:pt x="570" y="3737"/>
                    <a:pt x="570" y="3579"/>
                  </a:cubicBezTo>
                  <a:lnTo>
                    <a:pt x="570" y="3547"/>
                  </a:lnTo>
                  <a:cubicBezTo>
                    <a:pt x="570" y="3357"/>
                    <a:pt x="444" y="3231"/>
                    <a:pt x="285" y="3231"/>
                  </a:cubicBezTo>
                  <a:close/>
                  <a:moveTo>
                    <a:pt x="285" y="4846"/>
                  </a:moveTo>
                  <a:cubicBezTo>
                    <a:pt x="127" y="4846"/>
                    <a:pt x="0" y="5004"/>
                    <a:pt x="0" y="5162"/>
                  </a:cubicBezTo>
                  <a:lnTo>
                    <a:pt x="0" y="5194"/>
                  </a:lnTo>
                  <a:cubicBezTo>
                    <a:pt x="0" y="5352"/>
                    <a:pt x="127" y="5479"/>
                    <a:pt x="285" y="5479"/>
                  </a:cubicBezTo>
                  <a:cubicBezTo>
                    <a:pt x="444" y="5479"/>
                    <a:pt x="570" y="5352"/>
                    <a:pt x="570" y="5194"/>
                  </a:cubicBezTo>
                  <a:lnTo>
                    <a:pt x="570" y="5162"/>
                  </a:lnTo>
                  <a:cubicBezTo>
                    <a:pt x="570" y="5004"/>
                    <a:pt x="444" y="4846"/>
                    <a:pt x="285" y="4846"/>
                  </a:cubicBezTo>
                  <a:close/>
                  <a:moveTo>
                    <a:pt x="285" y="6492"/>
                  </a:moveTo>
                  <a:cubicBezTo>
                    <a:pt x="127" y="6492"/>
                    <a:pt x="0" y="6619"/>
                    <a:pt x="0" y="6778"/>
                  </a:cubicBezTo>
                  <a:lnTo>
                    <a:pt x="0" y="6809"/>
                  </a:lnTo>
                  <a:cubicBezTo>
                    <a:pt x="0" y="6968"/>
                    <a:pt x="127" y="7094"/>
                    <a:pt x="285" y="7094"/>
                  </a:cubicBezTo>
                  <a:cubicBezTo>
                    <a:pt x="444" y="7094"/>
                    <a:pt x="570" y="6936"/>
                    <a:pt x="570" y="6778"/>
                  </a:cubicBezTo>
                  <a:cubicBezTo>
                    <a:pt x="570" y="6619"/>
                    <a:pt x="444" y="6492"/>
                    <a:pt x="285" y="6492"/>
                  </a:cubicBezTo>
                  <a:close/>
                  <a:moveTo>
                    <a:pt x="285" y="8108"/>
                  </a:moveTo>
                  <a:cubicBezTo>
                    <a:pt x="127" y="8108"/>
                    <a:pt x="0" y="8234"/>
                    <a:pt x="0" y="8393"/>
                  </a:cubicBezTo>
                  <a:lnTo>
                    <a:pt x="0" y="8456"/>
                  </a:lnTo>
                  <a:cubicBezTo>
                    <a:pt x="0" y="8614"/>
                    <a:pt x="127" y="8741"/>
                    <a:pt x="285" y="8741"/>
                  </a:cubicBezTo>
                  <a:cubicBezTo>
                    <a:pt x="444" y="8741"/>
                    <a:pt x="570" y="8614"/>
                    <a:pt x="570" y="8456"/>
                  </a:cubicBezTo>
                  <a:lnTo>
                    <a:pt x="570" y="8393"/>
                  </a:lnTo>
                  <a:cubicBezTo>
                    <a:pt x="570" y="8234"/>
                    <a:pt x="444" y="8108"/>
                    <a:pt x="285" y="8108"/>
                  </a:cubicBezTo>
                  <a:close/>
                  <a:moveTo>
                    <a:pt x="285" y="9723"/>
                  </a:moveTo>
                  <a:cubicBezTo>
                    <a:pt x="127" y="9723"/>
                    <a:pt x="0" y="9849"/>
                    <a:pt x="0" y="10039"/>
                  </a:cubicBezTo>
                  <a:lnTo>
                    <a:pt x="0" y="10071"/>
                  </a:lnTo>
                  <a:cubicBezTo>
                    <a:pt x="0" y="10229"/>
                    <a:pt x="127" y="10356"/>
                    <a:pt x="285" y="10356"/>
                  </a:cubicBezTo>
                  <a:cubicBezTo>
                    <a:pt x="444" y="10356"/>
                    <a:pt x="570" y="10229"/>
                    <a:pt x="570" y="10071"/>
                  </a:cubicBezTo>
                  <a:lnTo>
                    <a:pt x="570" y="10039"/>
                  </a:lnTo>
                  <a:cubicBezTo>
                    <a:pt x="570" y="9849"/>
                    <a:pt x="444" y="9723"/>
                    <a:pt x="285" y="9723"/>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3515435" y="1196798"/>
              <a:ext cx="85886" cy="76367"/>
            </a:xfrm>
            <a:custGeom>
              <a:avLst/>
              <a:gdLst/>
              <a:ahLst/>
              <a:cxnLst/>
              <a:rect l="l" t="t" r="r" b="b"/>
              <a:pathLst>
                <a:path w="2851" h="2535" extrusionOk="0">
                  <a:moveTo>
                    <a:pt x="1425" y="1"/>
                  </a:moveTo>
                  <a:cubicBezTo>
                    <a:pt x="1109" y="856"/>
                    <a:pt x="570" y="1901"/>
                    <a:pt x="0" y="2534"/>
                  </a:cubicBezTo>
                  <a:lnTo>
                    <a:pt x="1425" y="2027"/>
                  </a:lnTo>
                  <a:lnTo>
                    <a:pt x="2850" y="2534"/>
                  </a:lnTo>
                  <a:cubicBezTo>
                    <a:pt x="2280" y="1901"/>
                    <a:pt x="1742" y="856"/>
                    <a:pt x="142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8" name="Google Shape;1058;p37"/>
          <p:cNvSpPr/>
          <p:nvPr/>
        </p:nvSpPr>
        <p:spPr>
          <a:xfrm>
            <a:off x="3126190" y="3305187"/>
            <a:ext cx="864377" cy="864377"/>
          </a:xfrm>
          <a:custGeom>
            <a:avLst/>
            <a:gdLst/>
            <a:ahLst/>
            <a:cxnLst/>
            <a:rect l="l" t="t" r="r" b="b"/>
            <a:pathLst>
              <a:path w="28693" h="28693" extrusionOk="0">
                <a:moveTo>
                  <a:pt x="14346" y="1"/>
                </a:moveTo>
                <a:cubicBezTo>
                  <a:pt x="6429" y="1"/>
                  <a:pt x="0" y="6430"/>
                  <a:pt x="0" y="14347"/>
                </a:cubicBezTo>
                <a:cubicBezTo>
                  <a:pt x="0" y="22264"/>
                  <a:pt x="6429" y="28693"/>
                  <a:pt x="14346" y="28693"/>
                </a:cubicBezTo>
                <a:cubicBezTo>
                  <a:pt x="22264" y="28693"/>
                  <a:pt x="28692" y="22264"/>
                  <a:pt x="28692" y="14347"/>
                </a:cubicBezTo>
                <a:cubicBezTo>
                  <a:pt x="28692" y="6430"/>
                  <a:pt x="22264" y="1"/>
                  <a:pt x="14346" y="1"/>
                </a:cubicBezTo>
                <a:close/>
              </a:path>
            </a:pathLst>
          </a:custGeom>
          <a:solidFill>
            <a:srgbClr val="F2576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b="1">
                <a:solidFill>
                  <a:srgbClr val="FFFFFF"/>
                </a:solidFill>
                <a:latin typeface="Quicksand"/>
                <a:ea typeface="Quicksand"/>
                <a:cs typeface="Quicksand"/>
                <a:sym typeface="Quicksand"/>
              </a:rPr>
              <a:t>2</a:t>
            </a:r>
            <a:endParaRPr/>
          </a:p>
        </p:txBody>
      </p:sp>
      <p:sp>
        <p:nvSpPr>
          <p:cNvPr id="1059" name="Google Shape;1059;p37"/>
          <p:cNvSpPr/>
          <p:nvPr/>
        </p:nvSpPr>
        <p:spPr>
          <a:xfrm>
            <a:off x="5163995" y="3305187"/>
            <a:ext cx="864377" cy="864377"/>
          </a:xfrm>
          <a:custGeom>
            <a:avLst/>
            <a:gdLst/>
            <a:ahLst/>
            <a:cxnLst/>
            <a:rect l="l" t="t" r="r" b="b"/>
            <a:pathLst>
              <a:path w="28693" h="28693" extrusionOk="0">
                <a:moveTo>
                  <a:pt x="14346" y="1"/>
                </a:moveTo>
                <a:cubicBezTo>
                  <a:pt x="6429" y="1"/>
                  <a:pt x="0" y="6430"/>
                  <a:pt x="0" y="14347"/>
                </a:cubicBezTo>
                <a:cubicBezTo>
                  <a:pt x="0" y="22264"/>
                  <a:pt x="6429" y="28693"/>
                  <a:pt x="14346" y="28693"/>
                </a:cubicBezTo>
                <a:cubicBezTo>
                  <a:pt x="22264" y="28693"/>
                  <a:pt x="28692" y="22264"/>
                  <a:pt x="28692" y="14347"/>
                </a:cubicBezTo>
                <a:cubicBezTo>
                  <a:pt x="28692" y="6430"/>
                  <a:pt x="22264" y="1"/>
                  <a:pt x="14346" y="1"/>
                </a:cubicBezTo>
                <a:close/>
              </a:path>
            </a:pathLst>
          </a:custGeom>
          <a:solidFill>
            <a:srgbClr val="E0CB0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b="1">
                <a:solidFill>
                  <a:srgbClr val="FFFFFF"/>
                </a:solidFill>
                <a:latin typeface="Quicksand"/>
                <a:ea typeface="Quicksand"/>
                <a:cs typeface="Quicksand"/>
                <a:sym typeface="Quicksand"/>
              </a:rPr>
              <a:t>3</a:t>
            </a:r>
            <a:endParaRPr/>
          </a:p>
        </p:txBody>
      </p:sp>
      <p:grpSp>
        <p:nvGrpSpPr>
          <p:cNvPr id="1060" name="Google Shape;1060;p37"/>
          <p:cNvGrpSpPr/>
          <p:nvPr/>
        </p:nvGrpSpPr>
        <p:grpSpPr>
          <a:xfrm>
            <a:off x="4944565" y="1196798"/>
            <a:ext cx="1303238" cy="3195058"/>
            <a:chOff x="4944565" y="1196798"/>
            <a:chExt cx="1303238" cy="3195058"/>
          </a:xfrm>
        </p:grpSpPr>
        <p:sp>
          <p:nvSpPr>
            <p:cNvPr id="1061" name="Google Shape;1061;p37"/>
            <p:cNvSpPr/>
            <p:nvPr/>
          </p:nvSpPr>
          <p:spPr>
            <a:xfrm>
              <a:off x="5587583" y="1257862"/>
              <a:ext cx="17201" cy="312005"/>
            </a:xfrm>
            <a:custGeom>
              <a:avLst/>
              <a:gdLst/>
              <a:ahLst/>
              <a:cxnLst/>
              <a:rect l="l" t="t" r="r" b="b"/>
              <a:pathLst>
                <a:path w="571" h="10357" extrusionOk="0">
                  <a:moveTo>
                    <a:pt x="285" y="0"/>
                  </a:moveTo>
                  <a:cubicBezTo>
                    <a:pt x="127" y="0"/>
                    <a:pt x="0" y="127"/>
                    <a:pt x="0" y="285"/>
                  </a:cubicBezTo>
                  <a:lnTo>
                    <a:pt x="0" y="317"/>
                  </a:lnTo>
                  <a:cubicBezTo>
                    <a:pt x="0" y="475"/>
                    <a:pt x="127" y="634"/>
                    <a:pt x="285" y="634"/>
                  </a:cubicBezTo>
                  <a:cubicBezTo>
                    <a:pt x="444" y="634"/>
                    <a:pt x="570" y="475"/>
                    <a:pt x="570" y="317"/>
                  </a:cubicBezTo>
                  <a:lnTo>
                    <a:pt x="570" y="285"/>
                  </a:lnTo>
                  <a:cubicBezTo>
                    <a:pt x="570" y="127"/>
                    <a:pt x="444" y="0"/>
                    <a:pt x="285" y="0"/>
                  </a:cubicBezTo>
                  <a:close/>
                  <a:moveTo>
                    <a:pt x="285" y="1615"/>
                  </a:moveTo>
                  <a:cubicBezTo>
                    <a:pt x="127" y="1615"/>
                    <a:pt x="0" y="1742"/>
                    <a:pt x="0" y="1901"/>
                  </a:cubicBezTo>
                  <a:lnTo>
                    <a:pt x="0" y="1964"/>
                  </a:lnTo>
                  <a:cubicBezTo>
                    <a:pt x="0" y="2122"/>
                    <a:pt x="127" y="2249"/>
                    <a:pt x="285" y="2249"/>
                  </a:cubicBezTo>
                  <a:cubicBezTo>
                    <a:pt x="444" y="2249"/>
                    <a:pt x="570" y="2122"/>
                    <a:pt x="570" y="1964"/>
                  </a:cubicBezTo>
                  <a:lnTo>
                    <a:pt x="570" y="1901"/>
                  </a:lnTo>
                  <a:cubicBezTo>
                    <a:pt x="570" y="1742"/>
                    <a:pt x="444" y="1615"/>
                    <a:pt x="285" y="1615"/>
                  </a:cubicBezTo>
                  <a:close/>
                  <a:moveTo>
                    <a:pt x="285" y="3231"/>
                  </a:moveTo>
                  <a:cubicBezTo>
                    <a:pt x="127" y="3231"/>
                    <a:pt x="0" y="3357"/>
                    <a:pt x="0" y="3547"/>
                  </a:cubicBezTo>
                  <a:lnTo>
                    <a:pt x="0" y="3579"/>
                  </a:lnTo>
                  <a:cubicBezTo>
                    <a:pt x="0" y="3737"/>
                    <a:pt x="127" y="3864"/>
                    <a:pt x="285" y="3864"/>
                  </a:cubicBezTo>
                  <a:cubicBezTo>
                    <a:pt x="444" y="3864"/>
                    <a:pt x="570" y="3737"/>
                    <a:pt x="570" y="3579"/>
                  </a:cubicBezTo>
                  <a:lnTo>
                    <a:pt x="570" y="3547"/>
                  </a:lnTo>
                  <a:cubicBezTo>
                    <a:pt x="570" y="3357"/>
                    <a:pt x="444" y="3231"/>
                    <a:pt x="285" y="3231"/>
                  </a:cubicBezTo>
                  <a:close/>
                  <a:moveTo>
                    <a:pt x="285" y="4846"/>
                  </a:moveTo>
                  <a:cubicBezTo>
                    <a:pt x="127" y="4846"/>
                    <a:pt x="0" y="5004"/>
                    <a:pt x="0" y="5162"/>
                  </a:cubicBezTo>
                  <a:lnTo>
                    <a:pt x="0" y="5194"/>
                  </a:lnTo>
                  <a:cubicBezTo>
                    <a:pt x="0" y="5352"/>
                    <a:pt x="127" y="5479"/>
                    <a:pt x="285" y="5479"/>
                  </a:cubicBezTo>
                  <a:cubicBezTo>
                    <a:pt x="444" y="5479"/>
                    <a:pt x="570" y="5352"/>
                    <a:pt x="570" y="5194"/>
                  </a:cubicBezTo>
                  <a:lnTo>
                    <a:pt x="570" y="5162"/>
                  </a:lnTo>
                  <a:cubicBezTo>
                    <a:pt x="570" y="5004"/>
                    <a:pt x="444" y="4846"/>
                    <a:pt x="285" y="4846"/>
                  </a:cubicBezTo>
                  <a:close/>
                  <a:moveTo>
                    <a:pt x="285" y="6492"/>
                  </a:moveTo>
                  <a:cubicBezTo>
                    <a:pt x="127" y="6492"/>
                    <a:pt x="0" y="6619"/>
                    <a:pt x="0" y="6778"/>
                  </a:cubicBezTo>
                  <a:lnTo>
                    <a:pt x="0" y="6809"/>
                  </a:lnTo>
                  <a:cubicBezTo>
                    <a:pt x="0" y="6968"/>
                    <a:pt x="127" y="7094"/>
                    <a:pt x="285" y="7094"/>
                  </a:cubicBezTo>
                  <a:cubicBezTo>
                    <a:pt x="444" y="7094"/>
                    <a:pt x="570" y="6936"/>
                    <a:pt x="570" y="6778"/>
                  </a:cubicBezTo>
                  <a:cubicBezTo>
                    <a:pt x="570" y="6619"/>
                    <a:pt x="444" y="6492"/>
                    <a:pt x="285" y="6492"/>
                  </a:cubicBezTo>
                  <a:close/>
                  <a:moveTo>
                    <a:pt x="285" y="8108"/>
                  </a:moveTo>
                  <a:cubicBezTo>
                    <a:pt x="127" y="8108"/>
                    <a:pt x="0" y="8234"/>
                    <a:pt x="0" y="8393"/>
                  </a:cubicBezTo>
                  <a:lnTo>
                    <a:pt x="0" y="8456"/>
                  </a:lnTo>
                  <a:cubicBezTo>
                    <a:pt x="0" y="8614"/>
                    <a:pt x="127" y="8741"/>
                    <a:pt x="285" y="8741"/>
                  </a:cubicBezTo>
                  <a:cubicBezTo>
                    <a:pt x="444" y="8741"/>
                    <a:pt x="570" y="8614"/>
                    <a:pt x="570" y="8456"/>
                  </a:cubicBezTo>
                  <a:lnTo>
                    <a:pt x="570" y="8393"/>
                  </a:lnTo>
                  <a:cubicBezTo>
                    <a:pt x="570" y="8234"/>
                    <a:pt x="444" y="8108"/>
                    <a:pt x="285" y="8108"/>
                  </a:cubicBezTo>
                  <a:close/>
                  <a:moveTo>
                    <a:pt x="285" y="9723"/>
                  </a:moveTo>
                  <a:cubicBezTo>
                    <a:pt x="127" y="9723"/>
                    <a:pt x="0" y="9849"/>
                    <a:pt x="0" y="10039"/>
                  </a:cubicBezTo>
                  <a:lnTo>
                    <a:pt x="0" y="10071"/>
                  </a:lnTo>
                  <a:cubicBezTo>
                    <a:pt x="0" y="10229"/>
                    <a:pt x="127" y="10356"/>
                    <a:pt x="285" y="10356"/>
                  </a:cubicBezTo>
                  <a:cubicBezTo>
                    <a:pt x="444" y="10356"/>
                    <a:pt x="570" y="10229"/>
                    <a:pt x="570" y="10071"/>
                  </a:cubicBezTo>
                  <a:lnTo>
                    <a:pt x="570" y="10039"/>
                  </a:lnTo>
                  <a:cubicBezTo>
                    <a:pt x="570" y="9849"/>
                    <a:pt x="444" y="9723"/>
                    <a:pt x="285" y="9723"/>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5553241" y="1196798"/>
              <a:ext cx="85886" cy="76367"/>
            </a:xfrm>
            <a:custGeom>
              <a:avLst/>
              <a:gdLst/>
              <a:ahLst/>
              <a:cxnLst/>
              <a:rect l="l" t="t" r="r" b="b"/>
              <a:pathLst>
                <a:path w="2851" h="2535" extrusionOk="0">
                  <a:moveTo>
                    <a:pt x="1425" y="1"/>
                  </a:moveTo>
                  <a:cubicBezTo>
                    <a:pt x="1109" y="856"/>
                    <a:pt x="570" y="1901"/>
                    <a:pt x="0" y="2534"/>
                  </a:cubicBezTo>
                  <a:lnTo>
                    <a:pt x="1425" y="2027"/>
                  </a:lnTo>
                  <a:lnTo>
                    <a:pt x="2850" y="2534"/>
                  </a:lnTo>
                  <a:cubicBezTo>
                    <a:pt x="2280" y="1901"/>
                    <a:pt x="1742" y="856"/>
                    <a:pt x="1425"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4944565" y="1599389"/>
              <a:ext cx="1303238" cy="2792467"/>
            </a:xfrm>
            <a:custGeom>
              <a:avLst/>
              <a:gdLst/>
              <a:ahLst/>
              <a:cxnLst/>
              <a:rect l="l" t="t" r="r" b="b"/>
              <a:pathLst>
                <a:path w="43261" h="92696" extrusionOk="0">
                  <a:moveTo>
                    <a:pt x="21852" y="1"/>
                  </a:moveTo>
                  <a:cubicBezTo>
                    <a:pt x="21694" y="1"/>
                    <a:pt x="21567" y="128"/>
                    <a:pt x="21567" y="286"/>
                  </a:cubicBezTo>
                  <a:cubicBezTo>
                    <a:pt x="21567" y="444"/>
                    <a:pt x="21725" y="571"/>
                    <a:pt x="21884" y="571"/>
                  </a:cubicBezTo>
                  <a:cubicBezTo>
                    <a:pt x="22042" y="571"/>
                    <a:pt x="22169" y="444"/>
                    <a:pt x="22200" y="286"/>
                  </a:cubicBezTo>
                  <a:cubicBezTo>
                    <a:pt x="22200" y="128"/>
                    <a:pt x="22042" y="1"/>
                    <a:pt x="21884" y="1"/>
                  </a:cubicBezTo>
                  <a:close/>
                  <a:moveTo>
                    <a:pt x="20286" y="28"/>
                  </a:moveTo>
                  <a:cubicBezTo>
                    <a:pt x="20270" y="28"/>
                    <a:pt x="20253"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49" y="59"/>
                  </a:moveTo>
                  <a:cubicBezTo>
                    <a:pt x="23309" y="59"/>
                    <a:pt x="23182" y="176"/>
                    <a:pt x="23182" y="318"/>
                  </a:cubicBezTo>
                  <a:cubicBezTo>
                    <a:pt x="23150"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49" y="59"/>
                  </a:cubicBezTo>
                  <a:close/>
                  <a:moveTo>
                    <a:pt x="18682" y="185"/>
                  </a:moveTo>
                  <a:cubicBezTo>
                    <a:pt x="18662" y="185"/>
                    <a:pt x="18642" y="187"/>
                    <a:pt x="18622" y="191"/>
                  </a:cubicBezTo>
                  <a:lnTo>
                    <a:pt x="18590" y="191"/>
                  </a:lnTo>
                  <a:cubicBezTo>
                    <a:pt x="18400" y="191"/>
                    <a:pt x="18305" y="349"/>
                    <a:pt x="18305" y="508"/>
                  </a:cubicBezTo>
                  <a:cubicBezTo>
                    <a:pt x="18337" y="666"/>
                    <a:pt x="18463" y="793"/>
                    <a:pt x="18622" y="793"/>
                  </a:cubicBezTo>
                  <a:lnTo>
                    <a:pt x="18653" y="761"/>
                  </a:lnTo>
                  <a:lnTo>
                    <a:pt x="18685" y="761"/>
                  </a:lnTo>
                  <a:cubicBezTo>
                    <a:pt x="18844" y="729"/>
                    <a:pt x="18970" y="603"/>
                    <a:pt x="18939" y="444"/>
                  </a:cubicBezTo>
                  <a:cubicBezTo>
                    <a:pt x="18939" y="278"/>
                    <a:pt x="18818" y="185"/>
                    <a:pt x="18682" y="185"/>
                  </a:cubicBezTo>
                  <a:close/>
                  <a:moveTo>
                    <a:pt x="25065" y="249"/>
                  </a:moveTo>
                  <a:cubicBezTo>
                    <a:pt x="24924" y="249"/>
                    <a:pt x="24797"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7" y="251"/>
                    <a:pt x="25081" y="249"/>
                    <a:pt x="25065" y="249"/>
                  </a:cubicBezTo>
                  <a:close/>
                  <a:moveTo>
                    <a:pt x="17036" y="470"/>
                  </a:moveTo>
                  <a:cubicBezTo>
                    <a:pt x="17016" y="470"/>
                    <a:pt x="16995" y="472"/>
                    <a:pt x="16975" y="476"/>
                  </a:cubicBezTo>
                  <a:lnTo>
                    <a:pt x="17007" y="761"/>
                  </a:lnTo>
                  <a:lnTo>
                    <a:pt x="16943" y="476"/>
                  </a:lnTo>
                  <a:cubicBezTo>
                    <a:pt x="16785" y="508"/>
                    <a:pt x="16690" y="666"/>
                    <a:pt x="16722" y="824"/>
                  </a:cubicBezTo>
                  <a:cubicBezTo>
                    <a:pt x="16753" y="983"/>
                    <a:pt x="16880" y="1078"/>
                    <a:pt x="17007" y="1078"/>
                  </a:cubicBezTo>
                  <a:cubicBezTo>
                    <a:pt x="17038" y="1078"/>
                    <a:pt x="17070" y="1046"/>
                    <a:pt x="17070" y="1046"/>
                  </a:cubicBezTo>
                  <a:lnTo>
                    <a:pt x="17102" y="1046"/>
                  </a:lnTo>
                  <a:cubicBezTo>
                    <a:pt x="17292" y="1014"/>
                    <a:pt x="17387" y="856"/>
                    <a:pt x="17355" y="698"/>
                  </a:cubicBezTo>
                  <a:cubicBezTo>
                    <a:pt x="17300" y="560"/>
                    <a:pt x="17173" y="470"/>
                    <a:pt x="17036" y="470"/>
                  </a:cubicBezTo>
                  <a:close/>
                  <a:moveTo>
                    <a:pt x="26668" y="565"/>
                  </a:moveTo>
                  <a:cubicBezTo>
                    <a:pt x="26532" y="565"/>
                    <a:pt x="26408" y="655"/>
                    <a:pt x="26381" y="793"/>
                  </a:cubicBezTo>
                  <a:cubicBezTo>
                    <a:pt x="26349" y="951"/>
                    <a:pt x="26444" y="1109"/>
                    <a:pt x="26602" y="1141"/>
                  </a:cubicBezTo>
                  <a:lnTo>
                    <a:pt x="26634" y="1173"/>
                  </a:lnTo>
                  <a:lnTo>
                    <a:pt x="26697" y="1173"/>
                  </a:lnTo>
                  <a:cubicBezTo>
                    <a:pt x="26856" y="1173"/>
                    <a:pt x="26951" y="1078"/>
                    <a:pt x="27014" y="951"/>
                  </a:cubicBezTo>
                  <a:cubicBezTo>
                    <a:pt x="27046" y="793"/>
                    <a:pt x="26951" y="634"/>
                    <a:pt x="26792" y="571"/>
                  </a:cubicBezTo>
                  <a:lnTo>
                    <a:pt x="26666" y="856"/>
                  </a:lnTo>
                  <a:lnTo>
                    <a:pt x="26729" y="571"/>
                  </a:lnTo>
                  <a:cubicBezTo>
                    <a:pt x="26709" y="567"/>
                    <a:pt x="26688" y="565"/>
                    <a:pt x="26668" y="565"/>
                  </a:cubicBezTo>
                  <a:close/>
                  <a:moveTo>
                    <a:pt x="15492" y="868"/>
                  </a:moveTo>
                  <a:cubicBezTo>
                    <a:pt x="15459" y="868"/>
                    <a:pt x="15425"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4" y="1006"/>
                    <a:pt x="27985" y="1072"/>
                    <a:pt x="27933" y="1204"/>
                  </a:cubicBezTo>
                  <a:cubicBezTo>
                    <a:pt x="27901" y="1363"/>
                    <a:pt x="27996" y="1521"/>
                    <a:pt x="28123"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4" y="1402"/>
                  </a:moveTo>
                  <a:cubicBezTo>
                    <a:pt x="13892" y="1402"/>
                    <a:pt x="13849" y="1410"/>
                    <a:pt x="13808" y="1426"/>
                  </a:cubicBezTo>
                  <a:cubicBezTo>
                    <a:pt x="13650" y="1489"/>
                    <a:pt x="13586" y="1648"/>
                    <a:pt x="13618" y="1806"/>
                  </a:cubicBezTo>
                  <a:cubicBezTo>
                    <a:pt x="13681" y="1933"/>
                    <a:pt x="13776" y="1996"/>
                    <a:pt x="13903" y="1996"/>
                  </a:cubicBezTo>
                  <a:cubicBezTo>
                    <a:pt x="13935" y="1996"/>
                    <a:pt x="13998" y="1996"/>
                    <a:pt x="13998" y="1964"/>
                  </a:cubicBezTo>
                  <a:lnTo>
                    <a:pt x="14061" y="1964"/>
                  </a:lnTo>
                  <a:cubicBezTo>
                    <a:pt x="14220" y="1901"/>
                    <a:pt x="14283" y="1743"/>
                    <a:pt x="14220" y="1584"/>
                  </a:cubicBezTo>
                  <a:cubicBezTo>
                    <a:pt x="14173" y="1467"/>
                    <a:pt x="14056" y="1402"/>
                    <a:pt x="13934"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3" y="1568"/>
                    <a:pt x="29783" y="1560"/>
                    <a:pt x="29743" y="1560"/>
                  </a:cubicBezTo>
                  <a:close/>
                  <a:moveTo>
                    <a:pt x="12453" y="2021"/>
                  </a:moveTo>
                  <a:cubicBezTo>
                    <a:pt x="12409"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1" y="2503"/>
                    <a:pt x="12795" y="2344"/>
                    <a:pt x="12731" y="2186"/>
                  </a:cubicBezTo>
                  <a:cubicBezTo>
                    <a:pt x="12663" y="2095"/>
                    <a:pt x="12563" y="2021"/>
                    <a:pt x="12453" y="2021"/>
                  </a:cubicBezTo>
                  <a:close/>
                  <a:moveTo>
                    <a:pt x="31258" y="2225"/>
                  </a:moveTo>
                  <a:cubicBezTo>
                    <a:pt x="31136" y="2225"/>
                    <a:pt x="31020" y="2290"/>
                    <a:pt x="30973" y="2408"/>
                  </a:cubicBezTo>
                  <a:cubicBezTo>
                    <a:pt x="30909" y="2534"/>
                    <a:pt x="30941" y="2724"/>
                    <a:pt x="31099" y="2788"/>
                  </a:cubicBezTo>
                  <a:lnTo>
                    <a:pt x="31131" y="2819"/>
                  </a:lnTo>
                  <a:cubicBezTo>
                    <a:pt x="31194" y="2819"/>
                    <a:pt x="31226" y="2851"/>
                    <a:pt x="31258" y="2851"/>
                  </a:cubicBezTo>
                  <a:cubicBezTo>
                    <a:pt x="31384" y="2851"/>
                    <a:pt x="31479" y="2788"/>
                    <a:pt x="31543" y="2661"/>
                  </a:cubicBezTo>
                  <a:cubicBezTo>
                    <a:pt x="31606" y="2534"/>
                    <a:pt x="31543" y="2344"/>
                    <a:pt x="31416" y="2281"/>
                  </a:cubicBezTo>
                  <a:lnTo>
                    <a:pt x="31384" y="2249"/>
                  </a:lnTo>
                  <a:cubicBezTo>
                    <a:pt x="31344" y="2233"/>
                    <a:pt x="31301" y="2225"/>
                    <a:pt x="31258"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2" y="2830"/>
                    <a:pt x="11134" y="2774"/>
                    <a:pt x="11026" y="2774"/>
                  </a:cubicBezTo>
                  <a:close/>
                  <a:moveTo>
                    <a:pt x="32655" y="3027"/>
                  </a:moveTo>
                  <a:cubicBezTo>
                    <a:pt x="32556" y="3027"/>
                    <a:pt x="32472" y="3083"/>
                    <a:pt x="32430" y="3168"/>
                  </a:cubicBezTo>
                  <a:cubicBezTo>
                    <a:pt x="32335" y="3326"/>
                    <a:pt x="32398" y="3516"/>
                    <a:pt x="32525" y="3579"/>
                  </a:cubicBezTo>
                  <a:cubicBezTo>
                    <a:pt x="32588" y="3611"/>
                    <a:pt x="32651" y="3643"/>
                    <a:pt x="32683" y="3643"/>
                  </a:cubicBezTo>
                  <a:cubicBezTo>
                    <a:pt x="32778" y="3643"/>
                    <a:pt x="32873" y="3579"/>
                    <a:pt x="32936" y="3484"/>
                  </a:cubicBezTo>
                  <a:cubicBezTo>
                    <a:pt x="33031" y="3358"/>
                    <a:pt x="33000" y="3168"/>
                    <a:pt x="32841" y="3073"/>
                  </a:cubicBezTo>
                  <a:lnTo>
                    <a:pt x="32810" y="3073"/>
                  </a:lnTo>
                  <a:cubicBezTo>
                    <a:pt x="32757" y="3041"/>
                    <a:pt x="32704" y="3027"/>
                    <a:pt x="32655" y="3027"/>
                  </a:cubicBezTo>
                  <a:close/>
                  <a:moveTo>
                    <a:pt x="9644" y="3621"/>
                  </a:moveTo>
                  <a:cubicBezTo>
                    <a:pt x="9588" y="3621"/>
                    <a:pt x="9529" y="3639"/>
                    <a:pt x="9469" y="3674"/>
                  </a:cubicBezTo>
                  <a:lnTo>
                    <a:pt x="9628" y="3959"/>
                  </a:lnTo>
                  <a:lnTo>
                    <a:pt x="9438" y="3706"/>
                  </a:lnTo>
                  <a:cubicBezTo>
                    <a:pt x="9311" y="3801"/>
                    <a:pt x="9279" y="3991"/>
                    <a:pt x="9374" y="4118"/>
                  </a:cubicBezTo>
                  <a:cubicBezTo>
                    <a:pt x="9438" y="4213"/>
                    <a:pt x="9533" y="4244"/>
                    <a:pt x="9628" y="4244"/>
                  </a:cubicBezTo>
                  <a:cubicBezTo>
                    <a:pt x="9659" y="4244"/>
                    <a:pt x="9723" y="4244"/>
                    <a:pt x="9786" y="4181"/>
                  </a:cubicBezTo>
                  <a:lnTo>
                    <a:pt x="9818" y="4181"/>
                  </a:lnTo>
                  <a:cubicBezTo>
                    <a:pt x="9944"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4" y="5195"/>
                    <a:pt x="8329" y="5195"/>
                  </a:cubicBezTo>
                  <a:cubicBezTo>
                    <a:pt x="8393" y="5195"/>
                    <a:pt x="8456" y="5163"/>
                    <a:pt x="8519" y="5100"/>
                  </a:cubicBezTo>
                  <a:cubicBezTo>
                    <a:pt x="8646" y="5005"/>
                    <a:pt x="8678" y="4815"/>
                    <a:pt x="8551" y="4688"/>
                  </a:cubicBezTo>
                  <a:cubicBezTo>
                    <a:pt x="8500" y="4620"/>
                    <a:pt x="8422" y="4588"/>
                    <a:pt x="8341" y="4588"/>
                  </a:cubicBezTo>
                  <a:close/>
                  <a:moveTo>
                    <a:pt x="35312" y="4892"/>
                  </a:moveTo>
                  <a:cubicBezTo>
                    <a:pt x="35226" y="4892"/>
                    <a:pt x="35143" y="4933"/>
                    <a:pt x="35090" y="5005"/>
                  </a:cubicBezTo>
                  <a:cubicBezTo>
                    <a:pt x="34963" y="5131"/>
                    <a:pt x="34995" y="5321"/>
                    <a:pt x="35121" y="5416"/>
                  </a:cubicBezTo>
                  <a:cubicBezTo>
                    <a:pt x="35121" y="5416"/>
                    <a:pt x="35153" y="5448"/>
                    <a:pt x="35153" y="5448"/>
                  </a:cubicBezTo>
                  <a:cubicBezTo>
                    <a:pt x="35216" y="5480"/>
                    <a:pt x="35280" y="5511"/>
                    <a:pt x="35343" y="5511"/>
                  </a:cubicBezTo>
                  <a:cubicBezTo>
                    <a:pt x="35406" y="5511"/>
                    <a:pt x="35501" y="5480"/>
                    <a:pt x="35565" y="5416"/>
                  </a:cubicBezTo>
                  <a:cubicBezTo>
                    <a:pt x="35660" y="5258"/>
                    <a:pt x="35660" y="5100"/>
                    <a:pt x="35533" y="4973"/>
                  </a:cubicBezTo>
                  <a:lnTo>
                    <a:pt x="35311" y="5195"/>
                  </a:lnTo>
                  <a:lnTo>
                    <a:pt x="35501"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27" y="5982"/>
                  </a:moveTo>
                  <a:cubicBezTo>
                    <a:pt x="36447" y="5982"/>
                    <a:pt x="36361" y="6013"/>
                    <a:pt x="36293" y="6081"/>
                  </a:cubicBezTo>
                  <a:cubicBezTo>
                    <a:pt x="36166" y="6176"/>
                    <a:pt x="36166"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61" y="6005"/>
                    <a:pt x="36596" y="5982"/>
                    <a:pt x="36527" y="5982"/>
                  </a:cubicBezTo>
                  <a:close/>
                  <a:moveTo>
                    <a:pt x="5971" y="6805"/>
                  </a:moveTo>
                  <a:cubicBezTo>
                    <a:pt x="5886" y="6805"/>
                    <a:pt x="5800" y="6837"/>
                    <a:pt x="5733" y="6905"/>
                  </a:cubicBezTo>
                  <a:lnTo>
                    <a:pt x="5701" y="6936"/>
                  </a:lnTo>
                  <a:cubicBezTo>
                    <a:pt x="5606" y="7031"/>
                    <a:pt x="5637" y="7221"/>
                    <a:pt x="5733" y="7316"/>
                  </a:cubicBezTo>
                  <a:cubicBezTo>
                    <a:pt x="5796" y="7380"/>
                    <a:pt x="5859" y="7411"/>
                    <a:pt x="5923" y="7411"/>
                  </a:cubicBezTo>
                  <a:cubicBezTo>
                    <a:pt x="6018" y="7411"/>
                    <a:pt x="6113" y="7348"/>
                    <a:pt x="6176" y="7285"/>
                  </a:cubicBezTo>
                  <a:cubicBezTo>
                    <a:pt x="6303" y="7190"/>
                    <a:pt x="6271" y="7000"/>
                    <a:pt x="6176" y="6873"/>
                  </a:cubicBezTo>
                  <a:cubicBezTo>
                    <a:pt x="6117" y="6829"/>
                    <a:pt x="6045" y="6805"/>
                    <a:pt x="5971" y="6805"/>
                  </a:cubicBezTo>
                  <a:close/>
                  <a:moveTo>
                    <a:pt x="37635" y="7154"/>
                  </a:moveTo>
                  <a:cubicBezTo>
                    <a:pt x="37564" y="7154"/>
                    <a:pt x="37492" y="7177"/>
                    <a:pt x="37433" y="7221"/>
                  </a:cubicBezTo>
                  <a:cubicBezTo>
                    <a:pt x="37307" y="7348"/>
                    <a:pt x="37307" y="7506"/>
                    <a:pt x="37402" y="7633"/>
                  </a:cubicBezTo>
                  <a:lnTo>
                    <a:pt x="37433" y="7665"/>
                  </a:lnTo>
                  <a:cubicBezTo>
                    <a:pt x="37497" y="7728"/>
                    <a:pt x="37560" y="7760"/>
                    <a:pt x="37655" y="7760"/>
                  </a:cubicBezTo>
                  <a:cubicBezTo>
                    <a:pt x="37718" y="7760"/>
                    <a:pt x="37813"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7" y="8021"/>
                  </a:moveTo>
                  <a:cubicBezTo>
                    <a:pt x="4832" y="8021"/>
                    <a:pt x="4732" y="8063"/>
                    <a:pt x="4656" y="8140"/>
                  </a:cubicBezTo>
                  <a:lnTo>
                    <a:pt x="4656" y="8171"/>
                  </a:lnTo>
                  <a:cubicBezTo>
                    <a:pt x="4529" y="8298"/>
                    <a:pt x="4561" y="8488"/>
                    <a:pt x="4719" y="8583"/>
                  </a:cubicBezTo>
                  <a:cubicBezTo>
                    <a:pt x="4751" y="8615"/>
                    <a:pt x="4814" y="8646"/>
                    <a:pt x="4877" y="8646"/>
                  </a:cubicBezTo>
                  <a:cubicBezTo>
                    <a:pt x="4972" y="8646"/>
                    <a:pt x="5067" y="8583"/>
                    <a:pt x="5131" y="8520"/>
                  </a:cubicBezTo>
                  <a:cubicBezTo>
                    <a:pt x="5226" y="8393"/>
                    <a:pt x="5226" y="8203"/>
                    <a:pt x="5099" y="8076"/>
                  </a:cubicBezTo>
                  <a:cubicBezTo>
                    <a:pt x="5049" y="8039"/>
                    <a:pt x="4989" y="8021"/>
                    <a:pt x="4927"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2"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7" y="9945"/>
                  </a:cubicBezTo>
                  <a:cubicBezTo>
                    <a:pt x="4022" y="9945"/>
                    <a:pt x="4117" y="9882"/>
                    <a:pt x="4181" y="9787"/>
                  </a:cubicBezTo>
                  <a:cubicBezTo>
                    <a:pt x="4276" y="9660"/>
                    <a:pt x="4244" y="9470"/>
                    <a:pt x="4117" y="9375"/>
                  </a:cubicBezTo>
                  <a:cubicBezTo>
                    <a:pt x="4070" y="9339"/>
                    <a:pt x="4013" y="9321"/>
                    <a:pt x="3957" y="9321"/>
                  </a:cubicBezTo>
                  <a:close/>
                  <a:moveTo>
                    <a:pt x="39609" y="9747"/>
                  </a:moveTo>
                  <a:cubicBezTo>
                    <a:pt x="39551" y="9747"/>
                    <a:pt x="39490" y="9762"/>
                    <a:pt x="39428" y="9787"/>
                  </a:cubicBezTo>
                  <a:cubicBezTo>
                    <a:pt x="39302" y="9882"/>
                    <a:pt x="39270" y="10072"/>
                    <a:pt x="39365" y="10230"/>
                  </a:cubicBezTo>
                  <a:cubicBezTo>
                    <a:pt x="39428" y="10325"/>
                    <a:pt x="39523" y="10357"/>
                    <a:pt x="39618" y="10357"/>
                  </a:cubicBezTo>
                  <a:cubicBezTo>
                    <a:pt x="39650" y="10357"/>
                    <a:pt x="39713" y="10357"/>
                    <a:pt x="39777" y="10325"/>
                  </a:cubicBezTo>
                  <a:cubicBezTo>
                    <a:pt x="39903"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3" y="11180"/>
                  </a:cubicBezTo>
                  <a:cubicBezTo>
                    <a:pt x="40125" y="11243"/>
                    <a:pt x="40062" y="11433"/>
                    <a:pt x="40157" y="11560"/>
                  </a:cubicBezTo>
                  <a:lnTo>
                    <a:pt x="40157" y="11623"/>
                  </a:lnTo>
                  <a:cubicBezTo>
                    <a:pt x="40220" y="11718"/>
                    <a:pt x="40315" y="11750"/>
                    <a:pt x="40442" y="11750"/>
                  </a:cubicBezTo>
                  <a:cubicBezTo>
                    <a:pt x="40473" y="11750"/>
                    <a:pt x="40537" y="11750"/>
                    <a:pt x="40568" y="11718"/>
                  </a:cubicBezTo>
                  <a:cubicBezTo>
                    <a:pt x="40727" y="11655"/>
                    <a:pt x="40758" y="11465"/>
                    <a:pt x="40695" y="11307"/>
                  </a:cubicBezTo>
                  <a:lnTo>
                    <a:pt x="40695" y="11307"/>
                  </a:lnTo>
                  <a:lnTo>
                    <a:pt x="40410" y="11433"/>
                  </a:lnTo>
                  <a:lnTo>
                    <a:pt x="40663" y="11307"/>
                  </a:lnTo>
                  <a:cubicBezTo>
                    <a:pt x="40620" y="11199"/>
                    <a:pt x="40519" y="11135"/>
                    <a:pt x="40419" y="11135"/>
                  </a:cubicBezTo>
                  <a:close/>
                  <a:moveTo>
                    <a:pt x="2320" y="12149"/>
                  </a:moveTo>
                  <a:cubicBezTo>
                    <a:pt x="2217" y="12149"/>
                    <a:pt x="2123"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0"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4" y="13658"/>
                  </a:moveTo>
                  <a:cubicBezTo>
                    <a:pt x="1572" y="13658"/>
                    <a:pt x="1472"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4"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2025" y="14284"/>
                  </a:lnTo>
                  <a:cubicBezTo>
                    <a:pt x="41978" y="14166"/>
                    <a:pt x="41879" y="14101"/>
                    <a:pt x="41766" y="14101"/>
                  </a:cubicBezTo>
                  <a:close/>
                  <a:moveTo>
                    <a:pt x="1167" y="15182"/>
                  </a:moveTo>
                  <a:cubicBezTo>
                    <a:pt x="1045" y="15182"/>
                    <a:pt x="937" y="15267"/>
                    <a:pt x="887" y="15392"/>
                  </a:cubicBezTo>
                  <a:lnTo>
                    <a:pt x="887" y="15424"/>
                  </a:lnTo>
                  <a:cubicBezTo>
                    <a:pt x="824" y="15582"/>
                    <a:pt x="919" y="15740"/>
                    <a:pt x="1077" y="15772"/>
                  </a:cubicBezTo>
                  <a:cubicBezTo>
                    <a:pt x="1109" y="15804"/>
                    <a:pt x="1140" y="15804"/>
                    <a:pt x="1172" y="15804"/>
                  </a:cubicBezTo>
                  <a:cubicBezTo>
                    <a:pt x="1299" y="15804"/>
                    <a:pt x="1426" y="15709"/>
                    <a:pt x="1457" y="15582"/>
                  </a:cubicBezTo>
                  <a:cubicBezTo>
                    <a:pt x="1521" y="15424"/>
                    <a:pt x="1426" y="15234"/>
                    <a:pt x="1267" y="15202"/>
                  </a:cubicBezTo>
                  <a:cubicBezTo>
                    <a:pt x="1233" y="15188"/>
                    <a:pt x="1199" y="15182"/>
                    <a:pt x="1167" y="15182"/>
                  </a:cubicBezTo>
                  <a:close/>
                  <a:moveTo>
                    <a:pt x="42213" y="15639"/>
                  </a:moveTo>
                  <a:cubicBezTo>
                    <a:pt x="42193" y="15639"/>
                    <a:pt x="42172"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5" y="16975"/>
                  </a:cubicBezTo>
                  <a:lnTo>
                    <a:pt x="475" y="17007"/>
                  </a:lnTo>
                  <a:cubicBezTo>
                    <a:pt x="444" y="17197"/>
                    <a:pt x="539" y="17324"/>
                    <a:pt x="697" y="17355"/>
                  </a:cubicBezTo>
                  <a:lnTo>
                    <a:pt x="760" y="17355"/>
                  </a:lnTo>
                  <a:cubicBezTo>
                    <a:pt x="919" y="17355"/>
                    <a:pt x="1045" y="17260"/>
                    <a:pt x="1077" y="17102"/>
                  </a:cubicBezTo>
                  <a:cubicBezTo>
                    <a:pt x="1109" y="16944"/>
                    <a:pt x="1014" y="16785"/>
                    <a:pt x="855" y="16754"/>
                  </a:cubicBezTo>
                  <a:cubicBezTo>
                    <a:pt x="835" y="16750"/>
                    <a:pt x="815" y="16748"/>
                    <a:pt x="794" y="16748"/>
                  </a:cubicBezTo>
                  <a:close/>
                  <a:moveTo>
                    <a:pt x="42593" y="17223"/>
                  </a:moveTo>
                  <a:cubicBezTo>
                    <a:pt x="42573" y="17223"/>
                    <a:pt x="42552"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785" y="17799"/>
                    <a:pt x="42912" y="17672"/>
                    <a:pt x="42880" y="17482"/>
                  </a:cubicBezTo>
                  <a:lnTo>
                    <a:pt x="42880" y="17450"/>
                  </a:lnTo>
                  <a:cubicBezTo>
                    <a:pt x="42853" y="17313"/>
                    <a:pt x="42729" y="17223"/>
                    <a:pt x="42593" y="17223"/>
                  </a:cubicBezTo>
                  <a:close/>
                  <a:moveTo>
                    <a:pt x="479" y="18363"/>
                  </a:moveTo>
                  <a:cubicBezTo>
                    <a:pt x="342" y="18363"/>
                    <a:pt x="218" y="18456"/>
                    <a:pt x="190" y="18622"/>
                  </a:cubicBezTo>
                  <a:lnTo>
                    <a:pt x="190" y="18654"/>
                  </a:lnTo>
                  <a:cubicBezTo>
                    <a:pt x="159" y="18812"/>
                    <a:pt x="285" y="18939"/>
                    <a:pt x="444" y="18970"/>
                  </a:cubicBezTo>
                  <a:lnTo>
                    <a:pt x="475" y="18970"/>
                  </a:lnTo>
                  <a:cubicBezTo>
                    <a:pt x="634" y="18970"/>
                    <a:pt x="760" y="18844"/>
                    <a:pt x="792" y="18685"/>
                  </a:cubicBezTo>
                  <a:cubicBezTo>
                    <a:pt x="824" y="18527"/>
                    <a:pt x="697" y="18369"/>
                    <a:pt x="539" y="18369"/>
                  </a:cubicBezTo>
                  <a:cubicBezTo>
                    <a:pt x="519" y="18365"/>
                    <a:pt x="499" y="18363"/>
                    <a:pt x="479" y="18363"/>
                  </a:cubicBezTo>
                  <a:close/>
                  <a:moveTo>
                    <a:pt x="42845" y="18838"/>
                  </a:moveTo>
                  <a:cubicBezTo>
                    <a:pt x="42826" y="18838"/>
                    <a:pt x="42805"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5" y="18838"/>
                  </a:cubicBezTo>
                  <a:close/>
                  <a:moveTo>
                    <a:pt x="300" y="19979"/>
                  </a:moveTo>
                  <a:cubicBezTo>
                    <a:pt x="165" y="19979"/>
                    <a:pt x="60"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0" y="21726"/>
                    <a:pt x="0" y="21884"/>
                  </a:cubicBezTo>
                  <a:lnTo>
                    <a:pt x="0" y="21916"/>
                  </a:lnTo>
                  <a:cubicBezTo>
                    <a:pt x="0" y="22074"/>
                    <a:pt x="127" y="22232"/>
                    <a:pt x="317" y="22232"/>
                  </a:cubicBezTo>
                  <a:cubicBezTo>
                    <a:pt x="475" y="22232"/>
                    <a:pt x="602" y="22074"/>
                    <a:pt x="602" y="21916"/>
                  </a:cubicBezTo>
                  <a:lnTo>
                    <a:pt x="602" y="21884"/>
                  </a:lnTo>
                  <a:cubicBezTo>
                    <a:pt x="602" y="21726"/>
                    <a:pt x="475"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0" y="23341"/>
                    <a:pt x="0" y="23499"/>
                  </a:cubicBezTo>
                  <a:lnTo>
                    <a:pt x="0" y="23562"/>
                  </a:lnTo>
                  <a:cubicBezTo>
                    <a:pt x="0" y="23721"/>
                    <a:pt x="127" y="23848"/>
                    <a:pt x="317" y="23848"/>
                  </a:cubicBezTo>
                  <a:cubicBezTo>
                    <a:pt x="475" y="23848"/>
                    <a:pt x="602" y="23721"/>
                    <a:pt x="602" y="23562"/>
                  </a:cubicBezTo>
                  <a:lnTo>
                    <a:pt x="602" y="23499"/>
                  </a:lnTo>
                  <a:cubicBezTo>
                    <a:pt x="602" y="23341"/>
                    <a:pt x="475"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0" y="24956"/>
                    <a:pt x="0" y="25146"/>
                  </a:cubicBezTo>
                  <a:lnTo>
                    <a:pt x="0" y="25178"/>
                  </a:lnTo>
                  <a:cubicBezTo>
                    <a:pt x="0" y="25336"/>
                    <a:pt x="127" y="25463"/>
                    <a:pt x="317" y="25463"/>
                  </a:cubicBezTo>
                  <a:cubicBezTo>
                    <a:pt x="475" y="25463"/>
                    <a:pt x="602" y="25336"/>
                    <a:pt x="602" y="25178"/>
                  </a:cubicBezTo>
                  <a:lnTo>
                    <a:pt x="602" y="25146"/>
                  </a:lnTo>
                  <a:cubicBezTo>
                    <a:pt x="602" y="24956"/>
                    <a:pt x="475"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0" y="26603"/>
                    <a:pt x="0" y="26761"/>
                  </a:cubicBezTo>
                  <a:lnTo>
                    <a:pt x="0" y="26793"/>
                  </a:lnTo>
                  <a:cubicBezTo>
                    <a:pt x="0" y="26951"/>
                    <a:pt x="127" y="27078"/>
                    <a:pt x="317" y="27078"/>
                  </a:cubicBezTo>
                  <a:cubicBezTo>
                    <a:pt x="475" y="27078"/>
                    <a:pt x="602" y="26951"/>
                    <a:pt x="602" y="26793"/>
                  </a:cubicBezTo>
                  <a:lnTo>
                    <a:pt x="602" y="26761"/>
                  </a:lnTo>
                  <a:cubicBezTo>
                    <a:pt x="602" y="26603"/>
                    <a:pt x="475"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0" y="28218"/>
                    <a:pt x="0" y="28376"/>
                  </a:cubicBezTo>
                  <a:lnTo>
                    <a:pt x="0" y="28408"/>
                  </a:lnTo>
                  <a:cubicBezTo>
                    <a:pt x="0" y="28566"/>
                    <a:pt x="127" y="28693"/>
                    <a:pt x="317" y="28693"/>
                  </a:cubicBezTo>
                  <a:cubicBezTo>
                    <a:pt x="475" y="28693"/>
                    <a:pt x="602" y="28535"/>
                    <a:pt x="602" y="28376"/>
                  </a:cubicBezTo>
                  <a:cubicBezTo>
                    <a:pt x="602" y="28218"/>
                    <a:pt x="475"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0" y="29833"/>
                    <a:pt x="0" y="29991"/>
                  </a:cubicBezTo>
                  <a:lnTo>
                    <a:pt x="0" y="30055"/>
                  </a:lnTo>
                  <a:cubicBezTo>
                    <a:pt x="0" y="30213"/>
                    <a:pt x="127" y="30340"/>
                    <a:pt x="317" y="30340"/>
                  </a:cubicBezTo>
                  <a:cubicBezTo>
                    <a:pt x="475" y="30340"/>
                    <a:pt x="602" y="30213"/>
                    <a:pt x="602" y="30055"/>
                  </a:cubicBezTo>
                  <a:lnTo>
                    <a:pt x="602" y="29991"/>
                  </a:lnTo>
                  <a:cubicBezTo>
                    <a:pt x="602" y="29833"/>
                    <a:pt x="475"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0" y="31448"/>
                    <a:pt x="0" y="31638"/>
                  </a:cubicBezTo>
                  <a:lnTo>
                    <a:pt x="0" y="31670"/>
                  </a:lnTo>
                  <a:cubicBezTo>
                    <a:pt x="0" y="31828"/>
                    <a:pt x="127" y="31955"/>
                    <a:pt x="317" y="31955"/>
                  </a:cubicBezTo>
                  <a:cubicBezTo>
                    <a:pt x="475" y="31955"/>
                    <a:pt x="602" y="31828"/>
                    <a:pt x="602" y="31670"/>
                  </a:cubicBezTo>
                  <a:lnTo>
                    <a:pt x="602" y="31638"/>
                  </a:lnTo>
                  <a:cubicBezTo>
                    <a:pt x="602" y="31448"/>
                    <a:pt x="475"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0" y="33095"/>
                    <a:pt x="0" y="33253"/>
                  </a:cubicBezTo>
                  <a:lnTo>
                    <a:pt x="0" y="33285"/>
                  </a:lnTo>
                  <a:cubicBezTo>
                    <a:pt x="0" y="33443"/>
                    <a:pt x="127" y="33570"/>
                    <a:pt x="317" y="33570"/>
                  </a:cubicBezTo>
                  <a:cubicBezTo>
                    <a:pt x="475" y="33570"/>
                    <a:pt x="602" y="33443"/>
                    <a:pt x="602" y="33285"/>
                  </a:cubicBezTo>
                  <a:lnTo>
                    <a:pt x="602" y="33253"/>
                  </a:lnTo>
                  <a:cubicBezTo>
                    <a:pt x="602" y="33095"/>
                    <a:pt x="475"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0" y="34710"/>
                    <a:pt x="0" y="34868"/>
                  </a:cubicBezTo>
                  <a:lnTo>
                    <a:pt x="0" y="34900"/>
                  </a:lnTo>
                  <a:cubicBezTo>
                    <a:pt x="0" y="35058"/>
                    <a:pt x="127" y="35217"/>
                    <a:pt x="317" y="35217"/>
                  </a:cubicBezTo>
                  <a:cubicBezTo>
                    <a:pt x="475" y="35217"/>
                    <a:pt x="602" y="35058"/>
                    <a:pt x="602" y="34900"/>
                  </a:cubicBezTo>
                  <a:lnTo>
                    <a:pt x="602" y="34868"/>
                  </a:lnTo>
                  <a:cubicBezTo>
                    <a:pt x="602" y="34710"/>
                    <a:pt x="475"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0" y="36325"/>
                    <a:pt x="0" y="36483"/>
                  </a:cubicBezTo>
                  <a:lnTo>
                    <a:pt x="0" y="36547"/>
                  </a:lnTo>
                  <a:cubicBezTo>
                    <a:pt x="0" y="36705"/>
                    <a:pt x="127" y="36800"/>
                    <a:pt x="317" y="36800"/>
                  </a:cubicBezTo>
                  <a:cubicBezTo>
                    <a:pt x="475" y="36800"/>
                    <a:pt x="602" y="36642"/>
                    <a:pt x="602" y="36483"/>
                  </a:cubicBezTo>
                  <a:cubicBezTo>
                    <a:pt x="602" y="36325"/>
                    <a:pt x="475"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0" y="37940"/>
                    <a:pt x="0" y="38130"/>
                  </a:cubicBezTo>
                  <a:lnTo>
                    <a:pt x="0" y="38162"/>
                  </a:lnTo>
                  <a:cubicBezTo>
                    <a:pt x="0" y="38320"/>
                    <a:pt x="127" y="38447"/>
                    <a:pt x="317" y="38447"/>
                  </a:cubicBezTo>
                  <a:cubicBezTo>
                    <a:pt x="475" y="38447"/>
                    <a:pt x="602" y="38320"/>
                    <a:pt x="602" y="38162"/>
                  </a:cubicBezTo>
                  <a:lnTo>
                    <a:pt x="602" y="38130"/>
                  </a:lnTo>
                  <a:cubicBezTo>
                    <a:pt x="602" y="37940"/>
                    <a:pt x="475"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0" y="39587"/>
                    <a:pt x="0" y="39745"/>
                  </a:cubicBezTo>
                  <a:lnTo>
                    <a:pt x="0" y="39777"/>
                  </a:lnTo>
                  <a:cubicBezTo>
                    <a:pt x="0" y="39935"/>
                    <a:pt x="127" y="40062"/>
                    <a:pt x="317" y="40062"/>
                  </a:cubicBezTo>
                  <a:cubicBezTo>
                    <a:pt x="475" y="40062"/>
                    <a:pt x="602" y="39935"/>
                    <a:pt x="602" y="39777"/>
                  </a:cubicBezTo>
                  <a:lnTo>
                    <a:pt x="602" y="39745"/>
                  </a:lnTo>
                  <a:cubicBezTo>
                    <a:pt x="602" y="39587"/>
                    <a:pt x="475"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0" y="41202"/>
                    <a:pt x="0" y="41360"/>
                  </a:cubicBezTo>
                  <a:lnTo>
                    <a:pt x="0" y="41392"/>
                  </a:lnTo>
                  <a:cubicBezTo>
                    <a:pt x="0" y="41550"/>
                    <a:pt x="127" y="41709"/>
                    <a:pt x="317" y="41709"/>
                  </a:cubicBezTo>
                  <a:cubicBezTo>
                    <a:pt x="475" y="41709"/>
                    <a:pt x="602" y="41550"/>
                    <a:pt x="602" y="41392"/>
                  </a:cubicBezTo>
                  <a:lnTo>
                    <a:pt x="602" y="41360"/>
                  </a:lnTo>
                  <a:cubicBezTo>
                    <a:pt x="602" y="41202"/>
                    <a:pt x="475"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0" y="42817"/>
                    <a:pt x="0" y="42976"/>
                  </a:cubicBezTo>
                  <a:lnTo>
                    <a:pt x="0" y="43039"/>
                  </a:lnTo>
                  <a:cubicBezTo>
                    <a:pt x="0" y="43197"/>
                    <a:pt x="127" y="43324"/>
                    <a:pt x="317" y="43324"/>
                  </a:cubicBezTo>
                  <a:cubicBezTo>
                    <a:pt x="475" y="43324"/>
                    <a:pt x="602" y="43197"/>
                    <a:pt x="602" y="43039"/>
                  </a:cubicBezTo>
                  <a:lnTo>
                    <a:pt x="602" y="42976"/>
                  </a:lnTo>
                  <a:cubicBezTo>
                    <a:pt x="602" y="42817"/>
                    <a:pt x="475"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0" y="44432"/>
                    <a:pt x="0" y="44622"/>
                  </a:cubicBezTo>
                  <a:lnTo>
                    <a:pt x="0" y="44654"/>
                  </a:lnTo>
                  <a:cubicBezTo>
                    <a:pt x="0" y="44812"/>
                    <a:pt x="127" y="44939"/>
                    <a:pt x="317" y="44939"/>
                  </a:cubicBezTo>
                  <a:cubicBezTo>
                    <a:pt x="475" y="44939"/>
                    <a:pt x="602" y="44812"/>
                    <a:pt x="602" y="44654"/>
                  </a:cubicBezTo>
                  <a:lnTo>
                    <a:pt x="602" y="44622"/>
                  </a:lnTo>
                  <a:cubicBezTo>
                    <a:pt x="602" y="44432"/>
                    <a:pt x="475"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0" y="46079"/>
                    <a:pt x="0" y="46237"/>
                  </a:cubicBezTo>
                  <a:lnTo>
                    <a:pt x="0" y="46269"/>
                  </a:lnTo>
                  <a:cubicBezTo>
                    <a:pt x="0" y="46427"/>
                    <a:pt x="127" y="46554"/>
                    <a:pt x="317" y="46554"/>
                  </a:cubicBezTo>
                  <a:cubicBezTo>
                    <a:pt x="475" y="46554"/>
                    <a:pt x="602" y="46396"/>
                    <a:pt x="602" y="46237"/>
                  </a:cubicBezTo>
                  <a:cubicBezTo>
                    <a:pt x="602" y="46079"/>
                    <a:pt x="475"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0" y="47694"/>
                    <a:pt x="0" y="47853"/>
                  </a:cubicBezTo>
                  <a:lnTo>
                    <a:pt x="0" y="47884"/>
                  </a:lnTo>
                  <a:cubicBezTo>
                    <a:pt x="0" y="48043"/>
                    <a:pt x="127" y="48201"/>
                    <a:pt x="317" y="48201"/>
                  </a:cubicBezTo>
                  <a:cubicBezTo>
                    <a:pt x="475" y="48201"/>
                    <a:pt x="602" y="48043"/>
                    <a:pt x="602" y="47884"/>
                  </a:cubicBezTo>
                  <a:lnTo>
                    <a:pt x="602" y="47853"/>
                  </a:lnTo>
                  <a:cubicBezTo>
                    <a:pt x="602" y="47694"/>
                    <a:pt x="475"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0" y="49309"/>
                    <a:pt x="0" y="49468"/>
                  </a:cubicBezTo>
                  <a:lnTo>
                    <a:pt x="0" y="49531"/>
                  </a:lnTo>
                  <a:cubicBezTo>
                    <a:pt x="0" y="49689"/>
                    <a:pt x="127" y="49816"/>
                    <a:pt x="317" y="49816"/>
                  </a:cubicBezTo>
                  <a:cubicBezTo>
                    <a:pt x="475" y="49816"/>
                    <a:pt x="602" y="49689"/>
                    <a:pt x="602" y="49531"/>
                  </a:cubicBezTo>
                  <a:lnTo>
                    <a:pt x="602" y="49468"/>
                  </a:lnTo>
                  <a:cubicBezTo>
                    <a:pt x="602" y="49309"/>
                    <a:pt x="475"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0" y="50924"/>
                    <a:pt x="0" y="51114"/>
                  </a:cubicBezTo>
                  <a:lnTo>
                    <a:pt x="0" y="51146"/>
                  </a:lnTo>
                  <a:cubicBezTo>
                    <a:pt x="0" y="51304"/>
                    <a:pt x="127" y="51431"/>
                    <a:pt x="317" y="51431"/>
                  </a:cubicBezTo>
                  <a:cubicBezTo>
                    <a:pt x="475" y="51431"/>
                    <a:pt x="602" y="51304"/>
                    <a:pt x="602" y="51146"/>
                  </a:cubicBezTo>
                  <a:lnTo>
                    <a:pt x="602" y="51114"/>
                  </a:lnTo>
                  <a:cubicBezTo>
                    <a:pt x="602" y="50924"/>
                    <a:pt x="475"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0" y="52571"/>
                    <a:pt x="0" y="52730"/>
                  </a:cubicBezTo>
                  <a:lnTo>
                    <a:pt x="0" y="52761"/>
                  </a:lnTo>
                  <a:cubicBezTo>
                    <a:pt x="0" y="52920"/>
                    <a:pt x="127" y="53046"/>
                    <a:pt x="317" y="53046"/>
                  </a:cubicBezTo>
                  <a:cubicBezTo>
                    <a:pt x="475" y="53046"/>
                    <a:pt x="602" y="52920"/>
                    <a:pt x="602" y="52761"/>
                  </a:cubicBezTo>
                  <a:lnTo>
                    <a:pt x="602" y="52730"/>
                  </a:lnTo>
                  <a:cubicBezTo>
                    <a:pt x="602" y="52571"/>
                    <a:pt x="475"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0" y="54186"/>
                    <a:pt x="0" y="54345"/>
                  </a:cubicBezTo>
                  <a:lnTo>
                    <a:pt x="0" y="54376"/>
                  </a:lnTo>
                  <a:cubicBezTo>
                    <a:pt x="0" y="54535"/>
                    <a:pt x="127" y="54693"/>
                    <a:pt x="317" y="54693"/>
                  </a:cubicBezTo>
                  <a:cubicBezTo>
                    <a:pt x="475" y="54693"/>
                    <a:pt x="602" y="54535"/>
                    <a:pt x="602" y="54376"/>
                  </a:cubicBezTo>
                  <a:lnTo>
                    <a:pt x="602" y="54345"/>
                  </a:lnTo>
                  <a:cubicBezTo>
                    <a:pt x="602" y="54186"/>
                    <a:pt x="475"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0" y="55801"/>
                    <a:pt x="0" y="55960"/>
                  </a:cubicBezTo>
                  <a:lnTo>
                    <a:pt x="0" y="56023"/>
                  </a:lnTo>
                  <a:cubicBezTo>
                    <a:pt x="0" y="56181"/>
                    <a:pt x="127" y="56308"/>
                    <a:pt x="317" y="56308"/>
                  </a:cubicBezTo>
                  <a:cubicBezTo>
                    <a:pt x="475" y="56308"/>
                    <a:pt x="602" y="56181"/>
                    <a:pt x="602" y="56023"/>
                  </a:cubicBezTo>
                  <a:lnTo>
                    <a:pt x="602" y="55960"/>
                  </a:lnTo>
                  <a:cubicBezTo>
                    <a:pt x="602" y="55801"/>
                    <a:pt x="475"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0" y="57417"/>
                    <a:pt x="0" y="57607"/>
                  </a:cubicBezTo>
                  <a:lnTo>
                    <a:pt x="0" y="57638"/>
                  </a:lnTo>
                  <a:cubicBezTo>
                    <a:pt x="0" y="57797"/>
                    <a:pt x="127" y="57923"/>
                    <a:pt x="317" y="57923"/>
                  </a:cubicBezTo>
                  <a:cubicBezTo>
                    <a:pt x="475" y="57923"/>
                    <a:pt x="602" y="57797"/>
                    <a:pt x="602" y="57638"/>
                  </a:cubicBezTo>
                  <a:lnTo>
                    <a:pt x="602" y="57607"/>
                  </a:lnTo>
                  <a:cubicBezTo>
                    <a:pt x="602" y="57417"/>
                    <a:pt x="475"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0" y="59063"/>
                    <a:pt x="0" y="59222"/>
                  </a:cubicBezTo>
                  <a:lnTo>
                    <a:pt x="0" y="59253"/>
                  </a:lnTo>
                  <a:cubicBezTo>
                    <a:pt x="0" y="59412"/>
                    <a:pt x="127" y="59538"/>
                    <a:pt x="317" y="59538"/>
                  </a:cubicBezTo>
                  <a:cubicBezTo>
                    <a:pt x="475" y="59538"/>
                    <a:pt x="602" y="59412"/>
                    <a:pt x="602" y="59253"/>
                  </a:cubicBezTo>
                  <a:lnTo>
                    <a:pt x="602" y="59222"/>
                  </a:lnTo>
                  <a:cubicBezTo>
                    <a:pt x="602" y="59063"/>
                    <a:pt x="475"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0" y="60678"/>
                    <a:pt x="0" y="60837"/>
                  </a:cubicBezTo>
                  <a:lnTo>
                    <a:pt x="0" y="60868"/>
                  </a:lnTo>
                  <a:cubicBezTo>
                    <a:pt x="0" y="61027"/>
                    <a:pt x="127" y="61153"/>
                    <a:pt x="317" y="61153"/>
                  </a:cubicBezTo>
                  <a:cubicBezTo>
                    <a:pt x="475" y="61153"/>
                    <a:pt x="602" y="60995"/>
                    <a:pt x="602" y="60837"/>
                  </a:cubicBezTo>
                  <a:cubicBezTo>
                    <a:pt x="602" y="60678"/>
                    <a:pt x="475"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0" y="62294"/>
                    <a:pt x="0" y="62452"/>
                  </a:cubicBezTo>
                  <a:lnTo>
                    <a:pt x="0" y="62515"/>
                  </a:lnTo>
                  <a:cubicBezTo>
                    <a:pt x="0" y="62674"/>
                    <a:pt x="127" y="62800"/>
                    <a:pt x="317" y="62800"/>
                  </a:cubicBezTo>
                  <a:cubicBezTo>
                    <a:pt x="475" y="62800"/>
                    <a:pt x="602" y="62674"/>
                    <a:pt x="602" y="62515"/>
                  </a:cubicBezTo>
                  <a:lnTo>
                    <a:pt x="602" y="62452"/>
                  </a:lnTo>
                  <a:cubicBezTo>
                    <a:pt x="602" y="62294"/>
                    <a:pt x="475"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0" y="63909"/>
                    <a:pt x="0" y="64099"/>
                  </a:cubicBezTo>
                  <a:lnTo>
                    <a:pt x="0" y="64130"/>
                  </a:lnTo>
                  <a:cubicBezTo>
                    <a:pt x="0" y="64289"/>
                    <a:pt x="127" y="64415"/>
                    <a:pt x="317" y="64415"/>
                  </a:cubicBezTo>
                  <a:cubicBezTo>
                    <a:pt x="475" y="64415"/>
                    <a:pt x="602" y="64289"/>
                    <a:pt x="602" y="64130"/>
                  </a:cubicBezTo>
                  <a:lnTo>
                    <a:pt x="602" y="64099"/>
                  </a:lnTo>
                  <a:cubicBezTo>
                    <a:pt x="602" y="63909"/>
                    <a:pt x="475"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0" y="65555"/>
                    <a:pt x="0" y="65714"/>
                  </a:cubicBezTo>
                  <a:lnTo>
                    <a:pt x="0" y="65745"/>
                  </a:lnTo>
                  <a:cubicBezTo>
                    <a:pt x="0" y="65904"/>
                    <a:pt x="127" y="66030"/>
                    <a:pt x="317" y="66030"/>
                  </a:cubicBezTo>
                  <a:cubicBezTo>
                    <a:pt x="475" y="66030"/>
                    <a:pt x="602" y="65904"/>
                    <a:pt x="602" y="65745"/>
                  </a:cubicBezTo>
                  <a:lnTo>
                    <a:pt x="602" y="65714"/>
                  </a:lnTo>
                  <a:cubicBezTo>
                    <a:pt x="602" y="65555"/>
                    <a:pt x="475"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0" y="67171"/>
                    <a:pt x="0" y="67329"/>
                  </a:cubicBezTo>
                  <a:lnTo>
                    <a:pt x="0" y="67361"/>
                  </a:lnTo>
                  <a:cubicBezTo>
                    <a:pt x="0" y="67519"/>
                    <a:pt x="127" y="67677"/>
                    <a:pt x="317" y="67677"/>
                  </a:cubicBezTo>
                  <a:cubicBezTo>
                    <a:pt x="475" y="67677"/>
                    <a:pt x="602" y="67519"/>
                    <a:pt x="602" y="67361"/>
                  </a:cubicBezTo>
                  <a:lnTo>
                    <a:pt x="602" y="67329"/>
                  </a:lnTo>
                  <a:cubicBezTo>
                    <a:pt x="602" y="67171"/>
                    <a:pt x="475"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0" y="68786"/>
                    <a:pt x="0" y="68944"/>
                  </a:cubicBezTo>
                  <a:lnTo>
                    <a:pt x="0" y="69007"/>
                  </a:lnTo>
                  <a:cubicBezTo>
                    <a:pt x="0" y="69166"/>
                    <a:pt x="127" y="69261"/>
                    <a:pt x="317" y="69261"/>
                  </a:cubicBezTo>
                  <a:cubicBezTo>
                    <a:pt x="475" y="69261"/>
                    <a:pt x="602" y="69102"/>
                    <a:pt x="602" y="68944"/>
                  </a:cubicBezTo>
                  <a:cubicBezTo>
                    <a:pt x="602" y="68786"/>
                    <a:pt x="475"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0" y="70401"/>
                    <a:pt x="0" y="70591"/>
                  </a:cubicBezTo>
                  <a:lnTo>
                    <a:pt x="0" y="70622"/>
                  </a:lnTo>
                  <a:cubicBezTo>
                    <a:pt x="0" y="70781"/>
                    <a:pt x="127" y="70907"/>
                    <a:pt x="317" y="70907"/>
                  </a:cubicBezTo>
                  <a:cubicBezTo>
                    <a:pt x="475" y="70907"/>
                    <a:pt x="602" y="70781"/>
                    <a:pt x="602" y="70622"/>
                  </a:cubicBezTo>
                  <a:lnTo>
                    <a:pt x="602" y="70591"/>
                  </a:lnTo>
                  <a:cubicBezTo>
                    <a:pt x="602" y="70401"/>
                    <a:pt x="475"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5"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5" y="73536"/>
                    <a:pt x="159" y="73694"/>
                    <a:pt x="190" y="73853"/>
                  </a:cubicBezTo>
                  <a:lnTo>
                    <a:pt x="190" y="73884"/>
                  </a:lnTo>
                  <a:cubicBezTo>
                    <a:pt x="190" y="74043"/>
                    <a:pt x="317" y="74138"/>
                    <a:pt x="475" y="74138"/>
                  </a:cubicBezTo>
                  <a:lnTo>
                    <a:pt x="507" y="74138"/>
                  </a:lnTo>
                  <a:cubicBezTo>
                    <a:pt x="665" y="74106"/>
                    <a:pt x="792" y="73948"/>
                    <a:pt x="760" y="73789"/>
                  </a:cubicBezTo>
                  <a:cubicBezTo>
                    <a:pt x="760" y="73648"/>
                    <a:pt x="633" y="73531"/>
                    <a:pt x="493" y="73531"/>
                  </a:cubicBezTo>
                  <a:close/>
                  <a:moveTo>
                    <a:pt x="42736" y="74006"/>
                  </a:moveTo>
                  <a:cubicBezTo>
                    <a:pt x="42595"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9" y="74008"/>
                    <a:pt x="42752" y="74006"/>
                    <a:pt x="42736" y="74006"/>
                  </a:cubicBezTo>
                  <a:close/>
                  <a:moveTo>
                    <a:pt x="727" y="75113"/>
                  </a:moveTo>
                  <a:cubicBezTo>
                    <a:pt x="706" y="75113"/>
                    <a:pt x="686" y="75115"/>
                    <a:pt x="665" y="75119"/>
                  </a:cubicBezTo>
                  <a:cubicBezTo>
                    <a:pt x="507" y="75151"/>
                    <a:pt x="412" y="75309"/>
                    <a:pt x="444" y="75468"/>
                  </a:cubicBezTo>
                  <a:lnTo>
                    <a:pt x="444" y="75499"/>
                  </a:lnTo>
                  <a:cubicBezTo>
                    <a:pt x="475" y="75658"/>
                    <a:pt x="602" y="75721"/>
                    <a:pt x="729" y="75721"/>
                  </a:cubicBezTo>
                  <a:lnTo>
                    <a:pt x="792" y="75721"/>
                  </a:lnTo>
                  <a:cubicBezTo>
                    <a:pt x="950" y="75689"/>
                    <a:pt x="1045"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097" y="76697"/>
                  </a:moveTo>
                  <a:cubicBezTo>
                    <a:pt x="1079" y="76697"/>
                    <a:pt x="1062" y="76699"/>
                    <a:pt x="1045" y="76703"/>
                  </a:cubicBezTo>
                  <a:cubicBezTo>
                    <a:pt x="887" y="76766"/>
                    <a:pt x="792" y="76925"/>
                    <a:pt x="824" y="77083"/>
                  </a:cubicBezTo>
                  <a:lnTo>
                    <a:pt x="824" y="77115"/>
                  </a:lnTo>
                  <a:cubicBezTo>
                    <a:pt x="887" y="77241"/>
                    <a:pt x="982" y="77336"/>
                    <a:pt x="1140" y="77336"/>
                  </a:cubicBezTo>
                  <a:cubicBezTo>
                    <a:pt x="1140" y="77336"/>
                    <a:pt x="1172" y="77336"/>
                    <a:pt x="1204" y="77305"/>
                  </a:cubicBezTo>
                  <a:cubicBezTo>
                    <a:pt x="1362" y="77273"/>
                    <a:pt x="1457" y="77115"/>
                    <a:pt x="1394" y="76956"/>
                  </a:cubicBezTo>
                  <a:lnTo>
                    <a:pt x="1394" y="76925"/>
                  </a:lnTo>
                  <a:cubicBezTo>
                    <a:pt x="1366" y="76787"/>
                    <a:pt x="1219" y="76697"/>
                    <a:pt x="1097" y="76697"/>
                  </a:cubicBezTo>
                  <a:close/>
                  <a:moveTo>
                    <a:pt x="42004" y="77161"/>
                  </a:moveTo>
                  <a:cubicBezTo>
                    <a:pt x="41876" y="77161"/>
                    <a:pt x="41760"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07" y="79046"/>
                    <a:pt x="41202" y="79205"/>
                    <a:pt x="41329"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3" y="80503"/>
                    <a:pt x="40537" y="80693"/>
                    <a:pt x="40663" y="80757"/>
                  </a:cubicBezTo>
                  <a:cubicBezTo>
                    <a:pt x="40727" y="80788"/>
                    <a:pt x="40758" y="80788"/>
                    <a:pt x="40790" y="80788"/>
                  </a:cubicBezTo>
                  <a:cubicBezTo>
                    <a:pt x="40917" y="80788"/>
                    <a:pt x="41012" y="80725"/>
                    <a:pt x="41075" y="80598"/>
                  </a:cubicBezTo>
                  <a:cubicBezTo>
                    <a:pt x="41170" y="80440"/>
                    <a:pt x="41107" y="80250"/>
                    <a:pt x="40949" y="80186"/>
                  </a:cubicBezTo>
                  <a:cubicBezTo>
                    <a:pt x="40908" y="80170"/>
                    <a:pt x="40867" y="80162"/>
                    <a:pt x="40827" y="80162"/>
                  </a:cubicBezTo>
                  <a:close/>
                  <a:moveTo>
                    <a:pt x="2967" y="81169"/>
                  </a:moveTo>
                  <a:cubicBezTo>
                    <a:pt x="2919" y="81169"/>
                    <a:pt x="2869" y="81180"/>
                    <a:pt x="2819" y="81200"/>
                  </a:cubicBezTo>
                  <a:cubicBezTo>
                    <a:pt x="2692" y="81295"/>
                    <a:pt x="2629" y="81485"/>
                    <a:pt x="2724" y="81612"/>
                  </a:cubicBezTo>
                  <a:lnTo>
                    <a:pt x="2977" y="81517"/>
                  </a:lnTo>
                  <a:lnTo>
                    <a:pt x="2724" y="81643"/>
                  </a:lnTo>
                  <a:cubicBezTo>
                    <a:pt x="2787" y="81738"/>
                    <a:pt x="2882" y="81802"/>
                    <a:pt x="3009" y="81802"/>
                  </a:cubicBezTo>
                  <a:cubicBezTo>
                    <a:pt x="3041" y="81802"/>
                    <a:pt x="3104" y="81802"/>
                    <a:pt x="3136" y="81770"/>
                  </a:cubicBezTo>
                  <a:cubicBezTo>
                    <a:pt x="3262" y="81675"/>
                    <a:pt x="3326" y="81485"/>
                    <a:pt x="3262" y="81358"/>
                  </a:cubicBezTo>
                  <a:lnTo>
                    <a:pt x="3231" y="81327"/>
                  </a:lnTo>
                  <a:cubicBezTo>
                    <a:pt x="3166" y="81218"/>
                    <a:pt x="3071" y="81169"/>
                    <a:pt x="2967" y="81169"/>
                  </a:cubicBezTo>
                  <a:close/>
                  <a:moveTo>
                    <a:pt x="40057" y="81597"/>
                  </a:moveTo>
                  <a:cubicBezTo>
                    <a:pt x="39949" y="81597"/>
                    <a:pt x="39851" y="81654"/>
                    <a:pt x="39808" y="81738"/>
                  </a:cubicBezTo>
                  <a:lnTo>
                    <a:pt x="39777" y="81770"/>
                  </a:lnTo>
                  <a:cubicBezTo>
                    <a:pt x="39682" y="81897"/>
                    <a:pt x="39745" y="82087"/>
                    <a:pt x="39872" y="82182"/>
                  </a:cubicBezTo>
                  <a:cubicBezTo>
                    <a:pt x="39935" y="82213"/>
                    <a:pt x="39967" y="82213"/>
                    <a:pt x="40030" y="82213"/>
                  </a:cubicBezTo>
                  <a:cubicBezTo>
                    <a:pt x="40125" y="82213"/>
                    <a:pt x="40220" y="82182"/>
                    <a:pt x="40283" y="82087"/>
                  </a:cubicBezTo>
                  <a:lnTo>
                    <a:pt x="40315" y="82055"/>
                  </a:lnTo>
                  <a:cubicBezTo>
                    <a:pt x="40378" y="81897"/>
                    <a:pt x="40347" y="81707"/>
                    <a:pt x="40220" y="81643"/>
                  </a:cubicBezTo>
                  <a:cubicBezTo>
                    <a:pt x="40167" y="81612"/>
                    <a:pt x="40111" y="81597"/>
                    <a:pt x="40057" y="81597"/>
                  </a:cubicBezTo>
                  <a:close/>
                  <a:moveTo>
                    <a:pt x="3805" y="82548"/>
                  </a:moveTo>
                  <a:cubicBezTo>
                    <a:pt x="3751" y="82548"/>
                    <a:pt x="3695" y="82562"/>
                    <a:pt x="3642" y="82593"/>
                  </a:cubicBezTo>
                  <a:cubicBezTo>
                    <a:pt x="3516" y="82688"/>
                    <a:pt x="3484" y="82878"/>
                    <a:pt x="3579" y="83005"/>
                  </a:cubicBezTo>
                  <a:cubicBezTo>
                    <a:pt x="3579" y="83037"/>
                    <a:pt x="3611" y="83037"/>
                    <a:pt x="3611" y="83037"/>
                  </a:cubicBezTo>
                  <a:cubicBezTo>
                    <a:pt x="3642" y="83132"/>
                    <a:pt x="3737" y="83163"/>
                    <a:pt x="3832" y="83163"/>
                  </a:cubicBezTo>
                  <a:cubicBezTo>
                    <a:pt x="3896" y="83163"/>
                    <a:pt x="3927" y="83163"/>
                    <a:pt x="3991" y="83100"/>
                  </a:cubicBezTo>
                  <a:cubicBezTo>
                    <a:pt x="4117" y="83037"/>
                    <a:pt x="4149" y="82815"/>
                    <a:pt x="4054" y="82688"/>
                  </a:cubicBezTo>
                  <a:cubicBezTo>
                    <a:pt x="4012" y="82604"/>
                    <a:pt x="3913" y="82548"/>
                    <a:pt x="3805" y="82548"/>
                  </a:cubicBezTo>
                  <a:close/>
                  <a:moveTo>
                    <a:pt x="39173" y="82983"/>
                  </a:moveTo>
                  <a:cubicBezTo>
                    <a:pt x="39078" y="82983"/>
                    <a:pt x="38981" y="83033"/>
                    <a:pt x="38922" y="83132"/>
                  </a:cubicBezTo>
                  <a:cubicBezTo>
                    <a:pt x="38827" y="83258"/>
                    <a:pt x="38858" y="83448"/>
                    <a:pt x="38985" y="83543"/>
                  </a:cubicBezTo>
                  <a:cubicBezTo>
                    <a:pt x="39048" y="83575"/>
                    <a:pt x="39080" y="83575"/>
                    <a:pt x="39143" y="83575"/>
                  </a:cubicBezTo>
                  <a:cubicBezTo>
                    <a:pt x="39238" y="83575"/>
                    <a:pt x="39333" y="83543"/>
                    <a:pt x="39397" y="83448"/>
                  </a:cubicBezTo>
                  <a:lnTo>
                    <a:pt x="39428" y="83417"/>
                  </a:lnTo>
                  <a:cubicBezTo>
                    <a:pt x="39523" y="83290"/>
                    <a:pt x="39460" y="83132"/>
                    <a:pt x="39333" y="83037"/>
                  </a:cubicBezTo>
                  <a:cubicBezTo>
                    <a:pt x="39286" y="83001"/>
                    <a:pt x="39229" y="82983"/>
                    <a:pt x="39173" y="82983"/>
                  </a:cubicBezTo>
                  <a:close/>
                  <a:moveTo>
                    <a:pt x="4782" y="83874"/>
                  </a:moveTo>
                  <a:cubicBezTo>
                    <a:pt x="4716" y="83874"/>
                    <a:pt x="4648" y="83900"/>
                    <a:pt x="4592" y="83955"/>
                  </a:cubicBezTo>
                  <a:cubicBezTo>
                    <a:pt x="4466" y="84050"/>
                    <a:pt x="4434" y="84240"/>
                    <a:pt x="4529" y="84367"/>
                  </a:cubicBezTo>
                  <a:lnTo>
                    <a:pt x="4782" y="84208"/>
                  </a:lnTo>
                  <a:lnTo>
                    <a:pt x="4561" y="84398"/>
                  </a:lnTo>
                  <a:cubicBezTo>
                    <a:pt x="4624" y="84462"/>
                    <a:pt x="4687" y="84493"/>
                    <a:pt x="4782" y="84493"/>
                  </a:cubicBezTo>
                  <a:cubicBezTo>
                    <a:pt x="4846" y="84493"/>
                    <a:pt x="4909" y="84493"/>
                    <a:pt x="4972" y="84430"/>
                  </a:cubicBezTo>
                  <a:cubicBezTo>
                    <a:pt x="5099" y="84335"/>
                    <a:pt x="5131" y="84145"/>
                    <a:pt x="5036" y="84018"/>
                  </a:cubicBezTo>
                  <a:cubicBezTo>
                    <a:pt x="5036" y="84018"/>
                    <a:pt x="5004" y="83987"/>
                    <a:pt x="5004" y="83987"/>
                  </a:cubicBezTo>
                  <a:cubicBezTo>
                    <a:pt x="4951" y="83916"/>
                    <a:pt x="4867" y="83874"/>
                    <a:pt x="4782" y="83874"/>
                  </a:cubicBezTo>
                  <a:close/>
                  <a:moveTo>
                    <a:pt x="38203" y="84280"/>
                  </a:moveTo>
                  <a:cubicBezTo>
                    <a:pt x="38101" y="84280"/>
                    <a:pt x="37997"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8"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968" y="86615"/>
                  </a:lnTo>
                  <a:lnTo>
                    <a:pt x="6778" y="86837"/>
                  </a:lnTo>
                  <a:cubicBezTo>
                    <a:pt x="6841" y="86869"/>
                    <a:pt x="6904" y="86900"/>
                    <a:pt x="6968" y="86900"/>
                  </a:cubicBezTo>
                  <a:cubicBezTo>
                    <a:pt x="7063" y="86900"/>
                    <a:pt x="7126" y="86869"/>
                    <a:pt x="7189" y="86805"/>
                  </a:cubicBezTo>
                  <a:cubicBezTo>
                    <a:pt x="7316" y="86679"/>
                    <a:pt x="7284" y="86489"/>
                    <a:pt x="7189" y="86394"/>
                  </a:cubicBezTo>
                  <a:lnTo>
                    <a:pt x="7158" y="86362"/>
                  </a:lnTo>
                  <a:cubicBezTo>
                    <a:pt x="7099" y="86303"/>
                    <a:pt x="7026" y="86278"/>
                    <a:pt x="6953" y="86278"/>
                  </a:cubicBezTo>
                  <a:close/>
                  <a:moveTo>
                    <a:pt x="35961" y="86615"/>
                  </a:moveTo>
                  <a:cubicBezTo>
                    <a:pt x="35881" y="86615"/>
                    <a:pt x="35802" y="86647"/>
                    <a:pt x="35755" y="86710"/>
                  </a:cubicBezTo>
                  <a:cubicBezTo>
                    <a:pt x="35628" y="86805"/>
                    <a:pt x="35596" y="86995"/>
                    <a:pt x="35723" y="87122"/>
                  </a:cubicBezTo>
                  <a:cubicBezTo>
                    <a:pt x="35786" y="87185"/>
                    <a:pt x="35850" y="87217"/>
                    <a:pt x="35945" y="87217"/>
                  </a:cubicBezTo>
                  <a:cubicBezTo>
                    <a:pt x="36008" y="87217"/>
                    <a:pt x="36071" y="87217"/>
                    <a:pt x="36135" y="87154"/>
                  </a:cubicBezTo>
                  <a:lnTo>
                    <a:pt x="36166" y="87122"/>
                  </a:lnTo>
                  <a:cubicBezTo>
                    <a:pt x="36293" y="86995"/>
                    <a:pt x="36293" y="86837"/>
                    <a:pt x="36166" y="86710"/>
                  </a:cubicBezTo>
                  <a:cubicBezTo>
                    <a:pt x="36119" y="86647"/>
                    <a:pt x="36040" y="86615"/>
                    <a:pt x="35961" y="86615"/>
                  </a:cubicBezTo>
                  <a:close/>
                  <a:moveTo>
                    <a:pt x="8180" y="87350"/>
                  </a:moveTo>
                  <a:cubicBezTo>
                    <a:pt x="8092" y="87350"/>
                    <a:pt x="8005" y="87383"/>
                    <a:pt x="7949" y="87439"/>
                  </a:cubicBezTo>
                  <a:cubicBezTo>
                    <a:pt x="7823" y="87597"/>
                    <a:pt x="7854" y="87787"/>
                    <a:pt x="7981" y="87882"/>
                  </a:cubicBezTo>
                  <a:lnTo>
                    <a:pt x="8013" y="87882"/>
                  </a:lnTo>
                  <a:cubicBezTo>
                    <a:pt x="8076" y="87945"/>
                    <a:pt x="8108" y="87977"/>
                    <a:pt x="8171" y="87977"/>
                  </a:cubicBezTo>
                  <a:cubicBezTo>
                    <a:pt x="8266" y="87977"/>
                    <a:pt x="8361" y="87914"/>
                    <a:pt x="8424" y="87850"/>
                  </a:cubicBezTo>
                  <a:cubicBezTo>
                    <a:pt x="8519" y="87724"/>
                    <a:pt x="8488" y="87502"/>
                    <a:pt x="8361" y="87407"/>
                  </a:cubicBezTo>
                  <a:cubicBezTo>
                    <a:pt x="8308" y="87367"/>
                    <a:pt x="8244" y="87350"/>
                    <a:pt x="8180" y="87350"/>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1" y="88262"/>
                    <a:pt x="34805" y="88230"/>
                    <a:pt x="34868" y="88199"/>
                  </a:cubicBezTo>
                  <a:cubicBezTo>
                    <a:pt x="34868" y="88199"/>
                    <a:pt x="34900" y="88167"/>
                    <a:pt x="34900" y="88167"/>
                  </a:cubicBezTo>
                  <a:cubicBezTo>
                    <a:pt x="35026" y="88072"/>
                    <a:pt x="35026" y="87914"/>
                    <a:pt x="34931" y="87787"/>
                  </a:cubicBezTo>
                  <a:cubicBezTo>
                    <a:pt x="34878" y="87698"/>
                    <a:pt x="34794" y="87659"/>
                    <a:pt x="34709" y="87659"/>
                  </a:cubicBezTo>
                  <a:close/>
                  <a:moveTo>
                    <a:pt x="9486" y="88325"/>
                  </a:moveTo>
                  <a:cubicBezTo>
                    <a:pt x="9385" y="88325"/>
                    <a:pt x="9279" y="88368"/>
                    <a:pt x="9216" y="88452"/>
                  </a:cubicBezTo>
                  <a:cubicBezTo>
                    <a:pt x="9121" y="88579"/>
                    <a:pt x="9153" y="88769"/>
                    <a:pt x="9311" y="88864"/>
                  </a:cubicBezTo>
                  <a:lnTo>
                    <a:pt x="9311" y="88895"/>
                  </a:lnTo>
                  <a:cubicBezTo>
                    <a:pt x="9374" y="88927"/>
                    <a:pt x="9438" y="88927"/>
                    <a:pt x="9501" y="88927"/>
                  </a:cubicBezTo>
                  <a:cubicBezTo>
                    <a:pt x="9596" y="88927"/>
                    <a:pt x="9691" y="88895"/>
                    <a:pt x="9754" y="88800"/>
                  </a:cubicBezTo>
                  <a:cubicBezTo>
                    <a:pt x="9818" y="88674"/>
                    <a:pt x="9786" y="88484"/>
                    <a:pt x="9659" y="88389"/>
                  </a:cubicBezTo>
                  <a:lnTo>
                    <a:pt x="9628" y="88357"/>
                  </a:lnTo>
                  <a:cubicBezTo>
                    <a:pt x="9586" y="88336"/>
                    <a:pt x="9536" y="88325"/>
                    <a:pt x="9486" y="88325"/>
                  </a:cubicBezTo>
                  <a:close/>
                  <a:moveTo>
                    <a:pt x="33414" y="88589"/>
                  </a:moveTo>
                  <a:cubicBezTo>
                    <a:pt x="33357" y="88589"/>
                    <a:pt x="33300"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69"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2003" y="90447"/>
                    <a:pt x="12130" y="90511"/>
                  </a:cubicBezTo>
                  <a:lnTo>
                    <a:pt x="12161" y="90542"/>
                  </a:lnTo>
                  <a:cubicBezTo>
                    <a:pt x="12225" y="90574"/>
                    <a:pt x="12256" y="90574"/>
                    <a:pt x="12288" y="90574"/>
                  </a:cubicBezTo>
                  <a:cubicBezTo>
                    <a:pt x="12383" y="90574"/>
                    <a:pt x="12510" y="90511"/>
                    <a:pt x="12541" y="90384"/>
                  </a:cubicBezTo>
                  <a:cubicBezTo>
                    <a:pt x="12636" y="90257"/>
                    <a:pt x="12541" y="90067"/>
                    <a:pt x="12383" y="90004"/>
                  </a:cubicBezTo>
                  <a:cubicBezTo>
                    <a:pt x="12342" y="89973"/>
                    <a:pt x="12295" y="89959"/>
                    <a:pt x="12248" y="89959"/>
                  </a:cubicBezTo>
                  <a:close/>
                  <a:moveTo>
                    <a:pt x="30561" y="90170"/>
                  </a:moveTo>
                  <a:cubicBezTo>
                    <a:pt x="30518" y="90170"/>
                    <a:pt x="30475" y="90177"/>
                    <a:pt x="30434" y="90194"/>
                  </a:cubicBezTo>
                  <a:lnTo>
                    <a:pt x="30403" y="90226"/>
                  </a:lnTo>
                  <a:cubicBezTo>
                    <a:pt x="30244" y="90289"/>
                    <a:pt x="30181" y="90447"/>
                    <a:pt x="30276" y="90606"/>
                  </a:cubicBezTo>
                  <a:cubicBezTo>
                    <a:pt x="30308" y="90701"/>
                    <a:pt x="30434" y="90764"/>
                    <a:pt x="30529" y="90764"/>
                  </a:cubicBezTo>
                  <a:lnTo>
                    <a:pt x="30656" y="90764"/>
                  </a:lnTo>
                  <a:lnTo>
                    <a:pt x="30561" y="90479"/>
                  </a:lnTo>
                  <a:lnTo>
                    <a:pt x="30561" y="90479"/>
                  </a:lnTo>
                  <a:lnTo>
                    <a:pt x="30688" y="90732"/>
                  </a:lnTo>
                  <a:cubicBezTo>
                    <a:pt x="30846" y="90669"/>
                    <a:pt x="30909" y="90479"/>
                    <a:pt x="30846" y="90352"/>
                  </a:cubicBezTo>
                  <a:cubicBezTo>
                    <a:pt x="30799" y="90235"/>
                    <a:pt x="30682" y="90170"/>
                    <a:pt x="30561" y="90170"/>
                  </a:cubicBezTo>
                  <a:close/>
                  <a:moveTo>
                    <a:pt x="13732" y="90613"/>
                  </a:moveTo>
                  <a:cubicBezTo>
                    <a:pt x="13623" y="90613"/>
                    <a:pt x="13507" y="90678"/>
                    <a:pt x="13460" y="90796"/>
                  </a:cubicBezTo>
                  <a:cubicBezTo>
                    <a:pt x="13396" y="90954"/>
                    <a:pt x="13491" y="91144"/>
                    <a:pt x="13650" y="91176"/>
                  </a:cubicBezTo>
                  <a:lnTo>
                    <a:pt x="13681" y="91207"/>
                  </a:lnTo>
                  <a:cubicBezTo>
                    <a:pt x="13713" y="91207"/>
                    <a:pt x="13745" y="91239"/>
                    <a:pt x="13776"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7" y="91366"/>
                    <a:pt x="27172" y="91524"/>
                    <a:pt x="27204" y="91682"/>
                  </a:cubicBezTo>
                  <a:cubicBezTo>
                    <a:pt x="27236" y="91809"/>
                    <a:pt x="27362" y="91904"/>
                    <a:pt x="27489" y="91904"/>
                  </a:cubicBezTo>
                  <a:cubicBezTo>
                    <a:pt x="27521" y="91904"/>
                    <a:pt x="27552" y="91904"/>
                    <a:pt x="27584" y="91872"/>
                  </a:cubicBezTo>
                  <a:lnTo>
                    <a:pt x="27616" y="91872"/>
                  </a:lnTo>
                  <a:cubicBezTo>
                    <a:pt x="27774" y="91841"/>
                    <a:pt x="27838" y="91651"/>
                    <a:pt x="27806" y="91524"/>
                  </a:cubicBezTo>
                  <a:cubicBezTo>
                    <a:pt x="27751" y="91386"/>
                    <a:pt x="27623"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3"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2" y="91682"/>
                  </a:lnTo>
                  <a:cubicBezTo>
                    <a:pt x="25684" y="91714"/>
                    <a:pt x="25589" y="91872"/>
                    <a:pt x="25621" y="92031"/>
                  </a:cubicBezTo>
                  <a:cubicBezTo>
                    <a:pt x="25652" y="92157"/>
                    <a:pt x="25811" y="92252"/>
                    <a:pt x="25937" y="92252"/>
                  </a:cubicBezTo>
                  <a:lnTo>
                    <a:pt x="26032" y="92252"/>
                  </a:lnTo>
                  <a:cubicBezTo>
                    <a:pt x="26191" y="92221"/>
                    <a:pt x="26286" y="92062"/>
                    <a:pt x="26254" y="91904"/>
                  </a:cubicBezTo>
                  <a:cubicBezTo>
                    <a:pt x="26226"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8"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5" y="92062"/>
                  </a:moveTo>
                  <a:cubicBezTo>
                    <a:pt x="22517" y="92094"/>
                    <a:pt x="22390" y="92221"/>
                    <a:pt x="22390" y="92379"/>
                  </a:cubicBezTo>
                  <a:cubicBezTo>
                    <a:pt x="22422" y="92537"/>
                    <a:pt x="22549" y="92664"/>
                    <a:pt x="22707" y="92664"/>
                  </a:cubicBezTo>
                  <a:lnTo>
                    <a:pt x="22739" y="92664"/>
                  </a:lnTo>
                  <a:cubicBezTo>
                    <a:pt x="22929" y="92664"/>
                    <a:pt x="23055"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5" y="92696"/>
                  </a:lnTo>
                  <a:cubicBezTo>
                    <a:pt x="21884" y="92696"/>
                    <a:pt x="22010" y="92537"/>
                    <a:pt x="22010" y="92379"/>
                  </a:cubicBezTo>
                  <a:cubicBezTo>
                    <a:pt x="22010" y="92221"/>
                    <a:pt x="21884" y="92094"/>
                    <a:pt x="21725" y="92094"/>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7"/>
          <p:cNvGrpSpPr/>
          <p:nvPr/>
        </p:nvGrpSpPr>
        <p:grpSpPr>
          <a:xfrm>
            <a:off x="6982371" y="1196798"/>
            <a:ext cx="1303238" cy="3195058"/>
            <a:chOff x="6982371" y="1196798"/>
            <a:chExt cx="1303238" cy="3195058"/>
          </a:xfrm>
        </p:grpSpPr>
        <p:sp>
          <p:nvSpPr>
            <p:cNvPr id="1065" name="Google Shape;1065;p37"/>
            <p:cNvSpPr/>
            <p:nvPr/>
          </p:nvSpPr>
          <p:spPr>
            <a:xfrm>
              <a:off x="6982371" y="1599389"/>
              <a:ext cx="1303238" cy="2792467"/>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201"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816"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37" y="508"/>
                  </a:cubicBezTo>
                  <a:cubicBezTo>
                    <a:pt x="18337" y="666"/>
                    <a:pt x="18464" y="793"/>
                    <a:pt x="18622" y="793"/>
                  </a:cubicBezTo>
                  <a:lnTo>
                    <a:pt x="18654" y="761"/>
                  </a:lnTo>
                  <a:lnTo>
                    <a:pt x="18717"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77" y="254"/>
                  </a:cubicBezTo>
                  <a:lnTo>
                    <a:pt x="25082" y="539"/>
                  </a:lnTo>
                  <a:lnTo>
                    <a:pt x="25114" y="254"/>
                  </a:lnTo>
                  <a:cubicBezTo>
                    <a:pt x="25098" y="251"/>
                    <a:pt x="25081" y="249"/>
                    <a:pt x="25066" y="249"/>
                  </a:cubicBezTo>
                  <a:close/>
                  <a:moveTo>
                    <a:pt x="17036" y="470"/>
                  </a:moveTo>
                  <a:cubicBezTo>
                    <a:pt x="17016" y="470"/>
                    <a:pt x="16996" y="472"/>
                    <a:pt x="16975" y="476"/>
                  </a:cubicBezTo>
                  <a:lnTo>
                    <a:pt x="17007" y="761"/>
                  </a:lnTo>
                  <a:lnTo>
                    <a:pt x="16943" y="476"/>
                  </a:lnTo>
                  <a:cubicBezTo>
                    <a:pt x="16785" y="508"/>
                    <a:pt x="16690" y="666"/>
                    <a:pt x="16722" y="824"/>
                  </a:cubicBezTo>
                  <a:cubicBezTo>
                    <a:pt x="16753" y="983"/>
                    <a:pt x="16880" y="1078"/>
                    <a:pt x="17007" y="1078"/>
                  </a:cubicBezTo>
                  <a:cubicBezTo>
                    <a:pt x="17038" y="1078"/>
                    <a:pt x="17070" y="1046"/>
                    <a:pt x="17070" y="1046"/>
                  </a:cubicBezTo>
                  <a:lnTo>
                    <a:pt x="17102" y="1046"/>
                  </a:lnTo>
                  <a:cubicBezTo>
                    <a:pt x="17292" y="1014"/>
                    <a:pt x="17387" y="856"/>
                    <a:pt x="17355" y="698"/>
                  </a:cubicBezTo>
                  <a:cubicBezTo>
                    <a:pt x="17300" y="560"/>
                    <a:pt x="17173" y="470"/>
                    <a:pt x="17036"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6" y="868"/>
                  </a:moveTo>
                  <a:cubicBezTo>
                    <a:pt x="15461" y="868"/>
                    <a:pt x="15426" y="874"/>
                    <a:pt x="15392" y="888"/>
                  </a:cubicBezTo>
                  <a:lnTo>
                    <a:pt x="15360" y="888"/>
                  </a:lnTo>
                  <a:cubicBezTo>
                    <a:pt x="15202" y="919"/>
                    <a:pt x="15138" y="1109"/>
                    <a:pt x="15170" y="1236"/>
                  </a:cubicBezTo>
                  <a:cubicBezTo>
                    <a:pt x="15233" y="1363"/>
                    <a:pt x="15360" y="1458"/>
                    <a:pt x="15487" y="1458"/>
                  </a:cubicBezTo>
                  <a:lnTo>
                    <a:pt x="15582" y="1458"/>
                  </a:lnTo>
                  <a:cubicBezTo>
                    <a:pt x="15740" y="1394"/>
                    <a:pt x="15803" y="1236"/>
                    <a:pt x="15772" y="1078"/>
                  </a:cubicBezTo>
                  <a:cubicBezTo>
                    <a:pt x="15747" y="953"/>
                    <a:pt x="15624" y="868"/>
                    <a:pt x="15496"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66" y="1394"/>
                  </a:cubicBezTo>
                  <a:cubicBezTo>
                    <a:pt x="28598" y="1236"/>
                    <a:pt x="28503" y="1078"/>
                    <a:pt x="28376" y="1046"/>
                  </a:cubicBezTo>
                  <a:lnTo>
                    <a:pt x="28313" y="1014"/>
                  </a:lnTo>
                  <a:cubicBezTo>
                    <a:pt x="28286" y="1009"/>
                    <a:pt x="28260" y="1006"/>
                    <a:pt x="28234" y="1006"/>
                  </a:cubicBezTo>
                  <a:close/>
                  <a:moveTo>
                    <a:pt x="13935" y="1402"/>
                  </a:moveTo>
                  <a:cubicBezTo>
                    <a:pt x="13892" y="1402"/>
                    <a:pt x="13849" y="1410"/>
                    <a:pt x="13808" y="1426"/>
                  </a:cubicBezTo>
                  <a:cubicBezTo>
                    <a:pt x="13650" y="1489"/>
                    <a:pt x="13587" y="1648"/>
                    <a:pt x="13650" y="1806"/>
                  </a:cubicBezTo>
                  <a:cubicBezTo>
                    <a:pt x="13682" y="1933"/>
                    <a:pt x="13808"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57" y="1560"/>
                  </a:moveTo>
                  <a:cubicBezTo>
                    <a:pt x="29648" y="1560"/>
                    <a:pt x="29531" y="1625"/>
                    <a:pt x="29484" y="1743"/>
                  </a:cubicBezTo>
                  <a:cubicBezTo>
                    <a:pt x="29421" y="1901"/>
                    <a:pt x="29484" y="2059"/>
                    <a:pt x="29643" y="2123"/>
                  </a:cubicBezTo>
                  <a:lnTo>
                    <a:pt x="29674" y="2154"/>
                  </a:lnTo>
                  <a:lnTo>
                    <a:pt x="29801" y="2154"/>
                  </a:lnTo>
                  <a:cubicBezTo>
                    <a:pt x="29928" y="2154"/>
                    <a:pt x="30023" y="2091"/>
                    <a:pt x="30086" y="1996"/>
                  </a:cubicBezTo>
                  <a:cubicBezTo>
                    <a:pt x="30149" y="1838"/>
                    <a:pt x="30054" y="1648"/>
                    <a:pt x="29896" y="1584"/>
                  </a:cubicBezTo>
                  <a:lnTo>
                    <a:pt x="29864" y="1584"/>
                  </a:lnTo>
                  <a:cubicBezTo>
                    <a:pt x="29832" y="1568"/>
                    <a:pt x="29795" y="1560"/>
                    <a:pt x="29757" y="1560"/>
                  </a:cubicBezTo>
                  <a:close/>
                  <a:moveTo>
                    <a:pt x="12458" y="2021"/>
                  </a:moveTo>
                  <a:cubicBezTo>
                    <a:pt x="12412" y="2021"/>
                    <a:pt x="12365" y="2032"/>
                    <a:pt x="12320" y="2059"/>
                  </a:cubicBezTo>
                  <a:lnTo>
                    <a:pt x="12415" y="2344"/>
                  </a:lnTo>
                  <a:lnTo>
                    <a:pt x="12288" y="2059"/>
                  </a:lnTo>
                  <a:cubicBezTo>
                    <a:pt x="12161" y="2154"/>
                    <a:pt x="12098" y="2313"/>
                    <a:pt x="12161" y="2471"/>
                  </a:cubicBezTo>
                  <a:cubicBezTo>
                    <a:pt x="12193" y="2566"/>
                    <a:pt x="12320" y="2629"/>
                    <a:pt x="12415" y="2629"/>
                  </a:cubicBezTo>
                  <a:cubicBezTo>
                    <a:pt x="12478" y="2629"/>
                    <a:pt x="12510" y="2629"/>
                    <a:pt x="12541" y="2598"/>
                  </a:cubicBezTo>
                  <a:lnTo>
                    <a:pt x="12573" y="2598"/>
                  </a:lnTo>
                  <a:cubicBezTo>
                    <a:pt x="12731" y="2503"/>
                    <a:pt x="12795" y="2344"/>
                    <a:pt x="12731" y="2186"/>
                  </a:cubicBezTo>
                  <a:cubicBezTo>
                    <a:pt x="12686" y="2095"/>
                    <a:pt x="12576" y="2021"/>
                    <a:pt x="12458" y="2021"/>
                  </a:cubicBezTo>
                  <a:close/>
                  <a:moveTo>
                    <a:pt x="31258" y="2225"/>
                  </a:moveTo>
                  <a:cubicBezTo>
                    <a:pt x="31137" y="2225"/>
                    <a:pt x="31020" y="2290"/>
                    <a:pt x="30973" y="2408"/>
                  </a:cubicBezTo>
                  <a:cubicBezTo>
                    <a:pt x="30910"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416" y="2281"/>
                  </a:cubicBezTo>
                  <a:lnTo>
                    <a:pt x="31385" y="2249"/>
                  </a:lnTo>
                  <a:cubicBezTo>
                    <a:pt x="31344" y="2233"/>
                    <a:pt x="31301" y="2225"/>
                    <a:pt x="31258"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2" y="2830"/>
                    <a:pt x="11134" y="2774"/>
                    <a:pt x="11026" y="2774"/>
                  </a:cubicBezTo>
                  <a:close/>
                  <a:moveTo>
                    <a:pt x="32655" y="3027"/>
                  </a:moveTo>
                  <a:cubicBezTo>
                    <a:pt x="32556" y="3027"/>
                    <a:pt x="32472" y="3083"/>
                    <a:pt x="32430" y="3168"/>
                  </a:cubicBezTo>
                  <a:cubicBezTo>
                    <a:pt x="32335" y="3326"/>
                    <a:pt x="32398" y="3516"/>
                    <a:pt x="32525" y="3579"/>
                  </a:cubicBezTo>
                  <a:cubicBezTo>
                    <a:pt x="32588" y="3611"/>
                    <a:pt x="32651" y="3643"/>
                    <a:pt x="32683" y="3643"/>
                  </a:cubicBezTo>
                  <a:cubicBezTo>
                    <a:pt x="32810" y="3643"/>
                    <a:pt x="32905" y="3579"/>
                    <a:pt x="32936" y="3484"/>
                  </a:cubicBezTo>
                  <a:cubicBezTo>
                    <a:pt x="33031" y="3358"/>
                    <a:pt x="33000" y="3168"/>
                    <a:pt x="32841" y="3073"/>
                  </a:cubicBezTo>
                  <a:lnTo>
                    <a:pt x="32810" y="3073"/>
                  </a:lnTo>
                  <a:cubicBezTo>
                    <a:pt x="32757" y="3041"/>
                    <a:pt x="32704" y="3027"/>
                    <a:pt x="32655" y="3027"/>
                  </a:cubicBezTo>
                  <a:close/>
                  <a:moveTo>
                    <a:pt x="9644" y="3621"/>
                  </a:moveTo>
                  <a:cubicBezTo>
                    <a:pt x="9588" y="3621"/>
                    <a:pt x="9529" y="3639"/>
                    <a:pt x="9470" y="3674"/>
                  </a:cubicBez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33" y="3904"/>
                  </a:moveTo>
                  <a:cubicBezTo>
                    <a:pt x="33941" y="3904"/>
                    <a:pt x="33849" y="3946"/>
                    <a:pt x="33791" y="4023"/>
                  </a:cubicBezTo>
                  <a:cubicBezTo>
                    <a:pt x="33696" y="4149"/>
                    <a:pt x="33728"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53" y="3922"/>
                    <a:pt x="34093" y="3904"/>
                    <a:pt x="34033" y="3904"/>
                  </a:cubicBezTo>
                  <a:close/>
                  <a:moveTo>
                    <a:pt x="8344" y="4588"/>
                  </a:moveTo>
                  <a:cubicBezTo>
                    <a:pt x="8271" y="4588"/>
                    <a:pt x="8198" y="4612"/>
                    <a:pt x="8139" y="4656"/>
                  </a:cubicBezTo>
                  <a:cubicBezTo>
                    <a:pt x="8139" y="4656"/>
                    <a:pt x="8108" y="4688"/>
                    <a:pt x="8108" y="4688"/>
                  </a:cubicBezTo>
                  <a:cubicBezTo>
                    <a:pt x="7981" y="4783"/>
                    <a:pt x="7981" y="4973"/>
                    <a:pt x="8108" y="5100"/>
                  </a:cubicBezTo>
                  <a:cubicBezTo>
                    <a:pt x="8139" y="5163"/>
                    <a:pt x="8234" y="5195"/>
                    <a:pt x="8329" y="5195"/>
                  </a:cubicBezTo>
                  <a:cubicBezTo>
                    <a:pt x="8393" y="5195"/>
                    <a:pt x="8456" y="5163"/>
                    <a:pt x="8520" y="5100"/>
                  </a:cubicBezTo>
                  <a:cubicBezTo>
                    <a:pt x="8646" y="5005"/>
                    <a:pt x="8678" y="4815"/>
                    <a:pt x="8583" y="4688"/>
                  </a:cubicBezTo>
                  <a:cubicBezTo>
                    <a:pt x="8515" y="4620"/>
                    <a:pt x="8429" y="4588"/>
                    <a:pt x="8344" y="4588"/>
                  </a:cubicBezTo>
                  <a:close/>
                  <a:moveTo>
                    <a:pt x="35309" y="4892"/>
                  </a:moveTo>
                  <a:cubicBezTo>
                    <a:pt x="35220" y="4892"/>
                    <a:pt x="35129" y="4933"/>
                    <a:pt x="35058" y="5005"/>
                  </a:cubicBezTo>
                  <a:cubicBezTo>
                    <a:pt x="34963" y="5131"/>
                    <a:pt x="34995" y="5321"/>
                    <a:pt x="35122" y="5416"/>
                  </a:cubicBezTo>
                  <a:cubicBezTo>
                    <a:pt x="35122" y="5416"/>
                    <a:pt x="35153" y="5448"/>
                    <a:pt x="35153" y="5448"/>
                  </a:cubicBezTo>
                  <a:cubicBezTo>
                    <a:pt x="35185" y="5480"/>
                    <a:pt x="35280" y="5511"/>
                    <a:pt x="35343" y="5511"/>
                  </a:cubicBezTo>
                  <a:cubicBezTo>
                    <a:pt x="35407" y="5511"/>
                    <a:pt x="35502" y="5480"/>
                    <a:pt x="35565" y="5416"/>
                  </a:cubicBezTo>
                  <a:cubicBezTo>
                    <a:pt x="35660" y="5258"/>
                    <a:pt x="35660" y="5100"/>
                    <a:pt x="35533" y="4973"/>
                  </a:cubicBezTo>
                  <a:lnTo>
                    <a:pt x="35312" y="5195"/>
                  </a:lnTo>
                  <a:lnTo>
                    <a:pt x="35502" y="4973"/>
                  </a:lnTo>
                  <a:cubicBezTo>
                    <a:pt x="35446" y="4917"/>
                    <a:pt x="35378" y="4892"/>
                    <a:pt x="35309" y="4892"/>
                  </a:cubicBezTo>
                  <a:close/>
                  <a:moveTo>
                    <a:pt x="7106" y="5649"/>
                  </a:moveTo>
                  <a:cubicBezTo>
                    <a:pt x="7036" y="5649"/>
                    <a:pt x="6963" y="5674"/>
                    <a:pt x="6904" y="5733"/>
                  </a:cubicBezTo>
                  <a:lnTo>
                    <a:pt x="7063" y="5986"/>
                  </a:lnTo>
                  <a:lnTo>
                    <a:pt x="6873" y="5765"/>
                  </a:lnTo>
                  <a:cubicBezTo>
                    <a:pt x="6746" y="5860"/>
                    <a:pt x="6746" y="6050"/>
                    <a:pt x="6873" y="6176"/>
                  </a:cubicBezTo>
                  <a:cubicBezTo>
                    <a:pt x="6936"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27" y="5982"/>
                  </a:moveTo>
                  <a:cubicBezTo>
                    <a:pt x="36447" y="5982"/>
                    <a:pt x="36361" y="6013"/>
                    <a:pt x="36293" y="6081"/>
                  </a:cubicBezTo>
                  <a:cubicBezTo>
                    <a:pt x="36198" y="6176"/>
                    <a:pt x="36198" y="6366"/>
                    <a:pt x="36293" y="6493"/>
                  </a:cubicBezTo>
                  <a:lnTo>
                    <a:pt x="36325" y="6525"/>
                  </a:lnTo>
                  <a:cubicBezTo>
                    <a:pt x="36388" y="6588"/>
                    <a:pt x="36452" y="6588"/>
                    <a:pt x="36547" y="6588"/>
                  </a:cubicBezTo>
                  <a:cubicBezTo>
                    <a:pt x="36610" y="6588"/>
                    <a:pt x="36705" y="6556"/>
                    <a:pt x="36768" y="6493"/>
                  </a:cubicBezTo>
                  <a:cubicBezTo>
                    <a:pt x="36863" y="6398"/>
                    <a:pt x="36863" y="6208"/>
                    <a:pt x="36737" y="6081"/>
                  </a:cubicBezTo>
                  <a:lnTo>
                    <a:pt x="36705" y="6050"/>
                  </a:lnTo>
                  <a:cubicBezTo>
                    <a:pt x="36661" y="6005"/>
                    <a:pt x="36596" y="5982"/>
                    <a:pt x="36527"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303"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813"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30" y="8021"/>
                  </a:moveTo>
                  <a:cubicBezTo>
                    <a:pt x="4837" y="8021"/>
                    <a:pt x="4745" y="8063"/>
                    <a:pt x="4688" y="8140"/>
                  </a:cubicBezTo>
                  <a:lnTo>
                    <a:pt x="4656" y="8171"/>
                  </a:lnTo>
                  <a:cubicBezTo>
                    <a:pt x="4561"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30"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700"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7"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429" y="10325"/>
                    <a:pt x="39524" y="10357"/>
                    <a:pt x="39619" y="10357"/>
                  </a:cubicBezTo>
                  <a:cubicBezTo>
                    <a:pt x="39682" y="10357"/>
                    <a:pt x="39714" y="10357"/>
                    <a:pt x="39777" y="10325"/>
                  </a:cubicBezTo>
                  <a:cubicBezTo>
                    <a:pt x="39904" y="10230"/>
                    <a:pt x="39967"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89" y="11623"/>
                  </a:lnTo>
                  <a:cubicBezTo>
                    <a:pt x="40220" y="11718"/>
                    <a:pt x="40347"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96" y="12510"/>
                    <a:pt x="2059" y="12668"/>
                    <a:pt x="2217" y="12732"/>
                  </a:cubicBezTo>
                  <a:cubicBezTo>
                    <a:pt x="2249" y="12763"/>
                    <a:pt x="2281" y="12763"/>
                    <a:pt x="2312" y="12763"/>
                  </a:cubicBezTo>
                  <a:cubicBezTo>
                    <a:pt x="2439" y="12763"/>
                    <a:pt x="2566" y="12700"/>
                    <a:pt x="2597" y="12573"/>
                  </a:cubicBezTo>
                  <a:cubicBezTo>
                    <a:pt x="2661" y="12415"/>
                    <a:pt x="2629" y="12257"/>
                    <a:pt x="2471" y="12193"/>
                  </a:cubicBezTo>
                  <a:cubicBezTo>
                    <a:pt x="2420" y="12163"/>
                    <a:pt x="2369" y="12149"/>
                    <a:pt x="2321" y="12149"/>
                  </a:cubicBezTo>
                  <a:close/>
                  <a:moveTo>
                    <a:pt x="41159" y="12606"/>
                  </a:moveTo>
                  <a:cubicBezTo>
                    <a:pt x="41112" y="12606"/>
                    <a:pt x="41062" y="12617"/>
                    <a:pt x="41012" y="12637"/>
                  </a:cubicBezTo>
                  <a:cubicBezTo>
                    <a:pt x="40885" y="12700"/>
                    <a:pt x="40822" y="12890"/>
                    <a:pt x="40885" y="13048"/>
                  </a:cubicBezTo>
                  <a:cubicBezTo>
                    <a:pt x="40917" y="13143"/>
                    <a:pt x="41044" y="13207"/>
                    <a:pt x="41139" y="13207"/>
                  </a:cubicBezTo>
                  <a:cubicBezTo>
                    <a:pt x="41202"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31"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2025" y="14284"/>
                  </a:lnTo>
                  <a:cubicBezTo>
                    <a:pt x="41978" y="14166"/>
                    <a:pt x="41879"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62" y="16057"/>
                  </a:lnTo>
                  <a:cubicBezTo>
                    <a:pt x="41994" y="16184"/>
                    <a:pt x="42089" y="16279"/>
                    <a:pt x="42247"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55" y="18838"/>
                  </a:moveTo>
                  <a:cubicBezTo>
                    <a:pt x="42833" y="18838"/>
                    <a:pt x="42810" y="18840"/>
                    <a:pt x="42785" y="18844"/>
                  </a:cubicBezTo>
                  <a:cubicBezTo>
                    <a:pt x="42627" y="18844"/>
                    <a:pt x="42532" y="19034"/>
                    <a:pt x="42532" y="19192"/>
                  </a:cubicBezTo>
                  <a:cubicBezTo>
                    <a:pt x="42564" y="19351"/>
                    <a:pt x="42690" y="19446"/>
                    <a:pt x="42849" y="19446"/>
                  </a:cubicBezTo>
                  <a:cubicBezTo>
                    <a:pt x="43039" y="19446"/>
                    <a:pt x="43134" y="19287"/>
                    <a:pt x="43134" y="19129"/>
                  </a:cubicBezTo>
                  <a:lnTo>
                    <a:pt x="43134" y="19097"/>
                  </a:lnTo>
                  <a:cubicBezTo>
                    <a:pt x="43106" y="18931"/>
                    <a:pt x="43006" y="18838"/>
                    <a:pt x="42855"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60" y="20554"/>
                    <a:pt x="43102" y="20427"/>
                    <a:pt x="42944" y="20427"/>
                  </a:cubicBezTo>
                  <a:close/>
                  <a:moveTo>
                    <a:pt x="317" y="21599"/>
                  </a:moveTo>
                  <a:cubicBezTo>
                    <a:pt x="159" y="21599"/>
                    <a:pt x="1" y="21726"/>
                    <a:pt x="1" y="21884"/>
                  </a:cubicBezTo>
                  <a:lnTo>
                    <a:pt x="1" y="21916"/>
                  </a:lnTo>
                  <a:cubicBezTo>
                    <a:pt x="1" y="22074"/>
                    <a:pt x="159" y="22232"/>
                    <a:pt x="317" y="22232"/>
                  </a:cubicBezTo>
                  <a:cubicBezTo>
                    <a:pt x="476" y="22232"/>
                    <a:pt x="602" y="22074"/>
                    <a:pt x="602" y="21916"/>
                  </a:cubicBezTo>
                  <a:lnTo>
                    <a:pt x="602" y="21884"/>
                  </a:lnTo>
                  <a:cubicBezTo>
                    <a:pt x="602" y="21726"/>
                    <a:pt x="476" y="21599"/>
                    <a:pt x="317" y="21599"/>
                  </a:cubicBezTo>
                  <a:close/>
                  <a:moveTo>
                    <a:pt x="42975" y="22074"/>
                  </a:moveTo>
                  <a:cubicBezTo>
                    <a:pt x="42817" y="22074"/>
                    <a:pt x="42659" y="22201"/>
                    <a:pt x="42659" y="22359"/>
                  </a:cubicBezTo>
                  <a:lnTo>
                    <a:pt x="42659" y="22391"/>
                  </a:lnTo>
                  <a:cubicBezTo>
                    <a:pt x="42659" y="22549"/>
                    <a:pt x="42817"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59" y="23214"/>
                    <a:pt x="1" y="23341"/>
                    <a:pt x="1" y="23499"/>
                  </a:cubicBezTo>
                  <a:lnTo>
                    <a:pt x="1" y="23562"/>
                  </a:lnTo>
                  <a:cubicBezTo>
                    <a:pt x="1" y="23721"/>
                    <a:pt x="159" y="23848"/>
                    <a:pt x="317" y="23848"/>
                  </a:cubicBezTo>
                  <a:cubicBezTo>
                    <a:pt x="476" y="23848"/>
                    <a:pt x="602" y="23721"/>
                    <a:pt x="602" y="23562"/>
                  </a:cubicBezTo>
                  <a:lnTo>
                    <a:pt x="602" y="23499"/>
                  </a:lnTo>
                  <a:cubicBezTo>
                    <a:pt x="602" y="23341"/>
                    <a:pt x="476" y="23214"/>
                    <a:pt x="317" y="23214"/>
                  </a:cubicBezTo>
                  <a:close/>
                  <a:moveTo>
                    <a:pt x="42975" y="23689"/>
                  </a:moveTo>
                  <a:cubicBezTo>
                    <a:pt x="42817" y="23689"/>
                    <a:pt x="42659" y="23816"/>
                    <a:pt x="42659" y="23974"/>
                  </a:cubicBezTo>
                  <a:lnTo>
                    <a:pt x="42659" y="24006"/>
                  </a:lnTo>
                  <a:cubicBezTo>
                    <a:pt x="42659" y="24196"/>
                    <a:pt x="42817"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59" y="24829"/>
                    <a:pt x="1" y="24956"/>
                    <a:pt x="1" y="25146"/>
                  </a:cubicBezTo>
                  <a:lnTo>
                    <a:pt x="1" y="25178"/>
                  </a:lnTo>
                  <a:cubicBezTo>
                    <a:pt x="1" y="25336"/>
                    <a:pt x="159" y="25463"/>
                    <a:pt x="317" y="25463"/>
                  </a:cubicBezTo>
                  <a:cubicBezTo>
                    <a:pt x="476" y="25463"/>
                    <a:pt x="602" y="25336"/>
                    <a:pt x="602" y="25178"/>
                  </a:cubicBezTo>
                  <a:lnTo>
                    <a:pt x="602" y="25146"/>
                  </a:lnTo>
                  <a:cubicBezTo>
                    <a:pt x="602" y="24956"/>
                    <a:pt x="476" y="24829"/>
                    <a:pt x="317" y="24829"/>
                  </a:cubicBezTo>
                  <a:close/>
                  <a:moveTo>
                    <a:pt x="42975" y="25336"/>
                  </a:moveTo>
                  <a:cubicBezTo>
                    <a:pt x="42817" y="25336"/>
                    <a:pt x="42659" y="25494"/>
                    <a:pt x="42659" y="25653"/>
                  </a:cubicBezTo>
                  <a:cubicBezTo>
                    <a:pt x="42659" y="25811"/>
                    <a:pt x="42817" y="25938"/>
                    <a:pt x="42975" y="25938"/>
                  </a:cubicBezTo>
                  <a:cubicBezTo>
                    <a:pt x="43134" y="25938"/>
                    <a:pt x="43260" y="25811"/>
                    <a:pt x="43260" y="25653"/>
                  </a:cubicBezTo>
                  <a:lnTo>
                    <a:pt x="43260" y="25589"/>
                  </a:lnTo>
                  <a:cubicBezTo>
                    <a:pt x="43260" y="25431"/>
                    <a:pt x="43134" y="25336"/>
                    <a:pt x="42975" y="25336"/>
                  </a:cubicBezTo>
                  <a:close/>
                  <a:moveTo>
                    <a:pt x="317" y="26444"/>
                  </a:moveTo>
                  <a:cubicBezTo>
                    <a:pt x="159" y="26444"/>
                    <a:pt x="1" y="26603"/>
                    <a:pt x="1" y="26761"/>
                  </a:cubicBezTo>
                  <a:lnTo>
                    <a:pt x="1" y="26793"/>
                  </a:lnTo>
                  <a:cubicBezTo>
                    <a:pt x="1" y="26951"/>
                    <a:pt x="159" y="27078"/>
                    <a:pt x="317" y="27078"/>
                  </a:cubicBezTo>
                  <a:cubicBezTo>
                    <a:pt x="476" y="27078"/>
                    <a:pt x="602" y="26951"/>
                    <a:pt x="602" y="26793"/>
                  </a:cubicBezTo>
                  <a:lnTo>
                    <a:pt x="602" y="26761"/>
                  </a:lnTo>
                  <a:cubicBezTo>
                    <a:pt x="602" y="26603"/>
                    <a:pt x="476" y="26444"/>
                    <a:pt x="317" y="26444"/>
                  </a:cubicBezTo>
                  <a:close/>
                  <a:moveTo>
                    <a:pt x="42975" y="26919"/>
                  </a:moveTo>
                  <a:cubicBezTo>
                    <a:pt x="42817" y="26919"/>
                    <a:pt x="42659" y="27078"/>
                    <a:pt x="42659" y="27236"/>
                  </a:cubicBezTo>
                  <a:lnTo>
                    <a:pt x="42659" y="27268"/>
                  </a:lnTo>
                  <a:cubicBezTo>
                    <a:pt x="42659" y="27426"/>
                    <a:pt x="42817" y="27553"/>
                    <a:pt x="42975" y="27553"/>
                  </a:cubicBezTo>
                  <a:cubicBezTo>
                    <a:pt x="43134" y="27553"/>
                    <a:pt x="43260" y="27426"/>
                    <a:pt x="43260" y="27268"/>
                  </a:cubicBezTo>
                  <a:lnTo>
                    <a:pt x="43260" y="27236"/>
                  </a:lnTo>
                  <a:cubicBezTo>
                    <a:pt x="43260" y="27078"/>
                    <a:pt x="43134" y="26919"/>
                    <a:pt x="42975" y="26919"/>
                  </a:cubicBezTo>
                  <a:close/>
                  <a:moveTo>
                    <a:pt x="317" y="28091"/>
                  </a:moveTo>
                  <a:cubicBezTo>
                    <a:pt x="159" y="28091"/>
                    <a:pt x="1" y="28218"/>
                    <a:pt x="1" y="28376"/>
                  </a:cubicBezTo>
                  <a:lnTo>
                    <a:pt x="1" y="28408"/>
                  </a:lnTo>
                  <a:cubicBezTo>
                    <a:pt x="1" y="28566"/>
                    <a:pt x="159" y="28693"/>
                    <a:pt x="317" y="28693"/>
                  </a:cubicBezTo>
                  <a:cubicBezTo>
                    <a:pt x="476" y="28693"/>
                    <a:pt x="602" y="28535"/>
                    <a:pt x="602" y="28376"/>
                  </a:cubicBezTo>
                  <a:cubicBezTo>
                    <a:pt x="602" y="28218"/>
                    <a:pt x="476" y="28091"/>
                    <a:pt x="317" y="28091"/>
                  </a:cubicBezTo>
                  <a:close/>
                  <a:moveTo>
                    <a:pt x="42975" y="28566"/>
                  </a:moveTo>
                  <a:cubicBezTo>
                    <a:pt x="42817" y="28566"/>
                    <a:pt x="42659" y="28693"/>
                    <a:pt x="42659" y="28851"/>
                  </a:cubicBezTo>
                  <a:lnTo>
                    <a:pt x="42659" y="28883"/>
                  </a:lnTo>
                  <a:cubicBezTo>
                    <a:pt x="42659" y="29041"/>
                    <a:pt x="42817"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59" y="29706"/>
                    <a:pt x="1" y="29833"/>
                    <a:pt x="1" y="29991"/>
                  </a:cubicBezTo>
                  <a:lnTo>
                    <a:pt x="1" y="30055"/>
                  </a:lnTo>
                  <a:cubicBezTo>
                    <a:pt x="1" y="30213"/>
                    <a:pt x="159" y="30340"/>
                    <a:pt x="317" y="30340"/>
                  </a:cubicBezTo>
                  <a:cubicBezTo>
                    <a:pt x="476" y="30340"/>
                    <a:pt x="602" y="30213"/>
                    <a:pt x="602" y="30055"/>
                  </a:cubicBezTo>
                  <a:lnTo>
                    <a:pt x="602" y="29991"/>
                  </a:lnTo>
                  <a:cubicBezTo>
                    <a:pt x="602" y="29833"/>
                    <a:pt x="476" y="29706"/>
                    <a:pt x="317" y="29706"/>
                  </a:cubicBezTo>
                  <a:close/>
                  <a:moveTo>
                    <a:pt x="42975" y="30181"/>
                  </a:moveTo>
                  <a:cubicBezTo>
                    <a:pt x="42817" y="30181"/>
                    <a:pt x="42659" y="30308"/>
                    <a:pt x="42659" y="30466"/>
                  </a:cubicBezTo>
                  <a:lnTo>
                    <a:pt x="42659" y="30498"/>
                  </a:lnTo>
                  <a:cubicBezTo>
                    <a:pt x="42659" y="30688"/>
                    <a:pt x="42817"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59" y="31321"/>
                    <a:pt x="1" y="31448"/>
                    <a:pt x="1" y="31638"/>
                  </a:cubicBezTo>
                  <a:lnTo>
                    <a:pt x="1" y="31670"/>
                  </a:lnTo>
                  <a:cubicBezTo>
                    <a:pt x="1" y="31828"/>
                    <a:pt x="159" y="31955"/>
                    <a:pt x="317" y="31955"/>
                  </a:cubicBezTo>
                  <a:cubicBezTo>
                    <a:pt x="476" y="31955"/>
                    <a:pt x="602" y="31828"/>
                    <a:pt x="602" y="31670"/>
                  </a:cubicBezTo>
                  <a:lnTo>
                    <a:pt x="602" y="31638"/>
                  </a:lnTo>
                  <a:cubicBezTo>
                    <a:pt x="602" y="31448"/>
                    <a:pt x="476" y="31321"/>
                    <a:pt x="317" y="31321"/>
                  </a:cubicBezTo>
                  <a:close/>
                  <a:moveTo>
                    <a:pt x="42975" y="31796"/>
                  </a:moveTo>
                  <a:cubicBezTo>
                    <a:pt x="42817" y="31796"/>
                    <a:pt x="42659" y="31923"/>
                    <a:pt x="42659" y="32081"/>
                  </a:cubicBezTo>
                  <a:lnTo>
                    <a:pt x="42659" y="32145"/>
                  </a:lnTo>
                  <a:cubicBezTo>
                    <a:pt x="42659" y="32303"/>
                    <a:pt x="42817"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59" y="32936"/>
                    <a:pt x="1" y="33095"/>
                    <a:pt x="1" y="33253"/>
                  </a:cubicBezTo>
                  <a:lnTo>
                    <a:pt x="1" y="33285"/>
                  </a:lnTo>
                  <a:cubicBezTo>
                    <a:pt x="1" y="33443"/>
                    <a:pt x="159" y="33570"/>
                    <a:pt x="317" y="33570"/>
                  </a:cubicBezTo>
                  <a:cubicBezTo>
                    <a:pt x="476" y="33570"/>
                    <a:pt x="602" y="33443"/>
                    <a:pt x="602" y="33285"/>
                  </a:cubicBezTo>
                  <a:lnTo>
                    <a:pt x="602" y="33253"/>
                  </a:lnTo>
                  <a:cubicBezTo>
                    <a:pt x="602" y="33095"/>
                    <a:pt x="476" y="32936"/>
                    <a:pt x="317" y="32936"/>
                  </a:cubicBezTo>
                  <a:close/>
                  <a:moveTo>
                    <a:pt x="42975" y="33443"/>
                  </a:moveTo>
                  <a:cubicBezTo>
                    <a:pt x="42817" y="33443"/>
                    <a:pt x="42659" y="33602"/>
                    <a:pt x="42659" y="33760"/>
                  </a:cubicBezTo>
                  <a:cubicBezTo>
                    <a:pt x="42659" y="33918"/>
                    <a:pt x="42817" y="34045"/>
                    <a:pt x="42975" y="34045"/>
                  </a:cubicBezTo>
                  <a:cubicBezTo>
                    <a:pt x="43134" y="34045"/>
                    <a:pt x="43260" y="33918"/>
                    <a:pt x="43260" y="33760"/>
                  </a:cubicBezTo>
                  <a:lnTo>
                    <a:pt x="43260" y="33728"/>
                  </a:lnTo>
                  <a:cubicBezTo>
                    <a:pt x="43260" y="33538"/>
                    <a:pt x="43134" y="33443"/>
                    <a:pt x="42975" y="33443"/>
                  </a:cubicBezTo>
                  <a:close/>
                  <a:moveTo>
                    <a:pt x="317" y="34583"/>
                  </a:moveTo>
                  <a:cubicBezTo>
                    <a:pt x="159" y="34583"/>
                    <a:pt x="1" y="34710"/>
                    <a:pt x="1" y="34868"/>
                  </a:cubicBezTo>
                  <a:lnTo>
                    <a:pt x="1" y="34900"/>
                  </a:lnTo>
                  <a:cubicBezTo>
                    <a:pt x="1" y="35058"/>
                    <a:pt x="159" y="35217"/>
                    <a:pt x="317" y="35217"/>
                  </a:cubicBezTo>
                  <a:cubicBezTo>
                    <a:pt x="476" y="35217"/>
                    <a:pt x="602" y="35058"/>
                    <a:pt x="602" y="34900"/>
                  </a:cubicBezTo>
                  <a:lnTo>
                    <a:pt x="602" y="34868"/>
                  </a:lnTo>
                  <a:cubicBezTo>
                    <a:pt x="602" y="34710"/>
                    <a:pt x="476" y="34583"/>
                    <a:pt x="317" y="34583"/>
                  </a:cubicBezTo>
                  <a:close/>
                  <a:moveTo>
                    <a:pt x="42975" y="35058"/>
                  </a:moveTo>
                  <a:cubicBezTo>
                    <a:pt x="42817" y="35058"/>
                    <a:pt x="42659" y="35185"/>
                    <a:pt x="42659" y="35343"/>
                  </a:cubicBezTo>
                  <a:lnTo>
                    <a:pt x="42659" y="35375"/>
                  </a:lnTo>
                  <a:cubicBezTo>
                    <a:pt x="42659" y="35533"/>
                    <a:pt x="42817"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59" y="36198"/>
                    <a:pt x="1" y="36325"/>
                    <a:pt x="1" y="36483"/>
                  </a:cubicBezTo>
                  <a:lnTo>
                    <a:pt x="1" y="36547"/>
                  </a:lnTo>
                  <a:cubicBezTo>
                    <a:pt x="1" y="36705"/>
                    <a:pt x="159" y="36800"/>
                    <a:pt x="317" y="36800"/>
                  </a:cubicBezTo>
                  <a:cubicBezTo>
                    <a:pt x="476" y="36800"/>
                    <a:pt x="602" y="36642"/>
                    <a:pt x="602" y="36483"/>
                  </a:cubicBezTo>
                  <a:cubicBezTo>
                    <a:pt x="602" y="36325"/>
                    <a:pt x="476" y="36198"/>
                    <a:pt x="317" y="36198"/>
                  </a:cubicBezTo>
                  <a:close/>
                  <a:moveTo>
                    <a:pt x="42975" y="36673"/>
                  </a:moveTo>
                  <a:cubicBezTo>
                    <a:pt x="42817" y="36673"/>
                    <a:pt x="42659" y="36800"/>
                    <a:pt x="42659" y="36958"/>
                  </a:cubicBezTo>
                  <a:lnTo>
                    <a:pt x="42659" y="36990"/>
                  </a:lnTo>
                  <a:cubicBezTo>
                    <a:pt x="42659" y="37180"/>
                    <a:pt x="42817"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59" y="37813"/>
                    <a:pt x="1" y="37940"/>
                    <a:pt x="1" y="38130"/>
                  </a:cubicBezTo>
                  <a:lnTo>
                    <a:pt x="1" y="38162"/>
                  </a:lnTo>
                  <a:cubicBezTo>
                    <a:pt x="1" y="38320"/>
                    <a:pt x="159" y="38447"/>
                    <a:pt x="317" y="38447"/>
                  </a:cubicBezTo>
                  <a:cubicBezTo>
                    <a:pt x="476" y="38447"/>
                    <a:pt x="602" y="38320"/>
                    <a:pt x="602" y="38162"/>
                  </a:cubicBezTo>
                  <a:lnTo>
                    <a:pt x="602" y="38130"/>
                  </a:lnTo>
                  <a:cubicBezTo>
                    <a:pt x="602" y="37940"/>
                    <a:pt x="476" y="37813"/>
                    <a:pt x="317" y="37813"/>
                  </a:cubicBezTo>
                  <a:close/>
                  <a:moveTo>
                    <a:pt x="42975" y="38289"/>
                  </a:moveTo>
                  <a:cubicBezTo>
                    <a:pt x="42817" y="38289"/>
                    <a:pt x="42659" y="38415"/>
                    <a:pt x="42659" y="38574"/>
                  </a:cubicBezTo>
                  <a:lnTo>
                    <a:pt x="42659" y="38637"/>
                  </a:lnTo>
                  <a:cubicBezTo>
                    <a:pt x="42659" y="38795"/>
                    <a:pt x="42817"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59" y="39429"/>
                    <a:pt x="1" y="39587"/>
                    <a:pt x="1" y="39745"/>
                  </a:cubicBezTo>
                  <a:lnTo>
                    <a:pt x="1" y="39777"/>
                  </a:lnTo>
                  <a:cubicBezTo>
                    <a:pt x="1" y="39935"/>
                    <a:pt x="159" y="40062"/>
                    <a:pt x="317" y="40062"/>
                  </a:cubicBezTo>
                  <a:cubicBezTo>
                    <a:pt x="476" y="40062"/>
                    <a:pt x="602" y="39935"/>
                    <a:pt x="602" y="39777"/>
                  </a:cubicBezTo>
                  <a:lnTo>
                    <a:pt x="602" y="39745"/>
                  </a:lnTo>
                  <a:cubicBezTo>
                    <a:pt x="602" y="39587"/>
                    <a:pt x="476" y="39429"/>
                    <a:pt x="317" y="39429"/>
                  </a:cubicBezTo>
                  <a:close/>
                  <a:moveTo>
                    <a:pt x="42975" y="39904"/>
                  </a:moveTo>
                  <a:cubicBezTo>
                    <a:pt x="42817" y="39904"/>
                    <a:pt x="42659" y="40062"/>
                    <a:pt x="42659" y="40220"/>
                  </a:cubicBezTo>
                  <a:lnTo>
                    <a:pt x="42659" y="40252"/>
                  </a:lnTo>
                  <a:cubicBezTo>
                    <a:pt x="42659" y="40410"/>
                    <a:pt x="42817"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59" y="41075"/>
                    <a:pt x="1" y="41202"/>
                    <a:pt x="1" y="41360"/>
                  </a:cubicBezTo>
                  <a:lnTo>
                    <a:pt x="1" y="41392"/>
                  </a:lnTo>
                  <a:cubicBezTo>
                    <a:pt x="1" y="41550"/>
                    <a:pt x="159" y="41709"/>
                    <a:pt x="317" y="41709"/>
                  </a:cubicBezTo>
                  <a:cubicBezTo>
                    <a:pt x="476" y="41709"/>
                    <a:pt x="602" y="41550"/>
                    <a:pt x="602" y="41392"/>
                  </a:cubicBezTo>
                  <a:lnTo>
                    <a:pt x="602" y="41360"/>
                  </a:lnTo>
                  <a:cubicBezTo>
                    <a:pt x="602" y="41202"/>
                    <a:pt x="476" y="41075"/>
                    <a:pt x="317" y="41075"/>
                  </a:cubicBezTo>
                  <a:close/>
                  <a:moveTo>
                    <a:pt x="42975" y="41550"/>
                  </a:moveTo>
                  <a:cubicBezTo>
                    <a:pt x="42817" y="41550"/>
                    <a:pt x="42659" y="41709"/>
                    <a:pt x="42659" y="41867"/>
                  </a:cubicBezTo>
                  <a:cubicBezTo>
                    <a:pt x="42659" y="42025"/>
                    <a:pt x="42817"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59" y="42690"/>
                    <a:pt x="1" y="42817"/>
                    <a:pt x="1" y="42976"/>
                  </a:cubicBezTo>
                  <a:lnTo>
                    <a:pt x="1" y="43039"/>
                  </a:lnTo>
                  <a:cubicBezTo>
                    <a:pt x="1" y="43197"/>
                    <a:pt x="159" y="43324"/>
                    <a:pt x="317" y="43324"/>
                  </a:cubicBezTo>
                  <a:cubicBezTo>
                    <a:pt x="476" y="43324"/>
                    <a:pt x="602" y="43197"/>
                    <a:pt x="602" y="43039"/>
                  </a:cubicBezTo>
                  <a:lnTo>
                    <a:pt x="602" y="42976"/>
                  </a:lnTo>
                  <a:cubicBezTo>
                    <a:pt x="602" y="42817"/>
                    <a:pt x="476" y="42690"/>
                    <a:pt x="317" y="42690"/>
                  </a:cubicBezTo>
                  <a:close/>
                  <a:moveTo>
                    <a:pt x="42975" y="43166"/>
                  </a:moveTo>
                  <a:cubicBezTo>
                    <a:pt x="42817" y="43166"/>
                    <a:pt x="42659" y="43292"/>
                    <a:pt x="42659" y="43451"/>
                  </a:cubicBezTo>
                  <a:lnTo>
                    <a:pt x="42659" y="43482"/>
                  </a:lnTo>
                  <a:cubicBezTo>
                    <a:pt x="42659" y="43672"/>
                    <a:pt x="42817"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59" y="44306"/>
                    <a:pt x="1" y="44432"/>
                    <a:pt x="1" y="44622"/>
                  </a:cubicBezTo>
                  <a:lnTo>
                    <a:pt x="1" y="44654"/>
                  </a:lnTo>
                  <a:cubicBezTo>
                    <a:pt x="1" y="44812"/>
                    <a:pt x="159" y="44939"/>
                    <a:pt x="317" y="44939"/>
                  </a:cubicBezTo>
                  <a:cubicBezTo>
                    <a:pt x="476" y="44939"/>
                    <a:pt x="602" y="44812"/>
                    <a:pt x="602" y="44654"/>
                  </a:cubicBezTo>
                  <a:lnTo>
                    <a:pt x="602" y="44622"/>
                  </a:lnTo>
                  <a:cubicBezTo>
                    <a:pt x="602" y="44432"/>
                    <a:pt x="476" y="44306"/>
                    <a:pt x="317" y="44306"/>
                  </a:cubicBezTo>
                  <a:close/>
                  <a:moveTo>
                    <a:pt x="42975" y="44781"/>
                  </a:moveTo>
                  <a:cubicBezTo>
                    <a:pt x="42817" y="44781"/>
                    <a:pt x="42659" y="44907"/>
                    <a:pt x="42659" y="45066"/>
                  </a:cubicBezTo>
                  <a:lnTo>
                    <a:pt x="42659" y="45129"/>
                  </a:lnTo>
                  <a:cubicBezTo>
                    <a:pt x="42659" y="45287"/>
                    <a:pt x="42817"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59" y="45921"/>
                    <a:pt x="1" y="46079"/>
                    <a:pt x="1" y="46237"/>
                  </a:cubicBezTo>
                  <a:lnTo>
                    <a:pt x="1" y="46269"/>
                  </a:lnTo>
                  <a:cubicBezTo>
                    <a:pt x="1" y="46427"/>
                    <a:pt x="159" y="46554"/>
                    <a:pt x="317" y="46554"/>
                  </a:cubicBezTo>
                  <a:cubicBezTo>
                    <a:pt x="476" y="46554"/>
                    <a:pt x="602" y="46396"/>
                    <a:pt x="602" y="46237"/>
                  </a:cubicBezTo>
                  <a:cubicBezTo>
                    <a:pt x="602" y="46079"/>
                    <a:pt x="476" y="45921"/>
                    <a:pt x="317" y="45921"/>
                  </a:cubicBezTo>
                  <a:close/>
                  <a:moveTo>
                    <a:pt x="42975" y="46396"/>
                  </a:moveTo>
                  <a:cubicBezTo>
                    <a:pt x="42817" y="46396"/>
                    <a:pt x="42659" y="46554"/>
                    <a:pt x="42659" y="46712"/>
                  </a:cubicBezTo>
                  <a:lnTo>
                    <a:pt x="42659" y="46744"/>
                  </a:lnTo>
                  <a:cubicBezTo>
                    <a:pt x="42659" y="46902"/>
                    <a:pt x="42817"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59" y="47568"/>
                    <a:pt x="1" y="47694"/>
                    <a:pt x="1" y="47853"/>
                  </a:cubicBezTo>
                  <a:lnTo>
                    <a:pt x="1" y="47884"/>
                  </a:lnTo>
                  <a:cubicBezTo>
                    <a:pt x="1" y="48043"/>
                    <a:pt x="159" y="48201"/>
                    <a:pt x="317" y="48201"/>
                  </a:cubicBezTo>
                  <a:cubicBezTo>
                    <a:pt x="476" y="48201"/>
                    <a:pt x="602" y="48043"/>
                    <a:pt x="602" y="47884"/>
                  </a:cubicBezTo>
                  <a:lnTo>
                    <a:pt x="602" y="47853"/>
                  </a:lnTo>
                  <a:cubicBezTo>
                    <a:pt x="602" y="47694"/>
                    <a:pt x="476" y="47568"/>
                    <a:pt x="317" y="47568"/>
                  </a:cubicBezTo>
                  <a:close/>
                  <a:moveTo>
                    <a:pt x="42975" y="48043"/>
                  </a:moveTo>
                  <a:cubicBezTo>
                    <a:pt x="42817" y="48043"/>
                    <a:pt x="42659" y="48169"/>
                    <a:pt x="42659" y="48328"/>
                  </a:cubicBezTo>
                  <a:lnTo>
                    <a:pt x="42659" y="48359"/>
                  </a:lnTo>
                  <a:cubicBezTo>
                    <a:pt x="42659" y="48518"/>
                    <a:pt x="42817"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59" y="49183"/>
                    <a:pt x="1" y="49309"/>
                    <a:pt x="1" y="49468"/>
                  </a:cubicBezTo>
                  <a:lnTo>
                    <a:pt x="1" y="49531"/>
                  </a:lnTo>
                  <a:cubicBezTo>
                    <a:pt x="1" y="49689"/>
                    <a:pt x="159" y="49816"/>
                    <a:pt x="317" y="49816"/>
                  </a:cubicBezTo>
                  <a:cubicBezTo>
                    <a:pt x="476" y="49816"/>
                    <a:pt x="602" y="49689"/>
                    <a:pt x="602" y="49531"/>
                  </a:cubicBezTo>
                  <a:lnTo>
                    <a:pt x="602" y="49468"/>
                  </a:lnTo>
                  <a:cubicBezTo>
                    <a:pt x="602" y="49309"/>
                    <a:pt x="476" y="49183"/>
                    <a:pt x="317" y="49183"/>
                  </a:cubicBezTo>
                  <a:close/>
                  <a:moveTo>
                    <a:pt x="42975" y="49658"/>
                  </a:moveTo>
                  <a:cubicBezTo>
                    <a:pt x="42817" y="49658"/>
                    <a:pt x="42659" y="49816"/>
                    <a:pt x="42659" y="49974"/>
                  </a:cubicBezTo>
                  <a:cubicBezTo>
                    <a:pt x="42659" y="50164"/>
                    <a:pt x="42817"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59" y="50798"/>
                    <a:pt x="1" y="50924"/>
                    <a:pt x="1" y="51114"/>
                  </a:cubicBezTo>
                  <a:lnTo>
                    <a:pt x="1" y="51146"/>
                  </a:lnTo>
                  <a:cubicBezTo>
                    <a:pt x="1" y="51304"/>
                    <a:pt x="159" y="51431"/>
                    <a:pt x="317" y="51431"/>
                  </a:cubicBezTo>
                  <a:cubicBezTo>
                    <a:pt x="476" y="51431"/>
                    <a:pt x="602" y="51304"/>
                    <a:pt x="602" y="51146"/>
                  </a:cubicBezTo>
                  <a:lnTo>
                    <a:pt x="602" y="51114"/>
                  </a:lnTo>
                  <a:cubicBezTo>
                    <a:pt x="602" y="50924"/>
                    <a:pt x="476" y="50798"/>
                    <a:pt x="317" y="50798"/>
                  </a:cubicBezTo>
                  <a:close/>
                  <a:moveTo>
                    <a:pt x="42975" y="51273"/>
                  </a:moveTo>
                  <a:cubicBezTo>
                    <a:pt x="42817" y="51273"/>
                    <a:pt x="42659" y="51399"/>
                    <a:pt x="42659" y="51558"/>
                  </a:cubicBezTo>
                  <a:lnTo>
                    <a:pt x="42659" y="51621"/>
                  </a:lnTo>
                  <a:cubicBezTo>
                    <a:pt x="42659" y="51779"/>
                    <a:pt x="42817" y="51906"/>
                    <a:pt x="42975" y="51906"/>
                  </a:cubicBezTo>
                  <a:cubicBezTo>
                    <a:pt x="43134" y="51906"/>
                    <a:pt x="43260" y="51779"/>
                    <a:pt x="43260" y="51621"/>
                  </a:cubicBezTo>
                  <a:lnTo>
                    <a:pt x="43260" y="51558"/>
                  </a:lnTo>
                  <a:cubicBezTo>
                    <a:pt x="43260" y="51399"/>
                    <a:pt x="43134" y="51273"/>
                    <a:pt x="42975" y="51273"/>
                  </a:cubicBezTo>
                  <a:close/>
                  <a:moveTo>
                    <a:pt x="317" y="52413"/>
                  </a:moveTo>
                  <a:cubicBezTo>
                    <a:pt x="159" y="52413"/>
                    <a:pt x="1" y="52571"/>
                    <a:pt x="1" y="52730"/>
                  </a:cubicBezTo>
                  <a:lnTo>
                    <a:pt x="1" y="52761"/>
                  </a:lnTo>
                  <a:cubicBezTo>
                    <a:pt x="1" y="52920"/>
                    <a:pt x="159" y="53046"/>
                    <a:pt x="317" y="53046"/>
                  </a:cubicBezTo>
                  <a:cubicBezTo>
                    <a:pt x="476" y="53046"/>
                    <a:pt x="602" y="52920"/>
                    <a:pt x="602" y="52761"/>
                  </a:cubicBezTo>
                  <a:lnTo>
                    <a:pt x="602" y="52730"/>
                  </a:lnTo>
                  <a:cubicBezTo>
                    <a:pt x="602" y="52571"/>
                    <a:pt x="476" y="52413"/>
                    <a:pt x="317" y="52413"/>
                  </a:cubicBezTo>
                  <a:close/>
                  <a:moveTo>
                    <a:pt x="42975" y="52888"/>
                  </a:moveTo>
                  <a:cubicBezTo>
                    <a:pt x="42817" y="52888"/>
                    <a:pt x="42659" y="53046"/>
                    <a:pt x="42659" y="53205"/>
                  </a:cubicBezTo>
                  <a:lnTo>
                    <a:pt x="42659" y="53236"/>
                  </a:lnTo>
                  <a:cubicBezTo>
                    <a:pt x="42659" y="53395"/>
                    <a:pt x="42817"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59" y="54060"/>
                    <a:pt x="1" y="54186"/>
                    <a:pt x="1" y="54345"/>
                  </a:cubicBezTo>
                  <a:lnTo>
                    <a:pt x="1" y="54376"/>
                  </a:lnTo>
                  <a:cubicBezTo>
                    <a:pt x="1" y="54535"/>
                    <a:pt x="159" y="54693"/>
                    <a:pt x="317" y="54693"/>
                  </a:cubicBezTo>
                  <a:cubicBezTo>
                    <a:pt x="476" y="54693"/>
                    <a:pt x="602" y="54535"/>
                    <a:pt x="602" y="54376"/>
                  </a:cubicBezTo>
                  <a:lnTo>
                    <a:pt x="602" y="54345"/>
                  </a:lnTo>
                  <a:cubicBezTo>
                    <a:pt x="602" y="54186"/>
                    <a:pt x="476" y="54060"/>
                    <a:pt x="317" y="54060"/>
                  </a:cubicBezTo>
                  <a:close/>
                  <a:moveTo>
                    <a:pt x="42975" y="54535"/>
                  </a:moveTo>
                  <a:cubicBezTo>
                    <a:pt x="42817" y="54535"/>
                    <a:pt x="42659" y="54661"/>
                    <a:pt x="42659" y="54820"/>
                  </a:cubicBezTo>
                  <a:lnTo>
                    <a:pt x="42659" y="54851"/>
                  </a:lnTo>
                  <a:cubicBezTo>
                    <a:pt x="42659" y="55010"/>
                    <a:pt x="42817"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59" y="55675"/>
                    <a:pt x="1" y="55801"/>
                    <a:pt x="1" y="55960"/>
                  </a:cubicBezTo>
                  <a:lnTo>
                    <a:pt x="1" y="56023"/>
                  </a:lnTo>
                  <a:cubicBezTo>
                    <a:pt x="1" y="56181"/>
                    <a:pt x="159" y="56308"/>
                    <a:pt x="317" y="56308"/>
                  </a:cubicBezTo>
                  <a:cubicBezTo>
                    <a:pt x="476" y="56308"/>
                    <a:pt x="602" y="56181"/>
                    <a:pt x="602" y="56023"/>
                  </a:cubicBezTo>
                  <a:lnTo>
                    <a:pt x="602" y="55960"/>
                  </a:lnTo>
                  <a:cubicBezTo>
                    <a:pt x="602" y="55801"/>
                    <a:pt x="476" y="55675"/>
                    <a:pt x="317" y="55675"/>
                  </a:cubicBezTo>
                  <a:close/>
                  <a:moveTo>
                    <a:pt x="42975" y="56150"/>
                  </a:moveTo>
                  <a:cubicBezTo>
                    <a:pt x="42817" y="56150"/>
                    <a:pt x="42659" y="56276"/>
                    <a:pt x="42659" y="56435"/>
                  </a:cubicBezTo>
                  <a:lnTo>
                    <a:pt x="42659" y="56466"/>
                  </a:lnTo>
                  <a:cubicBezTo>
                    <a:pt x="42659" y="56656"/>
                    <a:pt x="42817"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59" y="57290"/>
                    <a:pt x="1" y="57417"/>
                    <a:pt x="1" y="57607"/>
                  </a:cubicBezTo>
                  <a:lnTo>
                    <a:pt x="1" y="57638"/>
                  </a:lnTo>
                  <a:cubicBezTo>
                    <a:pt x="1" y="57797"/>
                    <a:pt x="159" y="57923"/>
                    <a:pt x="317" y="57923"/>
                  </a:cubicBezTo>
                  <a:cubicBezTo>
                    <a:pt x="476" y="57923"/>
                    <a:pt x="602" y="57797"/>
                    <a:pt x="602" y="57638"/>
                  </a:cubicBezTo>
                  <a:lnTo>
                    <a:pt x="602" y="57607"/>
                  </a:lnTo>
                  <a:cubicBezTo>
                    <a:pt x="602" y="57417"/>
                    <a:pt x="476" y="57290"/>
                    <a:pt x="317" y="57290"/>
                  </a:cubicBezTo>
                  <a:close/>
                  <a:moveTo>
                    <a:pt x="42975" y="57797"/>
                  </a:moveTo>
                  <a:cubicBezTo>
                    <a:pt x="42817" y="57797"/>
                    <a:pt x="42659" y="57955"/>
                    <a:pt x="42659" y="58113"/>
                  </a:cubicBezTo>
                  <a:cubicBezTo>
                    <a:pt x="42659" y="58272"/>
                    <a:pt x="42817" y="58398"/>
                    <a:pt x="42975" y="58398"/>
                  </a:cubicBezTo>
                  <a:cubicBezTo>
                    <a:pt x="43134" y="58398"/>
                    <a:pt x="43260" y="58272"/>
                    <a:pt x="43260" y="58113"/>
                  </a:cubicBezTo>
                  <a:lnTo>
                    <a:pt x="43260" y="58050"/>
                  </a:lnTo>
                  <a:cubicBezTo>
                    <a:pt x="43260" y="57892"/>
                    <a:pt x="43134" y="57797"/>
                    <a:pt x="42975" y="57797"/>
                  </a:cubicBezTo>
                  <a:close/>
                  <a:moveTo>
                    <a:pt x="317" y="58905"/>
                  </a:moveTo>
                  <a:cubicBezTo>
                    <a:pt x="159" y="58905"/>
                    <a:pt x="1" y="59063"/>
                    <a:pt x="1" y="59222"/>
                  </a:cubicBezTo>
                  <a:lnTo>
                    <a:pt x="1" y="59253"/>
                  </a:lnTo>
                  <a:cubicBezTo>
                    <a:pt x="1" y="59412"/>
                    <a:pt x="159" y="59538"/>
                    <a:pt x="317" y="59538"/>
                  </a:cubicBezTo>
                  <a:cubicBezTo>
                    <a:pt x="476" y="59538"/>
                    <a:pt x="602" y="59412"/>
                    <a:pt x="602" y="59253"/>
                  </a:cubicBezTo>
                  <a:lnTo>
                    <a:pt x="602" y="59222"/>
                  </a:lnTo>
                  <a:cubicBezTo>
                    <a:pt x="602" y="59063"/>
                    <a:pt x="476" y="58905"/>
                    <a:pt x="317" y="58905"/>
                  </a:cubicBezTo>
                  <a:close/>
                  <a:moveTo>
                    <a:pt x="42975" y="59380"/>
                  </a:moveTo>
                  <a:cubicBezTo>
                    <a:pt x="42817" y="59380"/>
                    <a:pt x="42659" y="59538"/>
                    <a:pt x="42659" y="59697"/>
                  </a:cubicBezTo>
                  <a:lnTo>
                    <a:pt x="42659" y="59728"/>
                  </a:lnTo>
                  <a:cubicBezTo>
                    <a:pt x="42659" y="59887"/>
                    <a:pt x="42817"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59" y="60552"/>
                    <a:pt x="1" y="60678"/>
                    <a:pt x="1" y="60837"/>
                  </a:cubicBezTo>
                  <a:lnTo>
                    <a:pt x="1" y="60868"/>
                  </a:lnTo>
                  <a:cubicBezTo>
                    <a:pt x="1" y="61027"/>
                    <a:pt x="159" y="61153"/>
                    <a:pt x="317" y="61153"/>
                  </a:cubicBezTo>
                  <a:cubicBezTo>
                    <a:pt x="476" y="61153"/>
                    <a:pt x="602" y="60995"/>
                    <a:pt x="602" y="60837"/>
                  </a:cubicBezTo>
                  <a:cubicBezTo>
                    <a:pt x="602" y="60678"/>
                    <a:pt x="476" y="60552"/>
                    <a:pt x="317" y="60552"/>
                  </a:cubicBezTo>
                  <a:close/>
                  <a:moveTo>
                    <a:pt x="42975" y="61027"/>
                  </a:moveTo>
                  <a:cubicBezTo>
                    <a:pt x="42817" y="61027"/>
                    <a:pt x="42659" y="61153"/>
                    <a:pt x="42659" y="61312"/>
                  </a:cubicBezTo>
                  <a:lnTo>
                    <a:pt x="42659" y="61343"/>
                  </a:lnTo>
                  <a:cubicBezTo>
                    <a:pt x="42659" y="61502"/>
                    <a:pt x="42817"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59" y="62167"/>
                    <a:pt x="1" y="62294"/>
                    <a:pt x="1" y="62452"/>
                  </a:cubicBezTo>
                  <a:lnTo>
                    <a:pt x="1" y="62515"/>
                  </a:lnTo>
                  <a:cubicBezTo>
                    <a:pt x="1" y="62674"/>
                    <a:pt x="159" y="62800"/>
                    <a:pt x="317" y="62800"/>
                  </a:cubicBezTo>
                  <a:cubicBezTo>
                    <a:pt x="476" y="62800"/>
                    <a:pt x="602" y="62674"/>
                    <a:pt x="602" y="62515"/>
                  </a:cubicBezTo>
                  <a:lnTo>
                    <a:pt x="602" y="62452"/>
                  </a:lnTo>
                  <a:cubicBezTo>
                    <a:pt x="602" y="62294"/>
                    <a:pt x="476" y="62167"/>
                    <a:pt x="317" y="62167"/>
                  </a:cubicBezTo>
                  <a:close/>
                  <a:moveTo>
                    <a:pt x="42975" y="62642"/>
                  </a:moveTo>
                  <a:cubicBezTo>
                    <a:pt x="42817" y="62642"/>
                    <a:pt x="42659" y="62769"/>
                    <a:pt x="42659" y="62927"/>
                  </a:cubicBezTo>
                  <a:lnTo>
                    <a:pt x="42659" y="62959"/>
                  </a:lnTo>
                  <a:cubicBezTo>
                    <a:pt x="42659" y="63149"/>
                    <a:pt x="42817"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59" y="63782"/>
                    <a:pt x="1" y="63909"/>
                    <a:pt x="1" y="64099"/>
                  </a:cubicBezTo>
                  <a:lnTo>
                    <a:pt x="1" y="64130"/>
                  </a:lnTo>
                  <a:cubicBezTo>
                    <a:pt x="1" y="64289"/>
                    <a:pt x="159" y="64415"/>
                    <a:pt x="317" y="64415"/>
                  </a:cubicBezTo>
                  <a:cubicBezTo>
                    <a:pt x="476" y="64415"/>
                    <a:pt x="602" y="64289"/>
                    <a:pt x="602" y="64130"/>
                  </a:cubicBezTo>
                  <a:lnTo>
                    <a:pt x="602" y="64099"/>
                  </a:lnTo>
                  <a:cubicBezTo>
                    <a:pt x="602" y="63909"/>
                    <a:pt x="476" y="63782"/>
                    <a:pt x="317" y="63782"/>
                  </a:cubicBezTo>
                  <a:close/>
                  <a:moveTo>
                    <a:pt x="42975" y="64257"/>
                  </a:moveTo>
                  <a:cubicBezTo>
                    <a:pt x="42817" y="64257"/>
                    <a:pt x="42659" y="64384"/>
                    <a:pt x="42659" y="64542"/>
                  </a:cubicBezTo>
                  <a:lnTo>
                    <a:pt x="42659" y="64605"/>
                  </a:lnTo>
                  <a:cubicBezTo>
                    <a:pt x="42659" y="64764"/>
                    <a:pt x="42817"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59" y="65397"/>
                    <a:pt x="1" y="65555"/>
                    <a:pt x="1" y="65714"/>
                  </a:cubicBezTo>
                  <a:lnTo>
                    <a:pt x="1" y="65745"/>
                  </a:lnTo>
                  <a:cubicBezTo>
                    <a:pt x="1" y="65904"/>
                    <a:pt x="159" y="66030"/>
                    <a:pt x="317" y="66030"/>
                  </a:cubicBezTo>
                  <a:cubicBezTo>
                    <a:pt x="476" y="66030"/>
                    <a:pt x="602" y="65904"/>
                    <a:pt x="602" y="65745"/>
                  </a:cubicBezTo>
                  <a:lnTo>
                    <a:pt x="602" y="65714"/>
                  </a:lnTo>
                  <a:cubicBezTo>
                    <a:pt x="602" y="65555"/>
                    <a:pt x="476" y="65397"/>
                    <a:pt x="317" y="65397"/>
                  </a:cubicBezTo>
                  <a:close/>
                  <a:moveTo>
                    <a:pt x="42975" y="65872"/>
                  </a:moveTo>
                  <a:cubicBezTo>
                    <a:pt x="42817" y="65872"/>
                    <a:pt x="42659" y="65999"/>
                    <a:pt x="42659" y="66189"/>
                  </a:cubicBezTo>
                  <a:lnTo>
                    <a:pt x="42659" y="66220"/>
                  </a:lnTo>
                  <a:cubicBezTo>
                    <a:pt x="42659" y="66379"/>
                    <a:pt x="42817"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59" y="67044"/>
                    <a:pt x="1" y="67171"/>
                    <a:pt x="1" y="67329"/>
                  </a:cubicBezTo>
                  <a:lnTo>
                    <a:pt x="1" y="67361"/>
                  </a:lnTo>
                  <a:cubicBezTo>
                    <a:pt x="1" y="67519"/>
                    <a:pt x="159" y="67677"/>
                    <a:pt x="317" y="67677"/>
                  </a:cubicBezTo>
                  <a:cubicBezTo>
                    <a:pt x="476" y="67677"/>
                    <a:pt x="602" y="67519"/>
                    <a:pt x="602" y="67361"/>
                  </a:cubicBezTo>
                  <a:lnTo>
                    <a:pt x="602" y="67329"/>
                  </a:lnTo>
                  <a:cubicBezTo>
                    <a:pt x="602" y="67171"/>
                    <a:pt x="476" y="67044"/>
                    <a:pt x="317" y="67044"/>
                  </a:cubicBezTo>
                  <a:close/>
                  <a:moveTo>
                    <a:pt x="42975" y="67519"/>
                  </a:moveTo>
                  <a:cubicBezTo>
                    <a:pt x="42817" y="67519"/>
                    <a:pt x="42659" y="67677"/>
                    <a:pt x="42659" y="67836"/>
                  </a:cubicBezTo>
                  <a:cubicBezTo>
                    <a:pt x="42659" y="67994"/>
                    <a:pt x="42817"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59" y="68659"/>
                    <a:pt x="1" y="68786"/>
                    <a:pt x="1" y="68944"/>
                  </a:cubicBezTo>
                  <a:lnTo>
                    <a:pt x="1" y="69007"/>
                  </a:lnTo>
                  <a:cubicBezTo>
                    <a:pt x="1" y="69166"/>
                    <a:pt x="159" y="69261"/>
                    <a:pt x="317" y="69261"/>
                  </a:cubicBezTo>
                  <a:cubicBezTo>
                    <a:pt x="476" y="69261"/>
                    <a:pt x="602" y="69102"/>
                    <a:pt x="602" y="68944"/>
                  </a:cubicBezTo>
                  <a:cubicBezTo>
                    <a:pt x="602" y="68786"/>
                    <a:pt x="476" y="68659"/>
                    <a:pt x="317" y="68659"/>
                  </a:cubicBezTo>
                  <a:close/>
                  <a:moveTo>
                    <a:pt x="42975" y="69134"/>
                  </a:moveTo>
                  <a:cubicBezTo>
                    <a:pt x="42817" y="69134"/>
                    <a:pt x="42659" y="69261"/>
                    <a:pt x="42659" y="69419"/>
                  </a:cubicBezTo>
                  <a:lnTo>
                    <a:pt x="42659" y="69451"/>
                  </a:lnTo>
                  <a:cubicBezTo>
                    <a:pt x="42659" y="69641"/>
                    <a:pt x="42817"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59" y="70274"/>
                    <a:pt x="1" y="70401"/>
                    <a:pt x="1" y="70591"/>
                  </a:cubicBezTo>
                  <a:lnTo>
                    <a:pt x="1" y="70622"/>
                  </a:lnTo>
                  <a:cubicBezTo>
                    <a:pt x="1" y="70781"/>
                    <a:pt x="159" y="70907"/>
                    <a:pt x="317" y="70907"/>
                  </a:cubicBezTo>
                  <a:cubicBezTo>
                    <a:pt x="476" y="70907"/>
                    <a:pt x="602" y="70781"/>
                    <a:pt x="602" y="70622"/>
                  </a:cubicBezTo>
                  <a:lnTo>
                    <a:pt x="602" y="70591"/>
                  </a:lnTo>
                  <a:cubicBezTo>
                    <a:pt x="602" y="70401"/>
                    <a:pt x="476" y="70274"/>
                    <a:pt x="317" y="70274"/>
                  </a:cubicBezTo>
                  <a:close/>
                  <a:moveTo>
                    <a:pt x="42975" y="70749"/>
                  </a:moveTo>
                  <a:cubicBezTo>
                    <a:pt x="42817" y="70749"/>
                    <a:pt x="42659" y="70876"/>
                    <a:pt x="42659" y="71034"/>
                  </a:cubicBezTo>
                  <a:lnTo>
                    <a:pt x="42659" y="71097"/>
                  </a:lnTo>
                  <a:cubicBezTo>
                    <a:pt x="42659" y="71256"/>
                    <a:pt x="42817"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49" y="72238"/>
                  </a:lnTo>
                  <a:lnTo>
                    <a:pt x="32" y="72238"/>
                  </a:lnTo>
                  <a:cubicBezTo>
                    <a:pt x="32" y="72396"/>
                    <a:pt x="191" y="72523"/>
                    <a:pt x="349" y="72523"/>
                  </a:cubicBezTo>
                  <a:cubicBezTo>
                    <a:pt x="507" y="72523"/>
                    <a:pt x="634" y="72396"/>
                    <a:pt x="634" y="72206"/>
                  </a:cubicBezTo>
                  <a:lnTo>
                    <a:pt x="634" y="72174"/>
                  </a:lnTo>
                  <a:cubicBezTo>
                    <a:pt x="634"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36" y="74006"/>
                  </a:moveTo>
                  <a:cubicBezTo>
                    <a:pt x="42595" y="74006"/>
                    <a:pt x="42465" y="74123"/>
                    <a:pt x="42437" y="74264"/>
                  </a:cubicBezTo>
                  <a:cubicBezTo>
                    <a:pt x="42405" y="74423"/>
                    <a:pt x="42532" y="74581"/>
                    <a:pt x="42690" y="74613"/>
                  </a:cubicBezTo>
                  <a:lnTo>
                    <a:pt x="42722" y="74613"/>
                  </a:lnTo>
                  <a:cubicBezTo>
                    <a:pt x="42880" y="74613"/>
                    <a:pt x="43007" y="74518"/>
                    <a:pt x="43039" y="74359"/>
                  </a:cubicBezTo>
                  <a:lnTo>
                    <a:pt x="43039" y="74328"/>
                  </a:lnTo>
                  <a:cubicBezTo>
                    <a:pt x="43070" y="74169"/>
                    <a:pt x="42944" y="74011"/>
                    <a:pt x="42785" y="74011"/>
                  </a:cubicBezTo>
                  <a:cubicBezTo>
                    <a:pt x="42769" y="74008"/>
                    <a:pt x="42752" y="74006"/>
                    <a:pt x="42736" y="74006"/>
                  </a:cubicBezTo>
                  <a:close/>
                  <a:moveTo>
                    <a:pt x="727" y="75113"/>
                  </a:moveTo>
                  <a:cubicBezTo>
                    <a:pt x="706"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72"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67"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59" y="80281"/>
                    <a:pt x="2154" y="80345"/>
                    <a:pt x="2249" y="80345"/>
                  </a:cubicBezTo>
                  <a:cubicBezTo>
                    <a:pt x="2281" y="80345"/>
                    <a:pt x="2344" y="80345"/>
                    <a:pt x="2376" y="80313"/>
                  </a:cubicBezTo>
                  <a:cubicBezTo>
                    <a:pt x="2534" y="80250"/>
                    <a:pt x="2597"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70" y="80440"/>
                    <a:pt x="41107"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62" y="81675"/>
                    <a:pt x="3326" y="81485"/>
                    <a:pt x="3262" y="81358"/>
                  </a:cubicBezTo>
                  <a:lnTo>
                    <a:pt x="3231" y="81327"/>
                  </a:lnTo>
                  <a:cubicBezTo>
                    <a:pt x="3187"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2" y="83163"/>
                  </a:cubicBezTo>
                  <a:cubicBezTo>
                    <a:pt x="3896" y="83163"/>
                    <a:pt x="3959" y="83163"/>
                    <a:pt x="3991" y="83100"/>
                  </a:cubicBezTo>
                  <a:cubicBezTo>
                    <a:pt x="4118" y="83037"/>
                    <a:pt x="4149" y="82815"/>
                    <a:pt x="4054" y="82688"/>
                  </a:cubicBezTo>
                  <a:cubicBezTo>
                    <a:pt x="4012" y="82604"/>
                    <a:pt x="3913" y="82548"/>
                    <a:pt x="3806" y="82548"/>
                  </a:cubicBezTo>
                  <a:close/>
                  <a:moveTo>
                    <a:pt x="39173" y="82983"/>
                  </a:moveTo>
                  <a:cubicBezTo>
                    <a:pt x="39078" y="82983"/>
                    <a:pt x="38981" y="83033"/>
                    <a:pt x="38922" y="83132"/>
                  </a:cubicBezTo>
                  <a:cubicBezTo>
                    <a:pt x="38827" y="83258"/>
                    <a:pt x="38858" y="83448"/>
                    <a:pt x="38985" y="83543"/>
                  </a:cubicBezTo>
                  <a:cubicBezTo>
                    <a:pt x="39049" y="83575"/>
                    <a:pt x="39080" y="83575"/>
                    <a:pt x="39144" y="83575"/>
                  </a:cubicBezTo>
                  <a:cubicBezTo>
                    <a:pt x="39239" y="83575"/>
                    <a:pt x="39334" y="83543"/>
                    <a:pt x="39397" y="83448"/>
                  </a:cubicBezTo>
                  <a:lnTo>
                    <a:pt x="39429" y="83417"/>
                  </a:lnTo>
                  <a:cubicBezTo>
                    <a:pt x="39524" y="83290"/>
                    <a:pt x="39460" y="83132"/>
                    <a:pt x="39334" y="83037"/>
                  </a:cubicBezTo>
                  <a:cubicBezTo>
                    <a:pt x="39286" y="83001"/>
                    <a:pt x="39230" y="82983"/>
                    <a:pt x="39173" y="82983"/>
                  </a:cubicBezTo>
                  <a:close/>
                  <a:moveTo>
                    <a:pt x="4782" y="83874"/>
                  </a:moveTo>
                  <a:cubicBezTo>
                    <a:pt x="4716" y="83874"/>
                    <a:pt x="4648" y="83900"/>
                    <a:pt x="4593" y="83955"/>
                  </a:cubicBezTo>
                  <a:cubicBezTo>
                    <a:pt x="4466" y="84050"/>
                    <a:pt x="4434" y="84240"/>
                    <a:pt x="4529" y="84367"/>
                  </a:cubicBez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36"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47"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574"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117" y="86077"/>
                  </a:cubicBezTo>
                  <a:cubicBezTo>
                    <a:pt x="37180" y="86077"/>
                    <a:pt x="37275"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968" y="86615"/>
                  </a:lnTo>
                  <a:lnTo>
                    <a:pt x="6778" y="86837"/>
                  </a:lnTo>
                  <a:cubicBezTo>
                    <a:pt x="6841" y="86869"/>
                    <a:pt x="6904" y="86900"/>
                    <a:pt x="6968" y="86900"/>
                  </a:cubicBezTo>
                  <a:cubicBezTo>
                    <a:pt x="7063" y="86900"/>
                    <a:pt x="7126" y="86869"/>
                    <a:pt x="7189" y="86805"/>
                  </a:cubicBezTo>
                  <a:cubicBezTo>
                    <a:pt x="7316" y="86679"/>
                    <a:pt x="7284" y="86489"/>
                    <a:pt x="7189" y="86394"/>
                  </a:cubicBezTo>
                  <a:lnTo>
                    <a:pt x="7158" y="86362"/>
                  </a:lnTo>
                  <a:cubicBezTo>
                    <a:pt x="7099" y="86303"/>
                    <a:pt x="7026" y="86278"/>
                    <a:pt x="6953" y="86278"/>
                  </a:cubicBezTo>
                  <a:close/>
                  <a:moveTo>
                    <a:pt x="35961" y="86615"/>
                  </a:moveTo>
                  <a:cubicBezTo>
                    <a:pt x="35882" y="86615"/>
                    <a:pt x="35802" y="86647"/>
                    <a:pt x="35755"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61" y="86615"/>
                  </a:cubicBezTo>
                  <a:close/>
                  <a:moveTo>
                    <a:pt x="8180" y="87350"/>
                  </a:moveTo>
                  <a:cubicBezTo>
                    <a:pt x="8092" y="87350"/>
                    <a:pt x="8005" y="87383"/>
                    <a:pt x="7949"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8" y="87367"/>
                    <a:pt x="8244" y="87350"/>
                    <a:pt x="8180" y="87350"/>
                  </a:cubicBezTo>
                  <a:close/>
                  <a:moveTo>
                    <a:pt x="34709" y="87659"/>
                  </a:moveTo>
                  <a:cubicBezTo>
                    <a:pt x="34642" y="87659"/>
                    <a:pt x="34575" y="87682"/>
                    <a:pt x="34520" y="87724"/>
                  </a:cubicBezTo>
                  <a:cubicBezTo>
                    <a:pt x="34393" y="87819"/>
                    <a:pt x="34361" y="88009"/>
                    <a:pt x="34456" y="88135"/>
                  </a:cubicBezTo>
                  <a:cubicBezTo>
                    <a:pt x="34520" y="88230"/>
                    <a:pt x="34615" y="88262"/>
                    <a:pt x="34710" y="88262"/>
                  </a:cubicBezTo>
                  <a:cubicBezTo>
                    <a:pt x="34773" y="88262"/>
                    <a:pt x="34805" y="88230"/>
                    <a:pt x="34868" y="88199"/>
                  </a:cubicBezTo>
                  <a:cubicBezTo>
                    <a:pt x="34868" y="88199"/>
                    <a:pt x="34900" y="88167"/>
                    <a:pt x="34900" y="88167"/>
                  </a:cubicBezTo>
                  <a:cubicBezTo>
                    <a:pt x="35027" y="88072"/>
                    <a:pt x="35058"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43"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36" y="89782"/>
                    <a:pt x="10736"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45" y="89972"/>
                    <a:pt x="32145" y="89972"/>
                  </a:cubicBezTo>
                  <a:cubicBezTo>
                    <a:pt x="32303" y="89909"/>
                    <a:pt x="32335" y="89719"/>
                    <a:pt x="32271" y="89592"/>
                  </a:cubicBezTo>
                  <a:cubicBezTo>
                    <a:pt x="32212" y="89493"/>
                    <a:pt x="32115" y="89444"/>
                    <a:pt x="32013" y="89444"/>
                  </a:cubicBezTo>
                  <a:close/>
                  <a:moveTo>
                    <a:pt x="12258" y="89959"/>
                  </a:moveTo>
                  <a:cubicBezTo>
                    <a:pt x="12148" y="89959"/>
                    <a:pt x="12046" y="90023"/>
                    <a:pt x="12003" y="90130"/>
                  </a:cubicBezTo>
                  <a:cubicBezTo>
                    <a:pt x="11940" y="90257"/>
                    <a:pt x="12003" y="90447"/>
                    <a:pt x="12130" y="90511"/>
                  </a:cubicBezTo>
                  <a:lnTo>
                    <a:pt x="12161" y="90542"/>
                  </a:lnTo>
                  <a:cubicBezTo>
                    <a:pt x="12225" y="90574"/>
                    <a:pt x="12256" y="90574"/>
                    <a:pt x="12288" y="90574"/>
                  </a:cubicBezTo>
                  <a:cubicBezTo>
                    <a:pt x="12415" y="90574"/>
                    <a:pt x="12510" y="90511"/>
                    <a:pt x="12541" y="90384"/>
                  </a:cubicBezTo>
                  <a:cubicBezTo>
                    <a:pt x="12636" y="90257"/>
                    <a:pt x="12541" y="90067"/>
                    <a:pt x="12415" y="90004"/>
                  </a:cubicBezTo>
                  <a:cubicBezTo>
                    <a:pt x="12364" y="89973"/>
                    <a:pt x="12310" y="89959"/>
                    <a:pt x="12258" y="89959"/>
                  </a:cubicBezTo>
                  <a:close/>
                  <a:moveTo>
                    <a:pt x="30574" y="90170"/>
                  </a:moveTo>
                  <a:cubicBezTo>
                    <a:pt x="30536" y="90170"/>
                    <a:pt x="30499" y="90177"/>
                    <a:pt x="30466" y="90194"/>
                  </a:cubicBezTo>
                  <a:lnTo>
                    <a:pt x="30403" y="90226"/>
                  </a:lnTo>
                  <a:cubicBezTo>
                    <a:pt x="30276" y="90289"/>
                    <a:pt x="30213" y="90447"/>
                    <a:pt x="30276" y="90606"/>
                  </a:cubicBezTo>
                  <a:cubicBezTo>
                    <a:pt x="30308" y="90701"/>
                    <a:pt x="30435" y="90764"/>
                    <a:pt x="30530" y="90764"/>
                  </a:cubicBezTo>
                  <a:lnTo>
                    <a:pt x="30656" y="90764"/>
                  </a:lnTo>
                  <a:lnTo>
                    <a:pt x="30561" y="90479"/>
                  </a:lnTo>
                  <a:lnTo>
                    <a:pt x="30688" y="90732"/>
                  </a:lnTo>
                  <a:cubicBezTo>
                    <a:pt x="30846" y="90669"/>
                    <a:pt x="30910" y="90479"/>
                    <a:pt x="30846" y="90352"/>
                  </a:cubicBezTo>
                  <a:cubicBezTo>
                    <a:pt x="30799" y="90235"/>
                    <a:pt x="30683" y="90170"/>
                    <a:pt x="30574" y="90170"/>
                  </a:cubicBezTo>
                  <a:close/>
                  <a:moveTo>
                    <a:pt x="13745"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72" y="90637"/>
                  </a:cubicBezTo>
                  <a:cubicBezTo>
                    <a:pt x="13831" y="90621"/>
                    <a:pt x="13788" y="90613"/>
                    <a:pt x="13745"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23"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3"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74" y="91682"/>
                  </a:lnTo>
                  <a:cubicBezTo>
                    <a:pt x="25684" y="91714"/>
                    <a:pt x="25621" y="91872"/>
                    <a:pt x="25652" y="92031"/>
                  </a:cubicBezTo>
                  <a:cubicBezTo>
                    <a:pt x="25684" y="92157"/>
                    <a:pt x="25811" y="92252"/>
                    <a:pt x="25938" y="92252"/>
                  </a:cubicBezTo>
                  <a:lnTo>
                    <a:pt x="26033" y="92252"/>
                  </a:lnTo>
                  <a:cubicBezTo>
                    <a:pt x="26191" y="92221"/>
                    <a:pt x="26286" y="92062"/>
                    <a:pt x="26254" y="91904"/>
                  </a:cubicBezTo>
                  <a:cubicBezTo>
                    <a:pt x="26227" y="91766"/>
                    <a:pt x="26103" y="91676"/>
                    <a:pt x="25967" y="91676"/>
                  </a:cubicBezTo>
                  <a:close/>
                  <a:moveTo>
                    <a:pt x="18438" y="91867"/>
                  </a:moveTo>
                  <a:cubicBezTo>
                    <a:pt x="18280"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5" y="91869"/>
                    <a:pt x="18456" y="91867"/>
                    <a:pt x="18438"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079" y="92632"/>
                  </a:lnTo>
                  <a:lnTo>
                    <a:pt x="20110" y="92632"/>
                  </a:lnTo>
                  <a:cubicBezTo>
                    <a:pt x="20269"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62" y="92094"/>
                  </a:moveTo>
                  <a:cubicBezTo>
                    <a:pt x="21504" y="92094"/>
                    <a:pt x="21377" y="92221"/>
                    <a:pt x="21377" y="92379"/>
                  </a:cubicBezTo>
                  <a:cubicBezTo>
                    <a:pt x="21377" y="92537"/>
                    <a:pt x="21504" y="92696"/>
                    <a:pt x="21662" y="92696"/>
                  </a:cubicBezTo>
                  <a:lnTo>
                    <a:pt x="21726" y="92696"/>
                  </a:lnTo>
                  <a:cubicBezTo>
                    <a:pt x="21884" y="92696"/>
                    <a:pt x="22011" y="92537"/>
                    <a:pt x="22011" y="92379"/>
                  </a:cubicBezTo>
                  <a:cubicBezTo>
                    <a:pt x="22011" y="92221"/>
                    <a:pt x="21884" y="92094"/>
                    <a:pt x="21726" y="92094"/>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7625389" y="1257862"/>
              <a:ext cx="18165" cy="312005"/>
            </a:xfrm>
            <a:custGeom>
              <a:avLst/>
              <a:gdLst/>
              <a:ahLst/>
              <a:cxnLst/>
              <a:rect l="l" t="t" r="r" b="b"/>
              <a:pathLst>
                <a:path w="603" h="10357" extrusionOk="0">
                  <a:moveTo>
                    <a:pt x="286" y="0"/>
                  </a:moveTo>
                  <a:cubicBezTo>
                    <a:pt x="127" y="0"/>
                    <a:pt x="0" y="127"/>
                    <a:pt x="0" y="285"/>
                  </a:cubicBezTo>
                  <a:lnTo>
                    <a:pt x="0" y="317"/>
                  </a:lnTo>
                  <a:cubicBezTo>
                    <a:pt x="0" y="475"/>
                    <a:pt x="127" y="634"/>
                    <a:pt x="286" y="634"/>
                  </a:cubicBezTo>
                  <a:cubicBezTo>
                    <a:pt x="444" y="634"/>
                    <a:pt x="602" y="475"/>
                    <a:pt x="602" y="317"/>
                  </a:cubicBezTo>
                  <a:lnTo>
                    <a:pt x="602" y="285"/>
                  </a:lnTo>
                  <a:cubicBezTo>
                    <a:pt x="602" y="127"/>
                    <a:pt x="444" y="0"/>
                    <a:pt x="286" y="0"/>
                  </a:cubicBezTo>
                  <a:close/>
                  <a:moveTo>
                    <a:pt x="286" y="1615"/>
                  </a:moveTo>
                  <a:cubicBezTo>
                    <a:pt x="127" y="1615"/>
                    <a:pt x="0" y="1742"/>
                    <a:pt x="0" y="1901"/>
                  </a:cubicBezTo>
                  <a:lnTo>
                    <a:pt x="0" y="1964"/>
                  </a:lnTo>
                  <a:cubicBezTo>
                    <a:pt x="0" y="2122"/>
                    <a:pt x="127" y="2249"/>
                    <a:pt x="286" y="2249"/>
                  </a:cubicBezTo>
                  <a:cubicBezTo>
                    <a:pt x="444" y="2249"/>
                    <a:pt x="602" y="2122"/>
                    <a:pt x="602" y="1964"/>
                  </a:cubicBezTo>
                  <a:lnTo>
                    <a:pt x="602" y="1901"/>
                  </a:lnTo>
                  <a:cubicBezTo>
                    <a:pt x="602" y="1742"/>
                    <a:pt x="444" y="1615"/>
                    <a:pt x="286" y="1615"/>
                  </a:cubicBezTo>
                  <a:close/>
                  <a:moveTo>
                    <a:pt x="286" y="3231"/>
                  </a:moveTo>
                  <a:cubicBezTo>
                    <a:pt x="127" y="3231"/>
                    <a:pt x="0" y="3357"/>
                    <a:pt x="0" y="3547"/>
                  </a:cubicBezTo>
                  <a:lnTo>
                    <a:pt x="0" y="3579"/>
                  </a:lnTo>
                  <a:cubicBezTo>
                    <a:pt x="0" y="3737"/>
                    <a:pt x="127" y="3864"/>
                    <a:pt x="286" y="3864"/>
                  </a:cubicBezTo>
                  <a:cubicBezTo>
                    <a:pt x="444" y="3864"/>
                    <a:pt x="602" y="3737"/>
                    <a:pt x="602" y="3579"/>
                  </a:cubicBezTo>
                  <a:lnTo>
                    <a:pt x="602" y="3547"/>
                  </a:lnTo>
                  <a:cubicBezTo>
                    <a:pt x="602" y="3357"/>
                    <a:pt x="444" y="3231"/>
                    <a:pt x="286" y="3231"/>
                  </a:cubicBezTo>
                  <a:close/>
                  <a:moveTo>
                    <a:pt x="286" y="4846"/>
                  </a:moveTo>
                  <a:cubicBezTo>
                    <a:pt x="127" y="4846"/>
                    <a:pt x="0" y="5004"/>
                    <a:pt x="0" y="5162"/>
                  </a:cubicBezTo>
                  <a:lnTo>
                    <a:pt x="0" y="5194"/>
                  </a:lnTo>
                  <a:cubicBezTo>
                    <a:pt x="0" y="5352"/>
                    <a:pt x="127" y="5479"/>
                    <a:pt x="286" y="5479"/>
                  </a:cubicBezTo>
                  <a:cubicBezTo>
                    <a:pt x="444" y="5479"/>
                    <a:pt x="602" y="5352"/>
                    <a:pt x="602" y="5194"/>
                  </a:cubicBezTo>
                  <a:lnTo>
                    <a:pt x="602" y="5162"/>
                  </a:lnTo>
                  <a:cubicBezTo>
                    <a:pt x="602" y="5004"/>
                    <a:pt x="444" y="4846"/>
                    <a:pt x="286" y="4846"/>
                  </a:cubicBezTo>
                  <a:close/>
                  <a:moveTo>
                    <a:pt x="286" y="6492"/>
                  </a:moveTo>
                  <a:cubicBezTo>
                    <a:pt x="127" y="6492"/>
                    <a:pt x="0" y="6619"/>
                    <a:pt x="0" y="6778"/>
                  </a:cubicBezTo>
                  <a:lnTo>
                    <a:pt x="0" y="6809"/>
                  </a:lnTo>
                  <a:cubicBezTo>
                    <a:pt x="0" y="6968"/>
                    <a:pt x="127" y="7094"/>
                    <a:pt x="286" y="7094"/>
                  </a:cubicBezTo>
                  <a:cubicBezTo>
                    <a:pt x="444" y="7094"/>
                    <a:pt x="602" y="6936"/>
                    <a:pt x="602" y="6778"/>
                  </a:cubicBezTo>
                  <a:cubicBezTo>
                    <a:pt x="602" y="6619"/>
                    <a:pt x="444" y="6492"/>
                    <a:pt x="286" y="6492"/>
                  </a:cubicBezTo>
                  <a:close/>
                  <a:moveTo>
                    <a:pt x="286" y="8108"/>
                  </a:moveTo>
                  <a:cubicBezTo>
                    <a:pt x="127" y="8108"/>
                    <a:pt x="0" y="8234"/>
                    <a:pt x="0" y="8393"/>
                  </a:cubicBezTo>
                  <a:lnTo>
                    <a:pt x="0" y="8456"/>
                  </a:lnTo>
                  <a:cubicBezTo>
                    <a:pt x="0" y="8614"/>
                    <a:pt x="127" y="8741"/>
                    <a:pt x="286" y="8741"/>
                  </a:cubicBezTo>
                  <a:cubicBezTo>
                    <a:pt x="444" y="8741"/>
                    <a:pt x="602" y="8614"/>
                    <a:pt x="602" y="8456"/>
                  </a:cubicBezTo>
                  <a:lnTo>
                    <a:pt x="602" y="8393"/>
                  </a:lnTo>
                  <a:cubicBezTo>
                    <a:pt x="602" y="8234"/>
                    <a:pt x="444" y="8108"/>
                    <a:pt x="286" y="8108"/>
                  </a:cubicBezTo>
                  <a:close/>
                  <a:moveTo>
                    <a:pt x="286" y="9723"/>
                  </a:moveTo>
                  <a:cubicBezTo>
                    <a:pt x="127" y="9723"/>
                    <a:pt x="0" y="9849"/>
                    <a:pt x="0" y="10039"/>
                  </a:cubicBezTo>
                  <a:lnTo>
                    <a:pt x="0" y="10071"/>
                  </a:lnTo>
                  <a:cubicBezTo>
                    <a:pt x="0" y="10229"/>
                    <a:pt x="127" y="10356"/>
                    <a:pt x="286" y="10356"/>
                  </a:cubicBezTo>
                  <a:cubicBezTo>
                    <a:pt x="444" y="10356"/>
                    <a:pt x="602" y="10229"/>
                    <a:pt x="602" y="10071"/>
                  </a:cubicBezTo>
                  <a:lnTo>
                    <a:pt x="602" y="10039"/>
                  </a:lnTo>
                  <a:cubicBezTo>
                    <a:pt x="602" y="9849"/>
                    <a:pt x="444" y="9723"/>
                    <a:pt x="286" y="9723"/>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7592010" y="1196798"/>
              <a:ext cx="84922" cy="76367"/>
            </a:xfrm>
            <a:custGeom>
              <a:avLst/>
              <a:gdLst/>
              <a:ahLst/>
              <a:cxnLst/>
              <a:rect l="l" t="t" r="r" b="b"/>
              <a:pathLst>
                <a:path w="2819" h="2535" extrusionOk="0">
                  <a:moveTo>
                    <a:pt x="1394" y="1"/>
                  </a:moveTo>
                  <a:cubicBezTo>
                    <a:pt x="1077" y="856"/>
                    <a:pt x="538" y="1901"/>
                    <a:pt x="0" y="2534"/>
                  </a:cubicBezTo>
                  <a:lnTo>
                    <a:pt x="1394" y="2027"/>
                  </a:lnTo>
                  <a:lnTo>
                    <a:pt x="2819" y="2534"/>
                  </a:lnTo>
                  <a:cubicBezTo>
                    <a:pt x="2249" y="1901"/>
                    <a:pt x="1710" y="856"/>
                    <a:pt x="1394"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37"/>
          <p:cNvSpPr/>
          <p:nvPr/>
        </p:nvSpPr>
        <p:spPr>
          <a:xfrm>
            <a:off x="7201801" y="3305187"/>
            <a:ext cx="864377" cy="864377"/>
          </a:xfrm>
          <a:custGeom>
            <a:avLst/>
            <a:gdLst/>
            <a:ahLst/>
            <a:cxnLst/>
            <a:rect l="l" t="t" r="r" b="b"/>
            <a:pathLst>
              <a:path w="28693" h="28693" extrusionOk="0">
                <a:moveTo>
                  <a:pt x="14347" y="1"/>
                </a:moveTo>
                <a:cubicBezTo>
                  <a:pt x="6429" y="1"/>
                  <a:pt x="0" y="6430"/>
                  <a:pt x="0" y="14347"/>
                </a:cubicBezTo>
                <a:cubicBezTo>
                  <a:pt x="0" y="22264"/>
                  <a:pt x="6429" y="28693"/>
                  <a:pt x="14347" y="28693"/>
                </a:cubicBezTo>
                <a:cubicBezTo>
                  <a:pt x="22264" y="28693"/>
                  <a:pt x="28693" y="22264"/>
                  <a:pt x="28693" y="14347"/>
                </a:cubicBezTo>
                <a:cubicBezTo>
                  <a:pt x="28693" y="6430"/>
                  <a:pt x="22264" y="1"/>
                  <a:pt x="14347" y="1"/>
                </a:cubicBezTo>
                <a:close/>
              </a:path>
            </a:pathLst>
          </a:custGeom>
          <a:solidFill>
            <a:srgbClr val="F28DBC"/>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b="1">
                <a:solidFill>
                  <a:srgbClr val="FFFFFF"/>
                </a:solidFill>
                <a:latin typeface="Quicksand"/>
                <a:ea typeface="Quicksand"/>
                <a:cs typeface="Quicksand"/>
                <a:sym typeface="Quicksand"/>
              </a:rPr>
              <a:t>4</a:t>
            </a:r>
            <a:endParaRPr/>
          </a:p>
        </p:txBody>
      </p:sp>
      <p:grpSp>
        <p:nvGrpSpPr>
          <p:cNvPr id="1069" name="Google Shape;1069;p37"/>
          <p:cNvGrpSpPr/>
          <p:nvPr/>
        </p:nvGrpSpPr>
        <p:grpSpPr>
          <a:xfrm>
            <a:off x="713448" y="3957755"/>
            <a:ext cx="7727665" cy="651634"/>
            <a:chOff x="713448" y="3957755"/>
            <a:chExt cx="7727665" cy="651634"/>
          </a:xfrm>
        </p:grpSpPr>
        <p:sp>
          <p:nvSpPr>
            <p:cNvPr id="1070" name="Google Shape;1070;p37"/>
            <p:cNvSpPr/>
            <p:nvPr/>
          </p:nvSpPr>
          <p:spPr>
            <a:xfrm>
              <a:off x="713448" y="3957755"/>
              <a:ext cx="3652054" cy="651634"/>
            </a:xfrm>
            <a:custGeom>
              <a:avLst/>
              <a:gdLst/>
              <a:ahLst/>
              <a:cxnLst/>
              <a:rect l="l" t="t" r="r" b="b"/>
              <a:pathLst>
                <a:path w="121230" h="21631" fill="none" extrusionOk="0">
                  <a:moveTo>
                    <a:pt x="121229" y="4877"/>
                  </a:moveTo>
                  <a:cubicBezTo>
                    <a:pt x="116447" y="14790"/>
                    <a:pt x="106313" y="21630"/>
                    <a:pt x="94564" y="21630"/>
                  </a:cubicBezTo>
                  <a:lnTo>
                    <a:pt x="94311" y="21630"/>
                  </a:lnTo>
                  <a:cubicBezTo>
                    <a:pt x="82625" y="21630"/>
                    <a:pt x="73092" y="15328"/>
                    <a:pt x="67709" y="5004"/>
                  </a:cubicBezTo>
                  <a:cubicBezTo>
                    <a:pt x="65523" y="665"/>
                    <a:pt x="63877" y="0"/>
                    <a:pt x="60615" y="0"/>
                  </a:cubicBezTo>
                  <a:cubicBezTo>
                    <a:pt x="57321" y="0"/>
                    <a:pt x="55674" y="665"/>
                    <a:pt x="53521" y="5004"/>
                  </a:cubicBezTo>
                  <a:cubicBezTo>
                    <a:pt x="48105" y="15328"/>
                    <a:pt x="38605" y="21630"/>
                    <a:pt x="26919" y="21630"/>
                  </a:cubicBezTo>
                  <a:lnTo>
                    <a:pt x="26665" y="21630"/>
                  </a:lnTo>
                  <a:cubicBezTo>
                    <a:pt x="14916" y="21630"/>
                    <a:pt x="4782" y="14790"/>
                    <a:pt x="0" y="4877"/>
                  </a:cubicBezTo>
                </a:path>
              </a:pathLst>
            </a:custGeom>
            <a:noFill/>
            <a:ln w="15050" cap="rnd" cmpd="sng">
              <a:solidFill>
                <a:srgbClr val="2A438C"/>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2751254" y="3957755"/>
              <a:ext cx="3652054" cy="651634"/>
            </a:xfrm>
            <a:custGeom>
              <a:avLst/>
              <a:gdLst/>
              <a:ahLst/>
              <a:cxnLst/>
              <a:rect l="l" t="t" r="r" b="b"/>
              <a:pathLst>
                <a:path w="121230" h="21631" fill="none" extrusionOk="0">
                  <a:moveTo>
                    <a:pt x="121229" y="4877"/>
                  </a:moveTo>
                  <a:cubicBezTo>
                    <a:pt x="116447" y="14790"/>
                    <a:pt x="106313" y="21630"/>
                    <a:pt x="94564" y="21630"/>
                  </a:cubicBezTo>
                  <a:lnTo>
                    <a:pt x="94311" y="21630"/>
                  </a:lnTo>
                  <a:cubicBezTo>
                    <a:pt x="82625" y="21630"/>
                    <a:pt x="73124" y="15328"/>
                    <a:pt x="67709" y="5004"/>
                  </a:cubicBezTo>
                  <a:cubicBezTo>
                    <a:pt x="65555" y="665"/>
                    <a:pt x="63908" y="0"/>
                    <a:pt x="60615" y="0"/>
                  </a:cubicBezTo>
                  <a:cubicBezTo>
                    <a:pt x="57353" y="0"/>
                    <a:pt x="55674" y="665"/>
                    <a:pt x="53521" y="5004"/>
                  </a:cubicBezTo>
                  <a:cubicBezTo>
                    <a:pt x="48137" y="15328"/>
                    <a:pt x="38605" y="21630"/>
                    <a:pt x="26919" y="21630"/>
                  </a:cubicBezTo>
                  <a:lnTo>
                    <a:pt x="26666" y="21630"/>
                  </a:lnTo>
                  <a:cubicBezTo>
                    <a:pt x="14948" y="21630"/>
                    <a:pt x="4782" y="14790"/>
                    <a:pt x="0" y="4877"/>
                  </a:cubicBezTo>
                </a:path>
              </a:pathLst>
            </a:custGeom>
            <a:noFill/>
            <a:ln w="15050" cap="rnd" cmpd="sng">
              <a:solidFill>
                <a:srgbClr val="2A438C"/>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4789060" y="3957755"/>
              <a:ext cx="3652054" cy="651634"/>
            </a:xfrm>
            <a:custGeom>
              <a:avLst/>
              <a:gdLst/>
              <a:ahLst/>
              <a:cxnLst/>
              <a:rect l="l" t="t" r="r" b="b"/>
              <a:pathLst>
                <a:path w="121230" h="21631" fill="none" extrusionOk="0">
                  <a:moveTo>
                    <a:pt x="121230" y="4877"/>
                  </a:moveTo>
                  <a:cubicBezTo>
                    <a:pt x="116448" y="14790"/>
                    <a:pt x="106313" y="21630"/>
                    <a:pt x="94564" y="21630"/>
                  </a:cubicBezTo>
                  <a:lnTo>
                    <a:pt x="94311" y="21630"/>
                  </a:lnTo>
                  <a:cubicBezTo>
                    <a:pt x="82625" y="21630"/>
                    <a:pt x="73093" y="15328"/>
                    <a:pt x="67709" y="5004"/>
                  </a:cubicBezTo>
                  <a:cubicBezTo>
                    <a:pt x="65524" y="665"/>
                    <a:pt x="63909" y="0"/>
                    <a:pt x="60615" y="0"/>
                  </a:cubicBezTo>
                  <a:cubicBezTo>
                    <a:pt x="57321" y="0"/>
                    <a:pt x="55675" y="665"/>
                    <a:pt x="53521" y="5004"/>
                  </a:cubicBezTo>
                  <a:cubicBezTo>
                    <a:pt x="48106" y="15328"/>
                    <a:pt x="38605" y="21630"/>
                    <a:pt x="26919" y="21630"/>
                  </a:cubicBezTo>
                  <a:lnTo>
                    <a:pt x="26666" y="21630"/>
                  </a:lnTo>
                  <a:cubicBezTo>
                    <a:pt x="14916" y="21630"/>
                    <a:pt x="4782" y="14790"/>
                    <a:pt x="0" y="4877"/>
                  </a:cubicBezTo>
                </a:path>
              </a:pathLst>
            </a:custGeom>
            <a:noFill/>
            <a:ln w="15050" cap="rnd" cmpd="sng">
              <a:solidFill>
                <a:srgbClr val="2A438C"/>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7"/>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solidFill>
                  <a:srgbClr val="2A438C"/>
                </a:solidFill>
              </a:rPr>
              <a:t>Hlavní přístupy k výzkumům dopadů soc. sítí</a:t>
            </a:r>
            <a:endParaRPr dirty="0"/>
          </a:p>
        </p:txBody>
      </p:sp>
      <p:sp>
        <p:nvSpPr>
          <p:cNvPr id="1074" name="Google Shape;1074;p37"/>
          <p:cNvSpPr txBox="1">
            <a:spLocks noGrp="1"/>
          </p:cNvSpPr>
          <p:nvPr>
            <p:ph type="body" idx="1"/>
          </p:nvPr>
        </p:nvSpPr>
        <p:spPr>
          <a:xfrm>
            <a:off x="896600" y="2366700"/>
            <a:ext cx="1300200" cy="710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cs-CZ" dirty="0"/>
              <a:t>Nejlevnější, ale plné omezení</a:t>
            </a:r>
            <a:endParaRPr dirty="0"/>
          </a:p>
        </p:txBody>
      </p:sp>
      <p:sp>
        <p:nvSpPr>
          <p:cNvPr id="1075" name="Google Shape;1075;p37"/>
          <p:cNvSpPr txBox="1">
            <a:spLocks noGrp="1"/>
          </p:cNvSpPr>
          <p:nvPr>
            <p:ph type="subTitle" idx="2"/>
          </p:nvPr>
        </p:nvSpPr>
        <p:spPr>
          <a:xfrm>
            <a:off x="896608" y="2066100"/>
            <a:ext cx="1300200" cy="30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cs-CZ" dirty="0">
                <a:solidFill>
                  <a:srgbClr val="2A438C"/>
                </a:solidFill>
              </a:rPr>
              <a:t>Průřezové</a:t>
            </a:r>
            <a:endParaRPr dirty="0"/>
          </a:p>
        </p:txBody>
      </p:sp>
      <p:sp>
        <p:nvSpPr>
          <p:cNvPr id="1076" name="Google Shape;1076;p37"/>
          <p:cNvSpPr txBox="1">
            <a:spLocks noGrp="1"/>
          </p:cNvSpPr>
          <p:nvPr>
            <p:ph type="body" idx="3"/>
          </p:nvPr>
        </p:nvSpPr>
        <p:spPr>
          <a:xfrm>
            <a:off x="6982371" y="2366700"/>
            <a:ext cx="1300200" cy="710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cs-CZ" dirty="0">
                <a:solidFill>
                  <a:srgbClr val="2A438C"/>
                </a:solidFill>
              </a:rPr>
              <a:t>Krátkodobé efekty, objektivní data</a:t>
            </a:r>
            <a:endParaRPr dirty="0"/>
          </a:p>
        </p:txBody>
      </p:sp>
      <p:sp>
        <p:nvSpPr>
          <p:cNvPr id="1077" name="Google Shape;1077;p37"/>
          <p:cNvSpPr txBox="1">
            <a:spLocks noGrp="1"/>
          </p:cNvSpPr>
          <p:nvPr>
            <p:ph type="subTitle" idx="4"/>
          </p:nvPr>
        </p:nvSpPr>
        <p:spPr>
          <a:xfrm>
            <a:off x="6982371" y="2066100"/>
            <a:ext cx="1300200" cy="30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cs-CZ" dirty="0">
                <a:solidFill>
                  <a:srgbClr val="2A438C"/>
                </a:solidFill>
              </a:rPr>
              <a:t>EMA</a:t>
            </a:r>
            <a:endParaRPr dirty="0"/>
          </a:p>
        </p:txBody>
      </p:sp>
      <p:sp>
        <p:nvSpPr>
          <p:cNvPr id="1078" name="Google Shape;1078;p37"/>
          <p:cNvSpPr txBox="1">
            <a:spLocks noGrp="1"/>
          </p:cNvSpPr>
          <p:nvPr>
            <p:ph type="body" idx="5"/>
          </p:nvPr>
        </p:nvSpPr>
        <p:spPr>
          <a:xfrm>
            <a:off x="4946096" y="2366700"/>
            <a:ext cx="1300200" cy="710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cs-CZ" dirty="0">
                <a:solidFill>
                  <a:srgbClr val="2A438C"/>
                </a:solidFill>
              </a:rPr>
              <a:t>Dlouhodobé efekty</a:t>
            </a:r>
            <a:endParaRPr dirty="0"/>
          </a:p>
        </p:txBody>
      </p:sp>
      <p:sp>
        <p:nvSpPr>
          <p:cNvPr id="1079" name="Google Shape;1079;p37"/>
          <p:cNvSpPr txBox="1">
            <a:spLocks noGrp="1"/>
          </p:cNvSpPr>
          <p:nvPr>
            <p:ph type="subTitle" idx="6"/>
          </p:nvPr>
        </p:nvSpPr>
        <p:spPr>
          <a:xfrm>
            <a:off x="4946096" y="2066100"/>
            <a:ext cx="1300200" cy="30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cs-CZ" sz="1200" dirty="0">
                <a:solidFill>
                  <a:srgbClr val="2A438C"/>
                </a:solidFill>
              </a:rPr>
              <a:t>Longitudinální</a:t>
            </a:r>
            <a:endParaRPr sz="1200" dirty="0"/>
          </a:p>
        </p:txBody>
      </p:sp>
      <p:sp>
        <p:nvSpPr>
          <p:cNvPr id="1080" name="Google Shape;1080;p37"/>
          <p:cNvSpPr txBox="1">
            <a:spLocks noGrp="1"/>
          </p:cNvSpPr>
          <p:nvPr>
            <p:ph type="body" idx="7"/>
          </p:nvPr>
        </p:nvSpPr>
        <p:spPr>
          <a:xfrm>
            <a:off x="2908283" y="2366700"/>
            <a:ext cx="1300200" cy="710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cs-CZ" dirty="0">
                <a:solidFill>
                  <a:srgbClr val="2A438C"/>
                </a:solidFill>
              </a:rPr>
              <a:t>Umožňují zjistit „proč,“ ale těžko zobecnitelné</a:t>
            </a:r>
            <a:endParaRPr dirty="0"/>
          </a:p>
        </p:txBody>
      </p:sp>
      <p:sp>
        <p:nvSpPr>
          <p:cNvPr id="1081" name="Google Shape;1081;p37"/>
          <p:cNvSpPr txBox="1">
            <a:spLocks noGrp="1"/>
          </p:cNvSpPr>
          <p:nvPr>
            <p:ph type="subTitle" idx="8"/>
          </p:nvPr>
        </p:nvSpPr>
        <p:spPr>
          <a:xfrm>
            <a:off x="2908283" y="2066100"/>
            <a:ext cx="1300200" cy="30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cs-CZ" dirty="0">
                <a:solidFill>
                  <a:srgbClr val="2A438C"/>
                </a:solidFill>
              </a:rPr>
              <a:t>Kvalitativní</a:t>
            </a:r>
            <a:endParaRPr dirty="0"/>
          </a:p>
        </p:txBody>
      </p:sp>
      <p:grpSp>
        <p:nvGrpSpPr>
          <p:cNvPr id="1082" name="Google Shape;1082;p37"/>
          <p:cNvGrpSpPr/>
          <p:nvPr/>
        </p:nvGrpSpPr>
        <p:grpSpPr>
          <a:xfrm rot="-1479810">
            <a:off x="4354510" y="1332825"/>
            <a:ext cx="416633" cy="415707"/>
            <a:chOff x="8081647" y="2947372"/>
            <a:chExt cx="416622" cy="415695"/>
          </a:xfrm>
        </p:grpSpPr>
        <p:sp>
          <p:nvSpPr>
            <p:cNvPr id="1083" name="Google Shape;1083;p37"/>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7"/>
          <p:cNvGrpSpPr/>
          <p:nvPr/>
        </p:nvGrpSpPr>
        <p:grpSpPr>
          <a:xfrm>
            <a:off x="4235052" y="4391855"/>
            <a:ext cx="611442" cy="558738"/>
            <a:chOff x="3430528" y="4206737"/>
            <a:chExt cx="724371" cy="661855"/>
          </a:xfrm>
        </p:grpSpPr>
        <p:sp>
          <p:nvSpPr>
            <p:cNvPr id="1089" name="Google Shape;1089;p37"/>
            <p:cNvSpPr/>
            <p:nvPr/>
          </p:nvSpPr>
          <p:spPr>
            <a:xfrm>
              <a:off x="3656836" y="4206737"/>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3430528" y="4418814"/>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3534697" y="4611994"/>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3634112" y="4611994"/>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3734485" y="4611994"/>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37"/>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4489175" y="398326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7239859" y="12022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6752230" y="296157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1605887" y="425027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6804572" y="3711875"/>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4878316" y="440033"/>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806706" y="394634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2305653" y="3025021"/>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6143071" y="1295536"/>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1995080" y="264927"/>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2559394" y="1973820"/>
            <a:ext cx="104193" cy="104193"/>
          </a:xfrm>
          <a:custGeom>
            <a:avLst/>
            <a:gdLst/>
            <a:ahLst/>
            <a:cxnLst/>
            <a:rect l="l" t="t" r="r" b="b"/>
            <a:pathLst>
              <a:path w="3485" h="3485" extrusionOk="0">
                <a:moveTo>
                  <a:pt x="1743" y="1"/>
                </a:moveTo>
                <a:cubicBezTo>
                  <a:pt x="1458" y="1"/>
                  <a:pt x="1236" y="223"/>
                  <a:pt x="1236" y="508"/>
                </a:cubicBezTo>
                <a:lnTo>
                  <a:pt x="1236" y="1236"/>
                </a:lnTo>
                <a:lnTo>
                  <a:pt x="508" y="1236"/>
                </a:lnTo>
                <a:cubicBezTo>
                  <a:pt x="223" y="1236"/>
                  <a:pt x="1" y="1458"/>
                  <a:pt x="1" y="1743"/>
                </a:cubicBezTo>
                <a:cubicBezTo>
                  <a:pt x="1" y="2028"/>
                  <a:pt x="223" y="2249"/>
                  <a:pt x="508" y="2249"/>
                </a:cubicBezTo>
                <a:lnTo>
                  <a:pt x="1236" y="2249"/>
                </a:lnTo>
                <a:lnTo>
                  <a:pt x="1236" y="2978"/>
                </a:lnTo>
                <a:cubicBezTo>
                  <a:pt x="1236" y="3263"/>
                  <a:pt x="1458" y="3484"/>
                  <a:pt x="1743" y="3484"/>
                </a:cubicBezTo>
                <a:cubicBezTo>
                  <a:pt x="2028"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1996"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4524420" y="2861128"/>
            <a:ext cx="104193" cy="104193"/>
          </a:xfrm>
          <a:custGeom>
            <a:avLst/>
            <a:gdLst/>
            <a:ahLst/>
            <a:cxnLst/>
            <a:rect l="l" t="t" r="r" b="b"/>
            <a:pathLst>
              <a:path w="3485" h="3485" extrusionOk="0">
                <a:moveTo>
                  <a:pt x="1743" y="1"/>
                </a:moveTo>
                <a:cubicBezTo>
                  <a:pt x="1458" y="1"/>
                  <a:pt x="1236" y="223"/>
                  <a:pt x="1236" y="508"/>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8" y="3485"/>
                  <a:pt x="1743" y="3485"/>
                </a:cubicBezTo>
                <a:cubicBezTo>
                  <a:pt x="2028" y="3485"/>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2028"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6528762" y="2146306"/>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6060029" y="391982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8592642" y="1477601"/>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2440092" y="2574226"/>
            <a:ext cx="342775" cy="286896"/>
          </a:xfrm>
          <a:custGeom>
            <a:avLst/>
            <a:gdLst/>
            <a:ahLst/>
            <a:cxnLst/>
            <a:rect l="l" t="t" r="r" b="b"/>
            <a:pathLst>
              <a:path w="11465" h="9596" extrusionOk="0">
                <a:moveTo>
                  <a:pt x="7791" y="824"/>
                </a:moveTo>
                <a:cubicBezTo>
                  <a:pt x="8203" y="824"/>
                  <a:pt x="8646" y="950"/>
                  <a:pt x="8995" y="1172"/>
                </a:cubicBezTo>
                <a:cubicBezTo>
                  <a:pt x="10166" y="1932"/>
                  <a:pt x="10578" y="3611"/>
                  <a:pt x="9881" y="4941"/>
                </a:cubicBezTo>
                <a:cubicBezTo>
                  <a:pt x="9501" y="5701"/>
                  <a:pt x="8013" y="7126"/>
                  <a:pt x="5923" y="8741"/>
                </a:cubicBezTo>
                <a:cubicBezTo>
                  <a:pt x="5875" y="8773"/>
                  <a:pt x="5812" y="8788"/>
                  <a:pt x="5745" y="8788"/>
                </a:cubicBezTo>
                <a:cubicBezTo>
                  <a:pt x="5677" y="8788"/>
                  <a:pt x="5606" y="8773"/>
                  <a:pt x="5543" y="8741"/>
                </a:cubicBezTo>
                <a:cubicBezTo>
                  <a:pt x="3453" y="7126"/>
                  <a:pt x="1996" y="5701"/>
                  <a:pt x="1584" y="4941"/>
                </a:cubicBezTo>
                <a:cubicBezTo>
                  <a:pt x="919" y="3611"/>
                  <a:pt x="1299" y="1932"/>
                  <a:pt x="2471" y="1172"/>
                </a:cubicBezTo>
                <a:cubicBezTo>
                  <a:pt x="2851" y="950"/>
                  <a:pt x="3263" y="824"/>
                  <a:pt x="3674" y="824"/>
                </a:cubicBezTo>
                <a:cubicBezTo>
                  <a:pt x="4339" y="824"/>
                  <a:pt x="4973" y="1109"/>
                  <a:pt x="5416" y="1679"/>
                </a:cubicBezTo>
                <a:lnTo>
                  <a:pt x="5733" y="2027"/>
                </a:lnTo>
                <a:lnTo>
                  <a:pt x="6049" y="1679"/>
                </a:lnTo>
                <a:cubicBezTo>
                  <a:pt x="6493" y="1109"/>
                  <a:pt x="7126" y="824"/>
                  <a:pt x="7791" y="824"/>
                </a:cubicBezTo>
                <a:close/>
                <a:moveTo>
                  <a:pt x="3674" y="0"/>
                </a:moveTo>
                <a:cubicBezTo>
                  <a:pt x="3104" y="0"/>
                  <a:pt x="2534" y="190"/>
                  <a:pt x="2059" y="507"/>
                </a:cubicBezTo>
                <a:cubicBezTo>
                  <a:pt x="539" y="1489"/>
                  <a:pt x="1" y="3642"/>
                  <a:pt x="887" y="5289"/>
                </a:cubicBezTo>
                <a:cubicBezTo>
                  <a:pt x="1489" y="6492"/>
                  <a:pt x="3769" y="8361"/>
                  <a:pt x="5068" y="9374"/>
                </a:cubicBezTo>
                <a:cubicBezTo>
                  <a:pt x="5258" y="9501"/>
                  <a:pt x="5479" y="9596"/>
                  <a:pt x="5733" y="9596"/>
                </a:cubicBezTo>
                <a:cubicBezTo>
                  <a:pt x="5986" y="9596"/>
                  <a:pt x="6239" y="9501"/>
                  <a:pt x="6429" y="9374"/>
                </a:cubicBezTo>
                <a:cubicBezTo>
                  <a:pt x="7728" y="8361"/>
                  <a:pt x="9976" y="6492"/>
                  <a:pt x="10610" y="5289"/>
                </a:cubicBezTo>
                <a:cubicBezTo>
                  <a:pt x="11465" y="3611"/>
                  <a:pt x="10958" y="1457"/>
                  <a:pt x="9438" y="507"/>
                </a:cubicBezTo>
                <a:cubicBezTo>
                  <a:pt x="8931" y="190"/>
                  <a:pt x="8393" y="0"/>
                  <a:pt x="7823" y="0"/>
                </a:cubicBezTo>
                <a:cubicBezTo>
                  <a:pt x="7063" y="0"/>
                  <a:pt x="6303" y="285"/>
                  <a:pt x="5733" y="824"/>
                </a:cubicBezTo>
                <a:cubicBezTo>
                  <a:pt x="5163" y="285"/>
                  <a:pt x="4434" y="0"/>
                  <a:pt x="367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2410749" y="1140727"/>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37"/>
          <p:cNvGrpSpPr/>
          <p:nvPr/>
        </p:nvGrpSpPr>
        <p:grpSpPr>
          <a:xfrm>
            <a:off x="57937" y="2162459"/>
            <a:ext cx="519828" cy="479107"/>
            <a:chOff x="474375" y="2162421"/>
            <a:chExt cx="519828" cy="479107"/>
          </a:xfrm>
        </p:grpSpPr>
        <p:sp>
          <p:nvSpPr>
            <p:cNvPr id="1120" name="Google Shape;1120;p37"/>
            <p:cNvSpPr/>
            <p:nvPr/>
          </p:nvSpPr>
          <p:spPr>
            <a:xfrm>
              <a:off x="474375" y="2162421"/>
              <a:ext cx="519828" cy="479107"/>
            </a:xfrm>
            <a:custGeom>
              <a:avLst/>
              <a:gdLst/>
              <a:ahLst/>
              <a:cxnLst/>
              <a:rect l="l" t="t" r="r" b="b"/>
              <a:pathLst>
                <a:path w="17387" h="16025" extrusionOk="0">
                  <a:moveTo>
                    <a:pt x="2280" y="0"/>
                  </a:moveTo>
                  <a:cubicBezTo>
                    <a:pt x="1014" y="0"/>
                    <a:pt x="0" y="1013"/>
                    <a:pt x="0" y="2249"/>
                  </a:cubicBezTo>
                  <a:lnTo>
                    <a:pt x="0" y="11496"/>
                  </a:lnTo>
                  <a:cubicBezTo>
                    <a:pt x="0" y="12731"/>
                    <a:pt x="1014" y="13776"/>
                    <a:pt x="2280" y="13776"/>
                  </a:cubicBezTo>
                  <a:lnTo>
                    <a:pt x="6777" y="13776"/>
                  </a:lnTo>
                  <a:cubicBezTo>
                    <a:pt x="7031" y="13776"/>
                    <a:pt x="7221" y="13871"/>
                    <a:pt x="7347" y="14093"/>
                  </a:cubicBezTo>
                  <a:lnTo>
                    <a:pt x="8361" y="15834"/>
                  </a:lnTo>
                  <a:cubicBezTo>
                    <a:pt x="8440" y="15961"/>
                    <a:pt x="8575" y="16024"/>
                    <a:pt x="8709" y="16024"/>
                  </a:cubicBezTo>
                  <a:cubicBezTo>
                    <a:pt x="8844" y="16024"/>
                    <a:pt x="8978" y="15961"/>
                    <a:pt x="9057" y="15834"/>
                  </a:cubicBezTo>
                  <a:lnTo>
                    <a:pt x="10071" y="14093"/>
                  </a:lnTo>
                  <a:cubicBezTo>
                    <a:pt x="10166" y="13903"/>
                    <a:pt x="10388" y="13776"/>
                    <a:pt x="10609" y="13776"/>
                  </a:cubicBezTo>
                  <a:lnTo>
                    <a:pt x="15138" y="13776"/>
                  </a:lnTo>
                  <a:cubicBezTo>
                    <a:pt x="16373" y="13776"/>
                    <a:pt x="17386" y="12731"/>
                    <a:pt x="17386" y="11496"/>
                  </a:cubicBezTo>
                  <a:lnTo>
                    <a:pt x="17386" y="2249"/>
                  </a:lnTo>
                  <a:cubicBezTo>
                    <a:pt x="17386" y="1013"/>
                    <a:pt x="16373" y="0"/>
                    <a:pt x="1513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612600" y="2282647"/>
              <a:ext cx="245279" cy="203602"/>
            </a:xfrm>
            <a:custGeom>
              <a:avLst/>
              <a:gdLst/>
              <a:ahLst/>
              <a:cxnLst/>
              <a:rect l="l" t="t" r="r" b="b"/>
              <a:pathLst>
                <a:path w="8204" h="6810" extrusionOk="0">
                  <a:moveTo>
                    <a:pt x="2503" y="1"/>
                  </a:moveTo>
                  <a:cubicBezTo>
                    <a:pt x="2123" y="1"/>
                    <a:pt x="1743" y="96"/>
                    <a:pt x="1426" y="318"/>
                  </a:cubicBezTo>
                  <a:cubicBezTo>
                    <a:pt x="381" y="983"/>
                    <a:pt x="1" y="2471"/>
                    <a:pt x="603" y="3643"/>
                  </a:cubicBezTo>
                  <a:cubicBezTo>
                    <a:pt x="1078" y="4561"/>
                    <a:pt x="2978" y="6081"/>
                    <a:pt x="3769" y="6683"/>
                  </a:cubicBezTo>
                  <a:cubicBezTo>
                    <a:pt x="3864" y="6778"/>
                    <a:pt x="3991" y="6810"/>
                    <a:pt x="4118" y="6810"/>
                  </a:cubicBezTo>
                  <a:cubicBezTo>
                    <a:pt x="4244" y="6810"/>
                    <a:pt x="4339" y="6778"/>
                    <a:pt x="4434" y="6683"/>
                  </a:cubicBezTo>
                  <a:cubicBezTo>
                    <a:pt x="5258" y="6081"/>
                    <a:pt x="7158" y="4561"/>
                    <a:pt x="7601" y="3643"/>
                  </a:cubicBezTo>
                  <a:cubicBezTo>
                    <a:pt x="8203" y="2471"/>
                    <a:pt x="7855" y="983"/>
                    <a:pt x="6810" y="318"/>
                  </a:cubicBezTo>
                  <a:cubicBezTo>
                    <a:pt x="6493" y="96"/>
                    <a:pt x="6113" y="1"/>
                    <a:pt x="5701" y="1"/>
                  </a:cubicBezTo>
                  <a:cubicBezTo>
                    <a:pt x="5100" y="1"/>
                    <a:pt x="4530" y="254"/>
                    <a:pt x="4118" y="761"/>
                  </a:cubicBezTo>
                  <a:cubicBezTo>
                    <a:pt x="3706" y="254"/>
                    <a:pt x="3136" y="1"/>
                    <a:pt x="2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37"/>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8905761" y="2899491"/>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531880" y="4560844"/>
            <a:ext cx="392016" cy="328574"/>
          </a:xfrm>
          <a:custGeom>
            <a:avLst/>
            <a:gdLst/>
            <a:ahLst/>
            <a:cxnLst/>
            <a:rect l="l" t="t" r="r" b="b"/>
            <a:pathLst>
              <a:path w="13112" h="10990" extrusionOk="0">
                <a:moveTo>
                  <a:pt x="8900" y="919"/>
                </a:moveTo>
                <a:cubicBezTo>
                  <a:pt x="9406" y="919"/>
                  <a:pt x="9850" y="1046"/>
                  <a:pt x="10293" y="1331"/>
                </a:cubicBezTo>
                <a:cubicBezTo>
                  <a:pt x="11623" y="2186"/>
                  <a:pt x="12067" y="4118"/>
                  <a:pt x="11307" y="5638"/>
                </a:cubicBezTo>
                <a:cubicBezTo>
                  <a:pt x="10863" y="6493"/>
                  <a:pt x="9153" y="8140"/>
                  <a:pt x="6778" y="9977"/>
                </a:cubicBezTo>
                <a:cubicBezTo>
                  <a:pt x="6715" y="10024"/>
                  <a:pt x="6635" y="10048"/>
                  <a:pt x="6556" y="10048"/>
                </a:cubicBezTo>
                <a:cubicBezTo>
                  <a:pt x="6477" y="10048"/>
                  <a:pt x="6398" y="10024"/>
                  <a:pt x="6335" y="9977"/>
                </a:cubicBezTo>
                <a:cubicBezTo>
                  <a:pt x="3928" y="8140"/>
                  <a:pt x="2249" y="6525"/>
                  <a:pt x="1806" y="5638"/>
                </a:cubicBezTo>
                <a:cubicBezTo>
                  <a:pt x="1014" y="4118"/>
                  <a:pt x="1489" y="2186"/>
                  <a:pt x="2819" y="1331"/>
                </a:cubicBezTo>
                <a:cubicBezTo>
                  <a:pt x="3231" y="1046"/>
                  <a:pt x="3706" y="919"/>
                  <a:pt x="4181" y="919"/>
                </a:cubicBezTo>
                <a:cubicBezTo>
                  <a:pt x="4941" y="919"/>
                  <a:pt x="5670" y="1268"/>
                  <a:pt x="6176" y="1901"/>
                </a:cubicBezTo>
                <a:lnTo>
                  <a:pt x="6556" y="2313"/>
                </a:lnTo>
                <a:lnTo>
                  <a:pt x="6905" y="1901"/>
                </a:lnTo>
                <a:cubicBezTo>
                  <a:pt x="7411" y="1268"/>
                  <a:pt x="8140" y="919"/>
                  <a:pt x="8900" y="919"/>
                </a:cubicBezTo>
                <a:close/>
                <a:moveTo>
                  <a:pt x="4181" y="1"/>
                </a:moveTo>
                <a:cubicBezTo>
                  <a:pt x="3516" y="1"/>
                  <a:pt x="2883" y="191"/>
                  <a:pt x="2313" y="539"/>
                </a:cubicBezTo>
                <a:cubicBezTo>
                  <a:pt x="602" y="1679"/>
                  <a:pt x="1" y="4149"/>
                  <a:pt x="982" y="6050"/>
                </a:cubicBezTo>
                <a:cubicBezTo>
                  <a:pt x="1679" y="7443"/>
                  <a:pt x="4276" y="9565"/>
                  <a:pt x="5765" y="10705"/>
                </a:cubicBezTo>
                <a:cubicBezTo>
                  <a:pt x="5986" y="10895"/>
                  <a:pt x="6271" y="10990"/>
                  <a:pt x="6556" y="10990"/>
                </a:cubicBezTo>
                <a:cubicBezTo>
                  <a:pt x="6841" y="10990"/>
                  <a:pt x="7095" y="10895"/>
                  <a:pt x="7316" y="10705"/>
                </a:cubicBezTo>
                <a:cubicBezTo>
                  <a:pt x="8805" y="9565"/>
                  <a:pt x="11402" y="7411"/>
                  <a:pt x="12130" y="6050"/>
                </a:cubicBezTo>
                <a:cubicBezTo>
                  <a:pt x="13112" y="4149"/>
                  <a:pt x="12510" y="1679"/>
                  <a:pt x="10800" y="539"/>
                </a:cubicBezTo>
                <a:cubicBezTo>
                  <a:pt x="10230" y="191"/>
                  <a:pt x="9565" y="1"/>
                  <a:pt x="8931" y="1"/>
                </a:cubicBezTo>
                <a:cubicBezTo>
                  <a:pt x="8045" y="1"/>
                  <a:pt x="7221" y="318"/>
                  <a:pt x="6556" y="919"/>
                </a:cubicBezTo>
                <a:cubicBezTo>
                  <a:pt x="5891" y="318"/>
                  <a:pt x="5068"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262056" y="1474238"/>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6375275" y="4391841"/>
            <a:ext cx="341818" cy="285013"/>
          </a:xfrm>
          <a:custGeom>
            <a:avLst/>
            <a:gdLst/>
            <a:ahLst/>
            <a:cxnLst/>
            <a:rect l="l" t="t" r="r" b="b"/>
            <a:pathLst>
              <a:path w="11433" h="9533" extrusionOk="0">
                <a:moveTo>
                  <a:pt x="3484" y="0"/>
                </a:moveTo>
                <a:cubicBezTo>
                  <a:pt x="2946" y="0"/>
                  <a:pt x="2407" y="159"/>
                  <a:pt x="1932" y="475"/>
                </a:cubicBezTo>
                <a:cubicBezTo>
                  <a:pt x="507" y="1425"/>
                  <a:pt x="0" y="3484"/>
                  <a:pt x="824" y="5099"/>
                </a:cubicBezTo>
                <a:cubicBezTo>
                  <a:pt x="1489" y="6366"/>
                  <a:pt x="4149" y="8488"/>
                  <a:pt x="5257" y="9374"/>
                </a:cubicBezTo>
                <a:cubicBezTo>
                  <a:pt x="5384" y="9469"/>
                  <a:pt x="5543" y="9533"/>
                  <a:pt x="5701" y="9533"/>
                </a:cubicBezTo>
                <a:cubicBezTo>
                  <a:pt x="5891" y="9533"/>
                  <a:pt x="6049" y="9469"/>
                  <a:pt x="6176" y="9374"/>
                </a:cubicBezTo>
                <a:cubicBezTo>
                  <a:pt x="7284" y="8488"/>
                  <a:pt x="9945" y="6366"/>
                  <a:pt x="10578" y="5099"/>
                </a:cubicBezTo>
                <a:cubicBezTo>
                  <a:pt x="11433" y="3484"/>
                  <a:pt x="10926" y="1425"/>
                  <a:pt x="9469" y="475"/>
                </a:cubicBezTo>
                <a:cubicBezTo>
                  <a:pt x="9026" y="159"/>
                  <a:pt x="8488" y="0"/>
                  <a:pt x="7949" y="0"/>
                </a:cubicBezTo>
                <a:cubicBezTo>
                  <a:pt x="7094" y="0"/>
                  <a:pt x="6271" y="412"/>
                  <a:pt x="5701" y="1109"/>
                </a:cubicBezTo>
                <a:cubicBezTo>
                  <a:pt x="5131" y="412"/>
                  <a:pt x="4339" y="0"/>
                  <a:pt x="34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a:extLst>
              <a:ext uri="{FF2B5EF4-FFF2-40B4-BE49-F238E27FC236}">
                <a16:creationId xmlns:a16="http://schemas.microsoft.com/office/drawing/2014/main" id="{56F470EF-7B2F-30F6-12AF-A91977ABB40E}"/>
              </a:ext>
            </a:extLst>
          </p:cNvPr>
          <p:cNvSpPr>
            <a:spLocks noGrp="1"/>
          </p:cNvSpPr>
          <p:nvPr>
            <p:ph type="title"/>
          </p:nvPr>
        </p:nvSpPr>
        <p:spPr/>
        <p:txBody>
          <a:bodyPr/>
          <a:lstStyle/>
          <a:p>
            <a:r>
              <a:rPr lang="cs-CZ" dirty="0"/>
              <a:t>EMA (</a:t>
            </a:r>
            <a:r>
              <a:rPr lang="cs-CZ" dirty="0" err="1"/>
              <a:t>Ecological</a:t>
            </a:r>
            <a:r>
              <a:rPr lang="cs-CZ" dirty="0"/>
              <a:t> </a:t>
            </a:r>
            <a:r>
              <a:rPr lang="cs-CZ" dirty="0" err="1"/>
              <a:t>momentary</a:t>
            </a:r>
            <a:r>
              <a:rPr lang="cs-CZ" dirty="0"/>
              <a:t> </a:t>
            </a:r>
            <a:r>
              <a:rPr lang="cs-CZ" dirty="0" err="1"/>
              <a:t>assessment</a:t>
            </a:r>
            <a:r>
              <a:rPr lang="cs-CZ" dirty="0"/>
              <a:t>)</a:t>
            </a:r>
            <a:endParaRPr lang="en-US" dirty="0"/>
          </a:p>
        </p:txBody>
      </p:sp>
      <p:sp>
        <p:nvSpPr>
          <p:cNvPr id="12" name="Zástupný text 11">
            <a:extLst>
              <a:ext uri="{FF2B5EF4-FFF2-40B4-BE49-F238E27FC236}">
                <a16:creationId xmlns:a16="http://schemas.microsoft.com/office/drawing/2014/main" id="{8B25CA84-FD21-CDA6-3A85-633436C27030}"/>
              </a:ext>
            </a:extLst>
          </p:cNvPr>
          <p:cNvSpPr>
            <a:spLocks noGrp="1"/>
          </p:cNvSpPr>
          <p:nvPr>
            <p:ph type="body" idx="1"/>
          </p:nvPr>
        </p:nvSpPr>
        <p:spPr/>
        <p:txBody>
          <a:bodyPr/>
          <a:lstStyle/>
          <a:p>
            <a:pPr algn="l"/>
            <a:r>
              <a:rPr lang="cs-CZ" dirty="0"/>
              <a:t>Participanti nemusí vzpomínat nebo odhadovat, jakou mají průměrnou XY</a:t>
            </a:r>
            <a:endParaRPr lang="en-US" dirty="0"/>
          </a:p>
        </p:txBody>
      </p:sp>
      <p:sp>
        <p:nvSpPr>
          <p:cNvPr id="13" name="Podnadpis 12">
            <a:extLst>
              <a:ext uri="{FF2B5EF4-FFF2-40B4-BE49-F238E27FC236}">
                <a16:creationId xmlns:a16="http://schemas.microsoft.com/office/drawing/2014/main" id="{30852A4D-8A18-A437-6384-D56D98A5D2B9}"/>
              </a:ext>
            </a:extLst>
          </p:cNvPr>
          <p:cNvSpPr>
            <a:spLocks noGrp="1"/>
          </p:cNvSpPr>
          <p:nvPr>
            <p:ph type="subTitle" idx="2"/>
          </p:nvPr>
        </p:nvSpPr>
        <p:spPr/>
        <p:txBody>
          <a:bodyPr/>
          <a:lstStyle/>
          <a:p>
            <a:pPr algn="l"/>
            <a:r>
              <a:rPr lang="cs-CZ" dirty="0"/>
              <a:t>Kratší </a:t>
            </a:r>
            <a:r>
              <a:rPr lang="cs-CZ" dirty="0" err="1"/>
              <a:t>self</a:t>
            </a:r>
            <a:r>
              <a:rPr lang="cs-CZ" dirty="0"/>
              <a:t>-report </a:t>
            </a:r>
            <a:r>
              <a:rPr lang="cs-CZ" dirty="0" err="1"/>
              <a:t>bias</a:t>
            </a:r>
            <a:endParaRPr lang="en-US" dirty="0"/>
          </a:p>
        </p:txBody>
      </p:sp>
      <p:sp>
        <p:nvSpPr>
          <p:cNvPr id="14" name="Zástupný text 13">
            <a:extLst>
              <a:ext uri="{FF2B5EF4-FFF2-40B4-BE49-F238E27FC236}">
                <a16:creationId xmlns:a16="http://schemas.microsoft.com/office/drawing/2014/main" id="{FC17EA95-03FA-5C14-4FA2-D0A4AC828D78}"/>
              </a:ext>
            </a:extLst>
          </p:cNvPr>
          <p:cNvSpPr>
            <a:spLocks noGrp="1"/>
          </p:cNvSpPr>
          <p:nvPr>
            <p:ph type="body" idx="3"/>
          </p:nvPr>
        </p:nvSpPr>
        <p:spPr/>
        <p:txBody>
          <a:bodyPr/>
          <a:lstStyle/>
          <a:p>
            <a:pPr algn="l"/>
            <a:r>
              <a:rPr lang="cs-CZ" dirty="0"/>
              <a:t>EMA se dnes dělá na smartphonech, což umožňuje logovat informace přímo</a:t>
            </a:r>
            <a:endParaRPr lang="en-US" dirty="0"/>
          </a:p>
        </p:txBody>
      </p:sp>
      <p:sp>
        <p:nvSpPr>
          <p:cNvPr id="15" name="Podnadpis 14">
            <a:extLst>
              <a:ext uri="{FF2B5EF4-FFF2-40B4-BE49-F238E27FC236}">
                <a16:creationId xmlns:a16="http://schemas.microsoft.com/office/drawing/2014/main" id="{07828268-76ED-1C4B-05D5-BC37D2AE9FB5}"/>
              </a:ext>
            </a:extLst>
          </p:cNvPr>
          <p:cNvSpPr>
            <a:spLocks noGrp="1"/>
          </p:cNvSpPr>
          <p:nvPr>
            <p:ph type="subTitle" idx="4"/>
          </p:nvPr>
        </p:nvSpPr>
        <p:spPr/>
        <p:txBody>
          <a:bodyPr/>
          <a:lstStyle/>
          <a:p>
            <a:pPr algn="l"/>
            <a:r>
              <a:rPr lang="cs-CZ" dirty="0"/>
              <a:t>Integrace objektivních dat</a:t>
            </a:r>
            <a:endParaRPr lang="en-US" dirty="0"/>
          </a:p>
        </p:txBody>
      </p:sp>
      <p:sp>
        <p:nvSpPr>
          <p:cNvPr id="16" name="Zástupný text 15">
            <a:extLst>
              <a:ext uri="{FF2B5EF4-FFF2-40B4-BE49-F238E27FC236}">
                <a16:creationId xmlns:a16="http://schemas.microsoft.com/office/drawing/2014/main" id="{DA48F92D-2402-F779-6EE2-7406BB7F7666}"/>
              </a:ext>
            </a:extLst>
          </p:cNvPr>
          <p:cNvSpPr>
            <a:spLocks noGrp="1"/>
          </p:cNvSpPr>
          <p:nvPr>
            <p:ph type="body" idx="5"/>
          </p:nvPr>
        </p:nvSpPr>
        <p:spPr/>
        <p:txBody>
          <a:bodyPr/>
          <a:lstStyle/>
          <a:p>
            <a:pPr algn="l"/>
            <a:r>
              <a:rPr lang="cs-CZ" dirty="0"/>
              <a:t>Můžeme rozlišovat obecné rozdíly mezi lidmi a pak také rozdíly v individuálním použití</a:t>
            </a:r>
            <a:endParaRPr lang="en-US" dirty="0"/>
          </a:p>
        </p:txBody>
      </p:sp>
      <p:sp>
        <p:nvSpPr>
          <p:cNvPr id="17" name="Podnadpis 16">
            <a:extLst>
              <a:ext uri="{FF2B5EF4-FFF2-40B4-BE49-F238E27FC236}">
                <a16:creationId xmlns:a16="http://schemas.microsoft.com/office/drawing/2014/main" id="{84E65268-7F3C-8953-F6BA-0233069313A0}"/>
              </a:ext>
            </a:extLst>
          </p:cNvPr>
          <p:cNvSpPr>
            <a:spLocks noGrp="1"/>
          </p:cNvSpPr>
          <p:nvPr>
            <p:ph type="subTitle" idx="6"/>
          </p:nvPr>
        </p:nvSpPr>
        <p:spPr>
          <a:xfrm>
            <a:off x="811550" y="3795575"/>
            <a:ext cx="3904288" cy="300600"/>
          </a:xfrm>
        </p:spPr>
        <p:txBody>
          <a:bodyPr/>
          <a:lstStyle/>
          <a:p>
            <a:pPr algn="l"/>
            <a:r>
              <a:rPr lang="cs-CZ" dirty="0" err="1"/>
              <a:t>Between</a:t>
            </a:r>
            <a:r>
              <a:rPr lang="cs-CZ" dirty="0"/>
              <a:t>- a </a:t>
            </a:r>
            <a:r>
              <a:rPr lang="cs-CZ" dirty="0" err="1"/>
              <a:t>within</a:t>
            </a:r>
            <a:r>
              <a:rPr lang="cs-CZ" dirty="0"/>
              <a:t>- variabilita</a:t>
            </a:r>
            <a:endParaRPr lang="en-US" dirty="0"/>
          </a:p>
        </p:txBody>
      </p:sp>
      <p:pic>
        <p:nvPicPr>
          <p:cNvPr id="19" name="Grafický objekt 18" descr="Úspěch skupiny obrys">
            <a:extLst>
              <a:ext uri="{FF2B5EF4-FFF2-40B4-BE49-F238E27FC236}">
                <a16:creationId xmlns:a16="http://schemas.microsoft.com/office/drawing/2014/main" id="{5BA247A1-1244-7223-9768-C6276968EE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8533" y="1353925"/>
            <a:ext cx="914400" cy="914400"/>
          </a:xfrm>
          <a:prstGeom prst="rect">
            <a:avLst/>
          </a:prstGeom>
        </p:spPr>
      </p:pic>
      <p:pic>
        <p:nvPicPr>
          <p:cNvPr id="20" name="Grafický objekt 19" descr="Úspěch skupiny obrys">
            <a:extLst>
              <a:ext uri="{FF2B5EF4-FFF2-40B4-BE49-F238E27FC236}">
                <a16:creationId xmlns:a16="http://schemas.microsoft.com/office/drawing/2014/main" id="{B34D4AA2-D3C1-64FA-8241-5B5DFAF6C0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5708" y="1883981"/>
            <a:ext cx="1077144" cy="1077144"/>
          </a:xfrm>
          <a:prstGeom prst="rect">
            <a:avLst/>
          </a:prstGeom>
        </p:spPr>
      </p:pic>
      <p:pic>
        <p:nvPicPr>
          <p:cNvPr id="21" name="Grafický objekt 20" descr="Úspěch skupiny obrys">
            <a:extLst>
              <a:ext uri="{FF2B5EF4-FFF2-40B4-BE49-F238E27FC236}">
                <a16:creationId xmlns:a16="http://schemas.microsoft.com/office/drawing/2014/main" id="{64587B8A-6E67-14D6-86FC-D0ECB8FCAA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2115" y="2033675"/>
            <a:ext cx="1161636" cy="1161636"/>
          </a:xfrm>
          <a:prstGeom prst="rect">
            <a:avLst/>
          </a:prstGeom>
        </p:spPr>
      </p:pic>
      <p:pic>
        <p:nvPicPr>
          <p:cNvPr id="23" name="Grafický objekt 22" descr="Miminko obrys">
            <a:extLst>
              <a:ext uri="{FF2B5EF4-FFF2-40B4-BE49-F238E27FC236}">
                <a16:creationId xmlns:a16="http://schemas.microsoft.com/office/drawing/2014/main" id="{DE8AFD42-A79E-0290-6BF3-8194A60A7E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7114" y="3855795"/>
            <a:ext cx="769251" cy="769251"/>
          </a:xfrm>
          <a:prstGeom prst="rect">
            <a:avLst/>
          </a:prstGeom>
        </p:spPr>
      </p:pic>
      <p:pic>
        <p:nvPicPr>
          <p:cNvPr id="24" name="Grafický objekt 23" descr="Miminko obrys">
            <a:extLst>
              <a:ext uri="{FF2B5EF4-FFF2-40B4-BE49-F238E27FC236}">
                <a16:creationId xmlns:a16="http://schemas.microsoft.com/office/drawing/2014/main" id="{7E57FEE0-4B44-CFDA-55F8-D75F0392C7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3682" y="3855795"/>
            <a:ext cx="769251" cy="769251"/>
          </a:xfrm>
          <a:prstGeom prst="rect">
            <a:avLst/>
          </a:prstGeom>
        </p:spPr>
      </p:pic>
      <p:pic>
        <p:nvPicPr>
          <p:cNvPr id="25" name="Grafický objekt 24" descr="Miminko obrys">
            <a:extLst>
              <a:ext uri="{FF2B5EF4-FFF2-40B4-BE49-F238E27FC236}">
                <a16:creationId xmlns:a16="http://schemas.microsoft.com/office/drawing/2014/main" id="{99D5FBDB-72BF-4666-D1CD-9293172FA6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0250" y="3855795"/>
            <a:ext cx="769251" cy="769251"/>
          </a:xfrm>
          <a:prstGeom prst="rect">
            <a:avLst/>
          </a:prstGeom>
        </p:spPr>
      </p:pic>
      <p:cxnSp>
        <p:nvCxnSpPr>
          <p:cNvPr id="27" name="Přímá spojnice se šipkou 26">
            <a:extLst>
              <a:ext uri="{FF2B5EF4-FFF2-40B4-BE49-F238E27FC236}">
                <a16:creationId xmlns:a16="http://schemas.microsoft.com/office/drawing/2014/main" id="{5CD88E45-7144-2286-DECB-C181D8CA423D}"/>
              </a:ext>
            </a:extLst>
          </p:cNvPr>
          <p:cNvCxnSpPr/>
          <p:nvPr/>
        </p:nvCxnSpPr>
        <p:spPr>
          <a:xfrm>
            <a:off x="5696365" y="4248866"/>
            <a:ext cx="387317" cy="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Přímá spojnice se šipkou 27">
            <a:extLst>
              <a:ext uri="{FF2B5EF4-FFF2-40B4-BE49-F238E27FC236}">
                <a16:creationId xmlns:a16="http://schemas.microsoft.com/office/drawing/2014/main" id="{9FA133C6-95A9-283B-2E75-AA7A98DB9968}"/>
              </a:ext>
            </a:extLst>
          </p:cNvPr>
          <p:cNvCxnSpPr/>
          <p:nvPr/>
        </p:nvCxnSpPr>
        <p:spPr>
          <a:xfrm>
            <a:off x="6852933" y="4248866"/>
            <a:ext cx="387317" cy="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1378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D85420BD-0F1B-944A-6663-4A1A16F48EEF}"/>
              </a:ext>
            </a:extLst>
          </p:cNvPr>
          <p:cNvPicPr>
            <a:picLocks noChangeAspect="1"/>
          </p:cNvPicPr>
          <p:nvPr/>
        </p:nvPicPr>
        <p:blipFill>
          <a:blip r:embed="rId2"/>
          <a:stretch>
            <a:fillRect/>
          </a:stretch>
        </p:blipFill>
        <p:spPr>
          <a:xfrm>
            <a:off x="946547" y="638174"/>
            <a:ext cx="7025878" cy="3747135"/>
          </a:xfrm>
          <a:prstGeom prst="rect">
            <a:avLst/>
          </a:prstGeom>
        </p:spPr>
      </p:pic>
    </p:spTree>
    <p:extLst>
      <p:ext uri="{BB962C8B-B14F-4D97-AF65-F5344CB8AC3E}">
        <p14:creationId xmlns:p14="http://schemas.microsoft.com/office/powerpoint/2010/main" val="428235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380380B-42F9-AA56-B643-9CCD2D1E888A}"/>
              </a:ext>
            </a:extLst>
          </p:cNvPr>
          <p:cNvSpPr txBox="1"/>
          <p:nvPr/>
        </p:nvSpPr>
        <p:spPr>
          <a:xfrm>
            <a:off x="1196788" y="78613"/>
            <a:ext cx="6750424" cy="338554"/>
          </a:xfrm>
          <a:prstGeom prst="rect">
            <a:avLst/>
          </a:prstGeom>
          <a:noFill/>
        </p:spPr>
        <p:txBody>
          <a:bodyPr wrap="square">
            <a:spAutoFit/>
          </a:bodyPr>
          <a:lstStyle/>
          <a:p>
            <a:pPr algn="ctr"/>
            <a:r>
              <a:rPr lang="cs-CZ" sz="800" dirty="0" err="1"/>
              <a:t>Blahošová</a:t>
            </a:r>
            <a:r>
              <a:rPr lang="cs-CZ" sz="800" dirty="0"/>
              <a:t>, J., Lebedíková, M., Tancoš, M., </a:t>
            </a:r>
            <a:r>
              <a:rPr lang="cs-CZ" sz="800" dirty="0" err="1"/>
              <a:t>Plhák</a:t>
            </a:r>
            <a:r>
              <a:rPr lang="cs-CZ" sz="800" dirty="0"/>
              <a:t>, J., Šmahel, D., </a:t>
            </a:r>
            <a:r>
              <a:rPr lang="cs-CZ" sz="800" dirty="0" err="1"/>
              <a:t>Elavsky</a:t>
            </a:r>
            <a:r>
              <a:rPr lang="cs-CZ" sz="800" dirty="0"/>
              <a:t>, S., </a:t>
            </a:r>
            <a:r>
              <a:rPr lang="cs-CZ" sz="800" dirty="0" err="1"/>
              <a:t>Tkaczyk</a:t>
            </a:r>
            <a:r>
              <a:rPr lang="cs-CZ" sz="800" dirty="0"/>
              <a:t>, M., &amp; Sotolář, O. (2023). Jak čeští adolescenti používají své mobily? Analýza dat z chytrých telefonů. Brno: Masarykova univerzita</a:t>
            </a:r>
            <a:endParaRPr lang="en-US" sz="800" dirty="0"/>
          </a:p>
        </p:txBody>
      </p:sp>
      <p:pic>
        <p:nvPicPr>
          <p:cNvPr id="5" name="Obrázek 4">
            <a:extLst>
              <a:ext uri="{FF2B5EF4-FFF2-40B4-BE49-F238E27FC236}">
                <a16:creationId xmlns:a16="http://schemas.microsoft.com/office/drawing/2014/main" id="{CBF09E0E-1C8A-5689-BED4-F09459ED5EF7}"/>
              </a:ext>
            </a:extLst>
          </p:cNvPr>
          <p:cNvPicPr>
            <a:picLocks noChangeAspect="1"/>
          </p:cNvPicPr>
          <p:nvPr/>
        </p:nvPicPr>
        <p:blipFill>
          <a:blip r:embed="rId2"/>
          <a:stretch>
            <a:fillRect/>
          </a:stretch>
        </p:blipFill>
        <p:spPr>
          <a:xfrm>
            <a:off x="1892162" y="857162"/>
            <a:ext cx="5359675" cy="3429176"/>
          </a:xfrm>
          <a:prstGeom prst="rect">
            <a:avLst/>
          </a:prstGeom>
        </p:spPr>
      </p:pic>
    </p:spTree>
    <p:extLst>
      <p:ext uri="{BB962C8B-B14F-4D97-AF65-F5344CB8AC3E}">
        <p14:creationId xmlns:p14="http://schemas.microsoft.com/office/powerpoint/2010/main" val="274993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D65ABE39-40C4-04DD-ECB9-024EB4BFA5DA}"/>
              </a:ext>
            </a:extLst>
          </p:cNvPr>
          <p:cNvPicPr>
            <a:picLocks noChangeAspect="1"/>
          </p:cNvPicPr>
          <p:nvPr/>
        </p:nvPicPr>
        <p:blipFill>
          <a:blip r:embed="rId2"/>
          <a:stretch>
            <a:fillRect/>
          </a:stretch>
        </p:blipFill>
        <p:spPr>
          <a:xfrm>
            <a:off x="1292056" y="1733507"/>
            <a:ext cx="6559887" cy="1676486"/>
          </a:xfrm>
          <a:prstGeom prst="rect">
            <a:avLst/>
          </a:prstGeom>
        </p:spPr>
      </p:pic>
    </p:spTree>
    <p:extLst>
      <p:ext uri="{BB962C8B-B14F-4D97-AF65-F5344CB8AC3E}">
        <p14:creationId xmlns:p14="http://schemas.microsoft.com/office/powerpoint/2010/main" val="1146047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380380B-42F9-AA56-B643-9CCD2D1E888A}"/>
              </a:ext>
            </a:extLst>
          </p:cNvPr>
          <p:cNvSpPr txBox="1"/>
          <p:nvPr/>
        </p:nvSpPr>
        <p:spPr>
          <a:xfrm>
            <a:off x="1196788" y="78613"/>
            <a:ext cx="6750424" cy="338554"/>
          </a:xfrm>
          <a:prstGeom prst="rect">
            <a:avLst/>
          </a:prstGeom>
          <a:noFill/>
        </p:spPr>
        <p:txBody>
          <a:bodyPr wrap="square">
            <a:spAutoFit/>
          </a:bodyPr>
          <a:lstStyle/>
          <a:p>
            <a:pPr algn="ctr"/>
            <a:r>
              <a:rPr lang="cs-CZ" sz="800" dirty="0" err="1"/>
              <a:t>Blahošová</a:t>
            </a:r>
            <a:r>
              <a:rPr lang="cs-CZ" sz="800" dirty="0"/>
              <a:t>, J., Lebedíková, M., Tancoš, M., </a:t>
            </a:r>
            <a:r>
              <a:rPr lang="cs-CZ" sz="800" dirty="0" err="1"/>
              <a:t>Plhák</a:t>
            </a:r>
            <a:r>
              <a:rPr lang="cs-CZ" sz="800" dirty="0"/>
              <a:t>, J., Šmahel, D., </a:t>
            </a:r>
            <a:r>
              <a:rPr lang="cs-CZ" sz="800" dirty="0" err="1"/>
              <a:t>Elavsky</a:t>
            </a:r>
            <a:r>
              <a:rPr lang="cs-CZ" sz="800" dirty="0"/>
              <a:t>, S., </a:t>
            </a:r>
            <a:r>
              <a:rPr lang="cs-CZ" sz="800" dirty="0" err="1"/>
              <a:t>Tkaczyk</a:t>
            </a:r>
            <a:r>
              <a:rPr lang="cs-CZ" sz="800" dirty="0"/>
              <a:t>, M., &amp; Sotolář, O. (2023). Jak čeští adolescenti používají své mobily? Analýza dat z chytrých telefonů. Brno: Masarykova univerzita</a:t>
            </a:r>
            <a:endParaRPr lang="en-US" sz="800" dirty="0"/>
          </a:p>
        </p:txBody>
      </p:sp>
      <p:pic>
        <p:nvPicPr>
          <p:cNvPr id="4" name="Obrázek 3">
            <a:extLst>
              <a:ext uri="{FF2B5EF4-FFF2-40B4-BE49-F238E27FC236}">
                <a16:creationId xmlns:a16="http://schemas.microsoft.com/office/drawing/2014/main" id="{555D8CAC-A969-16FF-782A-053F28409C28}"/>
              </a:ext>
            </a:extLst>
          </p:cNvPr>
          <p:cNvPicPr>
            <a:picLocks noChangeAspect="1"/>
          </p:cNvPicPr>
          <p:nvPr/>
        </p:nvPicPr>
        <p:blipFill>
          <a:blip r:embed="rId2"/>
          <a:stretch>
            <a:fillRect/>
          </a:stretch>
        </p:blipFill>
        <p:spPr>
          <a:xfrm>
            <a:off x="1666725" y="892088"/>
            <a:ext cx="5810549" cy="3359323"/>
          </a:xfrm>
          <a:prstGeom prst="rect">
            <a:avLst/>
          </a:prstGeom>
        </p:spPr>
      </p:pic>
    </p:spTree>
    <p:extLst>
      <p:ext uri="{BB962C8B-B14F-4D97-AF65-F5344CB8AC3E}">
        <p14:creationId xmlns:p14="http://schemas.microsoft.com/office/powerpoint/2010/main" val="286107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380380B-42F9-AA56-B643-9CCD2D1E888A}"/>
              </a:ext>
            </a:extLst>
          </p:cNvPr>
          <p:cNvSpPr txBox="1"/>
          <p:nvPr/>
        </p:nvSpPr>
        <p:spPr>
          <a:xfrm>
            <a:off x="1196788" y="78613"/>
            <a:ext cx="6750424" cy="338554"/>
          </a:xfrm>
          <a:prstGeom prst="rect">
            <a:avLst/>
          </a:prstGeom>
          <a:noFill/>
        </p:spPr>
        <p:txBody>
          <a:bodyPr wrap="square">
            <a:spAutoFit/>
          </a:bodyPr>
          <a:lstStyle/>
          <a:p>
            <a:pPr algn="ctr"/>
            <a:r>
              <a:rPr lang="cs-CZ" sz="800" dirty="0" err="1"/>
              <a:t>Blahošová</a:t>
            </a:r>
            <a:r>
              <a:rPr lang="cs-CZ" sz="800" dirty="0"/>
              <a:t>, J., Lebedíková, M., Tancoš, M., </a:t>
            </a:r>
            <a:r>
              <a:rPr lang="cs-CZ" sz="800" dirty="0" err="1"/>
              <a:t>Plhák</a:t>
            </a:r>
            <a:r>
              <a:rPr lang="cs-CZ" sz="800" dirty="0"/>
              <a:t>, J., Šmahel, D., </a:t>
            </a:r>
            <a:r>
              <a:rPr lang="cs-CZ" sz="800" dirty="0" err="1"/>
              <a:t>Elavsky</a:t>
            </a:r>
            <a:r>
              <a:rPr lang="cs-CZ" sz="800" dirty="0"/>
              <a:t>, S., </a:t>
            </a:r>
            <a:r>
              <a:rPr lang="cs-CZ" sz="800" dirty="0" err="1"/>
              <a:t>Tkaczyk</a:t>
            </a:r>
            <a:r>
              <a:rPr lang="cs-CZ" sz="800" dirty="0"/>
              <a:t>, M., &amp; Sotolář, O. (2023). Jak čeští adolescenti používají své mobily? Analýza dat z chytrých telefonů. Brno: Masarykova univerzita</a:t>
            </a:r>
            <a:endParaRPr lang="en-US" sz="800" dirty="0"/>
          </a:p>
        </p:txBody>
      </p:sp>
      <p:pic>
        <p:nvPicPr>
          <p:cNvPr id="5" name="Obrázek 4">
            <a:extLst>
              <a:ext uri="{FF2B5EF4-FFF2-40B4-BE49-F238E27FC236}">
                <a16:creationId xmlns:a16="http://schemas.microsoft.com/office/drawing/2014/main" id="{81A24AF0-DEA6-FA12-9AA1-55C3340C3042}"/>
              </a:ext>
            </a:extLst>
          </p:cNvPr>
          <p:cNvPicPr>
            <a:picLocks noChangeAspect="1"/>
          </p:cNvPicPr>
          <p:nvPr/>
        </p:nvPicPr>
        <p:blipFill>
          <a:blip r:embed="rId2"/>
          <a:stretch>
            <a:fillRect/>
          </a:stretch>
        </p:blipFill>
        <p:spPr>
          <a:xfrm>
            <a:off x="2298811" y="1032991"/>
            <a:ext cx="4191635" cy="3077518"/>
          </a:xfrm>
          <a:prstGeom prst="rect">
            <a:avLst/>
          </a:prstGeom>
        </p:spPr>
      </p:pic>
    </p:spTree>
    <p:extLst>
      <p:ext uri="{BB962C8B-B14F-4D97-AF65-F5344CB8AC3E}">
        <p14:creationId xmlns:p14="http://schemas.microsoft.com/office/powerpoint/2010/main" val="229521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7"/>
        <p:cNvGrpSpPr/>
        <p:nvPr/>
      </p:nvGrpSpPr>
      <p:grpSpPr>
        <a:xfrm>
          <a:off x="0" y="0"/>
          <a:ext cx="0" cy="0"/>
          <a:chOff x="0" y="0"/>
          <a:chExt cx="0" cy="0"/>
        </a:xfrm>
      </p:grpSpPr>
      <p:grpSp>
        <p:nvGrpSpPr>
          <p:cNvPr id="2218" name="Google Shape;2218;p50"/>
          <p:cNvGrpSpPr/>
          <p:nvPr/>
        </p:nvGrpSpPr>
        <p:grpSpPr>
          <a:xfrm>
            <a:off x="713215" y="543653"/>
            <a:ext cx="4368593" cy="4064858"/>
            <a:chOff x="580925" y="1565775"/>
            <a:chExt cx="3200200" cy="2977700"/>
          </a:xfrm>
        </p:grpSpPr>
        <p:sp>
          <p:nvSpPr>
            <p:cNvPr id="2219" name="Google Shape;2219;p50"/>
            <p:cNvSpPr/>
            <p:nvPr/>
          </p:nvSpPr>
          <p:spPr>
            <a:xfrm>
              <a:off x="1636300" y="1602200"/>
              <a:ext cx="2004675" cy="755325"/>
            </a:xfrm>
            <a:custGeom>
              <a:avLst/>
              <a:gdLst/>
              <a:ahLst/>
              <a:cxnLst/>
              <a:rect l="l" t="t" r="r" b="b"/>
              <a:pathLst>
                <a:path w="80187" h="30213" extrusionOk="0">
                  <a:moveTo>
                    <a:pt x="14568" y="0"/>
                  </a:moveTo>
                  <a:lnTo>
                    <a:pt x="1" y="13301"/>
                  </a:lnTo>
                  <a:lnTo>
                    <a:pt x="222" y="13523"/>
                  </a:lnTo>
                  <a:lnTo>
                    <a:pt x="14537" y="444"/>
                  </a:lnTo>
                  <a:lnTo>
                    <a:pt x="32430" y="18780"/>
                  </a:lnTo>
                  <a:lnTo>
                    <a:pt x="32461" y="18780"/>
                  </a:lnTo>
                  <a:lnTo>
                    <a:pt x="66284" y="30213"/>
                  </a:lnTo>
                  <a:lnTo>
                    <a:pt x="80187" y="11085"/>
                  </a:lnTo>
                  <a:lnTo>
                    <a:pt x="79933" y="10895"/>
                  </a:lnTo>
                  <a:lnTo>
                    <a:pt x="66157" y="29864"/>
                  </a:lnTo>
                  <a:lnTo>
                    <a:pt x="32620" y="18527"/>
                  </a:lnTo>
                  <a:lnTo>
                    <a:pt x="14568"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0"/>
            <p:cNvSpPr/>
            <p:nvPr/>
          </p:nvSpPr>
          <p:spPr>
            <a:xfrm>
              <a:off x="580925" y="3019375"/>
              <a:ext cx="83150" cy="83175"/>
            </a:xfrm>
            <a:custGeom>
              <a:avLst/>
              <a:gdLst/>
              <a:ahLst/>
              <a:cxnLst/>
              <a:rect l="l" t="t" r="r" b="b"/>
              <a:pathLst>
                <a:path w="3326" h="3327" extrusionOk="0">
                  <a:moveTo>
                    <a:pt x="1647" y="1"/>
                  </a:moveTo>
                  <a:cubicBezTo>
                    <a:pt x="729" y="1"/>
                    <a:pt x="1" y="729"/>
                    <a:pt x="1" y="1648"/>
                  </a:cubicBezTo>
                  <a:cubicBezTo>
                    <a:pt x="1" y="2598"/>
                    <a:pt x="729" y="3326"/>
                    <a:pt x="1647" y="3326"/>
                  </a:cubicBezTo>
                  <a:cubicBezTo>
                    <a:pt x="2598" y="3326"/>
                    <a:pt x="3326" y="2598"/>
                    <a:pt x="3326" y="1648"/>
                  </a:cubicBezTo>
                  <a:cubicBezTo>
                    <a:pt x="3326" y="729"/>
                    <a:pt x="2598" y="1"/>
                    <a:pt x="1647"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0"/>
            <p:cNvSpPr/>
            <p:nvPr/>
          </p:nvSpPr>
          <p:spPr>
            <a:xfrm>
              <a:off x="1958525" y="1565775"/>
              <a:ext cx="83175" cy="83950"/>
            </a:xfrm>
            <a:custGeom>
              <a:avLst/>
              <a:gdLst/>
              <a:ahLst/>
              <a:cxnLst/>
              <a:rect l="l" t="t" r="r" b="b"/>
              <a:pathLst>
                <a:path w="3327" h="3358" extrusionOk="0">
                  <a:moveTo>
                    <a:pt x="1679" y="1"/>
                  </a:moveTo>
                  <a:cubicBezTo>
                    <a:pt x="761" y="1"/>
                    <a:pt x="1" y="761"/>
                    <a:pt x="1" y="1679"/>
                  </a:cubicBezTo>
                  <a:cubicBezTo>
                    <a:pt x="1" y="2598"/>
                    <a:pt x="761" y="3358"/>
                    <a:pt x="1679" y="3358"/>
                  </a:cubicBezTo>
                  <a:cubicBezTo>
                    <a:pt x="2598" y="3358"/>
                    <a:pt x="3326" y="2598"/>
                    <a:pt x="3326" y="1679"/>
                  </a:cubicBezTo>
                  <a:cubicBezTo>
                    <a:pt x="3326" y="761"/>
                    <a:pt x="2598" y="1"/>
                    <a:pt x="1679"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0"/>
            <p:cNvSpPr/>
            <p:nvPr/>
          </p:nvSpPr>
          <p:spPr>
            <a:xfrm>
              <a:off x="3595825" y="1835750"/>
              <a:ext cx="83950" cy="83175"/>
            </a:xfrm>
            <a:custGeom>
              <a:avLst/>
              <a:gdLst/>
              <a:ahLst/>
              <a:cxnLst/>
              <a:rect l="l" t="t" r="r" b="b"/>
              <a:pathLst>
                <a:path w="3358" h="3327" extrusionOk="0">
                  <a:moveTo>
                    <a:pt x="1679" y="1"/>
                  </a:moveTo>
                  <a:cubicBezTo>
                    <a:pt x="761" y="1"/>
                    <a:pt x="1" y="729"/>
                    <a:pt x="1" y="1648"/>
                  </a:cubicBezTo>
                  <a:cubicBezTo>
                    <a:pt x="1" y="2566"/>
                    <a:pt x="761" y="3326"/>
                    <a:pt x="1679" y="3326"/>
                  </a:cubicBezTo>
                  <a:cubicBezTo>
                    <a:pt x="2597" y="3326"/>
                    <a:pt x="3357" y="2566"/>
                    <a:pt x="3357" y="1648"/>
                  </a:cubicBezTo>
                  <a:cubicBezTo>
                    <a:pt x="3357" y="729"/>
                    <a:pt x="2597" y="1"/>
                    <a:pt x="1679"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0"/>
            <p:cNvSpPr/>
            <p:nvPr/>
          </p:nvSpPr>
          <p:spPr>
            <a:xfrm>
              <a:off x="3599775" y="4041500"/>
              <a:ext cx="83950" cy="83950"/>
            </a:xfrm>
            <a:custGeom>
              <a:avLst/>
              <a:gdLst/>
              <a:ahLst/>
              <a:cxnLst/>
              <a:rect l="l" t="t" r="r" b="b"/>
              <a:pathLst>
                <a:path w="3358" h="3358" extrusionOk="0">
                  <a:moveTo>
                    <a:pt x="1679" y="0"/>
                  </a:moveTo>
                  <a:cubicBezTo>
                    <a:pt x="761" y="0"/>
                    <a:pt x="1" y="760"/>
                    <a:pt x="1" y="1679"/>
                  </a:cubicBezTo>
                  <a:cubicBezTo>
                    <a:pt x="1" y="2597"/>
                    <a:pt x="761" y="3357"/>
                    <a:pt x="1679" y="3357"/>
                  </a:cubicBezTo>
                  <a:cubicBezTo>
                    <a:pt x="2598" y="3357"/>
                    <a:pt x="3358" y="2597"/>
                    <a:pt x="3358" y="1679"/>
                  </a:cubicBezTo>
                  <a:cubicBezTo>
                    <a:pt x="3358" y="760"/>
                    <a:pt x="2598" y="0"/>
                    <a:pt x="1679"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0"/>
            <p:cNvSpPr/>
            <p:nvPr/>
          </p:nvSpPr>
          <p:spPr>
            <a:xfrm>
              <a:off x="2408225" y="2026575"/>
              <a:ext cx="83175" cy="83925"/>
            </a:xfrm>
            <a:custGeom>
              <a:avLst/>
              <a:gdLst/>
              <a:ahLst/>
              <a:cxnLst/>
              <a:rect l="l" t="t" r="r" b="b"/>
              <a:pathLst>
                <a:path w="3327" h="3357" extrusionOk="0">
                  <a:moveTo>
                    <a:pt x="1648" y="0"/>
                  </a:moveTo>
                  <a:cubicBezTo>
                    <a:pt x="729" y="0"/>
                    <a:pt x="1" y="760"/>
                    <a:pt x="1" y="1678"/>
                  </a:cubicBezTo>
                  <a:cubicBezTo>
                    <a:pt x="1" y="2597"/>
                    <a:pt x="729" y="3357"/>
                    <a:pt x="1648" y="3357"/>
                  </a:cubicBezTo>
                  <a:cubicBezTo>
                    <a:pt x="2598" y="3357"/>
                    <a:pt x="3326" y="2597"/>
                    <a:pt x="3326" y="1678"/>
                  </a:cubicBezTo>
                  <a:cubicBezTo>
                    <a:pt x="3326" y="760"/>
                    <a:pt x="2598" y="0"/>
                    <a:pt x="1648"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0"/>
            <p:cNvSpPr/>
            <p:nvPr/>
          </p:nvSpPr>
          <p:spPr>
            <a:xfrm>
              <a:off x="667225" y="2066950"/>
              <a:ext cx="1786175" cy="2018125"/>
            </a:xfrm>
            <a:custGeom>
              <a:avLst/>
              <a:gdLst/>
              <a:ahLst/>
              <a:cxnLst/>
              <a:rect l="l" t="t" r="r" b="b"/>
              <a:pathLst>
                <a:path w="71447" h="80725" extrusionOk="0">
                  <a:moveTo>
                    <a:pt x="71161" y="0"/>
                  </a:moveTo>
                  <a:lnTo>
                    <a:pt x="41867" y="80344"/>
                  </a:lnTo>
                  <a:lnTo>
                    <a:pt x="64" y="72459"/>
                  </a:lnTo>
                  <a:lnTo>
                    <a:pt x="1" y="72775"/>
                  </a:lnTo>
                  <a:lnTo>
                    <a:pt x="41962" y="80692"/>
                  </a:lnTo>
                  <a:lnTo>
                    <a:pt x="42057" y="80724"/>
                  </a:lnTo>
                  <a:lnTo>
                    <a:pt x="71446" y="127"/>
                  </a:lnTo>
                  <a:lnTo>
                    <a:pt x="71161"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0"/>
            <p:cNvSpPr/>
            <p:nvPr/>
          </p:nvSpPr>
          <p:spPr>
            <a:xfrm>
              <a:off x="712350" y="2253775"/>
              <a:ext cx="362650" cy="322275"/>
            </a:xfrm>
            <a:custGeom>
              <a:avLst/>
              <a:gdLst/>
              <a:ahLst/>
              <a:cxnLst/>
              <a:rect l="l" t="t" r="r" b="b"/>
              <a:pathLst>
                <a:path w="14506" h="12891" extrusionOk="0">
                  <a:moveTo>
                    <a:pt x="191" y="1"/>
                  </a:moveTo>
                  <a:lnTo>
                    <a:pt x="1" y="223"/>
                  </a:lnTo>
                  <a:lnTo>
                    <a:pt x="14315" y="12890"/>
                  </a:lnTo>
                  <a:lnTo>
                    <a:pt x="14505" y="12669"/>
                  </a:lnTo>
                  <a:lnTo>
                    <a:pt x="19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0"/>
            <p:cNvSpPr/>
            <p:nvPr/>
          </p:nvSpPr>
          <p:spPr>
            <a:xfrm>
              <a:off x="3120800" y="2351175"/>
              <a:ext cx="565300" cy="1735475"/>
            </a:xfrm>
            <a:custGeom>
              <a:avLst/>
              <a:gdLst/>
              <a:ahLst/>
              <a:cxnLst/>
              <a:rect l="l" t="t" r="r" b="b"/>
              <a:pathLst>
                <a:path w="22612" h="69419" extrusionOk="0">
                  <a:moveTo>
                    <a:pt x="6999" y="0"/>
                  </a:moveTo>
                  <a:lnTo>
                    <a:pt x="6714" y="127"/>
                  </a:lnTo>
                  <a:lnTo>
                    <a:pt x="22263" y="35501"/>
                  </a:lnTo>
                  <a:lnTo>
                    <a:pt x="475" y="56466"/>
                  </a:lnTo>
                  <a:lnTo>
                    <a:pt x="0" y="56593"/>
                  </a:lnTo>
                  <a:lnTo>
                    <a:pt x="20743" y="69418"/>
                  </a:lnTo>
                  <a:lnTo>
                    <a:pt x="20902" y="69165"/>
                  </a:lnTo>
                  <a:lnTo>
                    <a:pt x="728" y="56656"/>
                  </a:lnTo>
                  <a:lnTo>
                    <a:pt x="22548" y="35628"/>
                  </a:lnTo>
                  <a:lnTo>
                    <a:pt x="22612" y="35564"/>
                  </a:lnTo>
                  <a:lnTo>
                    <a:pt x="6999"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0"/>
            <p:cNvSpPr/>
            <p:nvPr/>
          </p:nvSpPr>
          <p:spPr>
            <a:xfrm>
              <a:off x="616550" y="2568100"/>
              <a:ext cx="2520100" cy="1316650"/>
            </a:xfrm>
            <a:custGeom>
              <a:avLst/>
              <a:gdLst/>
              <a:ahLst/>
              <a:cxnLst/>
              <a:rect l="l" t="t" r="r" b="b"/>
              <a:pathLst>
                <a:path w="100804" h="52666" extrusionOk="0">
                  <a:moveTo>
                    <a:pt x="18211" y="1"/>
                  </a:moveTo>
                  <a:lnTo>
                    <a:pt x="127" y="19604"/>
                  </a:lnTo>
                  <a:lnTo>
                    <a:pt x="1" y="19730"/>
                  </a:lnTo>
                  <a:lnTo>
                    <a:pt x="14474" y="33126"/>
                  </a:lnTo>
                  <a:lnTo>
                    <a:pt x="1933" y="52476"/>
                  </a:lnTo>
                  <a:lnTo>
                    <a:pt x="2186" y="52666"/>
                  </a:lnTo>
                  <a:lnTo>
                    <a:pt x="14854" y="33063"/>
                  </a:lnTo>
                  <a:lnTo>
                    <a:pt x="444" y="19699"/>
                  </a:lnTo>
                  <a:lnTo>
                    <a:pt x="18274" y="412"/>
                  </a:lnTo>
                  <a:lnTo>
                    <a:pt x="100645" y="48042"/>
                  </a:lnTo>
                  <a:lnTo>
                    <a:pt x="100803" y="47789"/>
                  </a:lnTo>
                  <a:lnTo>
                    <a:pt x="18337" y="64"/>
                  </a:lnTo>
                  <a:lnTo>
                    <a:pt x="1821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0"/>
            <p:cNvSpPr/>
            <p:nvPr/>
          </p:nvSpPr>
          <p:spPr>
            <a:xfrm>
              <a:off x="668025" y="4367675"/>
              <a:ext cx="3013325" cy="175800"/>
            </a:xfrm>
            <a:custGeom>
              <a:avLst/>
              <a:gdLst/>
              <a:ahLst/>
              <a:cxnLst/>
              <a:rect l="l" t="t" r="r" b="b"/>
              <a:pathLst>
                <a:path w="120533" h="7032" extrusionOk="0">
                  <a:moveTo>
                    <a:pt x="60267" y="1"/>
                  </a:moveTo>
                  <a:cubicBezTo>
                    <a:pt x="26982" y="1"/>
                    <a:pt x="0" y="1584"/>
                    <a:pt x="0" y="3516"/>
                  </a:cubicBezTo>
                  <a:cubicBezTo>
                    <a:pt x="0" y="5448"/>
                    <a:pt x="26982" y="7031"/>
                    <a:pt x="60267" y="7031"/>
                  </a:cubicBezTo>
                  <a:cubicBezTo>
                    <a:pt x="93551" y="7031"/>
                    <a:pt x="120533" y="5448"/>
                    <a:pt x="120533" y="3516"/>
                  </a:cubicBezTo>
                  <a:cubicBezTo>
                    <a:pt x="120533" y="1584"/>
                    <a:pt x="93551" y="1"/>
                    <a:pt x="60267"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0"/>
            <p:cNvSpPr/>
            <p:nvPr/>
          </p:nvSpPr>
          <p:spPr>
            <a:xfrm>
              <a:off x="1520700" y="2283800"/>
              <a:ext cx="1271550" cy="1263675"/>
            </a:xfrm>
            <a:custGeom>
              <a:avLst/>
              <a:gdLst/>
              <a:ahLst/>
              <a:cxnLst/>
              <a:rect l="l" t="t" r="r" b="b"/>
              <a:pathLst>
                <a:path w="50862" h="50547" extrusionOk="0">
                  <a:moveTo>
                    <a:pt x="25360" y="1"/>
                  </a:moveTo>
                  <a:cubicBezTo>
                    <a:pt x="24011" y="1"/>
                    <a:pt x="22681" y="113"/>
                    <a:pt x="21378" y="320"/>
                  </a:cubicBezTo>
                  <a:cubicBezTo>
                    <a:pt x="15487" y="1302"/>
                    <a:pt x="10230" y="4310"/>
                    <a:pt x="6398" y="8649"/>
                  </a:cubicBezTo>
                  <a:cubicBezTo>
                    <a:pt x="2978" y="12576"/>
                    <a:pt x="729" y="17611"/>
                    <a:pt x="254" y="23185"/>
                  </a:cubicBezTo>
                  <a:cubicBezTo>
                    <a:pt x="1" y="26194"/>
                    <a:pt x="318" y="29107"/>
                    <a:pt x="1046" y="31862"/>
                  </a:cubicBezTo>
                  <a:cubicBezTo>
                    <a:pt x="3738" y="41838"/>
                    <a:pt x="12447" y="49565"/>
                    <a:pt x="23373" y="50452"/>
                  </a:cubicBezTo>
                  <a:cubicBezTo>
                    <a:pt x="24196" y="50515"/>
                    <a:pt x="25019" y="50547"/>
                    <a:pt x="25843" y="50547"/>
                  </a:cubicBezTo>
                  <a:cubicBezTo>
                    <a:pt x="32873" y="50452"/>
                    <a:pt x="39302" y="47443"/>
                    <a:pt x="43863" y="42566"/>
                  </a:cubicBezTo>
                  <a:cubicBezTo>
                    <a:pt x="47663" y="38576"/>
                    <a:pt x="50133" y="33287"/>
                    <a:pt x="50640" y="27365"/>
                  </a:cubicBezTo>
                  <a:cubicBezTo>
                    <a:pt x="50640" y="27207"/>
                    <a:pt x="50671" y="27049"/>
                    <a:pt x="50671" y="26890"/>
                  </a:cubicBezTo>
                  <a:cubicBezTo>
                    <a:pt x="50861" y="23723"/>
                    <a:pt x="50481" y="20652"/>
                    <a:pt x="49595" y="17801"/>
                  </a:cubicBezTo>
                  <a:cubicBezTo>
                    <a:pt x="46871" y="9029"/>
                    <a:pt x="39461" y="2189"/>
                    <a:pt x="30087" y="447"/>
                  </a:cubicBezTo>
                  <a:cubicBezTo>
                    <a:pt x="29263" y="288"/>
                    <a:pt x="28408" y="162"/>
                    <a:pt x="27521" y="98"/>
                  </a:cubicBezTo>
                  <a:cubicBezTo>
                    <a:pt x="26797" y="33"/>
                    <a:pt x="26076" y="1"/>
                    <a:pt x="2536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0"/>
            <p:cNvSpPr/>
            <p:nvPr/>
          </p:nvSpPr>
          <p:spPr>
            <a:xfrm>
              <a:off x="1546825" y="2881625"/>
              <a:ext cx="636575" cy="665850"/>
            </a:xfrm>
            <a:custGeom>
              <a:avLst/>
              <a:gdLst/>
              <a:ahLst/>
              <a:cxnLst/>
              <a:rect l="l" t="t" r="r" b="b"/>
              <a:pathLst>
                <a:path w="25463" h="26634" extrusionOk="0">
                  <a:moveTo>
                    <a:pt x="17831" y="0"/>
                  </a:moveTo>
                  <a:cubicBezTo>
                    <a:pt x="17641" y="0"/>
                    <a:pt x="17514" y="159"/>
                    <a:pt x="17451" y="317"/>
                  </a:cubicBezTo>
                  <a:cubicBezTo>
                    <a:pt x="17387" y="475"/>
                    <a:pt x="17387" y="665"/>
                    <a:pt x="17324" y="824"/>
                  </a:cubicBezTo>
                  <a:cubicBezTo>
                    <a:pt x="17007" y="1616"/>
                    <a:pt x="15804" y="1521"/>
                    <a:pt x="15962" y="2566"/>
                  </a:cubicBezTo>
                  <a:cubicBezTo>
                    <a:pt x="15976" y="2564"/>
                    <a:pt x="15989" y="2564"/>
                    <a:pt x="16003" y="2564"/>
                  </a:cubicBezTo>
                  <a:cubicBezTo>
                    <a:pt x="16302" y="2564"/>
                    <a:pt x="16560" y="2896"/>
                    <a:pt x="16469" y="3199"/>
                  </a:cubicBezTo>
                  <a:cubicBezTo>
                    <a:pt x="16342" y="3579"/>
                    <a:pt x="15772" y="3801"/>
                    <a:pt x="15867" y="4181"/>
                  </a:cubicBezTo>
                  <a:cubicBezTo>
                    <a:pt x="15899" y="4307"/>
                    <a:pt x="15994" y="4434"/>
                    <a:pt x="16026" y="4561"/>
                  </a:cubicBezTo>
                  <a:cubicBezTo>
                    <a:pt x="16089" y="4941"/>
                    <a:pt x="15487" y="5067"/>
                    <a:pt x="15265" y="5162"/>
                  </a:cubicBezTo>
                  <a:cubicBezTo>
                    <a:pt x="15088" y="5222"/>
                    <a:pt x="14945" y="5245"/>
                    <a:pt x="14825" y="5245"/>
                  </a:cubicBezTo>
                  <a:cubicBezTo>
                    <a:pt x="14367" y="5245"/>
                    <a:pt x="14227" y="4902"/>
                    <a:pt x="13650" y="4877"/>
                  </a:cubicBezTo>
                  <a:cubicBezTo>
                    <a:pt x="13629" y="4875"/>
                    <a:pt x="13608" y="4874"/>
                    <a:pt x="13587" y="4874"/>
                  </a:cubicBezTo>
                  <a:cubicBezTo>
                    <a:pt x="13292" y="4874"/>
                    <a:pt x="12996" y="5070"/>
                    <a:pt x="12700" y="5099"/>
                  </a:cubicBezTo>
                  <a:cubicBezTo>
                    <a:pt x="12665" y="5103"/>
                    <a:pt x="12629" y="5104"/>
                    <a:pt x="12594" y="5104"/>
                  </a:cubicBezTo>
                  <a:cubicBezTo>
                    <a:pt x="12354" y="5104"/>
                    <a:pt x="12128" y="5031"/>
                    <a:pt x="11888" y="5031"/>
                  </a:cubicBezTo>
                  <a:cubicBezTo>
                    <a:pt x="11853" y="5031"/>
                    <a:pt x="11818" y="5032"/>
                    <a:pt x="11782" y="5036"/>
                  </a:cubicBezTo>
                  <a:cubicBezTo>
                    <a:pt x="10958" y="5067"/>
                    <a:pt x="11370" y="6208"/>
                    <a:pt x="11434" y="6714"/>
                  </a:cubicBezTo>
                  <a:cubicBezTo>
                    <a:pt x="11313" y="6628"/>
                    <a:pt x="11181" y="6591"/>
                    <a:pt x="11046" y="6591"/>
                  </a:cubicBezTo>
                  <a:cubicBezTo>
                    <a:pt x="10682" y="6591"/>
                    <a:pt x="10294" y="6858"/>
                    <a:pt x="10040" y="7158"/>
                  </a:cubicBezTo>
                  <a:cubicBezTo>
                    <a:pt x="9502" y="7759"/>
                    <a:pt x="9533" y="7664"/>
                    <a:pt x="8837" y="7696"/>
                  </a:cubicBezTo>
                  <a:cubicBezTo>
                    <a:pt x="8647" y="7696"/>
                    <a:pt x="8425" y="7791"/>
                    <a:pt x="8362" y="7949"/>
                  </a:cubicBezTo>
                  <a:cubicBezTo>
                    <a:pt x="8235" y="8266"/>
                    <a:pt x="8520" y="8583"/>
                    <a:pt x="8520" y="8931"/>
                  </a:cubicBezTo>
                  <a:cubicBezTo>
                    <a:pt x="8520" y="9089"/>
                    <a:pt x="8457" y="9248"/>
                    <a:pt x="8457" y="9406"/>
                  </a:cubicBezTo>
                  <a:cubicBezTo>
                    <a:pt x="8520" y="9818"/>
                    <a:pt x="8995" y="10008"/>
                    <a:pt x="9312" y="10293"/>
                  </a:cubicBezTo>
                  <a:cubicBezTo>
                    <a:pt x="9565" y="10546"/>
                    <a:pt x="9692" y="10926"/>
                    <a:pt x="9628" y="11306"/>
                  </a:cubicBezTo>
                  <a:cubicBezTo>
                    <a:pt x="9407" y="11306"/>
                    <a:pt x="9185" y="11306"/>
                    <a:pt x="8995" y="11243"/>
                  </a:cubicBezTo>
                  <a:cubicBezTo>
                    <a:pt x="8868" y="11021"/>
                    <a:pt x="8742" y="10768"/>
                    <a:pt x="8615" y="10546"/>
                  </a:cubicBezTo>
                  <a:cubicBezTo>
                    <a:pt x="8488" y="10324"/>
                    <a:pt x="8362" y="10103"/>
                    <a:pt x="8172" y="9944"/>
                  </a:cubicBezTo>
                  <a:cubicBezTo>
                    <a:pt x="8077" y="9881"/>
                    <a:pt x="7950" y="9818"/>
                    <a:pt x="7855" y="9723"/>
                  </a:cubicBezTo>
                  <a:cubicBezTo>
                    <a:pt x="7697" y="9501"/>
                    <a:pt x="7823" y="9184"/>
                    <a:pt x="7887" y="8931"/>
                  </a:cubicBezTo>
                  <a:cubicBezTo>
                    <a:pt x="7950" y="8298"/>
                    <a:pt x="7633" y="7221"/>
                    <a:pt x="7475" y="6556"/>
                  </a:cubicBezTo>
                  <a:cubicBezTo>
                    <a:pt x="7317" y="5891"/>
                    <a:pt x="6873" y="5637"/>
                    <a:pt x="6715" y="5004"/>
                  </a:cubicBezTo>
                  <a:cubicBezTo>
                    <a:pt x="6694" y="4920"/>
                    <a:pt x="6616" y="4877"/>
                    <a:pt x="6539" y="4877"/>
                  </a:cubicBezTo>
                  <a:cubicBezTo>
                    <a:pt x="6500" y="4877"/>
                    <a:pt x="6461" y="4888"/>
                    <a:pt x="6430" y="4909"/>
                  </a:cubicBezTo>
                  <a:cubicBezTo>
                    <a:pt x="6335" y="4972"/>
                    <a:pt x="6271" y="5067"/>
                    <a:pt x="6240" y="5194"/>
                  </a:cubicBezTo>
                  <a:cubicBezTo>
                    <a:pt x="6177" y="5445"/>
                    <a:pt x="6208" y="5727"/>
                    <a:pt x="6301" y="5948"/>
                  </a:cubicBezTo>
                  <a:lnTo>
                    <a:pt x="6301" y="5948"/>
                  </a:lnTo>
                  <a:cubicBezTo>
                    <a:pt x="6280" y="5904"/>
                    <a:pt x="6246" y="5884"/>
                    <a:pt x="6200" y="5884"/>
                  </a:cubicBezTo>
                  <a:cubicBezTo>
                    <a:pt x="5942" y="5884"/>
                    <a:pt x="5348" y="6517"/>
                    <a:pt x="5321" y="6651"/>
                  </a:cubicBezTo>
                  <a:cubicBezTo>
                    <a:pt x="5226" y="6904"/>
                    <a:pt x="5416" y="7284"/>
                    <a:pt x="5416" y="7538"/>
                  </a:cubicBezTo>
                  <a:cubicBezTo>
                    <a:pt x="5416" y="7542"/>
                    <a:pt x="5416" y="7547"/>
                    <a:pt x="5416" y="7552"/>
                  </a:cubicBezTo>
                  <a:lnTo>
                    <a:pt x="5416" y="7552"/>
                  </a:lnTo>
                  <a:lnTo>
                    <a:pt x="5480" y="7538"/>
                  </a:lnTo>
                  <a:lnTo>
                    <a:pt x="5480" y="7538"/>
                  </a:lnTo>
                  <a:cubicBezTo>
                    <a:pt x="5465" y="7612"/>
                    <a:pt x="5438" y="7680"/>
                    <a:pt x="5401" y="7740"/>
                  </a:cubicBezTo>
                  <a:lnTo>
                    <a:pt x="5401" y="7740"/>
                  </a:lnTo>
                  <a:cubicBezTo>
                    <a:pt x="5408" y="7680"/>
                    <a:pt x="5412" y="7617"/>
                    <a:pt x="5416" y="7552"/>
                  </a:cubicBezTo>
                  <a:lnTo>
                    <a:pt x="5416" y="7552"/>
                  </a:lnTo>
                  <a:lnTo>
                    <a:pt x="4132" y="7836"/>
                  </a:lnTo>
                  <a:lnTo>
                    <a:pt x="4132" y="7836"/>
                  </a:lnTo>
                  <a:cubicBezTo>
                    <a:pt x="4050" y="7803"/>
                    <a:pt x="3967" y="7782"/>
                    <a:pt x="3885" y="7782"/>
                  </a:cubicBezTo>
                  <a:cubicBezTo>
                    <a:pt x="3801" y="7782"/>
                    <a:pt x="3720" y="7803"/>
                    <a:pt x="3643" y="7854"/>
                  </a:cubicBezTo>
                  <a:cubicBezTo>
                    <a:pt x="3654" y="7881"/>
                    <a:pt x="3659" y="7910"/>
                    <a:pt x="3660" y="7940"/>
                  </a:cubicBezTo>
                  <a:lnTo>
                    <a:pt x="3660" y="7940"/>
                  </a:lnTo>
                  <a:lnTo>
                    <a:pt x="4132" y="7836"/>
                  </a:lnTo>
                  <a:lnTo>
                    <a:pt x="4132" y="7836"/>
                  </a:lnTo>
                  <a:cubicBezTo>
                    <a:pt x="4275" y="7893"/>
                    <a:pt x="4412" y="7988"/>
                    <a:pt x="4530" y="8076"/>
                  </a:cubicBezTo>
                  <a:cubicBezTo>
                    <a:pt x="4579" y="8112"/>
                    <a:pt x="4626" y="8143"/>
                    <a:pt x="4670" y="8171"/>
                  </a:cubicBezTo>
                  <a:lnTo>
                    <a:pt x="4670" y="8171"/>
                  </a:lnTo>
                  <a:cubicBezTo>
                    <a:pt x="4977" y="8098"/>
                    <a:pt x="5261" y="7970"/>
                    <a:pt x="5401" y="7740"/>
                  </a:cubicBezTo>
                  <a:lnTo>
                    <a:pt x="5401" y="7740"/>
                  </a:lnTo>
                  <a:cubicBezTo>
                    <a:pt x="5365" y="8082"/>
                    <a:pt x="5273" y="8310"/>
                    <a:pt x="5047" y="8310"/>
                  </a:cubicBezTo>
                  <a:cubicBezTo>
                    <a:pt x="4949" y="8310"/>
                    <a:pt x="4825" y="8267"/>
                    <a:pt x="4670" y="8171"/>
                  </a:cubicBezTo>
                  <a:lnTo>
                    <a:pt x="4670" y="8171"/>
                  </a:lnTo>
                  <a:cubicBezTo>
                    <a:pt x="4551" y="8199"/>
                    <a:pt x="4428" y="8219"/>
                    <a:pt x="4308" y="8234"/>
                  </a:cubicBezTo>
                  <a:cubicBezTo>
                    <a:pt x="3611" y="8329"/>
                    <a:pt x="2883" y="8424"/>
                    <a:pt x="2154" y="8488"/>
                  </a:cubicBezTo>
                  <a:cubicBezTo>
                    <a:pt x="2127" y="8418"/>
                    <a:pt x="2095" y="8353"/>
                    <a:pt x="2060" y="8294"/>
                  </a:cubicBezTo>
                  <a:lnTo>
                    <a:pt x="2060" y="8294"/>
                  </a:lnTo>
                  <a:lnTo>
                    <a:pt x="2500" y="8197"/>
                  </a:lnTo>
                  <a:lnTo>
                    <a:pt x="2500" y="8197"/>
                  </a:lnTo>
                  <a:cubicBezTo>
                    <a:pt x="2501" y="8199"/>
                    <a:pt x="2502" y="8201"/>
                    <a:pt x="2503" y="8203"/>
                  </a:cubicBezTo>
                  <a:cubicBezTo>
                    <a:pt x="2598" y="8298"/>
                    <a:pt x="2725" y="8329"/>
                    <a:pt x="2851" y="8361"/>
                  </a:cubicBezTo>
                  <a:cubicBezTo>
                    <a:pt x="2930" y="8374"/>
                    <a:pt x="3009" y="8382"/>
                    <a:pt x="3087" y="8382"/>
                  </a:cubicBezTo>
                  <a:cubicBezTo>
                    <a:pt x="3199" y="8382"/>
                    <a:pt x="3310" y="8366"/>
                    <a:pt x="3421" y="8329"/>
                  </a:cubicBezTo>
                  <a:cubicBezTo>
                    <a:pt x="3552" y="8251"/>
                    <a:pt x="3662" y="8085"/>
                    <a:pt x="3660" y="7940"/>
                  </a:cubicBezTo>
                  <a:lnTo>
                    <a:pt x="3660" y="7940"/>
                  </a:lnTo>
                  <a:lnTo>
                    <a:pt x="2500" y="8197"/>
                  </a:lnTo>
                  <a:lnTo>
                    <a:pt x="2500" y="8197"/>
                  </a:lnTo>
                  <a:cubicBezTo>
                    <a:pt x="2469" y="8135"/>
                    <a:pt x="2438" y="8075"/>
                    <a:pt x="2376" y="8044"/>
                  </a:cubicBezTo>
                  <a:cubicBezTo>
                    <a:pt x="2341" y="8009"/>
                    <a:pt x="2303" y="7995"/>
                    <a:pt x="2264" y="7995"/>
                  </a:cubicBezTo>
                  <a:cubicBezTo>
                    <a:pt x="2168" y="7995"/>
                    <a:pt x="2066" y="8084"/>
                    <a:pt x="1988" y="8189"/>
                  </a:cubicBezTo>
                  <a:lnTo>
                    <a:pt x="1988" y="8189"/>
                  </a:lnTo>
                  <a:cubicBezTo>
                    <a:pt x="1740" y="7864"/>
                    <a:pt x="1356" y="7733"/>
                    <a:pt x="950" y="7733"/>
                  </a:cubicBezTo>
                  <a:cubicBezTo>
                    <a:pt x="629" y="7733"/>
                    <a:pt x="294" y="7815"/>
                    <a:pt x="1" y="7949"/>
                  </a:cubicBezTo>
                  <a:cubicBezTo>
                    <a:pt x="2693" y="17925"/>
                    <a:pt x="11402" y="25652"/>
                    <a:pt x="22328" y="26539"/>
                  </a:cubicBezTo>
                  <a:cubicBezTo>
                    <a:pt x="23151" y="26634"/>
                    <a:pt x="23974" y="26634"/>
                    <a:pt x="24798" y="26634"/>
                  </a:cubicBezTo>
                  <a:cubicBezTo>
                    <a:pt x="24830" y="26602"/>
                    <a:pt x="24830" y="26602"/>
                    <a:pt x="24861" y="26571"/>
                  </a:cubicBezTo>
                  <a:cubicBezTo>
                    <a:pt x="25210" y="25906"/>
                    <a:pt x="24671" y="25336"/>
                    <a:pt x="24386" y="24765"/>
                  </a:cubicBezTo>
                  <a:cubicBezTo>
                    <a:pt x="24323" y="24670"/>
                    <a:pt x="23689" y="23087"/>
                    <a:pt x="23911" y="23087"/>
                  </a:cubicBezTo>
                  <a:cubicBezTo>
                    <a:pt x="23246" y="23087"/>
                    <a:pt x="22581" y="23024"/>
                    <a:pt x="21948" y="22834"/>
                  </a:cubicBezTo>
                  <a:cubicBezTo>
                    <a:pt x="21884" y="22834"/>
                    <a:pt x="21821" y="22802"/>
                    <a:pt x="21821" y="22770"/>
                  </a:cubicBezTo>
                  <a:cubicBezTo>
                    <a:pt x="21758" y="22644"/>
                    <a:pt x="21884" y="22549"/>
                    <a:pt x="22011" y="22517"/>
                  </a:cubicBezTo>
                  <a:cubicBezTo>
                    <a:pt x="22296" y="22454"/>
                    <a:pt x="22613" y="22454"/>
                    <a:pt x="22898" y="22359"/>
                  </a:cubicBezTo>
                  <a:cubicBezTo>
                    <a:pt x="23214" y="22264"/>
                    <a:pt x="23499" y="22074"/>
                    <a:pt x="23594" y="21789"/>
                  </a:cubicBezTo>
                  <a:cubicBezTo>
                    <a:pt x="23721" y="21504"/>
                    <a:pt x="23626" y="21187"/>
                    <a:pt x="23689" y="20902"/>
                  </a:cubicBezTo>
                  <a:cubicBezTo>
                    <a:pt x="23784" y="20522"/>
                    <a:pt x="24069" y="20237"/>
                    <a:pt x="24418" y="20078"/>
                  </a:cubicBezTo>
                  <a:cubicBezTo>
                    <a:pt x="24735" y="19920"/>
                    <a:pt x="25115" y="19857"/>
                    <a:pt x="25463" y="19793"/>
                  </a:cubicBezTo>
                  <a:cubicBezTo>
                    <a:pt x="24703" y="19382"/>
                    <a:pt x="25241" y="18527"/>
                    <a:pt x="24640" y="17925"/>
                  </a:cubicBezTo>
                  <a:cubicBezTo>
                    <a:pt x="24449" y="17767"/>
                    <a:pt x="24196" y="17513"/>
                    <a:pt x="24291" y="17292"/>
                  </a:cubicBezTo>
                  <a:cubicBezTo>
                    <a:pt x="24418" y="17070"/>
                    <a:pt x="24798" y="17070"/>
                    <a:pt x="24861" y="16817"/>
                  </a:cubicBezTo>
                  <a:cubicBezTo>
                    <a:pt x="24893" y="16627"/>
                    <a:pt x="24703" y="16500"/>
                    <a:pt x="24545" y="16468"/>
                  </a:cubicBezTo>
                  <a:cubicBezTo>
                    <a:pt x="24354" y="16405"/>
                    <a:pt x="24164" y="16437"/>
                    <a:pt x="24038" y="16342"/>
                  </a:cubicBezTo>
                  <a:cubicBezTo>
                    <a:pt x="23816" y="16215"/>
                    <a:pt x="23721" y="15898"/>
                    <a:pt x="23879" y="15708"/>
                  </a:cubicBezTo>
                  <a:cubicBezTo>
                    <a:pt x="24006" y="15518"/>
                    <a:pt x="24259" y="15455"/>
                    <a:pt x="24449" y="15360"/>
                  </a:cubicBezTo>
                  <a:cubicBezTo>
                    <a:pt x="24640" y="15233"/>
                    <a:pt x="24830" y="15011"/>
                    <a:pt x="24703" y="14821"/>
                  </a:cubicBezTo>
                  <a:cubicBezTo>
                    <a:pt x="24671" y="14758"/>
                    <a:pt x="24640" y="14726"/>
                    <a:pt x="24576" y="14695"/>
                  </a:cubicBezTo>
                  <a:cubicBezTo>
                    <a:pt x="24477" y="14635"/>
                    <a:pt x="24369" y="14610"/>
                    <a:pt x="24257" y="14610"/>
                  </a:cubicBezTo>
                  <a:cubicBezTo>
                    <a:pt x="24011" y="14610"/>
                    <a:pt x="23749" y="14732"/>
                    <a:pt x="23531" y="14885"/>
                  </a:cubicBezTo>
                  <a:cubicBezTo>
                    <a:pt x="23214" y="15106"/>
                    <a:pt x="22898" y="15360"/>
                    <a:pt x="22518" y="15360"/>
                  </a:cubicBezTo>
                  <a:cubicBezTo>
                    <a:pt x="22423" y="15201"/>
                    <a:pt x="22486" y="15011"/>
                    <a:pt x="22644" y="14916"/>
                  </a:cubicBezTo>
                  <a:cubicBezTo>
                    <a:pt x="22676" y="14885"/>
                    <a:pt x="22739" y="14885"/>
                    <a:pt x="22771" y="14853"/>
                  </a:cubicBezTo>
                  <a:cubicBezTo>
                    <a:pt x="22866" y="14758"/>
                    <a:pt x="22803" y="14600"/>
                    <a:pt x="22739" y="14505"/>
                  </a:cubicBezTo>
                  <a:cubicBezTo>
                    <a:pt x="22454" y="13966"/>
                    <a:pt x="22391" y="13333"/>
                    <a:pt x="22581" y="12763"/>
                  </a:cubicBezTo>
                  <a:cubicBezTo>
                    <a:pt x="23341" y="12763"/>
                    <a:pt x="24101" y="12795"/>
                    <a:pt x="24893" y="12795"/>
                  </a:cubicBezTo>
                  <a:cubicBezTo>
                    <a:pt x="24893" y="12636"/>
                    <a:pt x="24925" y="12510"/>
                    <a:pt x="25115" y="12478"/>
                  </a:cubicBezTo>
                  <a:cubicBezTo>
                    <a:pt x="24576" y="11845"/>
                    <a:pt x="24038" y="11275"/>
                    <a:pt x="23563" y="10609"/>
                  </a:cubicBezTo>
                  <a:cubicBezTo>
                    <a:pt x="23499" y="10514"/>
                    <a:pt x="23436" y="10451"/>
                    <a:pt x="23373" y="10419"/>
                  </a:cubicBezTo>
                  <a:cubicBezTo>
                    <a:pt x="23325" y="10404"/>
                    <a:pt x="23270" y="10404"/>
                    <a:pt x="23214" y="10404"/>
                  </a:cubicBezTo>
                  <a:cubicBezTo>
                    <a:pt x="23159" y="10404"/>
                    <a:pt x="23104" y="10404"/>
                    <a:pt x="23056" y="10388"/>
                  </a:cubicBezTo>
                  <a:cubicBezTo>
                    <a:pt x="22708" y="10356"/>
                    <a:pt x="22676" y="9881"/>
                    <a:pt x="22708" y="9564"/>
                  </a:cubicBezTo>
                  <a:cubicBezTo>
                    <a:pt x="22681" y="9525"/>
                    <a:pt x="22638" y="9507"/>
                    <a:pt x="22592" y="9507"/>
                  </a:cubicBezTo>
                  <a:cubicBezTo>
                    <a:pt x="22528" y="9507"/>
                    <a:pt x="22459" y="9541"/>
                    <a:pt x="22423" y="9596"/>
                  </a:cubicBezTo>
                  <a:cubicBezTo>
                    <a:pt x="22359" y="9691"/>
                    <a:pt x="22359" y="9818"/>
                    <a:pt x="22264" y="9881"/>
                  </a:cubicBezTo>
                  <a:cubicBezTo>
                    <a:pt x="22209" y="9955"/>
                    <a:pt x="22120" y="9986"/>
                    <a:pt x="22025" y="9986"/>
                  </a:cubicBezTo>
                  <a:cubicBezTo>
                    <a:pt x="21958" y="9986"/>
                    <a:pt x="21887" y="9971"/>
                    <a:pt x="21821" y="9944"/>
                  </a:cubicBezTo>
                  <a:cubicBezTo>
                    <a:pt x="21283" y="9723"/>
                    <a:pt x="20998" y="9026"/>
                    <a:pt x="21219" y="8488"/>
                  </a:cubicBezTo>
                  <a:cubicBezTo>
                    <a:pt x="21251" y="8424"/>
                    <a:pt x="21283" y="8361"/>
                    <a:pt x="21346" y="8329"/>
                  </a:cubicBezTo>
                  <a:cubicBezTo>
                    <a:pt x="21376" y="8314"/>
                    <a:pt x="21409" y="8308"/>
                    <a:pt x="21442" y="8308"/>
                  </a:cubicBezTo>
                  <a:cubicBezTo>
                    <a:pt x="21549" y="8308"/>
                    <a:pt x="21669" y="8369"/>
                    <a:pt x="21789" y="8393"/>
                  </a:cubicBezTo>
                  <a:cubicBezTo>
                    <a:pt x="21831" y="8399"/>
                    <a:pt x="21869" y="8402"/>
                    <a:pt x="21903" y="8402"/>
                  </a:cubicBezTo>
                  <a:cubicBezTo>
                    <a:pt x="22378" y="8402"/>
                    <a:pt x="22285" y="7833"/>
                    <a:pt x="22138" y="7538"/>
                  </a:cubicBezTo>
                  <a:cubicBezTo>
                    <a:pt x="21948" y="7126"/>
                    <a:pt x="21378" y="6841"/>
                    <a:pt x="20966" y="6746"/>
                  </a:cubicBezTo>
                  <a:cubicBezTo>
                    <a:pt x="20491" y="6619"/>
                    <a:pt x="17229" y="5986"/>
                    <a:pt x="17767" y="4941"/>
                  </a:cubicBezTo>
                  <a:cubicBezTo>
                    <a:pt x="17799" y="4814"/>
                    <a:pt x="17894" y="4751"/>
                    <a:pt x="18021" y="4719"/>
                  </a:cubicBezTo>
                  <a:cubicBezTo>
                    <a:pt x="18306" y="4592"/>
                    <a:pt x="18686" y="4624"/>
                    <a:pt x="19002" y="4529"/>
                  </a:cubicBezTo>
                  <a:cubicBezTo>
                    <a:pt x="19319" y="4434"/>
                    <a:pt x="19636" y="4086"/>
                    <a:pt x="19509" y="3801"/>
                  </a:cubicBezTo>
                  <a:cubicBezTo>
                    <a:pt x="19446" y="3674"/>
                    <a:pt x="19319" y="3579"/>
                    <a:pt x="19256" y="3452"/>
                  </a:cubicBezTo>
                  <a:cubicBezTo>
                    <a:pt x="19066" y="3136"/>
                    <a:pt x="19351" y="2692"/>
                    <a:pt x="19224" y="2344"/>
                  </a:cubicBezTo>
                  <a:cubicBezTo>
                    <a:pt x="19161" y="2186"/>
                    <a:pt x="19034" y="2059"/>
                    <a:pt x="18939" y="1901"/>
                  </a:cubicBezTo>
                  <a:cubicBezTo>
                    <a:pt x="18844" y="1774"/>
                    <a:pt x="18844" y="1552"/>
                    <a:pt x="19002" y="1457"/>
                  </a:cubicBezTo>
                  <a:cubicBezTo>
                    <a:pt x="19051" y="1419"/>
                    <a:pt x="19105" y="1406"/>
                    <a:pt x="19162" y="1406"/>
                  </a:cubicBezTo>
                  <a:cubicBezTo>
                    <a:pt x="19259" y="1406"/>
                    <a:pt x="19365" y="1441"/>
                    <a:pt x="19467" y="1441"/>
                  </a:cubicBezTo>
                  <a:cubicBezTo>
                    <a:pt x="19503" y="1441"/>
                    <a:pt x="19538" y="1437"/>
                    <a:pt x="19572" y="1426"/>
                  </a:cubicBezTo>
                  <a:cubicBezTo>
                    <a:pt x="19762" y="1330"/>
                    <a:pt x="19731" y="1014"/>
                    <a:pt x="19572" y="919"/>
                  </a:cubicBezTo>
                  <a:cubicBezTo>
                    <a:pt x="19496" y="868"/>
                    <a:pt x="19415" y="848"/>
                    <a:pt x="19335" y="848"/>
                  </a:cubicBezTo>
                  <a:cubicBezTo>
                    <a:pt x="19215" y="848"/>
                    <a:pt x="19097" y="893"/>
                    <a:pt x="19002" y="950"/>
                  </a:cubicBezTo>
                  <a:cubicBezTo>
                    <a:pt x="18907" y="1014"/>
                    <a:pt x="18812" y="1109"/>
                    <a:pt x="18717" y="1109"/>
                  </a:cubicBezTo>
                  <a:cubicBezTo>
                    <a:pt x="18703" y="1111"/>
                    <a:pt x="18689" y="1112"/>
                    <a:pt x="18676" y="1112"/>
                  </a:cubicBezTo>
                  <a:cubicBezTo>
                    <a:pt x="18509" y="1112"/>
                    <a:pt x="18394" y="939"/>
                    <a:pt x="18306" y="792"/>
                  </a:cubicBezTo>
                  <a:cubicBezTo>
                    <a:pt x="18147" y="507"/>
                    <a:pt x="17989" y="254"/>
                    <a:pt x="17831"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0"/>
            <p:cNvSpPr/>
            <p:nvPr/>
          </p:nvSpPr>
          <p:spPr>
            <a:xfrm>
              <a:off x="2226925" y="2295750"/>
              <a:ext cx="533650" cy="671600"/>
            </a:xfrm>
            <a:custGeom>
              <a:avLst/>
              <a:gdLst/>
              <a:ahLst/>
              <a:cxnLst/>
              <a:rect l="l" t="t" r="r" b="b"/>
              <a:pathLst>
                <a:path w="21346" h="26864" extrusionOk="0">
                  <a:moveTo>
                    <a:pt x="8805" y="11085"/>
                  </a:moveTo>
                  <a:lnTo>
                    <a:pt x="8749" y="11187"/>
                  </a:lnTo>
                  <a:lnTo>
                    <a:pt x="8749" y="11187"/>
                  </a:lnTo>
                  <a:cubicBezTo>
                    <a:pt x="8640" y="11181"/>
                    <a:pt x="8532" y="11168"/>
                    <a:pt x="8425" y="11148"/>
                  </a:cubicBezTo>
                  <a:lnTo>
                    <a:pt x="8425" y="11148"/>
                  </a:lnTo>
                  <a:cubicBezTo>
                    <a:pt x="8437" y="11329"/>
                    <a:pt x="8455" y="11509"/>
                    <a:pt x="8477" y="11688"/>
                  </a:cubicBezTo>
                  <a:lnTo>
                    <a:pt x="8477" y="11688"/>
                  </a:lnTo>
                  <a:lnTo>
                    <a:pt x="8749" y="11187"/>
                  </a:lnTo>
                  <a:lnTo>
                    <a:pt x="8749" y="11187"/>
                  </a:lnTo>
                  <a:cubicBezTo>
                    <a:pt x="8781" y="11189"/>
                    <a:pt x="8814" y="11190"/>
                    <a:pt x="8846" y="11191"/>
                  </a:cubicBezTo>
                  <a:lnTo>
                    <a:pt x="8846" y="11191"/>
                  </a:lnTo>
                  <a:cubicBezTo>
                    <a:pt x="8838" y="11154"/>
                    <a:pt x="8824" y="11119"/>
                    <a:pt x="8805" y="11085"/>
                  </a:cubicBezTo>
                  <a:close/>
                  <a:moveTo>
                    <a:pt x="8517" y="11979"/>
                  </a:moveTo>
                  <a:cubicBezTo>
                    <a:pt x="8545" y="12164"/>
                    <a:pt x="8579" y="12348"/>
                    <a:pt x="8617" y="12530"/>
                  </a:cubicBezTo>
                  <a:lnTo>
                    <a:pt x="8617" y="12530"/>
                  </a:lnTo>
                  <a:cubicBezTo>
                    <a:pt x="8835" y="12544"/>
                    <a:pt x="9042" y="12550"/>
                    <a:pt x="9248" y="12573"/>
                  </a:cubicBezTo>
                  <a:cubicBezTo>
                    <a:pt x="9311" y="12573"/>
                    <a:pt x="9375" y="12605"/>
                    <a:pt x="9406" y="12636"/>
                  </a:cubicBezTo>
                  <a:cubicBezTo>
                    <a:pt x="9438" y="12668"/>
                    <a:pt x="9438" y="12731"/>
                    <a:pt x="9438" y="12795"/>
                  </a:cubicBezTo>
                  <a:cubicBezTo>
                    <a:pt x="9406" y="12985"/>
                    <a:pt x="9406" y="13175"/>
                    <a:pt x="9375" y="13396"/>
                  </a:cubicBezTo>
                  <a:cubicBezTo>
                    <a:pt x="9352" y="13411"/>
                    <a:pt x="9330" y="13418"/>
                    <a:pt x="9307" y="13418"/>
                  </a:cubicBezTo>
                  <a:cubicBezTo>
                    <a:pt x="9151" y="13418"/>
                    <a:pt x="8993" y="13106"/>
                    <a:pt x="8815" y="13106"/>
                  </a:cubicBezTo>
                  <a:cubicBezTo>
                    <a:pt x="8801" y="13106"/>
                    <a:pt x="8787" y="13107"/>
                    <a:pt x="8773" y="13111"/>
                  </a:cubicBezTo>
                  <a:cubicBezTo>
                    <a:pt x="8767" y="13113"/>
                    <a:pt x="8761" y="13114"/>
                    <a:pt x="8756" y="13116"/>
                  </a:cubicBezTo>
                  <a:lnTo>
                    <a:pt x="8756" y="13116"/>
                  </a:lnTo>
                  <a:cubicBezTo>
                    <a:pt x="8818" y="13349"/>
                    <a:pt x="8887" y="13580"/>
                    <a:pt x="8963" y="13808"/>
                  </a:cubicBezTo>
                  <a:cubicBezTo>
                    <a:pt x="8760" y="13757"/>
                    <a:pt x="8548" y="13752"/>
                    <a:pt x="8335" y="13752"/>
                  </a:cubicBezTo>
                  <a:cubicBezTo>
                    <a:pt x="8282" y="13752"/>
                    <a:pt x="8228" y="13753"/>
                    <a:pt x="8175" y="13753"/>
                  </a:cubicBezTo>
                  <a:cubicBezTo>
                    <a:pt x="7910" y="13753"/>
                    <a:pt x="7649" y="13745"/>
                    <a:pt x="7411" y="13650"/>
                  </a:cubicBezTo>
                  <a:lnTo>
                    <a:pt x="7447" y="13585"/>
                  </a:lnTo>
                  <a:lnTo>
                    <a:pt x="7447" y="13585"/>
                  </a:lnTo>
                  <a:cubicBezTo>
                    <a:pt x="7607" y="13658"/>
                    <a:pt x="7773" y="13706"/>
                    <a:pt x="7932" y="13706"/>
                  </a:cubicBezTo>
                  <a:cubicBezTo>
                    <a:pt x="8164" y="13706"/>
                    <a:pt x="8382" y="13604"/>
                    <a:pt x="8551" y="13333"/>
                  </a:cubicBezTo>
                  <a:cubicBezTo>
                    <a:pt x="8612" y="13243"/>
                    <a:pt x="8643" y="13152"/>
                    <a:pt x="8756" y="13116"/>
                  </a:cubicBezTo>
                  <a:lnTo>
                    <a:pt x="8756" y="13116"/>
                  </a:lnTo>
                  <a:cubicBezTo>
                    <a:pt x="8704" y="12922"/>
                    <a:pt x="8658" y="12727"/>
                    <a:pt x="8617" y="12530"/>
                  </a:cubicBezTo>
                  <a:lnTo>
                    <a:pt x="8617" y="12530"/>
                  </a:lnTo>
                  <a:cubicBezTo>
                    <a:pt x="8533" y="12525"/>
                    <a:pt x="8449" y="12518"/>
                    <a:pt x="8361" y="12510"/>
                  </a:cubicBezTo>
                  <a:cubicBezTo>
                    <a:pt x="8315" y="12325"/>
                    <a:pt x="8404" y="12139"/>
                    <a:pt x="8517" y="11979"/>
                  </a:cubicBezTo>
                  <a:close/>
                  <a:moveTo>
                    <a:pt x="1869" y="0"/>
                  </a:moveTo>
                  <a:cubicBezTo>
                    <a:pt x="1996" y="570"/>
                    <a:pt x="2376" y="1489"/>
                    <a:pt x="1964" y="2059"/>
                  </a:cubicBezTo>
                  <a:cubicBezTo>
                    <a:pt x="1457" y="2756"/>
                    <a:pt x="412" y="2154"/>
                    <a:pt x="1" y="2977"/>
                  </a:cubicBezTo>
                  <a:cubicBezTo>
                    <a:pt x="1" y="3199"/>
                    <a:pt x="349" y="3167"/>
                    <a:pt x="507" y="3294"/>
                  </a:cubicBezTo>
                  <a:cubicBezTo>
                    <a:pt x="602" y="3357"/>
                    <a:pt x="634" y="3484"/>
                    <a:pt x="666" y="3611"/>
                  </a:cubicBezTo>
                  <a:cubicBezTo>
                    <a:pt x="722" y="3696"/>
                    <a:pt x="804" y="3806"/>
                    <a:pt x="911" y="3806"/>
                  </a:cubicBezTo>
                  <a:cubicBezTo>
                    <a:pt x="924" y="3806"/>
                    <a:pt x="937" y="3804"/>
                    <a:pt x="951" y="3801"/>
                  </a:cubicBezTo>
                  <a:lnTo>
                    <a:pt x="951" y="3801"/>
                  </a:lnTo>
                  <a:cubicBezTo>
                    <a:pt x="1077" y="3991"/>
                    <a:pt x="856" y="4212"/>
                    <a:pt x="697" y="4371"/>
                  </a:cubicBezTo>
                  <a:cubicBezTo>
                    <a:pt x="476" y="4561"/>
                    <a:pt x="286" y="4782"/>
                    <a:pt x="222" y="5067"/>
                  </a:cubicBezTo>
                  <a:cubicBezTo>
                    <a:pt x="64" y="5606"/>
                    <a:pt x="412" y="6176"/>
                    <a:pt x="666" y="6683"/>
                  </a:cubicBezTo>
                  <a:cubicBezTo>
                    <a:pt x="856" y="7126"/>
                    <a:pt x="951" y="7601"/>
                    <a:pt x="1077" y="8076"/>
                  </a:cubicBezTo>
                  <a:cubicBezTo>
                    <a:pt x="1077" y="7912"/>
                    <a:pt x="1250" y="7818"/>
                    <a:pt x="1417" y="7818"/>
                  </a:cubicBezTo>
                  <a:cubicBezTo>
                    <a:pt x="1476" y="7818"/>
                    <a:pt x="1534" y="7829"/>
                    <a:pt x="1584" y="7854"/>
                  </a:cubicBezTo>
                  <a:cubicBezTo>
                    <a:pt x="1774" y="7949"/>
                    <a:pt x="1901" y="8139"/>
                    <a:pt x="2059" y="8298"/>
                  </a:cubicBezTo>
                  <a:cubicBezTo>
                    <a:pt x="2344" y="8583"/>
                    <a:pt x="2693" y="8424"/>
                    <a:pt x="2978" y="8646"/>
                  </a:cubicBezTo>
                  <a:cubicBezTo>
                    <a:pt x="3358" y="8899"/>
                    <a:pt x="3579" y="9406"/>
                    <a:pt x="4023" y="9469"/>
                  </a:cubicBezTo>
                  <a:cubicBezTo>
                    <a:pt x="4065" y="9476"/>
                    <a:pt x="4107" y="9480"/>
                    <a:pt x="4147" y="9480"/>
                  </a:cubicBezTo>
                  <a:cubicBezTo>
                    <a:pt x="4649" y="9480"/>
                    <a:pt x="4992" y="8957"/>
                    <a:pt x="5226" y="8488"/>
                  </a:cubicBezTo>
                  <a:cubicBezTo>
                    <a:pt x="5828" y="8804"/>
                    <a:pt x="6176" y="9564"/>
                    <a:pt x="6873" y="9628"/>
                  </a:cubicBezTo>
                  <a:cubicBezTo>
                    <a:pt x="6900" y="9631"/>
                    <a:pt x="6927" y="9633"/>
                    <a:pt x="6954" y="9633"/>
                  </a:cubicBezTo>
                  <a:cubicBezTo>
                    <a:pt x="7180" y="9633"/>
                    <a:pt x="7407" y="9523"/>
                    <a:pt x="7633" y="9438"/>
                  </a:cubicBezTo>
                  <a:cubicBezTo>
                    <a:pt x="8108" y="9248"/>
                    <a:pt x="8615" y="9058"/>
                    <a:pt x="9121" y="8868"/>
                  </a:cubicBezTo>
                  <a:cubicBezTo>
                    <a:pt x="9258" y="8799"/>
                    <a:pt x="9412" y="8747"/>
                    <a:pt x="9570" y="8747"/>
                  </a:cubicBezTo>
                  <a:cubicBezTo>
                    <a:pt x="9631" y="8747"/>
                    <a:pt x="9693" y="8755"/>
                    <a:pt x="9755" y="8773"/>
                  </a:cubicBezTo>
                  <a:cubicBezTo>
                    <a:pt x="10008" y="8868"/>
                    <a:pt x="10135" y="9121"/>
                    <a:pt x="10230" y="9374"/>
                  </a:cubicBezTo>
                  <a:cubicBezTo>
                    <a:pt x="10325" y="9628"/>
                    <a:pt x="10420" y="9881"/>
                    <a:pt x="10547" y="10166"/>
                  </a:cubicBezTo>
                  <a:cubicBezTo>
                    <a:pt x="10578" y="10261"/>
                    <a:pt x="10642" y="10388"/>
                    <a:pt x="10610" y="10483"/>
                  </a:cubicBezTo>
                  <a:cubicBezTo>
                    <a:pt x="10578" y="10610"/>
                    <a:pt x="10451" y="10705"/>
                    <a:pt x="10356" y="10768"/>
                  </a:cubicBezTo>
                  <a:cubicBezTo>
                    <a:pt x="9918" y="11036"/>
                    <a:pt x="9405" y="11191"/>
                    <a:pt x="8889" y="11191"/>
                  </a:cubicBezTo>
                  <a:cubicBezTo>
                    <a:pt x="8875" y="11191"/>
                    <a:pt x="8860" y="11191"/>
                    <a:pt x="8846" y="11191"/>
                  </a:cubicBezTo>
                  <a:lnTo>
                    <a:pt x="8846" y="11191"/>
                  </a:lnTo>
                  <a:cubicBezTo>
                    <a:pt x="8892" y="11392"/>
                    <a:pt x="8780" y="11625"/>
                    <a:pt x="8646" y="11813"/>
                  </a:cubicBezTo>
                  <a:cubicBezTo>
                    <a:pt x="8604" y="11864"/>
                    <a:pt x="8559" y="11920"/>
                    <a:pt x="8517" y="11979"/>
                  </a:cubicBezTo>
                  <a:lnTo>
                    <a:pt x="8517" y="11979"/>
                  </a:lnTo>
                  <a:cubicBezTo>
                    <a:pt x="8502" y="11882"/>
                    <a:pt x="8489" y="11786"/>
                    <a:pt x="8477" y="11688"/>
                  </a:cubicBezTo>
                  <a:lnTo>
                    <a:pt x="8477" y="11688"/>
                  </a:lnTo>
                  <a:lnTo>
                    <a:pt x="7447" y="13585"/>
                  </a:lnTo>
                  <a:lnTo>
                    <a:pt x="7447" y="13585"/>
                  </a:lnTo>
                  <a:cubicBezTo>
                    <a:pt x="7185" y="13464"/>
                    <a:pt x="6935" y="13275"/>
                    <a:pt x="6746" y="13111"/>
                  </a:cubicBezTo>
                  <a:cubicBezTo>
                    <a:pt x="6240" y="12668"/>
                    <a:pt x="5448" y="12636"/>
                    <a:pt x="4751" y="12636"/>
                  </a:cubicBezTo>
                  <a:cubicBezTo>
                    <a:pt x="4498" y="12636"/>
                    <a:pt x="4244" y="12636"/>
                    <a:pt x="4054" y="12826"/>
                  </a:cubicBezTo>
                  <a:cubicBezTo>
                    <a:pt x="3896" y="12985"/>
                    <a:pt x="3864" y="13270"/>
                    <a:pt x="3769" y="13491"/>
                  </a:cubicBezTo>
                  <a:cubicBezTo>
                    <a:pt x="3643" y="13903"/>
                    <a:pt x="3231" y="14156"/>
                    <a:pt x="3041" y="14536"/>
                  </a:cubicBezTo>
                  <a:cubicBezTo>
                    <a:pt x="2359" y="15655"/>
                    <a:pt x="3299" y="16539"/>
                    <a:pt x="4322" y="16539"/>
                  </a:cubicBezTo>
                  <a:cubicBezTo>
                    <a:pt x="4486" y="16539"/>
                    <a:pt x="4652" y="16516"/>
                    <a:pt x="4814" y="16468"/>
                  </a:cubicBezTo>
                  <a:cubicBezTo>
                    <a:pt x="5186" y="16351"/>
                    <a:pt x="5292" y="16270"/>
                    <a:pt x="5461" y="16270"/>
                  </a:cubicBezTo>
                  <a:cubicBezTo>
                    <a:pt x="5565" y="16270"/>
                    <a:pt x="5693" y="16301"/>
                    <a:pt x="5923" y="16373"/>
                  </a:cubicBezTo>
                  <a:cubicBezTo>
                    <a:pt x="6176" y="16437"/>
                    <a:pt x="6493" y="16373"/>
                    <a:pt x="6651" y="16658"/>
                  </a:cubicBezTo>
                  <a:cubicBezTo>
                    <a:pt x="6810" y="16975"/>
                    <a:pt x="6588" y="17355"/>
                    <a:pt x="6240" y="17355"/>
                  </a:cubicBezTo>
                  <a:cubicBezTo>
                    <a:pt x="6100" y="17355"/>
                    <a:pt x="5961" y="17365"/>
                    <a:pt x="5824" y="17365"/>
                  </a:cubicBezTo>
                  <a:cubicBezTo>
                    <a:pt x="5618" y="17365"/>
                    <a:pt x="5416" y="17342"/>
                    <a:pt x="5226" y="17228"/>
                  </a:cubicBezTo>
                  <a:lnTo>
                    <a:pt x="5226" y="17228"/>
                  </a:lnTo>
                  <a:cubicBezTo>
                    <a:pt x="5353" y="17640"/>
                    <a:pt x="5226" y="18115"/>
                    <a:pt x="5194" y="18558"/>
                  </a:cubicBezTo>
                  <a:cubicBezTo>
                    <a:pt x="5163" y="18550"/>
                    <a:pt x="5131" y="18547"/>
                    <a:pt x="5099" y="18547"/>
                  </a:cubicBezTo>
                  <a:cubicBezTo>
                    <a:pt x="4750" y="18547"/>
                    <a:pt x="4419" y="18999"/>
                    <a:pt x="4593" y="19318"/>
                  </a:cubicBezTo>
                  <a:cubicBezTo>
                    <a:pt x="4783" y="19318"/>
                    <a:pt x="5036" y="19382"/>
                    <a:pt x="5036" y="19603"/>
                  </a:cubicBezTo>
                  <a:cubicBezTo>
                    <a:pt x="5036" y="19667"/>
                    <a:pt x="5004" y="19698"/>
                    <a:pt x="4973" y="19762"/>
                  </a:cubicBezTo>
                  <a:cubicBezTo>
                    <a:pt x="4814" y="19952"/>
                    <a:pt x="4656" y="20110"/>
                    <a:pt x="4529" y="20332"/>
                  </a:cubicBezTo>
                  <a:cubicBezTo>
                    <a:pt x="4339" y="20649"/>
                    <a:pt x="4339" y="21630"/>
                    <a:pt x="3896" y="21725"/>
                  </a:cubicBezTo>
                  <a:cubicBezTo>
                    <a:pt x="3801" y="21757"/>
                    <a:pt x="3706" y="21757"/>
                    <a:pt x="3643" y="21757"/>
                  </a:cubicBezTo>
                  <a:cubicBezTo>
                    <a:pt x="3453" y="21820"/>
                    <a:pt x="3358" y="22042"/>
                    <a:pt x="3421" y="22200"/>
                  </a:cubicBezTo>
                  <a:cubicBezTo>
                    <a:pt x="3453" y="22390"/>
                    <a:pt x="3611" y="22517"/>
                    <a:pt x="3769" y="22549"/>
                  </a:cubicBezTo>
                  <a:cubicBezTo>
                    <a:pt x="3896" y="22580"/>
                    <a:pt x="4023" y="22580"/>
                    <a:pt x="4118" y="22612"/>
                  </a:cubicBezTo>
                  <a:cubicBezTo>
                    <a:pt x="4719" y="22834"/>
                    <a:pt x="4213" y="23435"/>
                    <a:pt x="4339" y="23720"/>
                  </a:cubicBezTo>
                  <a:cubicBezTo>
                    <a:pt x="4403" y="23847"/>
                    <a:pt x="5416" y="24480"/>
                    <a:pt x="5543" y="24512"/>
                  </a:cubicBezTo>
                  <a:cubicBezTo>
                    <a:pt x="5194" y="24734"/>
                    <a:pt x="4878" y="25114"/>
                    <a:pt x="4878" y="25557"/>
                  </a:cubicBezTo>
                  <a:cubicBezTo>
                    <a:pt x="4846" y="26064"/>
                    <a:pt x="5226" y="26286"/>
                    <a:pt x="5701" y="26444"/>
                  </a:cubicBezTo>
                  <a:cubicBezTo>
                    <a:pt x="6176" y="26602"/>
                    <a:pt x="6778" y="26634"/>
                    <a:pt x="7126" y="26761"/>
                  </a:cubicBezTo>
                  <a:cubicBezTo>
                    <a:pt x="7240" y="26818"/>
                    <a:pt x="7366" y="26863"/>
                    <a:pt x="7482" y="26863"/>
                  </a:cubicBezTo>
                  <a:cubicBezTo>
                    <a:pt x="7559" y="26863"/>
                    <a:pt x="7633" y="26843"/>
                    <a:pt x="7696" y="26792"/>
                  </a:cubicBezTo>
                  <a:cubicBezTo>
                    <a:pt x="7886" y="26634"/>
                    <a:pt x="7855" y="26254"/>
                    <a:pt x="8076" y="26159"/>
                  </a:cubicBezTo>
                  <a:cubicBezTo>
                    <a:pt x="8140" y="26127"/>
                    <a:pt x="8235" y="26127"/>
                    <a:pt x="8330" y="26127"/>
                  </a:cubicBezTo>
                  <a:cubicBezTo>
                    <a:pt x="8805" y="26064"/>
                    <a:pt x="9153" y="25589"/>
                    <a:pt x="9090" y="25114"/>
                  </a:cubicBezTo>
                  <a:cubicBezTo>
                    <a:pt x="9185" y="24987"/>
                    <a:pt x="9406" y="24987"/>
                    <a:pt x="9565" y="24987"/>
                  </a:cubicBezTo>
                  <a:cubicBezTo>
                    <a:pt x="9755" y="24987"/>
                    <a:pt x="9976" y="24924"/>
                    <a:pt x="10008" y="24765"/>
                  </a:cubicBezTo>
                  <a:cubicBezTo>
                    <a:pt x="10040" y="24575"/>
                    <a:pt x="9786" y="24449"/>
                    <a:pt x="9565" y="24449"/>
                  </a:cubicBezTo>
                  <a:cubicBezTo>
                    <a:pt x="9509" y="24440"/>
                    <a:pt x="9451" y="24436"/>
                    <a:pt x="9390" y="24436"/>
                  </a:cubicBezTo>
                  <a:cubicBezTo>
                    <a:pt x="9245" y="24436"/>
                    <a:pt x="9088" y="24458"/>
                    <a:pt x="8931" y="24480"/>
                  </a:cubicBezTo>
                  <a:cubicBezTo>
                    <a:pt x="8844" y="24502"/>
                    <a:pt x="8726" y="24539"/>
                    <a:pt x="8620" y="24539"/>
                  </a:cubicBezTo>
                  <a:cubicBezTo>
                    <a:pt x="8573" y="24539"/>
                    <a:pt x="8527" y="24532"/>
                    <a:pt x="8488" y="24512"/>
                  </a:cubicBezTo>
                  <a:cubicBezTo>
                    <a:pt x="8393" y="24449"/>
                    <a:pt x="8298" y="24354"/>
                    <a:pt x="8235" y="24259"/>
                  </a:cubicBezTo>
                  <a:cubicBezTo>
                    <a:pt x="8108" y="24005"/>
                    <a:pt x="7981" y="23752"/>
                    <a:pt x="7981" y="23467"/>
                  </a:cubicBezTo>
                  <a:cubicBezTo>
                    <a:pt x="8013" y="23182"/>
                    <a:pt x="8235" y="22897"/>
                    <a:pt x="8520" y="22897"/>
                  </a:cubicBezTo>
                  <a:cubicBezTo>
                    <a:pt x="8583" y="22897"/>
                    <a:pt x="8632" y="22911"/>
                    <a:pt x="8686" y="22911"/>
                  </a:cubicBezTo>
                  <a:cubicBezTo>
                    <a:pt x="8713" y="22911"/>
                    <a:pt x="8741" y="22908"/>
                    <a:pt x="8773" y="22897"/>
                  </a:cubicBezTo>
                  <a:cubicBezTo>
                    <a:pt x="8963" y="22865"/>
                    <a:pt x="9026" y="22644"/>
                    <a:pt x="9026" y="22454"/>
                  </a:cubicBezTo>
                  <a:cubicBezTo>
                    <a:pt x="9026" y="22232"/>
                    <a:pt x="8963" y="22042"/>
                    <a:pt x="8995" y="21852"/>
                  </a:cubicBezTo>
                  <a:cubicBezTo>
                    <a:pt x="9040" y="21715"/>
                    <a:pt x="9185" y="21611"/>
                    <a:pt x="9309" y="21611"/>
                  </a:cubicBezTo>
                  <a:cubicBezTo>
                    <a:pt x="9357" y="21611"/>
                    <a:pt x="9403" y="21627"/>
                    <a:pt x="9438" y="21662"/>
                  </a:cubicBezTo>
                  <a:cubicBezTo>
                    <a:pt x="9565" y="21409"/>
                    <a:pt x="9628" y="21060"/>
                    <a:pt x="9375" y="20934"/>
                  </a:cubicBezTo>
                  <a:cubicBezTo>
                    <a:pt x="9311" y="20902"/>
                    <a:pt x="9216" y="20902"/>
                    <a:pt x="9121" y="20902"/>
                  </a:cubicBezTo>
                  <a:cubicBezTo>
                    <a:pt x="8583" y="20839"/>
                    <a:pt x="7855" y="20110"/>
                    <a:pt x="8456" y="19698"/>
                  </a:cubicBezTo>
                  <a:cubicBezTo>
                    <a:pt x="8548" y="19635"/>
                    <a:pt x="8651" y="19614"/>
                    <a:pt x="8759" y="19614"/>
                  </a:cubicBezTo>
                  <a:cubicBezTo>
                    <a:pt x="8972" y="19614"/>
                    <a:pt x="9207" y="19696"/>
                    <a:pt x="9419" y="19696"/>
                  </a:cubicBezTo>
                  <a:cubicBezTo>
                    <a:pt x="9582" y="19696"/>
                    <a:pt x="9732" y="19648"/>
                    <a:pt x="9850" y="19477"/>
                  </a:cubicBezTo>
                  <a:cubicBezTo>
                    <a:pt x="10008" y="19223"/>
                    <a:pt x="9913" y="18875"/>
                    <a:pt x="10071" y="18622"/>
                  </a:cubicBezTo>
                  <a:cubicBezTo>
                    <a:pt x="10092" y="18601"/>
                    <a:pt x="10113" y="18593"/>
                    <a:pt x="10135" y="18593"/>
                  </a:cubicBezTo>
                  <a:cubicBezTo>
                    <a:pt x="10216" y="18593"/>
                    <a:pt x="10300" y="18712"/>
                    <a:pt x="10325" y="18812"/>
                  </a:cubicBezTo>
                  <a:cubicBezTo>
                    <a:pt x="10388" y="19192"/>
                    <a:pt x="10230" y="19603"/>
                    <a:pt x="9945" y="19888"/>
                  </a:cubicBezTo>
                  <a:cubicBezTo>
                    <a:pt x="10230" y="20047"/>
                    <a:pt x="10737" y="19857"/>
                    <a:pt x="10927" y="20142"/>
                  </a:cubicBezTo>
                  <a:cubicBezTo>
                    <a:pt x="11117" y="20427"/>
                    <a:pt x="10832" y="20902"/>
                    <a:pt x="11085" y="21124"/>
                  </a:cubicBezTo>
                  <a:cubicBezTo>
                    <a:pt x="11180" y="21187"/>
                    <a:pt x="11275" y="21219"/>
                    <a:pt x="11370" y="21219"/>
                  </a:cubicBezTo>
                  <a:cubicBezTo>
                    <a:pt x="11877" y="21282"/>
                    <a:pt x="12763" y="21219"/>
                    <a:pt x="12795" y="21915"/>
                  </a:cubicBezTo>
                  <a:cubicBezTo>
                    <a:pt x="12795" y="21979"/>
                    <a:pt x="12795" y="22074"/>
                    <a:pt x="12827" y="22169"/>
                  </a:cubicBezTo>
                  <a:cubicBezTo>
                    <a:pt x="12877" y="22344"/>
                    <a:pt x="13106" y="22401"/>
                    <a:pt x="13325" y="22401"/>
                  </a:cubicBezTo>
                  <a:cubicBezTo>
                    <a:pt x="13383" y="22401"/>
                    <a:pt x="13439" y="22397"/>
                    <a:pt x="13492" y="22390"/>
                  </a:cubicBezTo>
                  <a:cubicBezTo>
                    <a:pt x="13618" y="22137"/>
                    <a:pt x="13460" y="21852"/>
                    <a:pt x="13333" y="21599"/>
                  </a:cubicBezTo>
                  <a:cubicBezTo>
                    <a:pt x="13207" y="21345"/>
                    <a:pt x="13238" y="20934"/>
                    <a:pt x="13492" y="20870"/>
                  </a:cubicBezTo>
                  <a:cubicBezTo>
                    <a:pt x="13512" y="20867"/>
                    <a:pt x="13533" y="20866"/>
                    <a:pt x="13554" y="20866"/>
                  </a:cubicBezTo>
                  <a:cubicBezTo>
                    <a:pt x="13702" y="20866"/>
                    <a:pt x="13848" y="20933"/>
                    <a:pt x="13971" y="20933"/>
                  </a:cubicBezTo>
                  <a:cubicBezTo>
                    <a:pt x="14015" y="20933"/>
                    <a:pt x="14056" y="20924"/>
                    <a:pt x="14093" y="20902"/>
                  </a:cubicBezTo>
                  <a:cubicBezTo>
                    <a:pt x="14157" y="20839"/>
                    <a:pt x="14220" y="20744"/>
                    <a:pt x="14283" y="20680"/>
                  </a:cubicBezTo>
                  <a:cubicBezTo>
                    <a:pt x="14312" y="20668"/>
                    <a:pt x="14339" y="20663"/>
                    <a:pt x="14366" y="20663"/>
                  </a:cubicBezTo>
                  <a:cubicBezTo>
                    <a:pt x="14547" y="20663"/>
                    <a:pt x="14692" y="20910"/>
                    <a:pt x="14885" y="20965"/>
                  </a:cubicBezTo>
                  <a:cubicBezTo>
                    <a:pt x="14914" y="20975"/>
                    <a:pt x="14942" y="20979"/>
                    <a:pt x="14969" y="20979"/>
                  </a:cubicBezTo>
                  <a:cubicBezTo>
                    <a:pt x="15212" y="20979"/>
                    <a:pt x="15392" y="20620"/>
                    <a:pt x="15392" y="20364"/>
                  </a:cubicBezTo>
                  <a:cubicBezTo>
                    <a:pt x="15392" y="20047"/>
                    <a:pt x="15329" y="19667"/>
                    <a:pt x="15519" y="19445"/>
                  </a:cubicBezTo>
                  <a:cubicBezTo>
                    <a:pt x="15582" y="19382"/>
                    <a:pt x="15677" y="19318"/>
                    <a:pt x="15740" y="19255"/>
                  </a:cubicBezTo>
                  <a:cubicBezTo>
                    <a:pt x="15962" y="19033"/>
                    <a:pt x="16025" y="18717"/>
                    <a:pt x="16057" y="18400"/>
                  </a:cubicBezTo>
                  <a:cubicBezTo>
                    <a:pt x="16062" y="18324"/>
                    <a:pt x="16116" y="18291"/>
                    <a:pt x="16204" y="18291"/>
                  </a:cubicBezTo>
                  <a:cubicBezTo>
                    <a:pt x="16663" y="18291"/>
                    <a:pt x="18036" y="19165"/>
                    <a:pt x="18115" y="19192"/>
                  </a:cubicBezTo>
                  <a:cubicBezTo>
                    <a:pt x="18189" y="19204"/>
                    <a:pt x="18261" y="19210"/>
                    <a:pt x="18330" y="19210"/>
                  </a:cubicBezTo>
                  <a:cubicBezTo>
                    <a:pt x="19150" y="19210"/>
                    <a:pt x="19653" y="18392"/>
                    <a:pt x="20237" y="17925"/>
                  </a:cubicBezTo>
                  <a:cubicBezTo>
                    <a:pt x="20586" y="17672"/>
                    <a:pt x="20966" y="17482"/>
                    <a:pt x="21346" y="17323"/>
                  </a:cubicBezTo>
                  <a:cubicBezTo>
                    <a:pt x="18717" y="8868"/>
                    <a:pt x="11655" y="2249"/>
                    <a:pt x="3041" y="222"/>
                  </a:cubicBezTo>
                  <a:cubicBezTo>
                    <a:pt x="2661" y="127"/>
                    <a:pt x="2281" y="32"/>
                    <a:pt x="1869"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0"/>
            <p:cNvSpPr/>
            <p:nvPr/>
          </p:nvSpPr>
          <p:spPr>
            <a:xfrm>
              <a:off x="2254650" y="3068975"/>
              <a:ext cx="107700" cy="74975"/>
            </a:xfrm>
            <a:custGeom>
              <a:avLst/>
              <a:gdLst/>
              <a:ahLst/>
              <a:cxnLst/>
              <a:rect l="l" t="t" r="r" b="b"/>
              <a:pathLst>
                <a:path w="4308" h="2999" extrusionOk="0">
                  <a:moveTo>
                    <a:pt x="2557" y="0"/>
                  </a:moveTo>
                  <a:cubicBezTo>
                    <a:pt x="2382" y="0"/>
                    <a:pt x="2276" y="261"/>
                    <a:pt x="1932" y="677"/>
                  </a:cubicBezTo>
                  <a:cubicBezTo>
                    <a:pt x="1742" y="899"/>
                    <a:pt x="1457" y="1089"/>
                    <a:pt x="1172" y="1089"/>
                  </a:cubicBezTo>
                  <a:cubicBezTo>
                    <a:pt x="982" y="1057"/>
                    <a:pt x="792" y="994"/>
                    <a:pt x="634" y="962"/>
                  </a:cubicBezTo>
                  <a:cubicBezTo>
                    <a:pt x="443" y="962"/>
                    <a:pt x="222" y="994"/>
                    <a:pt x="127" y="1120"/>
                  </a:cubicBezTo>
                  <a:cubicBezTo>
                    <a:pt x="0" y="1342"/>
                    <a:pt x="127" y="1595"/>
                    <a:pt x="253" y="1785"/>
                  </a:cubicBezTo>
                  <a:cubicBezTo>
                    <a:pt x="348" y="1944"/>
                    <a:pt x="443" y="2134"/>
                    <a:pt x="634" y="2165"/>
                  </a:cubicBezTo>
                  <a:cubicBezTo>
                    <a:pt x="697" y="2181"/>
                    <a:pt x="768" y="2181"/>
                    <a:pt x="839" y="2181"/>
                  </a:cubicBezTo>
                  <a:cubicBezTo>
                    <a:pt x="911" y="2181"/>
                    <a:pt x="982" y="2181"/>
                    <a:pt x="1045" y="2197"/>
                  </a:cubicBezTo>
                  <a:cubicBezTo>
                    <a:pt x="1330" y="2229"/>
                    <a:pt x="1489" y="2482"/>
                    <a:pt x="1679" y="2704"/>
                  </a:cubicBezTo>
                  <a:cubicBezTo>
                    <a:pt x="1801" y="2851"/>
                    <a:pt x="2019" y="2998"/>
                    <a:pt x="2214" y="2998"/>
                  </a:cubicBezTo>
                  <a:cubicBezTo>
                    <a:pt x="2271" y="2998"/>
                    <a:pt x="2325" y="2986"/>
                    <a:pt x="2375" y="2957"/>
                  </a:cubicBezTo>
                  <a:cubicBezTo>
                    <a:pt x="2534" y="2862"/>
                    <a:pt x="2597" y="2672"/>
                    <a:pt x="2755" y="2577"/>
                  </a:cubicBezTo>
                  <a:cubicBezTo>
                    <a:pt x="2826" y="2536"/>
                    <a:pt x="2899" y="2520"/>
                    <a:pt x="2973" y="2520"/>
                  </a:cubicBezTo>
                  <a:cubicBezTo>
                    <a:pt x="3232" y="2520"/>
                    <a:pt x="3505" y="2716"/>
                    <a:pt x="3749" y="2716"/>
                  </a:cubicBezTo>
                  <a:cubicBezTo>
                    <a:pt x="3810" y="2716"/>
                    <a:pt x="3870" y="2703"/>
                    <a:pt x="3927" y="2672"/>
                  </a:cubicBezTo>
                  <a:cubicBezTo>
                    <a:pt x="4307" y="2419"/>
                    <a:pt x="4180" y="1785"/>
                    <a:pt x="3990" y="1405"/>
                  </a:cubicBezTo>
                  <a:cubicBezTo>
                    <a:pt x="3832" y="1057"/>
                    <a:pt x="3484" y="772"/>
                    <a:pt x="3199" y="487"/>
                  </a:cubicBezTo>
                  <a:cubicBezTo>
                    <a:pt x="2859" y="147"/>
                    <a:pt x="2688" y="0"/>
                    <a:pt x="255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0"/>
            <p:cNvSpPr/>
            <p:nvPr/>
          </p:nvSpPr>
          <p:spPr>
            <a:xfrm>
              <a:off x="2515125" y="2887175"/>
              <a:ext cx="272375" cy="460800"/>
            </a:xfrm>
            <a:custGeom>
              <a:avLst/>
              <a:gdLst/>
              <a:ahLst/>
              <a:cxnLst/>
              <a:rect l="l" t="t" r="r" b="b"/>
              <a:pathLst>
                <a:path w="10895" h="18432" extrusionOk="0">
                  <a:moveTo>
                    <a:pt x="4307" y="6271"/>
                  </a:moveTo>
                  <a:cubicBezTo>
                    <a:pt x="4306" y="6272"/>
                    <a:pt x="4306" y="6273"/>
                    <a:pt x="4306" y="6274"/>
                  </a:cubicBezTo>
                  <a:lnTo>
                    <a:pt x="4306" y="6274"/>
                  </a:lnTo>
                  <a:cubicBezTo>
                    <a:pt x="4306" y="6273"/>
                    <a:pt x="4307" y="6272"/>
                    <a:pt x="4307" y="6271"/>
                  </a:cubicBezTo>
                  <a:close/>
                  <a:moveTo>
                    <a:pt x="5606" y="0"/>
                  </a:moveTo>
                  <a:lnTo>
                    <a:pt x="5606" y="0"/>
                  </a:lnTo>
                  <a:cubicBezTo>
                    <a:pt x="5637" y="222"/>
                    <a:pt x="5542" y="475"/>
                    <a:pt x="5352" y="602"/>
                  </a:cubicBezTo>
                  <a:cubicBezTo>
                    <a:pt x="4624" y="1140"/>
                    <a:pt x="2977" y="665"/>
                    <a:pt x="3135" y="2249"/>
                  </a:cubicBezTo>
                  <a:cubicBezTo>
                    <a:pt x="3167" y="2470"/>
                    <a:pt x="3262" y="2724"/>
                    <a:pt x="3262" y="2977"/>
                  </a:cubicBezTo>
                  <a:cubicBezTo>
                    <a:pt x="3262" y="3230"/>
                    <a:pt x="3104" y="3515"/>
                    <a:pt x="2850" y="3547"/>
                  </a:cubicBezTo>
                  <a:cubicBezTo>
                    <a:pt x="3294" y="3927"/>
                    <a:pt x="3135" y="4750"/>
                    <a:pt x="3611" y="5067"/>
                  </a:cubicBezTo>
                  <a:cubicBezTo>
                    <a:pt x="3712" y="5118"/>
                    <a:pt x="3823" y="5143"/>
                    <a:pt x="3933" y="5143"/>
                  </a:cubicBezTo>
                  <a:cubicBezTo>
                    <a:pt x="4097" y="5143"/>
                    <a:pt x="4257" y="5086"/>
                    <a:pt x="4371" y="4972"/>
                  </a:cubicBezTo>
                  <a:cubicBezTo>
                    <a:pt x="4402" y="4940"/>
                    <a:pt x="4434" y="4909"/>
                    <a:pt x="4466" y="4909"/>
                  </a:cubicBezTo>
                  <a:cubicBezTo>
                    <a:pt x="4484" y="4903"/>
                    <a:pt x="4501" y="4900"/>
                    <a:pt x="4517" y="4900"/>
                  </a:cubicBezTo>
                  <a:cubicBezTo>
                    <a:pt x="4586" y="4900"/>
                    <a:pt x="4642" y="4946"/>
                    <a:pt x="4719" y="4972"/>
                  </a:cubicBezTo>
                  <a:cubicBezTo>
                    <a:pt x="4733" y="4975"/>
                    <a:pt x="4747" y="4976"/>
                    <a:pt x="4761" y="4976"/>
                  </a:cubicBezTo>
                  <a:cubicBezTo>
                    <a:pt x="4901" y="4976"/>
                    <a:pt x="5018" y="4845"/>
                    <a:pt x="5162" y="4845"/>
                  </a:cubicBezTo>
                  <a:cubicBezTo>
                    <a:pt x="5174" y="4844"/>
                    <a:pt x="5185" y="4843"/>
                    <a:pt x="5196" y="4843"/>
                  </a:cubicBezTo>
                  <a:cubicBezTo>
                    <a:pt x="5397" y="4843"/>
                    <a:pt x="5512" y="5110"/>
                    <a:pt x="5542" y="5320"/>
                  </a:cubicBezTo>
                  <a:cubicBezTo>
                    <a:pt x="5606" y="5510"/>
                    <a:pt x="5637" y="5795"/>
                    <a:pt x="5859" y="5859"/>
                  </a:cubicBezTo>
                  <a:cubicBezTo>
                    <a:pt x="5922" y="5859"/>
                    <a:pt x="6017" y="5859"/>
                    <a:pt x="6081" y="5891"/>
                  </a:cubicBezTo>
                  <a:cubicBezTo>
                    <a:pt x="6239" y="5922"/>
                    <a:pt x="6302" y="6081"/>
                    <a:pt x="6334" y="6239"/>
                  </a:cubicBezTo>
                  <a:cubicBezTo>
                    <a:pt x="6334" y="6397"/>
                    <a:pt x="6271" y="6524"/>
                    <a:pt x="6239" y="6682"/>
                  </a:cubicBezTo>
                  <a:cubicBezTo>
                    <a:pt x="6206" y="6715"/>
                    <a:pt x="6161" y="6729"/>
                    <a:pt x="6114" y="6729"/>
                  </a:cubicBezTo>
                  <a:cubicBezTo>
                    <a:pt x="6027" y="6729"/>
                    <a:pt x="5932" y="6681"/>
                    <a:pt x="5891" y="6619"/>
                  </a:cubicBezTo>
                  <a:cubicBezTo>
                    <a:pt x="5796" y="6524"/>
                    <a:pt x="5732" y="6397"/>
                    <a:pt x="5637" y="6302"/>
                  </a:cubicBezTo>
                  <a:cubicBezTo>
                    <a:pt x="5628" y="6297"/>
                    <a:pt x="5587" y="6295"/>
                    <a:pt x="5526" y="6295"/>
                  </a:cubicBezTo>
                  <a:cubicBezTo>
                    <a:pt x="5334" y="6295"/>
                    <a:pt x="4937" y="6314"/>
                    <a:pt x="4648" y="6314"/>
                  </a:cubicBezTo>
                  <a:cubicBezTo>
                    <a:pt x="4445" y="6314"/>
                    <a:pt x="4296" y="6305"/>
                    <a:pt x="4306" y="6274"/>
                  </a:cubicBezTo>
                  <a:lnTo>
                    <a:pt x="4306" y="6274"/>
                  </a:lnTo>
                  <a:cubicBezTo>
                    <a:pt x="4109" y="6671"/>
                    <a:pt x="4011" y="7514"/>
                    <a:pt x="3523" y="7514"/>
                  </a:cubicBezTo>
                  <a:cubicBezTo>
                    <a:pt x="3463" y="7514"/>
                    <a:pt x="3398" y="7501"/>
                    <a:pt x="3325" y="7474"/>
                  </a:cubicBezTo>
                  <a:cubicBezTo>
                    <a:pt x="3112" y="7394"/>
                    <a:pt x="2899" y="7269"/>
                    <a:pt x="2705" y="7269"/>
                  </a:cubicBezTo>
                  <a:cubicBezTo>
                    <a:pt x="2668" y="7269"/>
                    <a:pt x="2632" y="7274"/>
                    <a:pt x="2597" y="7284"/>
                  </a:cubicBezTo>
                  <a:cubicBezTo>
                    <a:pt x="2692" y="6967"/>
                    <a:pt x="2819" y="6651"/>
                    <a:pt x="2914" y="6302"/>
                  </a:cubicBezTo>
                  <a:cubicBezTo>
                    <a:pt x="2896" y="6290"/>
                    <a:pt x="2876" y="6285"/>
                    <a:pt x="2855" y="6285"/>
                  </a:cubicBezTo>
                  <a:cubicBezTo>
                    <a:pt x="2764" y="6285"/>
                    <a:pt x="2655" y="6383"/>
                    <a:pt x="2629" y="6461"/>
                  </a:cubicBezTo>
                  <a:cubicBezTo>
                    <a:pt x="2597" y="6587"/>
                    <a:pt x="2597" y="6746"/>
                    <a:pt x="2470" y="6841"/>
                  </a:cubicBezTo>
                  <a:cubicBezTo>
                    <a:pt x="2407" y="6904"/>
                    <a:pt x="2312" y="6904"/>
                    <a:pt x="2217" y="6904"/>
                  </a:cubicBezTo>
                  <a:cubicBezTo>
                    <a:pt x="1900" y="6872"/>
                    <a:pt x="1584" y="6872"/>
                    <a:pt x="1299" y="6872"/>
                  </a:cubicBezTo>
                  <a:cubicBezTo>
                    <a:pt x="950" y="6872"/>
                    <a:pt x="570" y="6872"/>
                    <a:pt x="380" y="7126"/>
                  </a:cubicBezTo>
                  <a:cubicBezTo>
                    <a:pt x="127" y="7442"/>
                    <a:pt x="285" y="7886"/>
                    <a:pt x="539" y="8171"/>
                  </a:cubicBezTo>
                  <a:cubicBezTo>
                    <a:pt x="570" y="8234"/>
                    <a:pt x="665" y="8297"/>
                    <a:pt x="634" y="8392"/>
                  </a:cubicBezTo>
                  <a:cubicBezTo>
                    <a:pt x="634" y="8487"/>
                    <a:pt x="570" y="8551"/>
                    <a:pt x="507" y="8582"/>
                  </a:cubicBezTo>
                  <a:cubicBezTo>
                    <a:pt x="222" y="8899"/>
                    <a:pt x="0" y="9342"/>
                    <a:pt x="64" y="9754"/>
                  </a:cubicBezTo>
                  <a:cubicBezTo>
                    <a:pt x="124" y="10150"/>
                    <a:pt x="507" y="10516"/>
                    <a:pt x="902" y="10516"/>
                  </a:cubicBezTo>
                  <a:cubicBezTo>
                    <a:pt x="918" y="10516"/>
                    <a:pt x="934" y="10515"/>
                    <a:pt x="950" y="10514"/>
                  </a:cubicBezTo>
                  <a:cubicBezTo>
                    <a:pt x="1045" y="10514"/>
                    <a:pt x="1140" y="10498"/>
                    <a:pt x="1223" y="10498"/>
                  </a:cubicBezTo>
                  <a:cubicBezTo>
                    <a:pt x="1307" y="10498"/>
                    <a:pt x="1378" y="10514"/>
                    <a:pt x="1425" y="10577"/>
                  </a:cubicBezTo>
                  <a:cubicBezTo>
                    <a:pt x="1489" y="10673"/>
                    <a:pt x="1489" y="10799"/>
                    <a:pt x="1584" y="10831"/>
                  </a:cubicBezTo>
                  <a:cubicBezTo>
                    <a:pt x="1594" y="10834"/>
                    <a:pt x="1604" y="10836"/>
                    <a:pt x="1614" y="10836"/>
                  </a:cubicBezTo>
                  <a:cubicBezTo>
                    <a:pt x="1699" y="10836"/>
                    <a:pt x="1784" y="10726"/>
                    <a:pt x="1869" y="10641"/>
                  </a:cubicBezTo>
                  <a:cubicBezTo>
                    <a:pt x="1949" y="10541"/>
                    <a:pt x="2093" y="10478"/>
                    <a:pt x="2235" y="10478"/>
                  </a:cubicBezTo>
                  <a:cubicBezTo>
                    <a:pt x="2318" y="10478"/>
                    <a:pt x="2401" y="10499"/>
                    <a:pt x="2470" y="10546"/>
                  </a:cubicBezTo>
                  <a:cubicBezTo>
                    <a:pt x="2565" y="10609"/>
                    <a:pt x="2850" y="11528"/>
                    <a:pt x="2787" y="11686"/>
                  </a:cubicBezTo>
                  <a:cubicBezTo>
                    <a:pt x="2682" y="11862"/>
                    <a:pt x="2371" y="11901"/>
                    <a:pt x="2056" y="11901"/>
                  </a:cubicBezTo>
                  <a:cubicBezTo>
                    <a:pt x="1803" y="11901"/>
                    <a:pt x="1549" y="11876"/>
                    <a:pt x="1394" y="11876"/>
                  </a:cubicBezTo>
                  <a:cubicBezTo>
                    <a:pt x="1267" y="11876"/>
                    <a:pt x="1109" y="11908"/>
                    <a:pt x="1045" y="12003"/>
                  </a:cubicBezTo>
                  <a:cubicBezTo>
                    <a:pt x="887" y="12161"/>
                    <a:pt x="1014" y="12414"/>
                    <a:pt x="1140" y="12541"/>
                  </a:cubicBezTo>
                  <a:cubicBezTo>
                    <a:pt x="1299" y="12668"/>
                    <a:pt x="1489" y="12794"/>
                    <a:pt x="1584" y="12984"/>
                  </a:cubicBezTo>
                  <a:cubicBezTo>
                    <a:pt x="1615" y="13079"/>
                    <a:pt x="1615" y="13206"/>
                    <a:pt x="1615" y="13333"/>
                  </a:cubicBezTo>
                  <a:cubicBezTo>
                    <a:pt x="1584" y="13586"/>
                    <a:pt x="1584" y="13839"/>
                    <a:pt x="1394" y="13998"/>
                  </a:cubicBezTo>
                  <a:cubicBezTo>
                    <a:pt x="1299" y="14061"/>
                    <a:pt x="1204" y="14093"/>
                    <a:pt x="1109" y="14188"/>
                  </a:cubicBezTo>
                  <a:cubicBezTo>
                    <a:pt x="919" y="14346"/>
                    <a:pt x="887" y="14663"/>
                    <a:pt x="950" y="14884"/>
                  </a:cubicBezTo>
                  <a:cubicBezTo>
                    <a:pt x="1045" y="15138"/>
                    <a:pt x="1172" y="15359"/>
                    <a:pt x="1204" y="15613"/>
                  </a:cubicBezTo>
                  <a:cubicBezTo>
                    <a:pt x="1299" y="16151"/>
                    <a:pt x="1014" y="16753"/>
                    <a:pt x="1235" y="17260"/>
                  </a:cubicBezTo>
                  <a:cubicBezTo>
                    <a:pt x="1306" y="17424"/>
                    <a:pt x="1499" y="17571"/>
                    <a:pt x="1684" y="17571"/>
                  </a:cubicBezTo>
                  <a:cubicBezTo>
                    <a:pt x="1748" y="17571"/>
                    <a:pt x="1812" y="17554"/>
                    <a:pt x="1869" y="17513"/>
                  </a:cubicBezTo>
                  <a:cubicBezTo>
                    <a:pt x="2027" y="17355"/>
                    <a:pt x="2027" y="17006"/>
                    <a:pt x="2249" y="16975"/>
                  </a:cubicBezTo>
                  <a:cubicBezTo>
                    <a:pt x="2470" y="16975"/>
                    <a:pt x="2755" y="17513"/>
                    <a:pt x="2914" y="17608"/>
                  </a:cubicBezTo>
                  <a:cubicBezTo>
                    <a:pt x="3072" y="17703"/>
                    <a:pt x="3357" y="17576"/>
                    <a:pt x="3611" y="17766"/>
                  </a:cubicBezTo>
                  <a:cubicBezTo>
                    <a:pt x="3832" y="17925"/>
                    <a:pt x="3864" y="18273"/>
                    <a:pt x="4117" y="18431"/>
                  </a:cubicBezTo>
                  <a:cubicBezTo>
                    <a:pt x="8076" y="14504"/>
                    <a:pt x="10419" y="8741"/>
                    <a:pt x="10863" y="3230"/>
                  </a:cubicBezTo>
                  <a:cubicBezTo>
                    <a:pt x="10863" y="3072"/>
                    <a:pt x="10894" y="2914"/>
                    <a:pt x="10894" y="2755"/>
                  </a:cubicBezTo>
                  <a:cubicBezTo>
                    <a:pt x="10485" y="2329"/>
                    <a:pt x="9855" y="1994"/>
                    <a:pt x="9296" y="1994"/>
                  </a:cubicBezTo>
                  <a:cubicBezTo>
                    <a:pt x="8818" y="1994"/>
                    <a:pt x="8392" y="2239"/>
                    <a:pt x="8203" y="2882"/>
                  </a:cubicBezTo>
                  <a:cubicBezTo>
                    <a:pt x="8044" y="2882"/>
                    <a:pt x="8013" y="2787"/>
                    <a:pt x="7886" y="2692"/>
                  </a:cubicBezTo>
                  <a:cubicBezTo>
                    <a:pt x="7843" y="2663"/>
                    <a:pt x="7797" y="2651"/>
                    <a:pt x="7750" y="2651"/>
                  </a:cubicBezTo>
                  <a:cubicBezTo>
                    <a:pt x="7590" y="2651"/>
                    <a:pt x="7421" y="2798"/>
                    <a:pt x="7347" y="2945"/>
                  </a:cubicBezTo>
                  <a:cubicBezTo>
                    <a:pt x="7033" y="3575"/>
                    <a:pt x="6951" y="4334"/>
                    <a:pt x="6236" y="4334"/>
                  </a:cubicBezTo>
                  <a:cubicBezTo>
                    <a:pt x="6160" y="4334"/>
                    <a:pt x="6077" y="4325"/>
                    <a:pt x="5986" y="4307"/>
                  </a:cubicBezTo>
                  <a:cubicBezTo>
                    <a:pt x="4846" y="4085"/>
                    <a:pt x="5637" y="3610"/>
                    <a:pt x="5257" y="2977"/>
                  </a:cubicBezTo>
                  <a:cubicBezTo>
                    <a:pt x="5194" y="2914"/>
                    <a:pt x="5099" y="2850"/>
                    <a:pt x="5036" y="2755"/>
                  </a:cubicBezTo>
                  <a:cubicBezTo>
                    <a:pt x="4751" y="2502"/>
                    <a:pt x="4782" y="2059"/>
                    <a:pt x="4846" y="1679"/>
                  </a:cubicBezTo>
                  <a:lnTo>
                    <a:pt x="4846" y="1679"/>
                  </a:lnTo>
                  <a:cubicBezTo>
                    <a:pt x="4896" y="1700"/>
                    <a:pt x="4952" y="1710"/>
                    <a:pt x="5009" y="1710"/>
                  </a:cubicBezTo>
                  <a:cubicBezTo>
                    <a:pt x="5199" y="1710"/>
                    <a:pt x="5399" y="1596"/>
                    <a:pt x="5447" y="1425"/>
                  </a:cubicBezTo>
                  <a:cubicBezTo>
                    <a:pt x="5479" y="1330"/>
                    <a:pt x="5479" y="1235"/>
                    <a:pt x="5542" y="1140"/>
                  </a:cubicBezTo>
                  <a:cubicBezTo>
                    <a:pt x="5578" y="1105"/>
                    <a:pt x="5623" y="1089"/>
                    <a:pt x="5671" y="1089"/>
                  </a:cubicBezTo>
                  <a:cubicBezTo>
                    <a:pt x="5796" y="1089"/>
                    <a:pt x="5940" y="1193"/>
                    <a:pt x="5986" y="1330"/>
                  </a:cubicBezTo>
                  <a:cubicBezTo>
                    <a:pt x="6049" y="1520"/>
                    <a:pt x="6017" y="1742"/>
                    <a:pt x="6049" y="1932"/>
                  </a:cubicBezTo>
                  <a:cubicBezTo>
                    <a:pt x="6075" y="2087"/>
                    <a:pt x="6227" y="2242"/>
                    <a:pt x="6369" y="2242"/>
                  </a:cubicBezTo>
                  <a:cubicBezTo>
                    <a:pt x="6400" y="2242"/>
                    <a:pt x="6432" y="2234"/>
                    <a:pt x="6461" y="2217"/>
                  </a:cubicBezTo>
                  <a:cubicBezTo>
                    <a:pt x="6524" y="2154"/>
                    <a:pt x="6587" y="2090"/>
                    <a:pt x="6587" y="1995"/>
                  </a:cubicBezTo>
                  <a:cubicBezTo>
                    <a:pt x="6714" y="1679"/>
                    <a:pt x="6619" y="1299"/>
                    <a:pt x="6397" y="1013"/>
                  </a:cubicBezTo>
                  <a:cubicBezTo>
                    <a:pt x="6587" y="950"/>
                    <a:pt x="6746" y="792"/>
                    <a:pt x="6746" y="570"/>
                  </a:cubicBezTo>
                  <a:cubicBezTo>
                    <a:pt x="6714" y="380"/>
                    <a:pt x="6587" y="222"/>
                    <a:pt x="6397" y="158"/>
                  </a:cubicBezTo>
                  <a:cubicBezTo>
                    <a:pt x="6351" y="148"/>
                    <a:pt x="6302" y="144"/>
                    <a:pt x="6252" y="144"/>
                  </a:cubicBezTo>
                  <a:cubicBezTo>
                    <a:pt x="6138" y="144"/>
                    <a:pt x="6020" y="163"/>
                    <a:pt x="5914" y="163"/>
                  </a:cubicBezTo>
                  <a:cubicBezTo>
                    <a:pt x="5780" y="163"/>
                    <a:pt x="5665" y="133"/>
                    <a:pt x="5606"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0"/>
            <p:cNvSpPr/>
            <p:nvPr/>
          </p:nvSpPr>
          <p:spPr>
            <a:xfrm>
              <a:off x="1679850" y="2291800"/>
              <a:ext cx="375300" cy="237850"/>
            </a:xfrm>
            <a:custGeom>
              <a:avLst/>
              <a:gdLst/>
              <a:ahLst/>
              <a:cxnLst/>
              <a:rect l="l" t="t" r="r" b="b"/>
              <a:pathLst>
                <a:path w="15012" h="9514" extrusionOk="0">
                  <a:moveTo>
                    <a:pt x="15012" y="0"/>
                  </a:moveTo>
                  <a:lnTo>
                    <a:pt x="15012" y="0"/>
                  </a:lnTo>
                  <a:cubicBezTo>
                    <a:pt x="9121" y="982"/>
                    <a:pt x="3864" y="3990"/>
                    <a:pt x="32" y="8329"/>
                  </a:cubicBezTo>
                  <a:cubicBezTo>
                    <a:pt x="32" y="8519"/>
                    <a:pt x="0" y="8709"/>
                    <a:pt x="95" y="8867"/>
                  </a:cubicBezTo>
                  <a:cubicBezTo>
                    <a:pt x="222" y="9152"/>
                    <a:pt x="570" y="9279"/>
                    <a:pt x="887" y="9342"/>
                  </a:cubicBezTo>
                  <a:cubicBezTo>
                    <a:pt x="1296" y="9450"/>
                    <a:pt x="1654" y="9514"/>
                    <a:pt x="1981" y="9514"/>
                  </a:cubicBezTo>
                  <a:cubicBezTo>
                    <a:pt x="2618" y="9514"/>
                    <a:pt x="3141" y="9273"/>
                    <a:pt x="3706" y="8646"/>
                  </a:cubicBezTo>
                  <a:cubicBezTo>
                    <a:pt x="3737" y="8614"/>
                    <a:pt x="3737" y="8614"/>
                    <a:pt x="3769" y="8582"/>
                  </a:cubicBezTo>
                  <a:cubicBezTo>
                    <a:pt x="3991" y="8297"/>
                    <a:pt x="4117" y="7949"/>
                    <a:pt x="4561" y="7886"/>
                  </a:cubicBezTo>
                  <a:cubicBezTo>
                    <a:pt x="4628" y="7874"/>
                    <a:pt x="4691" y="7869"/>
                    <a:pt x="4749" y="7869"/>
                  </a:cubicBezTo>
                  <a:cubicBezTo>
                    <a:pt x="5177" y="7869"/>
                    <a:pt x="5322" y="8171"/>
                    <a:pt x="5099" y="8646"/>
                  </a:cubicBezTo>
                  <a:cubicBezTo>
                    <a:pt x="5067" y="8709"/>
                    <a:pt x="5036" y="8741"/>
                    <a:pt x="5067" y="8804"/>
                  </a:cubicBezTo>
                  <a:cubicBezTo>
                    <a:pt x="5080" y="8865"/>
                    <a:pt x="5125" y="8889"/>
                    <a:pt x="5184" y="8889"/>
                  </a:cubicBezTo>
                  <a:cubicBezTo>
                    <a:pt x="5276" y="8889"/>
                    <a:pt x="5402" y="8831"/>
                    <a:pt x="5479" y="8772"/>
                  </a:cubicBezTo>
                  <a:cubicBezTo>
                    <a:pt x="5653" y="8662"/>
                    <a:pt x="5843" y="8614"/>
                    <a:pt x="6033" y="8614"/>
                  </a:cubicBezTo>
                  <a:cubicBezTo>
                    <a:pt x="6223" y="8614"/>
                    <a:pt x="6413" y="8662"/>
                    <a:pt x="6588" y="8741"/>
                  </a:cubicBezTo>
                  <a:cubicBezTo>
                    <a:pt x="6588" y="8741"/>
                    <a:pt x="6589" y="8741"/>
                    <a:pt x="6589" y="8741"/>
                  </a:cubicBezTo>
                  <a:cubicBezTo>
                    <a:pt x="6654" y="8741"/>
                    <a:pt x="6809" y="7187"/>
                    <a:pt x="6746" y="7031"/>
                  </a:cubicBezTo>
                  <a:cubicBezTo>
                    <a:pt x="6461" y="6397"/>
                    <a:pt x="5131" y="6682"/>
                    <a:pt x="5416" y="5986"/>
                  </a:cubicBezTo>
                  <a:cubicBezTo>
                    <a:pt x="5891" y="5986"/>
                    <a:pt x="6398" y="6049"/>
                    <a:pt x="6904" y="6081"/>
                  </a:cubicBezTo>
                  <a:cubicBezTo>
                    <a:pt x="6936" y="5859"/>
                    <a:pt x="6968" y="5605"/>
                    <a:pt x="6968" y="5384"/>
                  </a:cubicBezTo>
                  <a:cubicBezTo>
                    <a:pt x="6968" y="5469"/>
                    <a:pt x="7232" y="5499"/>
                    <a:pt x="7492" y="5499"/>
                  </a:cubicBezTo>
                  <a:cubicBezTo>
                    <a:pt x="7716" y="5499"/>
                    <a:pt x="7937" y="5476"/>
                    <a:pt x="7981" y="5447"/>
                  </a:cubicBezTo>
                  <a:cubicBezTo>
                    <a:pt x="8361" y="5272"/>
                    <a:pt x="8309" y="4610"/>
                    <a:pt x="8873" y="4610"/>
                  </a:cubicBezTo>
                  <a:cubicBezTo>
                    <a:pt x="8920" y="4610"/>
                    <a:pt x="8971" y="4614"/>
                    <a:pt x="9026" y="4624"/>
                  </a:cubicBezTo>
                  <a:cubicBezTo>
                    <a:pt x="9877" y="4771"/>
                    <a:pt x="9994" y="6333"/>
                    <a:pt x="9149" y="6333"/>
                  </a:cubicBezTo>
                  <a:cubicBezTo>
                    <a:pt x="9082" y="6333"/>
                    <a:pt x="9010" y="6323"/>
                    <a:pt x="8931" y="6302"/>
                  </a:cubicBezTo>
                  <a:cubicBezTo>
                    <a:pt x="8678" y="6841"/>
                    <a:pt x="8583" y="7474"/>
                    <a:pt x="8583" y="8044"/>
                  </a:cubicBezTo>
                  <a:lnTo>
                    <a:pt x="8013" y="8044"/>
                  </a:lnTo>
                  <a:cubicBezTo>
                    <a:pt x="7918" y="8171"/>
                    <a:pt x="7886" y="8361"/>
                    <a:pt x="7918" y="8519"/>
                  </a:cubicBezTo>
                  <a:cubicBezTo>
                    <a:pt x="8155" y="8677"/>
                    <a:pt x="8432" y="8757"/>
                    <a:pt x="8709" y="8757"/>
                  </a:cubicBezTo>
                  <a:cubicBezTo>
                    <a:pt x="8986" y="8757"/>
                    <a:pt x="9264" y="8677"/>
                    <a:pt x="9501" y="8519"/>
                  </a:cubicBezTo>
                  <a:cubicBezTo>
                    <a:pt x="9595" y="8585"/>
                    <a:pt x="9698" y="8612"/>
                    <a:pt x="9804" y="8612"/>
                  </a:cubicBezTo>
                  <a:cubicBezTo>
                    <a:pt x="10054" y="8612"/>
                    <a:pt x="10324" y="8463"/>
                    <a:pt x="10546" y="8329"/>
                  </a:cubicBezTo>
                  <a:cubicBezTo>
                    <a:pt x="10732" y="8643"/>
                    <a:pt x="11084" y="8790"/>
                    <a:pt x="11447" y="8790"/>
                  </a:cubicBezTo>
                  <a:cubicBezTo>
                    <a:pt x="11891" y="8790"/>
                    <a:pt x="12350" y="8571"/>
                    <a:pt x="12541" y="8171"/>
                  </a:cubicBezTo>
                  <a:cubicBezTo>
                    <a:pt x="12834" y="7467"/>
                    <a:pt x="12178" y="6601"/>
                    <a:pt x="11426" y="6601"/>
                  </a:cubicBezTo>
                  <a:cubicBezTo>
                    <a:pt x="11366" y="6601"/>
                    <a:pt x="11304" y="6607"/>
                    <a:pt x="11243" y="6619"/>
                  </a:cubicBezTo>
                  <a:cubicBezTo>
                    <a:pt x="11243" y="6239"/>
                    <a:pt x="11085" y="5859"/>
                    <a:pt x="10863" y="5574"/>
                  </a:cubicBezTo>
                  <a:lnTo>
                    <a:pt x="10863" y="5574"/>
                  </a:lnTo>
                  <a:cubicBezTo>
                    <a:pt x="10885" y="5575"/>
                    <a:pt x="10908" y="5575"/>
                    <a:pt x="10930" y="5575"/>
                  </a:cubicBezTo>
                  <a:cubicBezTo>
                    <a:pt x="11889" y="5575"/>
                    <a:pt x="12834" y="4919"/>
                    <a:pt x="13143" y="3990"/>
                  </a:cubicBezTo>
                  <a:cubicBezTo>
                    <a:pt x="13301" y="3515"/>
                    <a:pt x="13333" y="2945"/>
                    <a:pt x="13745" y="2629"/>
                  </a:cubicBezTo>
                  <a:cubicBezTo>
                    <a:pt x="13935" y="2502"/>
                    <a:pt x="14156" y="2439"/>
                    <a:pt x="14315" y="2344"/>
                  </a:cubicBezTo>
                  <a:cubicBezTo>
                    <a:pt x="14758" y="2059"/>
                    <a:pt x="14853" y="1520"/>
                    <a:pt x="14917" y="1013"/>
                  </a:cubicBezTo>
                  <a:cubicBezTo>
                    <a:pt x="14980" y="665"/>
                    <a:pt x="15012" y="348"/>
                    <a:pt x="15012"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0"/>
            <p:cNvSpPr/>
            <p:nvPr/>
          </p:nvSpPr>
          <p:spPr>
            <a:xfrm>
              <a:off x="622100" y="2163525"/>
              <a:ext cx="185300" cy="185300"/>
            </a:xfrm>
            <a:custGeom>
              <a:avLst/>
              <a:gdLst/>
              <a:ahLst/>
              <a:cxnLst/>
              <a:rect l="l" t="t" r="r" b="b"/>
              <a:pathLst>
                <a:path w="7412" h="7412" extrusionOk="0">
                  <a:moveTo>
                    <a:pt x="3706" y="1"/>
                  </a:moveTo>
                  <a:cubicBezTo>
                    <a:pt x="1679" y="32"/>
                    <a:pt x="0" y="1679"/>
                    <a:pt x="0" y="3706"/>
                  </a:cubicBezTo>
                  <a:cubicBezTo>
                    <a:pt x="0" y="5099"/>
                    <a:pt x="761" y="6303"/>
                    <a:pt x="1869" y="6936"/>
                  </a:cubicBezTo>
                  <a:cubicBezTo>
                    <a:pt x="2407" y="7221"/>
                    <a:pt x="3041" y="7411"/>
                    <a:pt x="3706" y="7411"/>
                  </a:cubicBezTo>
                  <a:cubicBezTo>
                    <a:pt x="4561" y="7411"/>
                    <a:pt x="5353" y="7126"/>
                    <a:pt x="5986" y="6620"/>
                  </a:cubicBezTo>
                  <a:cubicBezTo>
                    <a:pt x="6873" y="5954"/>
                    <a:pt x="7411" y="4909"/>
                    <a:pt x="7411" y="3706"/>
                  </a:cubicBezTo>
                  <a:cubicBezTo>
                    <a:pt x="7411" y="1679"/>
                    <a:pt x="5764" y="1"/>
                    <a:pt x="3706"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0"/>
            <p:cNvSpPr/>
            <p:nvPr/>
          </p:nvSpPr>
          <p:spPr>
            <a:xfrm>
              <a:off x="621300" y="2169475"/>
              <a:ext cx="187675" cy="174200"/>
            </a:xfrm>
            <a:custGeom>
              <a:avLst/>
              <a:gdLst/>
              <a:ahLst/>
              <a:cxnLst/>
              <a:rect l="l" t="t" r="r" b="b"/>
              <a:pathLst>
                <a:path w="7507" h="6968" extrusionOk="0">
                  <a:moveTo>
                    <a:pt x="3771" y="0"/>
                  </a:moveTo>
                  <a:cubicBezTo>
                    <a:pt x="3583" y="0"/>
                    <a:pt x="3392" y="16"/>
                    <a:pt x="3199" y="48"/>
                  </a:cubicBezTo>
                  <a:cubicBezTo>
                    <a:pt x="1299" y="333"/>
                    <a:pt x="1" y="2138"/>
                    <a:pt x="286" y="4038"/>
                  </a:cubicBezTo>
                  <a:cubicBezTo>
                    <a:pt x="570" y="5746"/>
                    <a:pt x="2057" y="6967"/>
                    <a:pt x="3735" y="6967"/>
                  </a:cubicBezTo>
                  <a:cubicBezTo>
                    <a:pt x="3924" y="6967"/>
                    <a:pt x="4115" y="6952"/>
                    <a:pt x="4308" y="6920"/>
                  </a:cubicBezTo>
                  <a:cubicBezTo>
                    <a:pt x="6208" y="6603"/>
                    <a:pt x="7506" y="4830"/>
                    <a:pt x="7190" y="2930"/>
                  </a:cubicBezTo>
                  <a:cubicBezTo>
                    <a:pt x="6905" y="1222"/>
                    <a:pt x="5444" y="0"/>
                    <a:pt x="377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0"/>
            <p:cNvSpPr/>
            <p:nvPr/>
          </p:nvSpPr>
          <p:spPr>
            <a:xfrm>
              <a:off x="661675" y="2185925"/>
              <a:ext cx="110075" cy="162900"/>
            </a:xfrm>
            <a:custGeom>
              <a:avLst/>
              <a:gdLst/>
              <a:ahLst/>
              <a:cxnLst/>
              <a:rect l="l" t="t" r="r" b="b"/>
              <a:pathLst>
                <a:path w="4403" h="6516" extrusionOk="0">
                  <a:moveTo>
                    <a:pt x="2417" y="0"/>
                  </a:moveTo>
                  <a:cubicBezTo>
                    <a:pt x="2365" y="0"/>
                    <a:pt x="2309" y="7"/>
                    <a:pt x="2249" y="23"/>
                  </a:cubicBezTo>
                  <a:cubicBezTo>
                    <a:pt x="1806" y="118"/>
                    <a:pt x="1711" y="371"/>
                    <a:pt x="1711" y="371"/>
                  </a:cubicBezTo>
                  <a:cubicBezTo>
                    <a:pt x="1711" y="371"/>
                    <a:pt x="1711" y="224"/>
                    <a:pt x="1473" y="224"/>
                  </a:cubicBezTo>
                  <a:cubicBezTo>
                    <a:pt x="1399" y="224"/>
                    <a:pt x="1301" y="239"/>
                    <a:pt x="1173" y="276"/>
                  </a:cubicBezTo>
                  <a:cubicBezTo>
                    <a:pt x="666" y="403"/>
                    <a:pt x="729" y="1005"/>
                    <a:pt x="729" y="1005"/>
                  </a:cubicBezTo>
                  <a:cubicBezTo>
                    <a:pt x="729" y="1005"/>
                    <a:pt x="642" y="957"/>
                    <a:pt x="535" y="957"/>
                  </a:cubicBezTo>
                  <a:cubicBezTo>
                    <a:pt x="428" y="957"/>
                    <a:pt x="302" y="1005"/>
                    <a:pt x="223" y="1195"/>
                  </a:cubicBezTo>
                  <a:cubicBezTo>
                    <a:pt x="33" y="1575"/>
                    <a:pt x="413" y="2208"/>
                    <a:pt x="413" y="2208"/>
                  </a:cubicBezTo>
                  <a:cubicBezTo>
                    <a:pt x="413" y="2208"/>
                    <a:pt x="1" y="2335"/>
                    <a:pt x="64" y="2778"/>
                  </a:cubicBezTo>
                  <a:cubicBezTo>
                    <a:pt x="96" y="3222"/>
                    <a:pt x="476" y="3285"/>
                    <a:pt x="476" y="3285"/>
                  </a:cubicBezTo>
                  <a:cubicBezTo>
                    <a:pt x="476" y="3285"/>
                    <a:pt x="381" y="3507"/>
                    <a:pt x="508" y="3792"/>
                  </a:cubicBezTo>
                  <a:cubicBezTo>
                    <a:pt x="603" y="4077"/>
                    <a:pt x="1173" y="4077"/>
                    <a:pt x="1173" y="4077"/>
                  </a:cubicBezTo>
                  <a:cubicBezTo>
                    <a:pt x="1173" y="4077"/>
                    <a:pt x="1236" y="4235"/>
                    <a:pt x="1426" y="4267"/>
                  </a:cubicBezTo>
                  <a:cubicBezTo>
                    <a:pt x="1458" y="4267"/>
                    <a:pt x="1458" y="4298"/>
                    <a:pt x="1458" y="4298"/>
                  </a:cubicBezTo>
                  <a:cubicBezTo>
                    <a:pt x="1489" y="4330"/>
                    <a:pt x="1521" y="4393"/>
                    <a:pt x="1553" y="4425"/>
                  </a:cubicBezTo>
                  <a:cubicBezTo>
                    <a:pt x="1616" y="4963"/>
                    <a:pt x="1616" y="5565"/>
                    <a:pt x="1331" y="5882"/>
                  </a:cubicBezTo>
                  <a:cubicBezTo>
                    <a:pt x="1109" y="5914"/>
                    <a:pt x="856" y="5945"/>
                    <a:pt x="634" y="5977"/>
                  </a:cubicBezTo>
                  <a:cubicBezTo>
                    <a:pt x="508" y="5977"/>
                    <a:pt x="413" y="6009"/>
                    <a:pt x="286" y="6040"/>
                  </a:cubicBezTo>
                  <a:cubicBezTo>
                    <a:pt x="824" y="6357"/>
                    <a:pt x="1458" y="6515"/>
                    <a:pt x="2123" y="6515"/>
                  </a:cubicBezTo>
                  <a:cubicBezTo>
                    <a:pt x="3010" y="6515"/>
                    <a:pt x="3801" y="6230"/>
                    <a:pt x="4403" y="5755"/>
                  </a:cubicBezTo>
                  <a:cubicBezTo>
                    <a:pt x="4308" y="5755"/>
                    <a:pt x="4181" y="5724"/>
                    <a:pt x="4055" y="5724"/>
                  </a:cubicBezTo>
                  <a:cubicBezTo>
                    <a:pt x="3865" y="5724"/>
                    <a:pt x="3643" y="5724"/>
                    <a:pt x="3421" y="5755"/>
                  </a:cubicBezTo>
                  <a:cubicBezTo>
                    <a:pt x="3421" y="5755"/>
                    <a:pt x="3421" y="5724"/>
                    <a:pt x="3390" y="5724"/>
                  </a:cubicBezTo>
                  <a:cubicBezTo>
                    <a:pt x="3010" y="5660"/>
                    <a:pt x="2819" y="5470"/>
                    <a:pt x="2724" y="5248"/>
                  </a:cubicBezTo>
                  <a:cubicBezTo>
                    <a:pt x="2693" y="5122"/>
                    <a:pt x="2693" y="4995"/>
                    <a:pt x="2693" y="4868"/>
                  </a:cubicBezTo>
                  <a:cubicBezTo>
                    <a:pt x="2788" y="4837"/>
                    <a:pt x="2883" y="4805"/>
                    <a:pt x="3010" y="4742"/>
                  </a:cubicBezTo>
                  <a:cubicBezTo>
                    <a:pt x="3263" y="4615"/>
                    <a:pt x="3516" y="4393"/>
                    <a:pt x="3611" y="4077"/>
                  </a:cubicBezTo>
                  <a:cubicBezTo>
                    <a:pt x="3643" y="4013"/>
                    <a:pt x="3643" y="3982"/>
                    <a:pt x="3675" y="3950"/>
                  </a:cubicBezTo>
                  <a:cubicBezTo>
                    <a:pt x="3738" y="3633"/>
                    <a:pt x="3801" y="3222"/>
                    <a:pt x="3738" y="2842"/>
                  </a:cubicBezTo>
                  <a:cubicBezTo>
                    <a:pt x="3865" y="2778"/>
                    <a:pt x="3960" y="2652"/>
                    <a:pt x="3991" y="2493"/>
                  </a:cubicBezTo>
                  <a:cubicBezTo>
                    <a:pt x="4086" y="2113"/>
                    <a:pt x="3738" y="2018"/>
                    <a:pt x="3738" y="2018"/>
                  </a:cubicBezTo>
                  <a:cubicBezTo>
                    <a:pt x="3738" y="2018"/>
                    <a:pt x="4118" y="1955"/>
                    <a:pt x="4118" y="1480"/>
                  </a:cubicBezTo>
                  <a:cubicBezTo>
                    <a:pt x="4150" y="1037"/>
                    <a:pt x="3738" y="1037"/>
                    <a:pt x="3738" y="1037"/>
                  </a:cubicBezTo>
                  <a:cubicBezTo>
                    <a:pt x="3738" y="1037"/>
                    <a:pt x="3865" y="847"/>
                    <a:pt x="3611" y="466"/>
                  </a:cubicBezTo>
                  <a:cubicBezTo>
                    <a:pt x="3500" y="313"/>
                    <a:pt x="3364" y="270"/>
                    <a:pt x="3246" y="270"/>
                  </a:cubicBezTo>
                  <a:cubicBezTo>
                    <a:pt x="3097" y="270"/>
                    <a:pt x="2978" y="340"/>
                    <a:pt x="2978" y="340"/>
                  </a:cubicBezTo>
                  <a:cubicBezTo>
                    <a:pt x="2978" y="340"/>
                    <a:pt x="2784" y="0"/>
                    <a:pt x="241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0"/>
            <p:cNvSpPr/>
            <p:nvPr/>
          </p:nvSpPr>
          <p:spPr>
            <a:xfrm>
              <a:off x="585675" y="3800025"/>
              <a:ext cx="164700" cy="164700"/>
            </a:xfrm>
            <a:custGeom>
              <a:avLst/>
              <a:gdLst/>
              <a:ahLst/>
              <a:cxnLst/>
              <a:rect l="l" t="t" r="r" b="b"/>
              <a:pathLst>
                <a:path w="6588" h="6588" extrusionOk="0">
                  <a:moveTo>
                    <a:pt x="3294" y="0"/>
                  </a:moveTo>
                  <a:cubicBezTo>
                    <a:pt x="1489" y="0"/>
                    <a:pt x="1" y="1457"/>
                    <a:pt x="1" y="3294"/>
                  </a:cubicBezTo>
                  <a:cubicBezTo>
                    <a:pt x="1" y="5099"/>
                    <a:pt x="1489" y="6587"/>
                    <a:pt x="3294" y="6587"/>
                  </a:cubicBezTo>
                  <a:cubicBezTo>
                    <a:pt x="5099" y="6587"/>
                    <a:pt x="6588" y="5099"/>
                    <a:pt x="6588" y="3294"/>
                  </a:cubicBezTo>
                  <a:cubicBezTo>
                    <a:pt x="6588" y="1457"/>
                    <a:pt x="5099" y="0"/>
                    <a:pt x="3294"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0"/>
            <p:cNvSpPr/>
            <p:nvPr/>
          </p:nvSpPr>
          <p:spPr>
            <a:xfrm>
              <a:off x="590425" y="3804775"/>
              <a:ext cx="155200" cy="155200"/>
            </a:xfrm>
            <a:custGeom>
              <a:avLst/>
              <a:gdLst/>
              <a:ahLst/>
              <a:cxnLst/>
              <a:rect l="l" t="t" r="r" b="b"/>
              <a:pathLst>
                <a:path w="6208" h="6208" extrusionOk="0">
                  <a:moveTo>
                    <a:pt x="3104" y="0"/>
                  </a:moveTo>
                  <a:cubicBezTo>
                    <a:pt x="1394" y="0"/>
                    <a:pt x="1" y="1394"/>
                    <a:pt x="1" y="3104"/>
                  </a:cubicBezTo>
                  <a:cubicBezTo>
                    <a:pt x="1" y="4149"/>
                    <a:pt x="539" y="5099"/>
                    <a:pt x="1363" y="5669"/>
                  </a:cubicBezTo>
                  <a:cubicBezTo>
                    <a:pt x="1869" y="5986"/>
                    <a:pt x="2471" y="6207"/>
                    <a:pt x="3104" y="6207"/>
                  </a:cubicBezTo>
                  <a:cubicBezTo>
                    <a:pt x="4118" y="6207"/>
                    <a:pt x="5004" y="5732"/>
                    <a:pt x="5574" y="5004"/>
                  </a:cubicBezTo>
                  <a:cubicBezTo>
                    <a:pt x="5955" y="4466"/>
                    <a:pt x="6208" y="3801"/>
                    <a:pt x="6208" y="3104"/>
                  </a:cubicBezTo>
                  <a:cubicBezTo>
                    <a:pt x="6208" y="1394"/>
                    <a:pt x="4814" y="0"/>
                    <a:pt x="310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0"/>
            <p:cNvSpPr/>
            <p:nvPr/>
          </p:nvSpPr>
          <p:spPr>
            <a:xfrm>
              <a:off x="605475" y="3825275"/>
              <a:ext cx="124325" cy="134700"/>
            </a:xfrm>
            <a:custGeom>
              <a:avLst/>
              <a:gdLst/>
              <a:ahLst/>
              <a:cxnLst/>
              <a:rect l="l" t="t" r="r" b="b"/>
              <a:pathLst>
                <a:path w="4973" h="5388" extrusionOk="0">
                  <a:moveTo>
                    <a:pt x="913" y="0"/>
                  </a:moveTo>
                  <a:cubicBezTo>
                    <a:pt x="884" y="0"/>
                    <a:pt x="854" y="1"/>
                    <a:pt x="824" y="4"/>
                  </a:cubicBezTo>
                  <a:cubicBezTo>
                    <a:pt x="127" y="67"/>
                    <a:pt x="0" y="1175"/>
                    <a:pt x="380" y="1999"/>
                  </a:cubicBezTo>
                  <a:cubicBezTo>
                    <a:pt x="761" y="2822"/>
                    <a:pt x="507" y="3107"/>
                    <a:pt x="507" y="3107"/>
                  </a:cubicBezTo>
                  <a:cubicBezTo>
                    <a:pt x="507" y="3107"/>
                    <a:pt x="919" y="3044"/>
                    <a:pt x="919" y="2316"/>
                  </a:cubicBezTo>
                  <a:cubicBezTo>
                    <a:pt x="919" y="2316"/>
                    <a:pt x="951" y="2537"/>
                    <a:pt x="951" y="2791"/>
                  </a:cubicBezTo>
                  <a:cubicBezTo>
                    <a:pt x="951" y="2791"/>
                    <a:pt x="1204" y="2411"/>
                    <a:pt x="951" y="1682"/>
                  </a:cubicBezTo>
                  <a:cubicBezTo>
                    <a:pt x="814" y="1328"/>
                    <a:pt x="959" y="1232"/>
                    <a:pt x="1123" y="1232"/>
                  </a:cubicBezTo>
                  <a:cubicBezTo>
                    <a:pt x="1150" y="1232"/>
                    <a:pt x="1177" y="1234"/>
                    <a:pt x="1204" y="1239"/>
                  </a:cubicBezTo>
                  <a:cubicBezTo>
                    <a:pt x="1204" y="1270"/>
                    <a:pt x="1204" y="1302"/>
                    <a:pt x="1204" y="1365"/>
                  </a:cubicBezTo>
                  <a:cubicBezTo>
                    <a:pt x="1267" y="2442"/>
                    <a:pt x="1901" y="2759"/>
                    <a:pt x="1996" y="2791"/>
                  </a:cubicBezTo>
                  <a:cubicBezTo>
                    <a:pt x="2059" y="2854"/>
                    <a:pt x="2122" y="2917"/>
                    <a:pt x="2186" y="2949"/>
                  </a:cubicBezTo>
                  <a:cubicBezTo>
                    <a:pt x="2249" y="3076"/>
                    <a:pt x="2376" y="3171"/>
                    <a:pt x="2502" y="3266"/>
                  </a:cubicBezTo>
                  <a:cubicBezTo>
                    <a:pt x="2566" y="3456"/>
                    <a:pt x="2597" y="3709"/>
                    <a:pt x="2502" y="3962"/>
                  </a:cubicBezTo>
                  <a:cubicBezTo>
                    <a:pt x="2344" y="4026"/>
                    <a:pt x="2217" y="4089"/>
                    <a:pt x="2122" y="4184"/>
                  </a:cubicBezTo>
                  <a:cubicBezTo>
                    <a:pt x="1711" y="4247"/>
                    <a:pt x="1299" y="4342"/>
                    <a:pt x="919" y="4469"/>
                  </a:cubicBezTo>
                  <a:cubicBezTo>
                    <a:pt x="919" y="4469"/>
                    <a:pt x="856" y="4596"/>
                    <a:pt x="761" y="4849"/>
                  </a:cubicBezTo>
                  <a:cubicBezTo>
                    <a:pt x="1267" y="5166"/>
                    <a:pt x="1869" y="5387"/>
                    <a:pt x="2502" y="5387"/>
                  </a:cubicBezTo>
                  <a:cubicBezTo>
                    <a:pt x="3516" y="5387"/>
                    <a:pt x="4402" y="4912"/>
                    <a:pt x="4972" y="4184"/>
                  </a:cubicBezTo>
                  <a:cubicBezTo>
                    <a:pt x="4909" y="4121"/>
                    <a:pt x="4877" y="4089"/>
                    <a:pt x="4814" y="4089"/>
                  </a:cubicBezTo>
                  <a:cubicBezTo>
                    <a:pt x="4814" y="4089"/>
                    <a:pt x="4181" y="4026"/>
                    <a:pt x="3579" y="4026"/>
                  </a:cubicBezTo>
                  <a:cubicBezTo>
                    <a:pt x="3516" y="3994"/>
                    <a:pt x="3421" y="3962"/>
                    <a:pt x="3326" y="3931"/>
                  </a:cubicBezTo>
                  <a:cubicBezTo>
                    <a:pt x="3294" y="3867"/>
                    <a:pt x="3262" y="3741"/>
                    <a:pt x="3262" y="3582"/>
                  </a:cubicBezTo>
                  <a:cubicBezTo>
                    <a:pt x="3262" y="3551"/>
                    <a:pt x="3262" y="3551"/>
                    <a:pt x="3262" y="3519"/>
                  </a:cubicBezTo>
                  <a:cubicBezTo>
                    <a:pt x="3262" y="3487"/>
                    <a:pt x="3294" y="3456"/>
                    <a:pt x="3294" y="3456"/>
                  </a:cubicBezTo>
                  <a:cubicBezTo>
                    <a:pt x="3927" y="3392"/>
                    <a:pt x="4054" y="2791"/>
                    <a:pt x="3991" y="1967"/>
                  </a:cubicBezTo>
                  <a:cubicBezTo>
                    <a:pt x="4117" y="1746"/>
                    <a:pt x="4244" y="1397"/>
                    <a:pt x="4149" y="954"/>
                  </a:cubicBezTo>
                  <a:cubicBezTo>
                    <a:pt x="4086" y="700"/>
                    <a:pt x="3959" y="542"/>
                    <a:pt x="3801" y="415"/>
                  </a:cubicBezTo>
                  <a:cubicBezTo>
                    <a:pt x="3864" y="320"/>
                    <a:pt x="3896" y="225"/>
                    <a:pt x="3864" y="194"/>
                  </a:cubicBezTo>
                  <a:cubicBezTo>
                    <a:pt x="3801" y="141"/>
                    <a:pt x="3688" y="123"/>
                    <a:pt x="3566" y="123"/>
                  </a:cubicBezTo>
                  <a:cubicBezTo>
                    <a:pt x="3322" y="123"/>
                    <a:pt x="3041" y="194"/>
                    <a:pt x="3041" y="194"/>
                  </a:cubicBezTo>
                  <a:cubicBezTo>
                    <a:pt x="2882" y="75"/>
                    <a:pt x="2680" y="17"/>
                    <a:pt x="2468" y="17"/>
                  </a:cubicBezTo>
                  <a:cubicBezTo>
                    <a:pt x="2171" y="17"/>
                    <a:pt x="1856" y="131"/>
                    <a:pt x="1616" y="352"/>
                  </a:cubicBezTo>
                  <a:cubicBezTo>
                    <a:pt x="1498" y="176"/>
                    <a:pt x="1272" y="0"/>
                    <a:pt x="913"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0"/>
            <p:cNvSpPr/>
            <p:nvPr/>
          </p:nvSpPr>
          <p:spPr>
            <a:xfrm>
              <a:off x="3581575" y="3148625"/>
              <a:ext cx="199550" cy="181725"/>
            </a:xfrm>
            <a:custGeom>
              <a:avLst/>
              <a:gdLst/>
              <a:ahLst/>
              <a:cxnLst/>
              <a:rect l="l" t="t" r="r" b="b"/>
              <a:pathLst>
                <a:path w="7982" h="7269" extrusionOk="0">
                  <a:moveTo>
                    <a:pt x="4003" y="1"/>
                  </a:moveTo>
                  <a:cubicBezTo>
                    <a:pt x="3072" y="1"/>
                    <a:pt x="2138" y="357"/>
                    <a:pt x="1426" y="1070"/>
                  </a:cubicBezTo>
                  <a:cubicBezTo>
                    <a:pt x="0" y="2495"/>
                    <a:pt x="0" y="4775"/>
                    <a:pt x="1426" y="6200"/>
                  </a:cubicBezTo>
                  <a:cubicBezTo>
                    <a:pt x="2138" y="6912"/>
                    <a:pt x="3072" y="7269"/>
                    <a:pt x="4003" y="7269"/>
                  </a:cubicBezTo>
                  <a:cubicBezTo>
                    <a:pt x="4933" y="7269"/>
                    <a:pt x="5859" y="6912"/>
                    <a:pt x="6556" y="6200"/>
                  </a:cubicBezTo>
                  <a:cubicBezTo>
                    <a:pt x="7981" y="4775"/>
                    <a:pt x="7981" y="2495"/>
                    <a:pt x="6556" y="1070"/>
                  </a:cubicBezTo>
                  <a:cubicBezTo>
                    <a:pt x="5859" y="357"/>
                    <a:pt x="4933" y="1"/>
                    <a:pt x="4003"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0"/>
            <p:cNvSpPr/>
            <p:nvPr/>
          </p:nvSpPr>
          <p:spPr>
            <a:xfrm>
              <a:off x="3595825" y="3153975"/>
              <a:ext cx="171825" cy="171025"/>
            </a:xfrm>
            <a:custGeom>
              <a:avLst/>
              <a:gdLst/>
              <a:ahLst/>
              <a:cxnLst/>
              <a:rect l="l" t="t" r="r" b="b"/>
              <a:pathLst>
                <a:path w="6873" h="6841" extrusionOk="0">
                  <a:moveTo>
                    <a:pt x="3452" y="1"/>
                  </a:moveTo>
                  <a:cubicBezTo>
                    <a:pt x="1552" y="1"/>
                    <a:pt x="1" y="1521"/>
                    <a:pt x="1" y="3421"/>
                  </a:cubicBezTo>
                  <a:cubicBezTo>
                    <a:pt x="1" y="4529"/>
                    <a:pt x="539" y="5511"/>
                    <a:pt x="1331" y="6113"/>
                  </a:cubicBezTo>
                  <a:cubicBezTo>
                    <a:pt x="1932" y="6588"/>
                    <a:pt x="2661" y="6841"/>
                    <a:pt x="3452" y="6841"/>
                  </a:cubicBezTo>
                  <a:cubicBezTo>
                    <a:pt x="4624" y="6841"/>
                    <a:pt x="5669" y="6239"/>
                    <a:pt x="6303" y="5321"/>
                  </a:cubicBezTo>
                  <a:cubicBezTo>
                    <a:pt x="6651" y="4783"/>
                    <a:pt x="6873" y="4117"/>
                    <a:pt x="6873" y="3421"/>
                  </a:cubicBezTo>
                  <a:cubicBezTo>
                    <a:pt x="6873" y="1521"/>
                    <a:pt x="5321" y="1"/>
                    <a:pt x="345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0"/>
            <p:cNvSpPr/>
            <p:nvPr/>
          </p:nvSpPr>
          <p:spPr>
            <a:xfrm>
              <a:off x="3628275" y="3171575"/>
              <a:ext cx="125125" cy="153425"/>
            </a:xfrm>
            <a:custGeom>
              <a:avLst/>
              <a:gdLst/>
              <a:ahLst/>
              <a:cxnLst/>
              <a:rect l="l" t="t" r="r" b="b"/>
              <a:pathLst>
                <a:path w="5005" h="6137" extrusionOk="0">
                  <a:moveTo>
                    <a:pt x="2167" y="0"/>
                  </a:moveTo>
                  <a:cubicBezTo>
                    <a:pt x="1882" y="0"/>
                    <a:pt x="1652" y="59"/>
                    <a:pt x="1489" y="152"/>
                  </a:cubicBezTo>
                  <a:cubicBezTo>
                    <a:pt x="1141" y="215"/>
                    <a:pt x="793" y="373"/>
                    <a:pt x="539" y="658"/>
                  </a:cubicBezTo>
                  <a:cubicBezTo>
                    <a:pt x="159" y="1165"/>
                    <a:pt x="318" y="1545"/>
                    <a:pt x="539" y="1767"/>
                  </a:cubicBezTo>
                  <a:cubicBezTo>
                    <a:pt x="793" y="2147"/>
                    <a:pt x="698" y="2812"/>
                    <a:pt x="381" y="2970"/>
                  </a:cubicBezTo>
                  <a:cubicBezTo>
                    <a:pt x="96" y="3128"/>
                    <a:pt x="571" y="3508"/>
                    <a:pt x="571" y="3793"/>
                  </a:cubicBezTo>
                  <a:cubicBezTo>
                    <a:pt x="603" y="4110"/>
                    <a:pt x="96" y="4427"/>
                    <a:pt x="64" y="4870"/>
                  </a:cubicBezTo>
                  <a:cubicBezTo>
                    <a:pt x="33" y="4997"/>
                    <a:pt x="1" y="5219"/>
                    <a:pt x="33" y="5409"/>
                  </a:cubicBezTo>
                  <a:cubicBezTo>
                    <a:pt x="634" y="5884"/>
                    <a:pt x="1363" y="6137"/>
                    <a:pt x="2154" y="6137"/>
                  </a:cubicBezTo>
                  <a:cubicBezTo>
                    <a:pt x="3326" y="6137"/>
                    <a:pt x="4371" y="5535"/>
                    <a:pt x="5005" y="4617"/>
                  </a:cubicBezTo>
                  <a:cubicBezTo>
                    <a:pt x="4751" y="4427"/>
                    <a:pt x="4498" y="4300"/>
                    <a:pt x="4466" y="4174"/>
                  </a:cubicBezTo>
                  <a:cubicBezTo>
                    <a:pt x="4371" y="3857"/>
                    <a:pt x="4751" y="3857"/>
                    <a:pt x="4751" y="3382"/>
                  </a:cubicBezTo>
                  <a:cubicBezTo>
                    <a:pt x="4720" y="2938"/>
                    <a:pt x="3960" y="2970"/>
                    <a:pt x="4118" y="2495"/>
                  </a:cubicBezTo>
                  <a:cubicBezTo>
                    <a:pt x="4403" y="1735"/>
                    <a:pt x="4023" y="1007"/>
                    <a:pt x="4023" y="1007"/>
                  </a:cubicBezTo>
                  <a:cubicBezTo>
                    <a:pt x="3928" y="753"/>
                    <a:pt x="3738" y="532"/>
                    <a:pt x="3516" y="342"/>
                  </a:cubicBezTo>
                  <a:cubicBezTo>
                    <a:pt x="3263" y="183"/>
                    <a:pt x="2915" y="57"/>
                    <a:pt x="2503" y="25"/>
                  </a:cubicBezTo>
                  <a:cubicBezTo>
                    <a:pt x="2384" y="8"/>
                    <a:pt x="2272" y="0"/>
                    <a:pt x="216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0"/>
            <p:cNvSpPr/>
            <p:nvPr/>
          </p:nvSpPr>
          <p:spPr>
            <a:xfrm>
              <a:off x="2595075" y="2332950"/>
              <a:ext cx="696750" cy="308025"/>
            </a:xfrm>
            <a:custGeom>
              <a:avLst/>
              <a:gdLst/>
              <a:ahLst/>
              <a:cxnLst/>
              <a:rect l="l" t="t" r="r" b="b"/>
              <a:pathLst>
                <a:path w="27870" h="12321" extrusionOk="0">
                  <a:moveTo>
                    <a:pt x="27743" y="1"/>
                  </a:moveTo>
                  <a:lnTo>
                    <a:pt x="1" y="12035"/>
                  </a:lnTo>
                  <a:lnTo>
                    <a:pt x="127" y="12320"/>
                  </a:lnTo>
                  <a:lnTo>
                    <a:pt x="27870" y="286"/>
                  </a:lnTo>
                  <a:lnTo>
                    <a:pt x="27743"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0"/>
            <p:cNvSpPr/>
            <p:nvPr/>
          </p:nvSpPr>
          <p:spPr>
            <a:xfrm>
              <a:off x="1635500" y="1935525"/>
              <a:ext cx="303275" cy="482975"/>
            </a:xfrm>
            <a:custGeom>
              <a:avLst/>
              <a:gdLst/>
              <a:ahLst/>
              <a:cxnLst/>
              <a:rect l="l" t="t" r="r" b="b"/>
              <a:pathLst>
                <a:path w="12131" h="19319" extrusionOk="0">
                  <a:moveTo>
                    <a:pt x="286" y="0"/>
                  </a:moveTo>
                  <a:lnTo>
                    <a:pt x="1" y="158"/>
                  </a:lnTo>
                  <a:lnTo>
                    <a:pt x="11877" y="19318"/>
                  </a:lnTo>
                  <a:lnTo>
                    <a:pt x="12130" y="19160"/>
                  </a:lnTo>
                  <a:lnTo>
                    <a:pt x="286"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0"/>
            <p:cNvSpPr/>
            <p:nvPr/>
          </p:nvSpPr>
          <p:spPr>
            <a:xfrm>
              <a:off x="965700" y="3210175"/>
              <a:ext cx="771175" cy="168675"/>
            </a:xfrm>
            <a:custGeom>
              <a:avLst/>
              <a:gdLst/>
              <a:ahLst/>
              <a:cxnLst/>
              <a:rect l="l" t="t" r="r" b="b"/>
              <a:pathLst>
                <a:path w="30847" h="6747" extrusionOk="0">
                  <a:moveTo>
                    <a:pt x="30783" y="1"/>
                  </a:moveTo>
                  <a:lnTo>
                    <a:pt x="1" y="6461"/>
                  </a:lnTo>
                  <a:lnTo>
                    <a:pt x="64" y="6746"/>
                  </a:lnTo>
                  <a:lnTo>
                    <a:pt x="30847" y="318"/>
                  </a:lnTo>
                  <a:lnTo>
                    <a:pt x="30783"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0"/>
            <p:cNvSpPr/>
            <p:nvPr/>
          </p:nvSpPr>
          <p:spPr>
            <a:xfrm>
              <a:off x="2682175" y="3087475"/>
              <a:ext cx="448925" cy="710200"/>
            </a:xfrm>
            <a:custGeom>
              <a:avLst/>
              <a:gdLst/>
              <a:ahLst/>
              <a:cxnLst/>
              <a:rect l="l" t="t" r="r" b="b"/>
              <a:pathLst>
                <a:path w="17957" h="28408" extrusionOk="0">
                  <a:moveTo>
                    <a:pt x="254" y="0"/>
                  </a:moveTo>
                  <a:lnTo>
                    <a:pt x="0" y="159"/>
                  </a:lnTo>
                  <a:lnTo>
                    <a:pt x="17703" y="28407"/>
                  </a:lnTo>
                  <a:lnTo>
                    <a:pt x="17957" y="28249"/>
                  </a:lnTo>
                  <a:lnTo>
                    <a:pt x="254"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0"/>
            <p:cNvSpPr/>
            <p:nvPr/>
          </p:nvSpPr>
          <p:spPr>
            <a:xfrm>
              <a:off x="962550" y="1791425"/>
              <a:ext cx="2331650" cy="2292850"/>
            </a:xfrm>
            <a:custGeom>
              <a:avLst/>
              <a:gdLst/>
              <a:ahLst/>
              <a:cxnLst/>
              <a:rect l="l" t="t" r="r" b="b"/>
              <a:pathLst>
                <a:path w="93266" h="91714" extrusionOk="0">
                  <a:moveTo>
                    <a:pt x="68057" y="349"/>
                  </a:moveTo>
                  <a:lnTo>
                    <a:pt x="92949" y="21884"/>
                  </a:lnTo>
                  <a:lnTo>
                    <a:pt x="86488" y="80028"/>
                  </a:lnTo>
                  <a:lnTo>
                    <a:pt x="30212" y="91365"/>
                  </a:lnTo>
                  <a:lnTo>
                    <a:pt x="317" y="63306"/>
                  </a:lnTo>
                  <a:lnTo>
                    <a:pt x="4561" y="31353"/>
                  </a:lnTo>
                  <a:lnTo>
                    <a:pt x="27141" y="5986"/>
                  </a:lnTo>
                  <a:lnTo>
                    <a:pt x="68057" y="349"/>
                  </a:lnTo>
                  <a:close/>
                  <a:moveTo>
                    <a:pt x="68152" y="0"/>
                  </a:moveTo>
                  <a:lnTo>
                    <a:pt x="27046" y="5701"/>
                  </a:lnTo>
                  <a:lnTo>
                    <a:pt x="26982" y="5701"/>
                  </a:lnTo>
                  <a:lnTo>
                    <a:pt x="4307" y="31163"/>
                  </a:lnTo>
                  <a:lnTo>
                    <a:pt x="4276" y="31194"/>
                  </a:lnTo>
                  <a:lnTo>
                    <a:pt x="0" y="63401"/>
                  </a:lnTo>
                  <a:lnTo>
                    <a:pt x="30117" y="91713"/>
                  </a:lnTo>
                  <a:lnTo>
                    <a:pt x="86647" y="80313"/>
                  </a:lnTo>
                  <a:lnTo>
                    <a:pt x="86773" y="80313"/>
                  </a:lnTo>
                  <a:lnTo>
                    <a:pt x="93266" y="21852"/>
                  </a:lnTo>
                  <a:lnTo>
                    <a:pt x="93266" y="21757"/>
                  </a:lnTo>
                  <a:lnTo>
                    <a:pt x="68152"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0"/>
            <p:cNvSpPr/>
            <p:nvPr/>
          </p:nvSpPr>
          <p:spPr>
            <a:xfrm>
              <a:off x="1923700" y="2416100"/>
              <a:ext cx="22975" cy="68900"/>
            </a:xfrm>
            <a:custGeom>
              <a:avLst/>
              <a:gdLst/>
              <a:ahLst/>
              <a:cxnLst/>
              <a:rect l="l" t="t" r="r" b="b"/>
              <a:pathLst>
                <a:path w="919" h="2756" extrusionOk="0">
                  <a:moveTo>
                    <a:pt x="0" y="0"/>
                  </a:moveTo>
                  <a:lnTo>
                    <a:pt x="475" y="2755"/>
                  </a:lnTo>
                  <a:lnTo>
                    <a:pt x="91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0"/>
            <p:cNvSpPr/>
            <p:nvPr/>
          </p:nvSpPr>
          <p:spPr>
            <a:xfrm>
              <a:off x="1901525" y="2382850"/>
              <a:ext cx="67325" cy="67300"/>
            </a:xfrm>
            <a:custGeom>
              <a:avLst/>
              <a:gdLst/>
              <a:ahLst/>
              <a:cxnLst/>
              <a:rect l="l" t="t" r="r" b="b"/>
              <a:pathLst>
                <a:path w="2693" h="2692" extrusionOk="0">
                  <a:moveTo>
                    <a:pt x="1362" y="0"/>
                  </a:moveTo>
                  <a:cubicBezTo>
                    <a:pt x="602" y="0"/>
                    <a:pt x="1" y="602"/>
                    <a:pt x="1" y="1330"/>
                  </a:cubicBezTo>
                  <a:cubicBezTo>
                    <a:pt x="1" y="2090"/>
                    <a:pt x="602" y="2692"/>
                    <a:pt x="1362" y="2692"/>
                  </a:cubicBezTo>
                  <a:cubicBezTo>
                    <a:pt x="2091" y="2692"/>
                    <a:pt x="2693" y="2090"/>
                    <a:pt x="2693" y="1330"/>
                  </a:cubicBezTo>
                  <a:cubicBezTo>
                    <a:pt x="2693" y="602"/>
                    <a:pt x="2091" y="0"/>
                    <a:pt x="1362"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0"/>
            <p:cNvSpPr/>
            <p:nvPr/>
          </p:nvSpPr>
          <p:spPr>
            <a:xfrm>
              <a:off x="1907875" y="2389350"/>
              <a:ext cx="34850" cy="27375"/>
            </a:xfrm>
            <a:custGeom>
              <a:avLst/>
              <a:gdLst/>
              <a:ahLst/>
              <a:cxnLst/>
              <a:rect l="l" t="t" r="r" b="b"/>
              <a:pathLst>
                <a:path w="1394" h="1095" extrusionOk="0">
                  <a:moveTo>
                    <a:pt x="914" y="0"/>
                  </a:moveTo>
                  <a:cubicBezTo>
                    <a:pt x="760" y="0"/>
                    <a:pt x="581" y="65"/>
                    <a:pt x="412" y="183"/>
                  </a:cubicBezTo>
                  <a:cubicBezTo>
                    <a:pt x="127" y="405"/>
                    <a:pt x="0" y="753"/>
                    <a:pt x="158" y="943"/>
                  </a:cubicBezTo>
                  <a:cubicBezTo>
                    <a:pt x="232" y="1046"/>
                    <a:pt x="346" y="1095"/>
                    <a:pt x="480" y="1095"/>
                  </a:cubicBezTo>
                  <a:cubicBezTo>
                    <a:pt x="634" y="1095"/>
                    <a:pt x="812" y="1030"/>
                    <a:pt x="982" y="912"/>
                  </a:cubicBezTo>
                  <a:cubicBezTo>
                    <a:pt x="1267" y="690"/>
                    <a:pt x="1394" y="342"/>
                    <a:pt x="1235" y="152"/>
                  </a:cubicBezTo>
                  <a:cubicBezTo>
                    <a:pt x="1162" y="49"/>
                    <a:pt x="1047" y="0"/>
                    <a:pt x="91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0"/>
            <p:cNvSpPr/>
            <p:nvPr/>
          </p:nvSpPr>
          <p:spPr>
            <a:xfrm>
              <a:off x="2585575" y="2637775"/>
              <a:ext cx="23000" cy="68100"/>
            </a:xfrm>
            <a:custGeom>
              <a:avLst/>
              <a:gdLst/>
              <a:ahLst/>
              <a:cxnLst/>
              <a:rect l="l" t="t" r="r" b="b"/>
              <a:pathLst>
                <a:path w="920" h="2724" extrusionOk="0">
                  <a:moveTo>
                    <a:pt x="1" y="0"/>
                  </a:moveTo>
                  <a:lnTo>
                    <a:pt x="444" y="2724"/>
                  </a:lnTo>
                  <a:lnTo>
                    <a:pt x="91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0"/>
            <p:cNvSpPr/>
            <p:nvPr/>
          </p:nvSpPr>
          <p:spPr>
            <a:xfrm>
              <a:off x="2563425" y="2603725"/>
              <a:ext cx="67300" cy="67325"/>
            </a:xfrm>
            <a:custGeom>
              <a:avLst/>
              <a:gdLst/>
              <a:ahLst/>
              <a:cxnLst/>
              <a:rect l="l" t="t" r="r" b="b"/>
              <a:pathLst>
                <a:path w="2692" h="2693" extrusionOk="0">
                  <a:moveTo>
                    <a:pt x="1330" y="1"/>
                  </a:moveTo>
                  <a:cubicBezTo>
                    <a:pt x="602" y="1"/>
                    <a:pt x="0" y="602"/>
                    <a:pt x="0" y="1362"/>
                  </a:cubicBezTo>
                  <a:cubicBezTo>
                    <a:pt x="0" y="2091"/>
                    <a:pt x="602" y="2692"/>
                    <a:pt x="1330" y="2692"/>
                  </a:cubicBezTo>
                  <a:cubicBezTo>
                    <a:pt x="2090" y="2692"/>
                    <a:pt x="2692" y="2091"/>
                    <a:pt x="2692" y="1362"/>
                  </a:cubicBezTo>
                  <a:cubicBezTo>
                    <a:pt x="2692" y="602"/>
                    <a:pt x="2090" y="1"/>
                    <a:pt x="1330"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0"/>
            <p:cNvSpPr/>
            <p:nvPr/>
          </p:nvSpPr>
          <p:spPr>
            <a:xfrm>
              <a:off x="2569750" y="2610250"/>
              <a:ext cx="34075" cy="27375"/>
            </a:xfrm>
            <a:custGeom>
              <a:avLst/>
              <a:gdLst/>
              <a:ahLst/>
              <a:cxnLst/>
              <a:rect l="l" t="t" r="r" b="b"/>
              <a:pathLst>
                <a:path w="1363" h="1095" extrusionOk="0">
                  <a:moveTo>
                    <a:pt x="898" y="0"/>
                  </a:moveTo>
                  <a:cubicBezTo>
                    <a:pt x="745" y="0"/>
                    <a:pt x="565" y="64"/>
                    <a:pt x="412" y="183"/>
                  </a:cubicBezTo>
                  <a:cubicBezTo>
                    <a:pt x="127" y="405"/>
                    <a:pt x="0" y="753"/>
                    <a:pt x="159" y="943"/>
                  </a:cubicBezTo>
                  <a:cubicBezTo>
                    <a:pt x="218" y="1046"/>
                    <a:pt x="331" y="1094"/>
                    <a:pt x="464" y="1094"/>
                  </a:cubicBezTo>
                  <a:cubicBezTo>
                    <a:pt x="618" y="1094"/>
                    <a:pt x="798" y="1030"/>
                    <a:pt x="950" y="911"/>
                  </a:cubicBezTo>
                  <a:cubicBezTo>
                    <a:pt x="1236" y="690"/>
                    <a:pt x="1362" y="341"/>
                    <a:pt x="1204" y="151"/>
                  </a:cubicBezTo>
                  <a:cubicBezTo>
                    <a:pt x="1145" y="48"/>
                    <a:pt x="1032" y="0"/>
                    <a:pt x="89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0"/>
            <p:cNvSpPr/>
            <p:nvPr/>
          </p:nvSpPr>
          <p:spPr>
            <a:xfrm>
              <a:off x="1724175" y="3210175"/>
              <a:ext cx="23000" cy="68125"/>
            </a:xfrm>
            <a:custGeom>
              <a:avLst/>
              <a:gdLst/>
              <a:ahLst/>
              <a:cxnLst/>
              <a:rect l="l" t="t" r="r" b="b"/>
              <a:pathLst>
                <a:path w="920" h="2725" extrusionOk="0">
                  <a:moveTo>
                    <a:pt x="1" y="1"/>
                  </a:moveTo>
                  <a:lnTo>
                    <a:pt x="444" y="2725"/>
                  </a:lnTo>
                  <a:lnTo>
                    <a:pt x="919"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0"/>
            <p:cNvSpPr/>
            <p:nvPr/>
          </p:nvSpPr>
          <p:spPr>
            <a:xfrm>
              <a:off x="1702025" y="3176925"/>
              <a:ext cx="67300" cy="67325"/>
            </a:xfrm>
            <a:custGeom>
              <a:avLst/>
              <a:gdLst/>
              <a:ahLst/>
              <a:cxnLst/>
              <a:rect l="l" t="t" r="r" b="b"/>
              <a:pathLst>
                <a:path w="2692" h="2693" extrusionOk="0">
                  <a:moveTo>
                    <a:pt x="1330" y="1"/>
                  </a:moveTo>
                  <a:cubicBezTo>
                    <a:pt x="602" y="1"/>
                    <a:pt x="0" y="603"/>
                    <a:pt x="0" y="1331"/>
                  </a:cubicBezTo>
                  <a:cubicBezTo>
                    <a:pt x="0" y="2091"/>
                    <a:pt x="602" y="2693"/>
                    <a:pt x="1330" y="2693"/>
                  </a:cubicBezTo>
                  <a:cubicBezTo>
                    <a:pt x="2090" y="2693"/>
                    <a:pt x="2692" y="2091"/>
                    <a:pt x="2692" y="1331"/>
                  </a:cubicBezTo>
                  <a:cubicBezTo>
                    <a:pt x="2692" y="603"/>
                    <a:pt x="2090" y="1"/>
                    <a:pt x="1330"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0"/>
            <p:cNvSpPr/>
            <p:nvPr/>
          </p:nvSpPr>
          <p:spPr>
            <a:xfrm>
              <a:off x="1708350" y="3183325"/>
              <a:ext cx="34075" cy="27100"/>
            </a:xfrm>
            <a:custGeom>
              <a:avLst/>
              <a:gdLst/>
              <a:ahLst/>
              <a:cxnLst/>
              <a:rect l="l" t="t" r="r" b="b"/>
              <a:pathLst>
                <a:path w="1363" h="1084" extrusionOk="0">
                  <a:moveTo>
                    <a:pt x="923" y="0"/>
                  </a:moveTo>
                  <a:cubicBezTo>
                    <a:pt x="759" y="0"/>
                    <a:pt x="571" y="65"/>
                    <a:pt x="412" y="188"/>
                  </a:cubicBezTo>
                  <a:cubicBezTo>
                    <a:pt x="127" y="410"/>
                    <a:pt x="0" y="758"/>
                    <a:pt x="159" y="948"/>
                  </a:cubicBezTo>
                  <a:cubicBezTo>
                    <a:pt x="232" y="1037"/>
                    <a:pt x="347" y="1084"/>
                    <a:pt x="477" y="1084"/>
                  </a:cubicBezTo>
                  <a:cubicBezTo>
                    <a:pt x="627" y="1084"/>
                    <a:pt x="798" y="1021"/>
                    <a:pt x="951" y="885"/>
                  </a:cubicBezTo>
                  <a:cubicBezTo>
                    <a:pt x="1267" y="663"/>
                    <a:pt x="1362" y="315"/>
                    <a:pt x="1236" y="125"/>
                  </a:cubicBezTo>
                  <a:cubicBezTo>
                    <a:pt x="1165" y="41"/>
                    <a:pt x="1052" y="0"/>
                    <a:pt x="92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0"/>
            <p:cNvSpPr/>
            <p:nvPr/>
          </p:nvSpPr>
          <p:spPr>
            <a:xfrm>
              <a:off x="2674250" y="3089850"/>
              <a:ext cx="23000" cy="67325"/>
            </a:xfrm>
            <a:custGeom>
              <a:avLst/>
              <a:gdLst/>
              <a:ahLst/>
              <a:cxnLst/>
              <a:rect l="l" t="t" r="r" b="b"/>
              <a:pathLst>
                <a:path w="920" h="2693" extrusionOk="0">
                  <a:moveTo>
                    <a:pt x="1" y="0"/>
                  </a:moveTo>
                  <a:lnTo>
                    <a:pt x="444" y="2692"/>
                  </a:lnTo>
                  <a:lnTo>
                    <a:pt x="91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0"/>
            <p:cNvSpPr/>
            <p:nvPr/>
          </p:nvSpPr>
          <p:spPr>
            <a:xfrm>
              <a:off x="2652075" y="3055800"/>
              <a:ext cx="67325" cy="67325"/>
            </a:xfrm>
            <a:custGeom>
              <a:avLst/>
              <a:gdLst/>
              <a:ahLst/>
              <a:cxnLst/>
              <a:rect l="l" t="t" r="r" b="b"/>
              <a:pathLst>
                <a:path w="2693" h="2693" extrusionOk="0">
                  <a:moveTo>
                    <a:pt x="1331" y="1"/>
                  </a:moveTo>
                  <a:cubicBezTo>
                    <a:pt x="603" y="1"/>
                    <a:pt x="1" y="602"/>
                    <a:pt x="1" y="1362"/>
                  </a:cubicBezTo>
                  <a:cubicBezTo>
                    <a:pt x="1" y="2091"/>
                    <a:pt x="603" y="2692"/>
                    <a:pt x="1331" y="2692"/>
                  </a:cubicBezTo>
                  <a:cubicBezTo>
                    <a:pt x="2091" y="2692"/>
                    <a:pt x="2693" y="2091"/>
                    <a:pt x="2693" y="1362"/>
                  </a:cubicBezTo>
                  <a:cubicBezTo>
                    <a:pt x="2693" y="602"/>
                    <a:pt x="2091" y="1"/>
                    <a:pt x="133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0"/>
            <p:cNvSpPr/>
            <p:nvPr/>
          </p:nvSpPr>
          <p:spPr>
            <a:xfrm>
              <a:off x="2658425" y="3062175"/>
              <a:ext cx="34075" cy="27525"/>
            </a:xfrm>
            <a:custGeom>
              <a:avLst/>
              <a:gdLst/>
              <a:ahLst/>
              <a:cxnLst/>
              <a:rect l="l" t="t" r="r" b="b"/>
              <a:pathLst>
                <a:path w="1363" h="1101" extrusionOk="0">
                  <a:moveTo>
                    <a:pt x="922" y="1"/>
                  </a:moveTo>
                  <a:cubicBezTo>
                    <a:pt x="759" y="1"/>
                    <a:pt x="571" y="65"/>
                    <a:pt x="412" y="189"/>
                  </a:cubicBezTo>
                  <a:cubicBezTo>
                    <a:pt x="127" y="411"/>
                    <a:pt x="0" y="759"/>
                    <a:pt x="159" y="949"/>
                  </a:cubicBezTo>
                  <a:cubicBezTo>
                    <a:pt x="232" y="1052"/>
                    <a:pt x="347" y="1100"/>
                    <a:pt x="477" y="1100"/>
                  </a:cubicBezTo>
                  <a:cubicBezTo>
                    <a:pt x="627" y="1100"/>
                    <a:pt x="798" y="1036"/>
                    <a:pt x="950" y="917"/>
                  </a:cubicBezTo>
                  <a:cubicBezTo>
                    <a:pt x="1267" y="664"/>
                    <a:pt x="1362" y="347"/>
                    <a:pt x="1235" y="126"/>
                  </a:cubicBezTo>
                  <a:cubicBezTo>
                    <a:pt x="1165" y="41"/>
                    <a:pt x="1052" y="1"/>
                    <a:pt x="92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0"/>
            <p:cNvSpPr/>
            <p:nvPr/>
          </p:nvSpPr>
          <p:spPr>
            <a:xfrm>
              <a:off x="3032900" y="2093850"/>
              <a:ext cx="517825" cy="517825"/>
            </a:xfrm>
            <a:custGeom>
              <a:avLst/>
              <a:gdLst/>
              <a:ahLst/>
              <a:cxnLst/>
              <a:rect l="l" t="t" r="r" b="b"/>
              <a:pathLst>
                <a:path w="20713" h="20713" extrusionOk="0">
                  <a:moveTo>
                    <a:pt x="10357" y="1"/>
                  </a:moveTo>
                  <a:cubicBezTo>
                    <a:pt x="4656" y="1"/>
                    <a:pt x="1" y="4625"/>
                    <a:pt x="1" y="10357"/>
                  </a:cubicBezTo>
                  <a:cubicBezTo>
                    <a:pt x="1" y="12225"/>
                    <a:pt x="508" y="13999"/>
                    <a:pt x="1363" y="15519"/>
                  </a:cubicBezTo>
                  <a:cubicBezTo>
                    <a:pt x="1964" y="16564"/>
                    <a:pt x="2756" y="17514"/>
                    <a:pt x="3674" y="18274"/>
                  </a:cubicBezTo>
                  <a:cubicBezTo>
                    <a:pt x="4308" y="18812"/>
                    <a:pt x="4973" y="19256"/>
                    <a:pt x="5701" y="19636"/>
                  </a:cubicBezTo>
                  <a:cubicBezTo>
                    <a:pt x="5828" y="19699"/>
                    <a:pt x="5955" y="19762"/>
                    <a:pt x="6081" y="19794"/>
                  </a:cubicBezTo>
                  <a:cubicBezTo>
                    <a:pt x="7380" y="20396"/>
                    <a:pt x="8836" y="20712"/>
                    <a:pt x="10357" y="20712"/>
                  </a:cubicBezTo>
                  <a:cubicBezTo>
                    <a:pt x="12193" y="20712"/>
                    <a:pt x="13872" y="20269"/>
                    <a:pt x="15360" y="19446"/>
                  </a:cubicBezTo>
                  <a:cubicBezTo>
                    <a:pt x="15994" y="19097"/>
                    <a:pt x="16564" y="18686"/>
                    <a:pt x="17070" y="18242"/>
                  </a:cubicBezTo>
                  <a:cubicBezTo>
                    <a:pt x="17672" y="17767"/>
                    <a:pt x="18211" y="17197"/>
                    <a:pt x="18654" y="16595"/>
                  </a:cubicBezTo>
                  <a:cubicBezTo>
                    <a:pt x="19952" y="14854"/>
                    <a:pt x="20712" y="12700"/>
                    <a:pt x="20712" y="10357"/>
                  </a:cubicBezTo>
                  <a:cubicBezTo>
                    <a:pt x="20712" y="4656"/>
                    <a:pt x="16089" y="1"/>
                    <a:pt x="1035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0"/>
            <p:cNvSpPr/>
            <p:nvPr/>
          </p:nvSpPr>
          <p:spPr>
            <a:xfrm>
              <a:off x="3015500" y="2101775"/>
              <a:ext cx="552650" cy="502775"/>
            </a:xfrm>
            <a:custGeom>
              <a:avLst/>
              <a:gdLst/>
              <a:ahLst/>
              <a:cxnLst/>
              <a:rect l="l" t="t" r="r" b="b"/>
              <a:pathLst>
                <a:path w="22106" h="20111" extrusionOk="0">
                  <a:moveTo>
                    <a:pt x="11064" y="1"/>
                  </a:moveTo>
                  <a:cubicBezTo>
                    <a:pt x="8487" y="1"/>
                    <a:pt x="5906" y="982"/>
                    <a:pt x="3927" y="2946"/>
                  </a:cubicBezTo>
                  <a:cubicBezTo>
                    <a:pt x="0" y="6873"/>
                    <a:pt x="0" y="13238"/>
                    <a:pt x="3927" y="17165"/>
                  </a:cubicBezTo>
                  <a:cubicBezTo>
                    <a:pt x="5906" y="19129"/>
                    <a:pt x="8487" y="20110"/>
                    <a:pt x="11064" y="20110"/>
                  </a:cubicBezTo>
                  <a:cubicBezTo>
                    <a:pt x="13642" y="20110"/>
                    <a:pt x="16215" y="19129"/>
                    <a:pt x="18178" y="17165"/>
                  </a:cubicBezTo>
                  <a:cubicBezTo>
                    <a:pt x="22105" y="13238"/>
                    <a:pt x="22105" y="6873"/>
                    <a:pt x="18178" y="2946"/>
                  </a:cubicBezTo>
                  <a:cubicBezTo>
                    <a:pt x="16215" y="982"/>
                    <a:pt x="13642" y="1"/>
                    <a:pt x="11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0"/>
            <p:cNvSpPr/>
            <p:nvPr/>
          </p:nvSpPr>
          <p:spPr>
            <a:xfrm>
              <a:off x="3078025" y="2283400"/>
              <a:ext cx="88700" cy="198425"/>
            </a:xfrm>
            <a:custGeom>
              <a:avLst/>
              <a:gdLst/>
              <a:ahLst/>
              <a:cxnLst/>
              <a:rect l="l" t="t" r="r" b="b"/>
              <a:pathLst>
                <a:path w="3548" h="7937" extrusionOk="0">
                  <a:moveTo>
                    <a:pt x="2736" y="1"/>
                  </a:moveTo>
                  <a:cubicBezTo>
                    <a:pt x="2293" y="1"/>
                    <a:pt x="1005" y="476"/>
                    <a:pt x="919" y="874"/>
                  </a:cubicBezTo>
                  <a:cubicBezTo>
                    <a:pt x="856" y="1349"/>
                    <a:pt x="1489" y="3123"/>
                    <a:pt x="1616" y="3250"/>
                  </a:cubicBezTo>
                  <a:lnTo>
                    <a:pt x="1" y="7937"/>
                  </a:lnTo>
                  <a:lnTo>
                    <a:pt x="1869" y="7493"/>
                  </a:lnTo>
                  <a:lnTo>
                    <a:pt x="2851" y="3471"/>
                  </a:lnTo>
                  <a:cubicBezTo>
                    <a:pt x="2851" y="3471"/>
                    <a:pt x="3453" y="2965"/>
                    <a:pt x="3485" y="2616"/>
                  </a:cubicBezTo>
                  <a:cubicBezTo>
                    <a:pt x="3548" y="2268"/>
                    <a:pt x="3105" y="146"/>
                    <a:pt x="2851" y="19"/>
                  </a:cubicBezTo>
                  <a:cubicBezTo>
                    <a:pt x="2826" y="7"/>
                    <a:pt x="2786" y="1"/>
                    <a:pt x="2736"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0"/>
            <p:cNvSpPr/>
            <p:nvPr/>
          </p:nvSpPr>
          <p:spPr>
            <a:xfrm>
              <a:off x="3073275" y="2397875"/>
              <a:ext cx="72075" cy="147300"/>
            </a:xfrm>
            <a:custGeom>
              <a:avLst/>
              <a:gdLst/>
              <a:ahLst/>
              <a:cxnLst/>
              <a:rect l="l" t="t" r="r" b="b"/>
              <a:pathLst>
                <a:path w="2883" h="5892" extrusionOk="0">
                  <a:moveTo>
                    <a:pt x="1014" y="1"/>
                  </a:moveTo>
                  <a:cubicBezTo>
                    <a:pt x="1014" y="1"/>
                    <a:pt x="951" y="96"/>
                    <a:pt x="919" y="286"/>
                  </a:cubicBezTo>
                  <a:cubicBezTo>
                    <a:pt x="729" y="792"/>
                    <a:pt x="381" y="1933"/>
                    <a:pt x="1" y="3199"/>
                  </a:cubicBezTo>
                  <a:cubicBezTo>
                    <a:pt x="603" y="4244"/>
                    <a:pt x="1363" y="5131"/>
                    <a:pt x="2249" y="5891"/>
                  </a:cubicBezTo>
                  <a:lnTo>
                    <a:pt x="2851" y="602"/>
                  </a:lnTo>
                  <a:lnTo>
                    <a:pt x="2883" y="222"/>
                  </a:lnTo>
                  <a:lnTo>
                    <a:pt x="2724" y="222"/>
                  </a:lnTo>
                  <a:lnTo>
                    <a:pt x="1331" y="32"/>
                  </a:lnTo>
                  <a:lnTo>
                    <a:pt x="1014"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0"/>
            <p:cNvSpPr/>
            <p:nvPr/>
          </p:nvSpPr>
          <p:spPr>
            <a:xfrm>
              <a:off x="3129500" y="2438250"/>
              <a:ext cx="80775" cy="144125"/>
            </a:xfrm>
            <a:custGeom>
              <a:avLst/>
              <a:gdLst/>
              <a:ahLst/>
              <a:cxnLst/>
              <a:rect l="l" t="t" r="r" b="b"/>
              <a:pathLst>
                <a:path w="3231" h="5765" extrusionOk="0">
                  <a:moveTo>
                    <a:pt x="2613" y="0"/>
                  </a:moveTo>
                  <a:cubicBezTo>
                    <a:pt x="1905" y="0"/>
                    <a:pt x="95" y="4119"/>
                    <a:pt x="0" y="4276"/>
                  </a:cubicBezTo>
                  <a:cubicBezTo>
                    <a:pt x="602" y="4783"/>
                    <a:pt x="1267" y="5226"/>
                    <a:pt x="1996" y="5575"/>
                  </a:cubicBezTo>
                  <a:cubicBezTo>
                    <a:pt x="2091" y="5638"/>
                    <a:pt x="2217" y="5701"/>
                    <a:pt x="2344" y="5765"/>
                  </a:cubicBezTo>
                  <a:lnTo>
                    <a:pt x="3231" y="2408"/>
                  </a:lnTo>
                  <a:lnTo>
                    <a:pt x="2629" y="1"/>
                  </a:lnTo>
                  <a:cubicBezTo>
                    <a:pt x="2624" y="0"/>
                    <a:pt x="2618" y="0"/>
                    <a:pt x="2613"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0"/>
            <p:cNvSpPr/>
            <p:nvPr/>
          </p:nvSpPr>
          <p:spPr>
            <a:xfrm>
              <a:off x="3092275" y="2393925"/>
              <a:ext cx="63375" cy="19025"/>
            </a:xfrm>
            <a:custGeom>
              <a:avLst/>
              <a:gdLst/>
              <a:ahLst/>
              <a:cxnLst/>
              <a:rect l="l" t="t" r="r" b="b"/>
              <a:pathLst>
                <a:path w="2535" h="761" extrusionOk="0">
                  <a:moveTo>
                    <a:pt x="33" y="0"/>
                  </a:moveTo>
                  <a:lnTo>
                    <a:pt x="1" y="412"/>
                  </a:lnTo>
                  <a:lnTo>
                    <a:pt x="2186" y="760"/>
                  </a:lnTo>
                  <a:lnTo>
                    <a:pt x="2535" y="64"/>
                  </a:lnTo>
                  <a:lnTo>
                    <a:pt x="33" y="0"/>
                  </a:ln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0"/>
            <p:cNvSpPr/>
            <p:nvPr/>
          </p:nvSpPr>
          <p:spPr>
            <a:xfrm>
              <a:off x="3187300" y="2232700"/>
              <a:ext cx="286625" cy="352250"/>
            </a:xfrm>
            <a:custGeom>
              <a:avLst/>
              <a:gdLst/>
              <a:ahLst/>
              <a:cxnLst/>
              <a:rect l="l" t="t" r="r" b="b"/>
              <a:pathLst>
                <a:path w="11465" h="14090" extrusionOk="0">
                  <a:moveTo>
                    <a:pt x="3158" y="0"/>
                  </a:moveTo>
                  <a:cubicBezTo>
                    <a:pt x="2212" y="0"/>
                    <a:pt x="1490" y="168"/>
                    <a:pt x="1267" y="622"/>
                  </a:cubicBezTo>
                  <a:cubicBezTo>
                    <a:pt x="444" y="2396"/>
                    <a:pt x="0" y="11358"/>
                    <a:pt x="2439" y="13005"/>
                  </a:cubicBezTo>
                  <a:cubicBezTo>
                    <a:pt x="3393" y="13649"/>
                    <a:pt x="4808" y="14090"/>
                    <a:pt x="6210" y="14090"/>
                  </a:cubicBezTo>
                  <a:cubicBezTo>
                    <a:pt x="8393" y="14090"/>
                    <a:pt x="10547" y="13023"/>
                    <a:pt x="10894" y="9996"/>
                  </a:cubicBezTo>
                  <a:cubicBezTo>
                    <a:pt x="11464" y="5056"/>
                    <a:pt x="10039" y="2332"/>
                    <a:pt x="10324" y="1351"/>
                  </a:cubicBezTo>
                  <a:cubicBezTo>
                    <a:pt x="10324" y="1351"/>
                    <a:pt x="5841" y="0"/>
                    <a:pt x="3158"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0"/>
            <p:cNvSpPr/>
            <p:nvPr/>
          </p:nvSpPr>
          <p:spPr>
            <a:xfrm>
              <a:off x="3179375" y="2433500"/>
              <a:ext cx="301675" cy="171050"/>
            </a:xfrm>
            <a:custGeom>
              <a:avLst/>
              <a:gdLst/>
              <a:ahLst/>
              <a:cxnLst/>
              <a:rect l="l" t="t" r="r" b="b"/>
              <a:pathLst>
                <a:path w="12067" h="6842" extrusionOk="0">
                  <a:moveTo>
                    <a:pt x="4371" y="1"/>
                  </a:moveTo>
                  <a:cubicBezTo>
                    <a:pt x="3104" y="1"/>
                    <a:pt x="1711" y="96"/>
                    <a:pt x="1046" y="159"/>
                  </a:cubicBezTo>
                  <a:cubicBezTo>
                    <a:pt x="792" y="159"/>
                    <a:pt x="634" y="191"/>
                    <a:pt x="634" y="191"/>
                  </a:cubicBezTo>
                  <a:cubicBezTo>
                    <a:pt x="634" y="191"/>
                    <a:pt x="634" y="191"/>
                    <a:pt x="602" y="222"/>
                  </a:cubicBezTo>
                  <a:cubicBezTo>
                    <a:pt x="571" y="254"/>
                    <a:pt x="571" y="254"/>
                    <a:pt x="539" y="318"/>
                  </a:cubicBezTo>
                  <a:cubicBezTo>
                    <a:pt x="444" y="476"/>
                    <a:pt x="286" y="951"/>
                    <a:pt x="159" y="2091"/>
                  </a:cubicBezTo>
                  <a:cubicBezTo>
                    <a:pt x="159" y="2281"/>
                    <a:pt x="127" y="2471"/>
                    <a:pt x="127" y="2693"/>
                  </a:cubicBezTo>
                  <a:cubicBezTo>
                    <a:pt x="127" y="2756"/>
                    <a:pt x="127" y="2851"/>
                    <a:pt x="96" y="2914"/>
                  </a:cubicBezTo>
                  <a:cubicBezTo>
                    <a:pt x="96" y="3136"/>
                    <a:pt x="64" y="3389"/>
                    <a:pt x="64" y="3674"/>
                  </a:cubicBezTo>
                  <a:cubicBezTo>
                    <a:pt x="64" y="3738"/>
                    <a:pt x="64" y="3833"/>
                    <a:pt x="64" y="3896"/>
                  </a:cubicBezTo>
                  <a:cubicBezTo>
                    <a:pt x="32" y="4054"/>
                    <a:pt x="32" y="4213"/>
                    <a:pt x="32" y="4371"/>
                  </a:cubicBezTo>
                  <a:cubicBezTo>
                    <a:pt x="32" y="4624"/>
                    <a:pt x="1" y="4909"/>
                    <a:pt x="1" y="5195"/>
                  </a:cubicBezTo>
                  <a:cubicBezTo>
                    <a:pt x="1" y="5290"/>
                    <a:pt x="1" y="5385"/>
                    <a:pt x="1" y="5480"/>
                  </a:cubicBezTo>
                  <a:cubicBezTo>
                    <a:pt x="1" y="5575"/>
                    <a:pt x="1" y="5670"/>
                    <a:pt x="1" y="5765"/>
                  </a:cubicBezTo>
                  <a:cubicBezTo>
                    <a:pt x="127" y="5828"/>
                    <a:pt x="222" y="5891"/>
                    <a:pt x="349" y="5923"/>
                  </a:cubicBezTo>
                  <a:cubicBezTo>
                    <a:pt x="1616" y="6525"/>
                    <a:pt x="3009" y="6841"/>
                    <a:pt x="4498" y="6841"/>
                  </a:cubicBezTo>
                  <a:cubicBezTo>
                    <a:pt x="6271" y="6841"/>
                    <a:pt x="7918" y="6398"/>
                    <a:pt x="9375" y="5575"/>
                  </a:cubicBezTo>
                  <a:cubicBezTo>
                    <a:pt x="9976" y="5258"/>
                    <a:pt x="10515" y="4878"/>
                    <a:pt x="11021" y="4434"/>
                  </a:cubicBezTo>
                  <a:cubicBezTo>
                    <a:pt x="11180" y="3959"/>
                    <a:pt x="11338" y="3484"/>
                    <a:pt x="11496" y="2978"/>
                  </a:cubicBezTo>
                  <a:cubicBezTo>
                    <a:pt x="11591" y="2693"/>
                    <a:pt x="11686" y="2439"/>
                    <a:pt x="11781" y="2154"/>
                  </a:cubicBezTo>
                  <a:cubicBezTo>
                    <a:pt x="11813" y="2028"/>
                    <a:pt x="11876" y="1901"/>
                    <a:pt x="11908" y="1743"/>
                  </a:cubicBezTo>
                  <a:cubicBezTo>
                    <a:pt x="11972" y="1616"/>
                    <a:pt x="12003" y="1458"/>
                    <a:pt x="12067" y="1331"/>
                  </a:cubicBezTo>
                  <a:cubicBezTo>
                    <a:pt x="11813" y="1236"/>
                    <a:pt x="11560" y="1173"/>
                    <a:pt x="11306" y="1078"/>
                  </a:cubicBezTo>
                  <a:cubicBezTo>
                    <a:pt x="10356" y="824"/>
                    <a:pt x="9438" y="603"/>
                    <a:pt x="8456" y="444"/>
                  </a:cubicBezTo>
                  <a:cubicBezTo>
                    <a:pt x="8425" y="444"/>
                    <a:pt x="8393" y="444"/>
                    <a:pt x="8361" y="413"/>
                  </a:cubicBezTo>
                  <a:cubicBezTo>
                    <a:pt x="8108" y="381"/>
                    <a:pt x="7855" y="349"/>
                    <a:pt x="7601" y="286"/>
                  </a:cubicBezTo>
                  <a:cubicBezTo>
                    <a:pt x="7348" y="254"/>
                    <a:pt x="7126" y="222"/>
                    <a:pt x="6873" y="191"/>
                  </a:cubicBezTo>
                  <a:cubicBezTo>
                    <a:pt x="6239" y="127"/>
                    <a:pt x="5574" y="64"/>
                    <a:pt x="4941" y="32"/>
                  </a:cubicBezTo>
                  <a:cubicBezTo>
                    <a:pt x="4783" y="32"/>
                    <a:pt x="4593" y="1"/>
                    <a:pt x="443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0"/>
            <p:cNvSpPr/>
            <p:nvPr/>
          </p:nvSpPr>
          <p:spPr>
            <a:xfrm>
              <a:off x="3179375" y="2433500"/>
              <a:ext cx="301675" cy="171050"/>
            </a:xfrm>
            <a:custGeom>
              <a:avLst/>
              <a:gdLst/>
              <a:ahLst/>
              <a:cxnLst/>
              <a:rect l="l" t="t" r="r" b="b"/>
              <a:pathLst>
                <a:path w="12067" h="6842" extrusionOk="0">
                  <a:moveTo>
                    <a:pt x="4371" y="1"/>
                  </a:moveTo>
                  <a:cubicBezTo>
                    <a:pt x="3104" y="1"/>
                    <a:pt x="1711" y="96"/>
                    <a:pt x="1046" y="159"/>
                  </a:cubicBezTo>
                  <a:cubicBezTo>
                    <a:pt x="792" y="159"/>
                    <a:pt x="634" y="191"/>
                    <a:pt x="634" y="191"/>
                  </a:cubicBezTo>
                  <a:cubicBezTo>
                    <a:pt x="634" y="191"/>
                    <a:pt x="634" y="191"/>
                    <a:pt x="602" y="222"/>
                  </a:cubicBezTo>
                  <a:cubicBezTo>
                    <a:pt x="571" y="254"/>
                    <a:pt x="571" y="254"/>
                    <a:pt x="539" y="318"/>
                  </a:cubicBezTo>
                  <a:cubicBezTo>
                    <a:pt x="444" y="476"/>
                    <a:pt x="286" y="951"/>
                    <a:pt x="159" y="2091"/>
                  </a:cubicBezTo>
                  <a:cubicBezTo>
                    <a:pt x="159" y="2281"/>
                    <a:pt x="127" y="2471"/>
                    <a:pt x="127" y="2693"/>
                  </a:cubicBezTo>
                  <a:cubicBezTo>
                    <a:pt x="127" y="2756"/>
                    <a:pt x="127" y="2851"/>
                    <a:pt x="96" y="2914"/>
                  </a:cubicBezTo>
                  <a:cubicBezTo>
                    <a:pt x="96" y="3136"/>
                    <a:pt x="64" y="3389"/>
                    <a:pt x="64" y="3674"/>
                  </a:cubicBezTo>
                  <a:cubicBezTo>
                    <a:pt x="64" y="3738"/>
                    <a:pt x="64" y="3833"/>
                    <a:pt x="64" y="3896"/>
                  </a:cubicBezTo>
                  <a:cubicBezTo>
                    <a:pt x="32" y="4054"/>
                    <a:pt x="32" y="4213"/>
                    <a:pt x="32" y="4371"/>
                  </a:cubicBezTo>
                  <a:cubicBezTo>
                    <a:pt x="32" y="4624"/>
                    <a:pt x="1" y="4909"/>
                    <a:pt x="1" y="5195"/>
                  </a:cubicBezTo>
                  <a:cubicBezTo>
                    <a:pt x="1" y="5290"/>
                    <a:pt x="1" y="5385"/>
                    <a:pt x="1" y="5480"/>
                  </a:cubicBezTo>
                  <a:cubicBezTo>
                    <a:pt x="1" y="5575"/>
                    <a:pt x="1" y="5670"/>
                    <a:pt x="1" y="5765"/>
                  </a:cubicBezTo>
                  <a:cubicBezTo>
                    <a:pt x="127" y="5828"/>
                    <a:pt x="222" y="5891"/>
                    <a:pt x="349" y="5923"/>
                  </a:cubicBezTo>
                  <a:cubicBezTo>
                    <a:pt x="1616" y="6525"/>
                    <a:pt x="3009" y="6841"/>
                    <a:pt x="4498" y="6841"/>
                  </a:cubicBezTo>
                  <a:cubicBezTo>
                    <a:pt x="6271" y="6841"/>
                    <a:pt x="7918" y="6398"/>
                    <a:pt x="9375" y="5575"/>
                  </a:cubicBezTo>
                  <a:cubicBezTo>
                    <a:pt x="9976" y="5258"/>
                    <a:pt x="10515" y="4878"/>
                    <a:pt x="11021" y="4434"/>
                  </a:cubicBezTo>
                  <a:cubicBezTo>
                    <a:pt x="11180" y="3959"/>
                    <a:pt x="11338" y="3484"/>
                    <a:pt x="11496" y="2978"/>
                  </a:cubicBezTo>
                  <a:cubicBezTo>
                    <a:pt x="11591" y="2693"/>
                    <a:pt x="11686" y="2439"/>
                    <a:pt x="11781" y="2154"/>
                  </a:cubicBezTo>
                  <a:cubicBezTo>
                    <a:pt x="11813" y="2028"/>
                    <a:pt x="11876" y="1901"/>
                    <a:pt x="11908" y="1743"/>
                  </a:cubicBezTo>
                  <a:cubicBezTo>
                    <a:pt x="11972" y="1616"/>
                    <a:pt x="12003" y="1458"/>
                    <a:pt x="12067" y="1331"/>
                  </a:cubicBezTo>
                  <a:cubicBezTo>
                    <a:pt x="11813" y="1236"/>
                    <a:pt x="11560" y="1173"/>
                    <a:pt x="11306" y="1078"/>
                  </a:cubicBezTo>
                  <a:cubicBezTo>
                    <a:pt x="10356" y="824"/>
                    <a:pt x="9438" y="603"/>
                    <a:pt x="8456" y="444"/>
                  </a:cubicBezTo>
                  <a:cubicBezTo>
                    <a:pt x="8425" y="444"/>
                    <a:pt x="8393" y="444"/>
                    <a:pt x="8361" y="413"/>
                  </a:cubicBezTo>
                  <a:cubicBezTo>
                    <a:pt x="8108" y="381"/>
                    <a:pt x="7855" y="349"/>
                    <a:pt x="7601" y="286"/>
                  </a:cubicBezTo>
                  <a:cubicBezTo>
                    <a:pt x="7348" y="254"/>
                    <a:pt x="7126" y="222"/>
                    <a:pt x="6873" y="191"/>
                  </a:cubicBezTo>
                  <a:cubicBezTo>
                    <a:pt x="6239" y="127"/>
                    <a:pt x="5574" y="64"/>
                    <a:pt x="4941" y="32"/>
                  </a:cubicBezTo>
                  <a:cubicBezTo>
                    <a:pt x="4783" y="32"/>
                    <a:pt x="4593" y="1"/>
                    <a:pt x="443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0"/>
            <p:cNvSpPr/>
            <p:nvPr/>
          </p:nvSpPr>
          <p:spPr>
            <a:xfrm>
              <a:off x="3210975" y="2426725"/>
              <a:ext cx="186950" cy="161975"/>
            </a:xfrm>
            <a:custGeom>
              <a:avLst/>
              <a:gdLst/>
              <a:ahLst/>
              <a:cxnLst/>
              <a:rect l="l" t="t" r="r" b="b"/>
              <a:pathLst>
                <a:path w="7478" h="6479" extrusionOk="0">
                  <a:moveTo>
                    <a:pt x="4546" y="1"/>
                  </a:moveTo>
                  <a:cubicBezTo>
                    <a:pt x="0" y="1"/>
                    <a:pt x="3075" y="6479"/>
                    <a:pt x="3075" y="6479"/>
                  </a:cubicBezTo>
                  <a:cubicBezTo>
                    <a:pt x="3994" y="4484"/>
                    <a:pt x="7002" y="1570"/>
                    <a:pt x="7224" y="1222"/>
                  </a:cubicBezTo>
                  <a:cubicBezTo>
                    <a:pt x="7477" y="842"/>
                    <a:pt x="7192" y="177"/>
                    <a:pt x="4975" y="18"/>
                  </a:cubicBezTo>
                  <a:cubicBezTo>
                    <a:pt x="4825" y="6"/>
                    <a:pt x="4682" y="1"/>
                    <a:pt x="4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0"/>
            <p:cNvSpPr/>
            <p:nvPr/>
          </p:nvSpPr>
          <p:spPr>
            <a:xfrm>
              <a:off x="3279125" y="2362250"/>
              <a:ext cx="99000" cy="120375"/>
            </a:xfrm>
            <a:custGeom>
              <a:avLst/>
              <a:gdLst/>
              <a:ahLst/>
              <a:cxnLst/>
              <a:rect l="l" t="t" r="r" b="b"/>
              <a:pathLst>
                <a:path w="3960" h="4815" extrusionOk="0">
                  <a:moveTo>
                    <a:pt x="3738" y="1"/>
                  </a:moveTo>
                  <a:lnTo>
                    <a:pt x="1078" y="507"/>
                  </a:lnTo>
                  <a:cubicBezTo>
                    <a:pt x="1141" y="951"/>
                    <a:pt x="1173" y="1299"/>
                    <a:pt x="1173" y="1616"/>
                  </a:cubicBezTo>
                  <a:cubicBezTo>
                    <a:pt x="1204" y="3231"/>
                    <a:pt x="476" y="3231"/>
                    <a:pt x="476" y="3231"/>
                  </a:cubicBezTo>
                  <a:cubicBezTo>
                    <a:pt x="1" y="4118"/>
                    <a:pt x="1109" y="4814"/>
                    <a:pt x="1109" y="4814"/>
                  </a:cubicBezTo>
                  <a:cubicBezTo>
                    <a:pt x="3294" y="4561"/>
                    <a:pt x="3960" y="3611"/>
                    <a:pt x="3960" y="3611"/>
                  </a:cubicBezTo>
                  <a:cubicBezTo>
                    <a:pt x="2566" y="2281"/>
                    <a:pt x="3738" y="1"/>
                    <a:pt x="3738"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0"/>
            <p:cNvSpPr/>
            <p:nvPr/>
          </p:nvSpPr>
          <p:spPr>
            <a:xfrm>
              <a:off x="3306050" y="2362250"/>
              <a:ext cx="66525" cy="40400"/>
            </a:xfrm>
            <a:custGeom>
              <a:avLst/>
              <a:gdLst/>
              <a:ahLst/>
              <a:cxnLst/>
              <a:rect l="l" t="t" r="r" b="b"/>
              <a:pathLst>
                <a:path w="2661" h="1616" extrusionOk="0">
                  <a:moveTo>
                    <a:pt x="2661" y="1"/>
                  </a:moveTo>
                  <a:lnTo>
                    <a:pt x="1" y="507"/>
                  </a:lnTo>
                  <a:cubicBezTo>
                    <a:pt x="64" y="951"/>
                    <a:pt x="96" y="1299"/>
                    <a:pt x="96" y="1616"/>
                  </a:cubicBezTo>
                  <a:cubicBezTo>
                    <a:pt x="1901" y="1616"/>
                    <a:pt x="2661" y="1"/>
                    <a:pt x="2661" y="1"/>
                  </a:cubicBezTo>
                  <a:close/>
                </a:path>
              </a:pathLst>
            </a:custGeom>
            <a:solidFill>
              <a:srgbClr val="EF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0"/>
            <p:cNvSpPr/>
            <p:nvPr/>
          </p:nvSpPr>
          <p:spPr>
            <a:xfrm>
              <a:off x="3249150" y="2189425"/>
              <a:ext cx="189150" cy="203025"/>
            </a:xfrm>
            <a:custGeom>
              <a:avLst/>
              <a:gdLst/>
              <a:ahLst/>
              <a:cxnLst/>
              <a:rect l="l" t="t" r="r" b="b"/>
              <a:pathLst>
                <a:path w="7566" h="8121" extrusionOk="0">
                  <a:moveTo>
                    <a:pt x="3417" y="1"/>
                  </a:moveTo>
                  <a:cubicBezTo>
                    <a:pt x="1376" y="1"/>
                    <a:pt x="616" y="1200"/>
                    <a:pt x="345" y="3462"/>
                  </a:cubicBezTo>
                  <a:cubicBezTo>
                    <a:pt x="1" y="6129"/>
                    <a:pt x="410" y="8120"/>
                    <a:pt x="2653" y="8120"/>
                  </a:cubicBezTo>
                  <a:cubicBezTo>
                    <a:pt x="2887" y="8120"/>
                    <a:pt x="3141" y="8099"/>
                    <a:pt x="3417" y="8054"/>
                  </a:cubicBezTo>
                  <a:cubicBezTo>
                    <a:pt x="7375" y="7420"/>
                    <a:pt x="7565" y="231"/>
                    <a:pt x="3733" y="10"/>
                  </a:cubicBezTo>
                  <a:cubicBezTo>
                    <a:pt x="3625" y="4"/>
                    <a:pt x="3519" y="1"/>
                    <a:pt x="3417"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0"/>
            <p:cNvSpPr/>
            <p:nvPr/>
          </p:nvSpPr>
          <p:spPr>
            <a:xfrm>
              <a:off x="3276750" y="2274375"/>
              <a:ext cx="18250" cy="30175"/>
            </a:xfrm>
            <a:custGeom>
              <a:avLst/>
              <a:gdLst/>
              <a:ahLst/>
              <a:cxnLst/>
              <a:rect l="l" t="t" r="r" b="b"/>
              <a:pathLst>
                <a:path w="730" h="1207" extrusionOk="0">
                  <a:moveTo>
                    <a:pt x="729" y="0"/>
                  </a:moveTo>
                  <a:lnTo>
                    <a:pt x="729" y="0"/>
                  </a:lnTo>
                  <a:cubicBezTo>
                    <a:pt x="729" y="1"/>
                    <a:pt x="381" y="570"/>
                    <a:pt x="1" y="919"/>
                  </a:cubicBezTo>
                  <a:cubicBezTo>
                    <a:pt x="1" y="919"/>
                    <a:pt x="173" y="1206"/>
                    <a:pt x="545" y="1206"/>
                  </a:cubicBezTo>
                  <a:cubicBezTo>
                    <a:pt x="564" y="1206"/>
                    <a:pt x="583" y="1205"/>
                    <a:pt x="603" y="1204"/>
                  </a:cubicBezTo>
                  <a:lnTo>
                    <a:pt x="729" y="0"/>
                  </a:ln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0"/>
            <p:cNvSpPr/>
            <p:nvPr/>
          </p:nvSpPr>
          <p:spPr>
            <a:xfrm>
              <a:off x="3329800" y="2263300"/>
              <a:ext cx="12700" cy="17425"/>
            </a:xfrm>
            <a:custGeom>
              <a:avLst/>
              <a:gdLst/>
              <a:ahLst/>
              <a:cxnLst/>
              <a:rect l="l" t="t" r="r" b="b"/>
              <a:pathLst>
                <a:path w="508" h="697" extrusionOk="0">
                  <a:moveTo>
                    <a:pt x="286" y="0"/>
                  </a:moveTo>
                  <a:cubicBezTo>
                    <a:pt x="159" y="0"/>
                    <a:pt x="32" y="158"/>
                    <a:pt x="32" y="348"/>
                  </a:cubicBezTo>
                  <a:cubicBezTo>
                    <a:pt x="1" y="538"/>
                    <a:pt x="96" y="697"/>
                    <a:pt x="222" y="697"/>
                  </a:cubicBezTo>
                  <a:cubicBezTo>
                    <a:pt x="349" y="697"/>
                    <a:pt x="476" y="570"/>
                    <a:pt x="476" y="380"/>
                  </a:cubicBezTo>
                  <a:cubicBezTo>
                    <a:pt x="507" y="190"/>
                    <a:pt x="412" y="32"/>
                    <a:pt x="286"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0"/>
            <p:cNvSpPr/>
            <p:nvPr/>
          </p:nvSpPr>
          <p:spPr>
            <a:xfrm>
              <a:off x="3328225" y="2259325"/>
              <a:ext cx="9525" cy="5800"/>
            </a:xfrm>
            <a:custGeom>
              <a:avLst/>
              <a:gdLst/>
              <a:ahLst/>
              <a:cxnLst/>
              <a:rect l="l" t="t" r="r" b="b"/>
              <a:pathLst>
                <a:path w="381" h="232" extrusionOk="0">
                  <a:moveTo>
                    <a:pt x="0" y="1"/>
                  </a:moveTo>
                  <a:cubicBezTo>
                    <a:pt x="0" y="1"/>
                    <a:pt x="106" y="232"/>
                    <a:pt x="264" y="232"/>
                  </a:cubicBezTo>
                  <a:cubicBezTo>
                    <a:pt x="300" y="232"/>
                    <a:pt x="339" y="220"/>
                    <a:pt x="380" y="191"/>
                  </a:cubicBezTo>
                  <a:lnTo>
                    <a:pt x="0"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0"/>
            <p:cNvSpPr/>
            <p:nvPr/>
          </p:nvSpPr>
          <p:spPr>
            <a:xfrm>
              <a:off x="3271225" y="2257750"/>
              <a:ext cx="11900" cy="17450"/>
            </a:xfrm>
            <a:custGeom>
              <a:avLst/>
              <a:gdLst/>
              <a:ahLst/>
              <a:cxnLst/>
              <a:rect l="l" t="t" r="r" b="b"/>
              <a:pathLst>
                <a:path w="476" h="698" extrusionOk="0">
                  <a:moveTo>
                    <a:pt x="285" y="0"/>
                  </a:moveTo>
                  <a:cubicBezTo>
                    <a:pt x="159" y="0"/>
                    <a:pt x="32" y="159"/>
                    <a:pt x="32" y="349"/>
                  </a:cubicBezTo>
                  <a:cubicBezTo>
                    <a:pt x="0" y="539"/>
                    <a:pt x="95" y="697"/>
                    <a:pt x="222" y="697"/>
                  </a:cubicBezTo>
                  <a:cubicBezTo>
                    <a:pt x="349" y="697"/>
                    <a:pt x="475" y="570"/>
                    <a:pt x="475" y="380"/>
                  </a:cubicBezTo>
                  <a:cubicBezTo>
                    <a:pt x="475" y="190"/>
                    <a:pt x="412" y="32"/>
                    <a:pt x="28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0"/>
            <p:cNvSpPr/>
            <p:nvPr/>
          </p:nvSpPr>
          <p:spPr>
            <a:xfrm>
              <a:off x="3269625" y="2253775"/>
              <a:ext cx="9525" cy="5825"/>
            </a:xfrm>
            <a:custGeom>
              <a:avLst/>
              <a:gdLst/>
              <a:ahLst/>
              <a:cxnLst/>
              <a:rect l="l" t="t" r="r" b="b"/>
              <a:pathLst>
                <a:path w="381" h="233" extrusionOk="0">
                  <a:moveTo>
                    <a:pt x="1" y="1"/>
                  </a:moveTo>
                  <a:cubicBezTo>
                    <a:pt x="1" y="1"/>
                    <a:pt x="106" y="232"/>
                    <a:pt x="265" y="232"/>
                  </a:cubicBezTo>
                  <a:cubicBezTo>
                    <a:pt x="301" y="232"/>
                    <a:pt x="340" y="220"/>
                    <a:pt x="381" y="191"/>
                  </a:cubicBezTo>
                  <a:lnTo>
                    <a:pt x="1"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0"/>
            <p:cNvSpPr/>
            <p:nvPr/>
          </p:nvSpPr>
          <p:spPr>
            <a:xfrm>
              <a:off x="3330600" y="2229225"/>
              <a:ext cx="30100" cy="15875"/>
            </a:xfrm>
            <a:custGeom>
              <a:avLst/>
              <a:gdLst/>
              <a:ahLst/>
              <a:cxnLst/>
              <a:rect l="l" t="t" r="r" b="b"/>
              <a:pathLst>
                <a:path w="1204" h="635" extrusionOk="0">
                  <a:moveTo>
                    <a:pt x="131" y="1"/>
                  </a:moveTo>
                  <a:cubicBezTo>
                    <a:pt x="112" y="1"/>
                    <a:pt x="99" y="1"/>
                    <a:pt x="95" y="1"/>
                  </a:cubicBezTo>
                  <a:cubicBezTo>
                    <a:pt x="32" y="1"/>
                    <a:pt x="0" y="65"/>
                    <a:pt x="0" y="128"/>
                  </a:cubicBezTo>
                  <a:cubicBezTo>
                    <a:pt x="0" y="191"/>
                    <a:pt x="32" y="223"/>
                    <a:pt x="95" y="223"/>
                  </a:cubicBezTo>
                  <a:cubicBezTo>
                    <a:pt x="95" y="223"/>
                    <a:pt x="108" y="222"/>
                    <a:pt x="130" y="222"/>
                  </a:cubicBezTo>
                  <a:cubicBezTo>
                    <a:pt x="261" y="222"/>
                    <a:pt x="738" y="246"/>
                    <a:pt x="982" y="571"/>
                  </a:cubicBezTo>
                  <a:cubicBezTo>
                    <a:pt x="1014" y="603"/>
                    <a:pt x="1045" y="635"/>
                    <a:pt x="1077" y="635"/>
                  </a:cubicBezTo>
                  <a:cubicBezTo>
                    <a:pt x="1109" y="635"/>
                    <a:pt x="1109" y="603"/>
                    <a:pt x="1140" y="603"/>
                  </a:cubicBezTo>
                  <a:cubicBezTo>
                    <a:pt x="1172" y="571"/>
                    <a:pt x="1204" y="508"/>
                    <a:pt x="1172" y="445"/>
                  </a:cubicBezTo>
                  <a:cubicBezTo>
                    <a:pt x="837" y="25"/>
                    <a:pt x="280" y="1"/>
                    <a:pt x="13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0"/>
            <p:cNvSpPr/>
            <p:nvPr/>
          </p:nvSpPr>
          <p:spPr>
            <a:xfrm>
              <a:off x="3264875" y="2223200"/>
              <a:ext cx="29325" cy="10025"/>
            </a:xfrm>
            <a:custGeom>
              <a:avLst/>
              <a:gdLst/>
              <a:ahLst/>
              <a:cxnLst/>
              <a:rect l="l" t="t" r="r" b="b"/>
              <a:pathLst>
                <a:path w="1173" h="401" extrusionOk="0">
                  <a:moveTo>
                    <a:pt x="781" y="1"/>
                  </a:moveTo>
                  <a:cubicBezTo>
                    <a:pt x="605" y="1"/>
                    <a:pt x="368" y="44"/>
                    <a:pt x="96" y="211"/>
                  </a:cubicBezTo>
                  <a:cubicBezTo>
                    <a:pt x="33" y="242"/>
                    <a:pt x="1" y="306"/>
                    <a:pt x="33" y="369"/>
                  </a:cubicBezTo>
                  <a:cubicBezTo>
                    <a:pt x="64" y="401"/>
                    <a:pt x="96" y="401"/>
                    <a:pt x="128" y="401"/>
                  </a:cubicBezTo>
                  <a:lnTo>
                    <a:pt x="191" y="401"/>
                  </a:lnTo>
                  <a:cubicBezTo>
                    <a:pt x="442" y="250"/>
                    <a:pt x="658" y="214"/>
                    <a:pt x="806" y="214"/>
                  </a:cubicBezTo>
                  <a:cubicBezTo>
                    <a:pt x="937" y="214"/>
                    <a:pt x="1014" y="242"/>
                    <a:pt x="1014" y="242"/>
                  </a:cubicBezTo>
                  <a:cubicBezTo>
                    <a:pt x="1033" y="252"/>
                    <a:pt x="1051" y="255"/>
                    <a:pt x="1069" y="255"/>
                  </a:cubicBezTo>
                  <a:cubicBezTo>
                    <a:pt x="1112" y="255"/>
                    <a:pt x="1150" y="233"/>
                    <a:pt x="1173" y="211"/>
                  </a:cubicBezTo>
                  <a:cubicBezTo>
                    <a:pt x="1173" y="147"/>
                    <a:pt x="1173" y="84"/>
                    <a:pt x="1109" y="52"/>
                  </a:cubicBezTo>
                  <a:cubicBezTo>
                    <a:pt x="1093" y="52"/>
                    <a:pt x="973" y="1"/>
                    <a:pt x="78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0"/>
            <p:cNvSpPr/>
            <p:nvPr/>
          </p:nvSpPr>
          <p:spPr>
            <a:xfrm>
              <a:off x="3298925" y="2318700"/>
              <a:ext cx="38825" cy="29325"/>
            </a:xfrm>
            <a:custGeom>
              <a:avLst/>
              <a:gdLst/>
              <a:ahLst/>
              <a:cxnLst/>
              <a:rect l="l" t="t" r="r" b="b"/>
              <a:pathLst>
                <a:path w="1553" h="1173" extrusionOk="0">
                  <a:moveTo>
                    <a:pt x="1521" y="1"/>
                  </a:moveTo>
                  <a:cubicBezTo>
                    <a:pt x="1172" y="254"/>
                    <a:pt x="571" y="318"/>
                    <a:pt x="222" y="349"/>
                  </a:cubicBezTo>
                  <a:lnTo>
                    <a:pt x="1" y="349"/>
                  </a:lnTo>
                  <a:cubicBezTo>
                    <a:pt x="127" y="634"/>
                    <a:pt x="222" y="1173"/>
                    <a:pt x="222" y="1173"/>
                  </a:cubicBezTo>
                  <a:lnTo>
                    <a:pt x="381" y="1173"/>
                  </a:lnTo>
                  <a:cubicBezTo>
                    <a:pt x="1046" y="1141"/>
                    <a:pt x="1331" y="888"/>
                    <a:pt x="1489" y="634"/>
                  </a:cubicBezTo>
                  <a:cubicBezTo>
                    <a:pt x="1552" y="508"/>
                    <a:pt x="1552" y="349"/>
                    <a:pt x="1552" y="254"/>
                  </a:cubicBezTo>
                  <a:cubicBezTo>
                    <a:pt x="1552" y="128"/>
                    <a:pt x="1521" y="1"/>
                    <a:pt x="152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0"/>
            <p:cNvSpPr/>
            <p:nvPr/>
          </p:nvSpPr>
          <p:spPr>
            <a:xfrm>
              <a:off x="3304475" y="2318700"/>
              <a:ext cx="33275" cy="14275"/>
            </a:xfrm>
            <a:custGeom>
              <a:avLst/>
              <a:gdLst/>
              <a:ahLst/>
              <a:cxnLst/>
              <a:rect l="l" t="t" r="r" b="b"/>
              <a:pathLst>
                <a:path w="1331" h="571" extrusionOk="0">
                  <a:moveTo>
                    <a:pt x="1299" y="1"/>
                  </a:moveTo>
                  <a:cubicBezTo>
                    <a:pt x="950" y="254"/>
                    <a:pt x="349" y="318"/>
                    <a:pt x="0" y="349"/>
                  </a:cubicBezTo>
                  <a:lnTo>
                    <a:pt x="64" y="571"/>
                  </a:lnTo>
                  <a:cubicBezTo>
                    <a:pt x="697" y="539"/>
                    <a:pt x="1140" y="444"/>
                    <a:pt x="1330" y="254"/>
                  </a:cubicBezTo>
                  <a:cubicBezTo>
                    <a:pt x="1330" y="96"/>
                    <a:pt x="1299" y="1"/>
                    <a:pt x="129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0"/>
            <p:cNvSpPr/>
            <p:nvPr/>
          </p:nvSpPr>
          <p:spPr>
            <a:xfrm>
              <a:off x="3308425" y="2334550"/>
              <a:ext cx="26950" cy="13475"/>
            </a:xfrm>
            <a:custGeom>
              <a:avLst/>
              <a:gdLst/>
              <a:ahLst/>
              <a:cxnLst/>
              <a:rect l="l" t="t" r="r" b="b"/>
              <a:pathLst>
                <a:path w="1078" h="539" extrusionOk="0">
                  <a:moveTo>
                    <a:pt x="1077" y="0"/>
                  </a:moveTo>
                  <a:lnTo>
                    <a:pt x="1077" y="0"/>
                  </a:lnTo>
                  <a:cubicBezTo>
                    <a:pt x="856" y="32"/>
                    <a:pt x="602" y="95"/>
                    <a:pt x="349" y="190"/>
                  </a:cubicBezTo>
                  <a:cubicBezTo>
                    <a:pt x="159" y="285"/>
                    <a:pt x="64" y="412"/>
                    <a:pt x="1" y="539"/>
                  </a:cubicBezTo>
                  <a:cubicBezTo>
                    <a:pt x="666" y="507"/>
                    <a:pt x="951" y="254"/>
                    <a:pt x="1077" y="0"/>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0"/>
            <p:cNvSpPr/>
            <p:nvPr/>
          </p:nvSpPr>
          <p:spPr>
            <a:xfrm>
              <a:off x="3253175" y="2167425"/>
              <a:ext cx="197800" cy="188525"/>
            </a:xfrm>
            <a:custGeom>
              <a:avLst/>
              <a:gdLst/>
              <a:ahLst/>
              <a:cxnLst/>
              <a:rect l="l" t="t" r="r" b="b"/>
              <a:pathLst>
                <a:path w="7912" h="7541" extrusionOk="0">
                  <a:moveTo>
                    <a:pt x="3777" y="0"/>
                  </a:moveTo>
                  <a:cubicBezTo>
                    <a:pt x="0" y="0"/>
                    <a:pt x="215" y="4025"/>
                    <a:pt x="215" y="4025"/>
                  </a:cubicBezTo>
                  <a:cubicBezTo>
                    <a:pt x="463" y="1614"/>
                    <a:pt x="1796" y="1037"/>
                    <a:pt x="3015" y="1037"/>
                  </a:cubicBezTo>
                  <a:cubicBezTo>
                    <a:pt x="4133" y="1037"/>
                    <a:pt x="5156" y="1523"/>
                    <a:pt x="5156" y="1523"/>
                  </a:cubicBezTo>
                  <a:cubicBezTo>
                    <a:pt x="4903" y="2980"/>
                    <a:pt x="5884" y="4912"/>
                    <a:pt x="5884" y="4912"/>
                  </a:cubicBezTo>
                  <a:cubicBezTo>
                    <a:pt x="6486" y="6147"/>
                    <a:pt x="5441" y="7540"/>
                    <a:pt x="5441" y="7540"/>
                  </a:cubicBezTo>
                  <a:cubicBezTo>
                    <a:pt x="7594" y="5925"/>
                    <a:pt x="7911" y="130"/>
                    <a:pt x="3952" y="3"/>
                  </a:cubicBezTo>
                  <a:cubicBezTo>
                    <a:pt x="3893" y="1"/>
                    <a:pt x="3834" y="0"/>
                    <a:pt x="377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0"/>
            <p:cNvSpPr/>
            <p:nvPr/>
          </p:nvSpPr>
          <p:spPr>
            <a:xfrm>
              <a:off x="3388475" y="2280275"/>
              <a:ext cx="54575" cy="46450"/>
            </a:xfrm>
            <a:custGeom>
              <a:avLst/>
              <a:gdLst/>
              <a:ahLst/>
              <a:cxnLst/>
              <a:rect l="l" t="t" r="r" b="b"/>
              <a:pathLst>
                <a:path w="2183" h="1858" extrusionOk="0">
                  <a:moveTo>
                    <a:pt x="1015" y="1"/>
                  </a:moveTo>
                  <a:cubicBezTo>
                    <a:pt x="431" y="1"/>
                    <a:pt x="89" y="528"/>
                    <a:pt x="61" y="873"/>
                  </a:cubicBezTo>
                  <a:cubicBezTo>
                    <a:pt x="1" y="1591"/>
                    <a:pt x="111" y="1857"/>
                    <a:pt x="337" y="1857"/>
                  </a:cubicBezTo>
                  <a:cubicBezTo>
                    <a:pt x="350" y="1857"/>
                    <a:pt x="363" y="1856"/>
                    <a:pt x="377" y="1855"/>
                  </a:cubicBezTo>
                  <a:cubicBezTo>
                    <a:pt x="2182" y="1601"/>
                    <a:pt x="1897" y="113"/>
                    <a:pt x="1201" y="18"/>
                  </a:cubicBezTo>
                  <a:cubicBezTo>
                    <a:pt x="1136" y="6"/>
                    <a:pt x="1074" y="1"/>
                    <a:pt x="1015" y="1"/>
                  </a:cubicBezTo>
                  <a:close/>
                </a:path>
              </a:pathLst>
            </a:custGeom>
            <a:solidFill>
              <a:srgbClr val="FD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0"/>
            <p:cNvSpPr/>
            <p:nvPr/>
          </p:nvSpPr>
          <p:spPr>
            <a:xfrm>
              <a:off x="3203925" y="2143050"/>
              <a:ext cx="298500" cy="283350"/>
            </a:xfrm>
            <a:custGeom>
              <a:avLst/>
              <a:gdLst/>
              <a:ahLst/>
              <a:cxnLst/>
              <a:rect l="l" t="t" r="r" b="b"/>
              <a:pathLst>
                <a:path w="11940" h="11334" extrusionOk="0">
                  <a:moveTo>
                    <a:pt x="6025" y="0"/>
                  </a:moveTo>
                  <a:cubicBezTo>
                    <a:pt x="5840" y="0"/>
                    <a:pt x="5637" y="9"/>
                    <a:pt x="5416" y="28"/>
                  </a:cubicBezTo>
                  <a:cubicBezTo>
                    <a:pt x="2851" y="250"/>
                    <a:pt x="792" y="2435"/>
                    <a:pt x="380" y="5253"/>
                  </a:cubicBezTo>
                  <a:cubicBezTo>
                    <a:pt x="0" y="8040"/>
                    <a:pt x="1457" y="11175"/>
                    <a:pt x="1457" y="11175"/>
                  </a:cubicBezTo>
                  <a:cubicBezTo>
                    <a:pt x="1457" y="11175"/>
                    <a:pt x="53" y="2204"/>
                    <a:pt x="5615" y="2204"/>
                  </a:cubicBezTo>
                  <a:cubicBezTo>
                    <a:pt x="5900" y="2204"/>
                    <a:pt x="6202" y="2227"/>
                    <a:pt x="6524" y="2276"/>
                  </a:cubicBezTo>
                  <a:cubicBezTo>
                    <a:pt x="6524" y="2276"/>
                    <a:pt x="6144" y="5095"/>
                    <a:pt x="7854" y="7660"/>
                  </a:cubicBezTo>
                  <a:cubicBezTo>
                    <a:pt x="9153" y="9624"/>
                    <a:pt x="7664" y="11334"/>
                    <a:pt x="7664" y="11334"/>
                  </a:cubicBezTo>
                  <a:cubicBezTo>
                    <a:pt x="7664" y="11334"/>
                    <a:pt x="9944" y="9877"/>
                    <a:pt x="10039" y="7660"/>
                  </a:cubicBezTo>
                  <a:cubicBezTo>
                    <a:pt x="10039" y="7660"/>
                    <a:pt x="11940" y="2403"/>
                    <a:pt x="7981" y="978"/>
                  </a:cubicBezTo>
                  <a:cubicBezTo>
                    <a:pt x="7981" y="978"/>
                    <a:pt x="7981" y="0"/>
                    <a:pt x="602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0"/>
            <p:cNvSpPr/>
            <p:nvPr/>
          </p:nvSpPr>
          <p:spPr>
            <a:xfrm>
              <a:off x="3358300" y="2198375"/>
              <a:ext cx="67325" cy="194000"/>
            </a:xfrm>
            <a:custGeom>
              <a:avLst/>
              <a:gdLst/>
              <a:ahLst/>
              <a:cxnLst/>
              <a:rect l="l" t="t" r="r" b="b"/>
              <a:pathLst>
                <a:path w="2693" h="7760" extrusionOk="0">
                  <a:moveTo>
                    <a:pt x="191" y="0"/>
                  </a:moveTo>
                  <a:cubicBezTo>
                    <a:pt x="1" y="729"/>
                    <a:pt x="1" y="1425"/>
                    <a:pt x="64" y="2154"/>
                  </a:cubicBezTo>
                  <a:cubicBezTo>
                    <a:pt x="127" y="2850"/>
                    <a:pt x="254" y="3547"/>
                    <a:pt x="476" y="4244"/>
                  </a:cubicBezTo>
                  <a:cubicBezTo>
                    <a:pt x="666" y="4909"/>
                    <a:pt x="951" y="5574"/>
                    <a:pt x="1331" y="6176"/>
                  </a:cubicBezTo>
                  <a:cubicBezTo>
                    <a:pt x="1679" y="6777"/>
                    <a:pt x="2123" y="7347"/>
                    <a:pt x="2693" y="7759"/>
                  </a:cubicBezTo>
                  <a:cubicBezTo>
                    <a:pt x="2154" y="7316"/>
                    <a:pt x="1743" y="6746"/>
                    <a:pt x="1394" y="6144"/>
                  </a:cubicBezTo>
                  <a:cubicBezTo>
                    <a:pt x="1046" y="5542"/>
                    <a:pt x="793" y="4877"/>
                    <a:pt x="603" y="4212"/>
                  </a:cubicBezTo>
                  <a:cubicBezTo>
                    <a:pt x="444" y="3515"/>
                    <a:pt x="317" y="2819"/>
                    <a:pt x="286" y="2154"/>
                  </a:cubicBezTo>
                  <a:cubicBezTo>
                    <a:pt x="254" y="1457"/>
                    <a:pt x="286" y="729"/>
                    <a:pt x="476" y="95"/>
                  </a:cubicBezTo>
                  <a:lnTo>
                    <a:pt x="191"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0"/>
            <p:cNvSpPr/>
            <p:nvPr/>
          </p:nvSpPr>
          <p:spPr>
            <a:xfrm>
              <a:off x="3413725" y="2466750"/>
              <a:ext cx="80000" cy="106925"/>
            </a:xfrm>
            <a:custGeom>
              <a:avLst/>
              <a:gdLst/>
              <a:ahLst/>
              <a:cxnLst/>
              <a:rect l="l" t="t" r="r" b="b"/>
              <a:pathLst>
                <a:path w="3200" h="4277" extrusionOk="0">
                  <a:moveTo>
                    <a:pt x="2693" y="1"/>
                  </a:moveTo>
                  <a:cubicBezTo>
                    <a:pt x="2629" y="64"/>
                    <a:pt x="2249" y="444"/>
                    <a:pt x="1774" y="1014"/>
                  </a:cubicBezTo>
                  <a:cubicBezTo>
                    <a:pt x="1204" y="1743"/>
                    <a:pt x="507" y="2756"/>
                    <a:pt x="127" y="3865"/>
                  </a:cubicBezTo>
                  <a:cubicBezTo>
                    <a:pt x="64" y="3991"/>
                    <a:pt x="32" y="4118"/>
                    <a:pt x="1" y="4276"/>
                  </a:cubicBezTo>
                  <a:cubicBezTo>
                    <a:pt x="602" y="3928"/>
                    <a:pt x="1141" y="3548"/>
                    <a:pt x="1647" y="3104"/>
                  </a:cubicBezTo>
                  <a:cubicBezTo>
                    <a:pt x="2217" y="2629"/>
                    <a:pt x="2724" y="2091"/>
                    <a:pt x="3199" y="1489"/>
                  </a:cubicBezTo>
                  <a:cubicBezTo>
                    <a:pt x="3073" y="729"/>
                    <a:pt x="2914" y="191"/>
                    <a:pt x="269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0"/>
            <p:cNvSpPr/>
            <p:nvPr/>
          </p:nvSpPr>
          <p:spPr>
            <a:xfrm>
              <a:off x="3413725" y="2466750"/>
              <a:ext cx="80000" cy="106925"/>
            </a:xfrm>
            <a:custGeom>
              <a:avLst/>
              <a:gdLst/>
              <a:ahLst/>
              <a:cxnLst/>
              <a:rect l="l" t="t" r="r" b="b"/>
              <a:pathLst>
                <a:path w="3200" h="4277" extrusionOk="0">
                  <a:moveTo>
                    <a:pt x="2693" y="1"/>
                  </a:moveTo>
                  <a:cubicBezTo>
                    <a:pt x="2629" y="64"/>
                    <a:pt x="2249" y="444"/>
                    <a:pt x="1774" y="1014"/>
                  </a:cubicBezTo>
                  <a:cubicBezTo>
                    <a:pt x="1204" y="1743"/>
                    <a:pt x="507" y="2756"/>
                    <a:pt x="127" y="3865"/>
                  </a:cubicBezTo>
                  <a:cubicBezTo>
                    <a:pt x="64" y="3991"/>
                    <a:pt x="32" y="4118"/>
                    <a:pt x="1" y="4276"/>
                  </a:cubicBezTo>
                  <a:cubicBezTo>
                    <a:pt x="602" y="3928"/>
                    <a:pt x="1141" y="3548"/>
                    <a:pt x="1647" y="3104"/>
                  </a:cubicBezTo>
                  <a:cubicBezTo>
                    <a:pt x="2217" y="2629"/>
                    <a:pt x="2724" y="2091"/>
                    <a:pt x="3199" y="1489"/>
                  </a:cubicBezTo>
                  <a:cubicBezTo>
                    <a:pt x="3073" y="729"/>
                    <a:pt x="2914" y="191"/>
                    <a:pt x="269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0"/>
            <p:cNvSpPr/>
            <p:nvPr/>
          </p:nvSpPr>
          <p:spPr>
            <a:xfrm>
              <a:off x="2515900" y="1670300"/>
              <a:ext cx="282675" cy="282650"/>
            </a:xfrm>
            <a:custGeom>
              <a:avLst/>
              <a:gdLst/>
              <a:ahLst/>
              <a:cxnLst/>
              <a:rect l="l" t="t" r="r" b="b"/>
              <a:pathLst>
                <a:path w="11307" h="11306" extrusionOk="0">
                  <a:moveTo>
                    <a:pt x="5670" y="0"/>
                  </a:moveTo>
                  <a:cubicBezTo>
                    <a:pt x="2534" y="0"/>
                    <a:pt x="1" y="2502"/>
                    <a:pt x="1" y="5637"/>
                  </a:cubicBezTo>
                  <a:cubicBezTo>
                    <a:pt x="1" y="8772"/>
                    <a:pt x="2534" y="11306"/>
                    <a:pt x="5670" y="11306"/>
                  </a:cubicBezTo>
                  <a:cubicBezTo>
                    <a:pt x="8773" y="11306"/>
                    <a:pt x="11307" y="8772"/>
                    <a:pt x="11307" y="5637"/>
                  </a:cubicBezTo>
                  <a:cubicBezTo>
                    <a:pt x="11307" y="2502"/>
                    <a:pt x="8773" y="0"/>
                    <a:pt x="5670"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0"/>
            <p:cNvSpPr/>
            <p:nvPr/>
          </p:nvSpPr>
          <p:spPr>
            <a:xfrm>
              <a:off x="2523825" y="1678200"/>
              <a:ext cx="266850" cy="266850"/>
            </a:xfrm>
            <a:custGeom>
              <a:avLst/>
              <a:gdLst/>
              <a:ahLst/>
              <a:cxnLst/>
              <a:rect l="l" t="t" r="r" b="b"/>
              <a:pathLst>
                <a:path w="10674" h="10674" extrusionOk="0">
                  <a:moveTo>
                    <a:pt x="5353" y="1"/>
                  </a:moveTo>
                  <a:cubicBezTo>
                    <a:pt x="2407" y="1"/>
                    <a:pt x="1" y="2376"/>
                    <a:pt x="1" y="5321"/>
                  </a:cubicBezTo>
                  <a:cubicBezTo>
                    <a:pt x="1" y="6619"/>
                    <a:pt x="476" y="7791"/>
                    <a:pt x="1236" y="8710"/>
                  </a:cubicBezTo>
                  <a:cubicBezTo>
                    <a:pt x="2217" y="9913"/>
                    <a:pt x="3706" y="10673"/>
                    <a:pt x="5353" y="10673"/>
                  </a:cubicBezTo>
                  <a:cubicBezTo>
                    <a:pt x="6904" y="10673"/>
                    <a:pt x="8266" y="10008"/>
                    <a:pt x="9248" y="8963"/>
                  </a:cubicBezTo>
                  <a:cubicBezTo>
                    <a:pt x="10135" y="8013"/>
                    <a:pt x="10673" y="6714"/>
                    <a:pt x="10673" y="5321"/>
                  </a:cubicBezTo>
                  <a:cubicBezTo>
                    <a:pt x="10673" y="2376"/>
                    <a:pt x="8298" y="1"/>
                    <a:pt x="535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0"/>
            <p:cNvSpPr/>
            <p:nvPr/>
          </p:nvSpPr>
          <p:spPr>
            <a:xfrm>
              <a:off x="2554700" y="1693200"/>
              <a:ext cx="200325" cy="251850"/>
            </a:xfrm>
            <a:custGeom>
              <a:avLst/>
              <a:gdLst/>
              <a:ahLst/>
              <a:cxnLst/>
              <a:rect l="l" t="t" r="r" b="b"/>
              <a:pathLst>
                <a:path w="8013" h="10074" extrusionOk="0">
                  <a:moveTo>
                    <a:pt x="4589" y="0"/>
                  </a:moveTo>
                  <a:cubicBezTo>
                    <a:pt x="4570" y="0"/>
                    <a:pt x="4550" y="1"/>
                    <a:pt x="4529" y="2"/>
                  </a:cubicBezTo>
                  <a:cubicBezTo>
                    <a:pt x="4149" y="30"/>
                    <a:pt x="4188" y="383"/>
                    <a:pt x="3947" y="383"/>
                  </a:cubicBezTo>
                  <a:cubicBezTo>
                    <a:pt x="3907" y="383"/>
                    <a:pt x="3860" y="373"/>
                    <a:pt x="3801" y="351"/>
                  </a:cubicBezTo>
                  <a:cubicBezTo>
                    <a:pt x="3389" y="192"/>
                    <a:pt x="3484" y="2"/>
                    <a:pt x="3136" y="2"/>
                  </a:cubicBezTo>
                  <a:cubicBezTo>
                    <a:pt x="2819" y="2"/>
                    <a:pt x="3136" y="477"/>
                    <a:pt x="2598" y="509"/>
                  </a:cubicBezTo>
                  <a:cubicBezTo>
                    <a:pt x="2531" y="513"/>
                    <a:pt x="2476" y="515"/>
                    <a:pt x="2429" y="515"/>
                  </a:cubicBezTo>
                  <a:cubicBezTo>
                    <a:pt x="2324" y="515"/>
                    <a:pt x="2263" y="507"/>
                    <a:pt x="2222" y="507"/>
                  </a:cubicBezTo>
                  <a:cubicBezTo>
                    <a:pt x="2141" y="507"/>
                    <a:pt x="2137" y="535"/>
                    <a:pt x="2028" y="699"/>
                  </a:cubicBezTo>
                  <a:cubicBezTo>
                    <a:pt x="1869" y="952"/>
                    <a:pt x="1869" y="1586"/>
                    <a:pt x="2028" y="1903"/>
                  </a:cubicBezTo>
                  <a:cubicBezTo>
                    <a:pt x="1964" y="2188"/>
                    <a:pt x="1901" y="2663"/>
                    <a:pt x="1964" y="3106"/>
                  </a:cubicBezTo>
                  <a:lnTo>
                    <a:pt x="1933" y="3106"/>
                  </a:lnTo>
                  <a:cubicBezTo>
                    <a:pt x="1901" y="3106"/>
                    <a:pt x="1869" y="3138"/>
                    <a:pt x="1869" y="3169"/>
                  </a:cubicBezTo>
                  <a:cubicBezTo>
                    <a:pt x="1869" y="3201"/>
                    <a:pt x="1869" y="3233"/>
                    <a:pt x="1901" y="3233"/>
                  </a:cubicBezTo>
                  <a:lnTo>
                    <a:pt x="1964" y="3233"/>
                  </a:lnTo>
                  <a:cubicBezTo>
                    <a:pt x="1806" y="3929"/>
                    <a:pt x="1869" y="4689"/>
                    <a:pt x="1996" y="5259"/>
                  </a:cubicBezTo>
                  <a:cubicBezTo>
                    <a:pt x="1996" y="5323"/>
                    <a:pt x="2028" y="5386"/>
                    <a:pt x="2059" y="5449"/>
                  </a:cubicBezTo>
                  <a:cubicBezTo>
                    <a:pt x="2218" y="5924"/>
                    <a:pt x="2566" y="6273"/>
                    <a:pt x="2978" y="6495"/>
                  </a:cubicBezTo>
                  <a:cubicBezTo>
                    <a:pt x="3199" y="6621"/>
                    <a:pt x="3453" y="6685"/>
                    <a:pt x="3706" y="6685"/>
                  </a:cubicBezTo>
                  <a:cubicBezTo>
                    <a:pt x="3738" y="6906"/>
                    <a:pt x="3706" y="7128"/>
                    <a:pt x="3643" y="7318"/>
                  </a:cubicBezTo>
                  <a:cubicBezTo>
                    <a:pt x="3579" y="7508"/>
                    <a:pt x="3484" y="7666"/>
                    <a:pt x="3326" y="7793"/>
                  </a:cubicBezTo>
                  <a:cubicBezTo>
                    <a:pt x="2598" y="7730"/>
                    <a:pt x="1964" y="7698"/>
                    <a:pt x="1521" y="7666"/>
                  </a:cubicBezTo>
                  <a:cubicBezTo>
                    <a:pt x="1521" y="7603"/>
                    <a:pt x="1521" y="7571"/>
                    <a:pt x="1521" y="7571"/>
                  </a:cubicBezTo>
                  <a:lnTo>
                    <a:pt x="1204" y="7635"/>
                  </a:lnTo>
                  <a:cubicBezTo>
                    <a:pt x="1141" y="7635"/>
                    <a:pt x="1077" y="7603"/>
                    <a:pt x="1014" y="7603"/>
                  </a:cubicBezTo>
                  <a:cubicBezTo>
                    <a:pt x="792" y="7603"/>
                    <a:pt x="602" y="7666"/>
                    <a:pt x="444" y="7761"/>
                  </a:cubicBezTo>
                  <a:lnTo>
                    <a:pt x="349" y="7793"/>
                  </a:lnTo>
                  <a:cubicBezTo>
                    <a:pt x="349" y="7793"/>
                    <a:pt x="349" y="7825"/>
                    <a:pt x="349" y="7825"/>
                  </a:cubicBezTo>
                  <a:cubicBezTo>
                    <a:pt x="222" y="7920"/>
                    <a:pt x="159" y="8015"/>
                    <a:pt x="96" y="8110"/>
                  </a:cubicBezTo>
                  <a:cubicBezTo>
                    <a:pt x="64" y="8110"/>
                    <a:pt x="32" y="8110"/>
                    <a:pt x="1" y="8141"/>
                  </a:cubicBezTo>
                  <a:cubicBezTo>
                    <a:pt x="982" y="9313"/>
                    <a:pt x="2471" y="10073"/>
                    <a:pt x="4118" y="10073"/>
                  </a:cubicBezTo>
                  <a:cubicBezTo>
                    <a:pt x="5669" y="10073"/>
                    <a:pt x="7031" y="9408"/>
                    <a:pt x="8013" y="8363"/>
                  </a:cubicBezTo>
                  <a:cubicBezTo>
                    <a:pt x="7380" y="8173"/>
                    <a:pt x="6493" y="8078"/>
                    <a:pt x="5543" y="7951"/>
                  </a:cubicBezTo>
                  <a:cubicBezTo>
                    <a:pt x="5258" y="7350"/>
                    <a:pt x="5353" y="6400"/>
                    <a:pt x="5479" y="5576"/>
                  </a:cubicBezTo>
                  <a:cubicBezTo>
                    <a:pt x="5606" y="5418"/>
                    <a:pt x="5701" y="5228"/>
                    <a:pt x="5828" y="5006"/>
                  </a:cubicBezTo>
                  <a:cubicBezTo>
                    <a:pt x="6049" y="4879"/>
                    <a:pt x="6240" y="4689"/>
                    <a:pt x="6335" y="4436"/>
                  </a:cubicBezTo>
                  <a:cubicBezTo>
                    <a:pt x="6461" y="4183"/>
                    <a:pt x="6398" y="3898"/>
                    <a:pt x="6240" y="3739"/>
                  </a:cubicBezTo>
                  <a:cubicBezTo>
                    <a:pt x="6303" y="3518"/>
                    <a:pt x="6335" y="3296"/>
                    <a:pt x="6366" y="3074"/>
                  </a:cubicBezTo>
                  <a:cubicBezTo>
                    <a:pt x="6366" y="3074"/>
                    <a:pt x="6936" y="2188"/>
                    <a:pt x="6936" y="1713"/>
                  </a:cubicBezTo>
                  <a:cubicBezTo>
                    <a:pt x="6936" y="1649"/>
                    <a:pt x="6936" y="1586"/>
                    <a:pt x="6905" y="1554"/>
                  </a:cubicBezTo>
                  <a:cubicBezTo>
                    <a:pt x="6683" y="1174"/>
                    <a:pt x="6525" y="1364"/>
                    <a:pt x="6398" y="1237"/>
                  </a:cubicBezTo>
                  <a:cubicBezTo>
                    <a:pt x="6303" y="1111"/>
                    <a:pt x="6271" y="414"/>
                    <a:pt x="6049" y="414"/>
                  </a:cubicBezTo>
                  <a:cubicBezTo>
                    <a:pt x="5881" y="414"/>
                    <a:pt x="5796" y="442"/>
                    <a:pt x="5655" y="442"/>
                  </a:cubicBezTo>
                  <a:cubicBezTo>
                    <a:pt x="5585" y="442"/>
                    <a:pt x="5501" y="435"/>
                    <a:pt x="5384" y="414"/>
                  </a:cubicBezTo>
                  <a:cubicBezTo>
                    <a:pt x="5081" y="323"/>
                    <a:pt x="5010" y="0"/>
                    <a:pt x="4589"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0"/>
            <p:cNvSpPr/>
            <p:nvPr/>
          </p:nvSpPr>
          <p:spPr>
            <a:xfrm>
              <a:off x="1561100" y="3926300"/>
              <a:ext cx="310375" cy="282875"/>
            </a:xfrm>
            <a:custGeom>
              <a:avLst/>
              <a:gdLst/>
              <a:ahLst/>
              <a:cxnLst/>
              <a:rect l="l" t="t" r="r" b="b"/>
              <a:pathLst>
                <a:path w="12415" h="11315" extrusionOk="0">
                  <a:moveTo>
                    <a:pt x="6223" y="1"/>
                  </a:moveTo>
                  <a:cubicBezTo>
                    <a:pt x="4774" y="1"/>
                    <a:pt x="3325" y="555"/>
                    <a:pt x="2217" y="1663"/>
                  </a:cubicBezTo>
                  <a:cubicBezTo>
                    <a:pt x="0" y="3880"/>
                    <a:pt x="0" y="7459"/>
                    <a:pt x="2217" y="9675"/>
                  </a:cubicBezTo>
                  <a:cubicBezTo>
                    <a:pt x="3325" y="10768"/>
                    <a:pt x="4774" y="11314"/>
                    <a:pt x="6223" y="11314"/>
                  </a:cubicBezTo>
                  <a:cubicBezTo>
                    <a:pt x="7672" y="11314"/>
                    <a:pt x="9121" y="10768"/>
                    <a:pt x="10229" y="9675"/>
                  </a:cubicBezTo>
                  <a:cubicBezTo>
                    <a:pt x="12414" y="7459"/>
                    <a:pt x="12414" y="3880"/>
                    <a:pt x="10229" y="1663"/>
                  </a:cubicBezTo>
                  <a:cubicBezTo>
                    <a:pt x="9121" y="555"/>
                    <a:pt x="7672" y="1"/>
                    <a:pt x="6223"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0"/>
            <p:cNvSpPr/>
            <p:nvPr/>
          </p:nvSpPr>
          <p:spPr>
            <a:xfrm>
              <a:off x="1583250" y="3934625"/>
              <a:ext cx="266850" cy="266825"/>
            </a:xfrm>
            <a:custGeom>
              <a:avLst/>
              <a:gdLst/>
              <a:ahLst/>
              <a:cxnLst/>
              <a:rect l="l" t="t" r="r" b="b"/>
              <a:pathLst>
                <a:path w="10674" h="10673" extrusionOk="0">
                  <a:moveTo>
                    <a:pt x="5321" y="0"/>
                  </a:moveTo>
                  <a:cubicBezTo>
                    <a:pt x="2376" y="0"/>
                    <a:pt x="1" y="2375"/>
                    <a:pt x="1" y="5320"/>
                  </a:cubicBezTo>
                  <a:cubicBezTo>
                    <a:pt x="1" y="7157"/>
                    <a:pt x="919" y="8772"/>
                    <a:pt x="2313" y="9722"/>
                  </a:cubicBezTo>
                  <a:cubicBezTo>
                    <a:pt x="3168" y="10324"/>
                    <a:pt x="4213" y="10672"/>
                    <a:pt x="5321" y="10672"/>
                  </a:cubicBezTo>
                  <a:cubicBezTo>
                    <a:pt x="6746" y="10672"/>
                    <a:pt x="8045" y="10102"/>
                    <a:pt x="8995" y="9184"/>
                  </a:cubicBezTo>
                  <a:cubicBezTo>
                    <a:pt x="10040" y="8234"/>
                    <a:pt x="10673" y="6872"/>
                    <a:pt x="10673" y="5320"/>
                  </a:cubicBezTo>
                  <a:cubicBezTo>
                    <a:pt x="10673" y="2375"/>
                    <a:pt x="8266" y="0"/>
                    <a:pt x="532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0"/>
            <p:cNvSpPr/>
            <p:nvPr/>
          </p:nvSpPr>
          <p:spPr>
            <a:xfrm>
              <a:off x="1636300" y="3959350"/>
              <a:ext cx="171825" cy="242100"/>
            </a:xfrm>
            <a:custGeom>
              <a:avLst/>
              <a:gdLst/>
              <a:ahLst/>
              <a:cxnLst/>
              <a:rect l="l" t="t" r="r" b="b"/>
              <a:pathLst>
                <a:path w="6873" h="9684" extrusionOk="0">
                  <a:moveTo>
                    <a:pt x="2625" y="0"/>
                  </a:moveTo>
                  <a:cubicBezTo>
                    <a:pt x="2289" y="0"/>
                    <a:pt x="1937" y="51"/>
                    <a:pt x="1584" y="183"/>
                  </a:cubicBezTo>
                  <a:cubicBezTo>
                    <a:pt x="1" y="784"/>
                    <a:pt x="412" y="2431"/>
                    <a:pt x="412" y="2431"/>
                  </a:cubicBezTo>
                  <a:lnTo>
                    <a:pt x="444" y="2431"/>
                  </a:lnTo>
                  <a:cubicBezTo>
                    <a:pt x="444" y="2780"/>
                    <a:pt x="507" y="3223"/>
                    <a:pt x="602" y="3698"/>
                  </a:cubicBezTo>
                  <a:cubicBezTo>
                    <a:pt x="412" y="3920"/>
                    <a:pt x="349" y="4236"/>
                    <a:pt x="507" y="4521"/>
                  </a:cubicBezTo>
                  <a:cubicBezTo>
                    <a:pt x="634" y="4806"/>
                    <a:pt x="824" y="5028"/>
                    <a:pt x="1077" y="5155"/>
                  </a:cubicBezTo>
                  <a:cubicBezTo>
                    <a:pt x="1236" y="5440"/>
                    <a:pt x="1362" y="5661"/>
                    <a:pt x="1489" y="5852"/>
                  </a:cubicBezTo>
                  <a:cubicBezTo>
                    <a:pt x="1647" y="6770"/>
                    <a:pt x="1742" y="7878"/>
                    <a:pt x="1394" y="8607"/>
                  </a:cubicBezTo>
                  <a:cubicBezTo>
                    <a:pt x="982" y="8638"/>
                    <a:pt x="571" y="8670"/>
                    <a:pt x="191" y="8733"/>
                  </a:cubicBezTo>
                  <a:cubicBezTo>
                    <a:pt x="1046" y="9335"/>
                    <a:pt x="2091" y="9683"/>
                    <a:pt x="3199" y="9683"/>
                  </a:cubicBezTo>
                  <a:cubicBezTo>
                    <a:pt x="4624" y="9683"/>
                    <a:pt x="5923" y="9113"/>
                    <a:pt x="6873" y="8227"/>
                  </a:cubicBezTo>
                  <a:cubicBezTo>
                    <a:pt x="6746" y="8195"/>
                    <a:pt x="6588" y="8195"/>
                    <a:pt x="6429" y="8195"/>
                  </a:cubicBezTo>
                  <a:lnTo>
                    <a:pt x="6049" y="8132"/>
                  </a:lnTo>
                  <a:cubicBezTo>
                    <a:pt x="6049" y="8132"/>
                    <a:pt x="6049" y="8163"/>
                    <a:pt x="6049" y="8227"/>
                  </a:cubicBezTo>
                  <a:cubicBezTo>
                    <a:pt x="5574" y="8258"/>
                    <a:pt x="4846" y="8322"/>
                    <a:pt x="3991" y="8385"/>
                  </a:cubicBezTo>
                  <a:cubicBezTo>
                    <a:pt x="3801" y="8227"/>
                    <a:pt x="3674" y="8037"/>
                    <a:pt x="3611" y="7847"/>
                  </a:cubicBezTo>
                  <a:cubicBezTo>
                    <a:pt x="3548" y="7625"/>
                    <a:pt x="3516" y="7372"/>
                    <a:pt x="3516" y="7118"/>
                  </a:cubicBezTo>
                  <a:cubicBezTo>
                    <a:pt x="3833" y="7118"/>
                    <a:pt x="4118" y="7023"/>
                    <a:pt x="4403" y="6897"/>
                  </a:cubicBezTo>
                  <a:cubicBezTo>
                    <a:pt x="4878" y="6643"/>
                    <a:pt x="5258" y="6232"/>
                    <a:pt x="5448" y="5693"/>
                  </a:cubicBezTo>
                  <a:cubicBezTo>
                    <a:pt x="5479" y="5630"/>
                    <a:pt x="5511" y="5535"/>
                    <a:pt x="5511" y="5471"/>
                  </a:cubicBezTo>
                  <a:cubicBezTo>
                    <a:pt x="5669" y="4806"/>
                    <a:pt x="5701" y="3920"/>
                    <a:pt x="5543" y="3128"/>
                  </a:cubicBezTo>
                  <a:cubicBezTo>
                    <a:pt x="5606" y="2716"/>
                    <a:pt x="5574" y="2273"/>
                    <a:pt x="5543" y="1925"/>
                  </a:cubicBezTo>
                  <a:cubicBezTo>
                    <a:pt x="5638" y="1861"/>
                    <a:pt x="5764" y="1798"/>
                    <a:pt x="5828" y="1703"/>
                  </a:cubicBezTo>
                  <a:cubicBezTo>
                    <a:pt x="6603" y="955"/>
                    <a:pt x="6410" y="571"/>
                    <a:pt x="6158" y="571"/>
                  </a:cubicBezTo>
                  <a:cubicBezTo>
                    <a:pt x="6122" y="571"/>
                    <a:pt x="6085" y="579"/>
                    <a:pt x="6049" y="594"/>
                  </a:cubicBezTo>
                  <a:cubicBezTo>
                    <a:pt x="5828" y="689"/>
                    <a:pt x="5733" y="848"/>
                    <a:pt x="5669" y="911"/>
                  </a:cubicBezTo>
                  <a:cubicBezTo>
                    <a:pt x="5733" y="784"/>
                    <a:pt x="5923" y="309"/>
                    <a:pt x="5574" y="183"/>
                  </a:cubicBezTo>
                  <a:cubicBezTo>
                    <a:pt x="5523" y="159"/>
                    <a:pt x="5472" y="149"/>
                    <a:pt x="5423" y="149"/>
                  </a:cubicBezTo>
                  <a:cubicBezTo>
                    <a:pt x="5081" y="149"/>
                    <a:pt x="4814" y="658"/>
                    <a:pt x="4814" y="658"/>
                  </a:cubicBezTo>
                  <a:cubicBezTo>
                    <a:pt x="4814" y="658"/>
                    <a:pt x="3828" y="0"/>
                    <a:pt x="2625"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0"/>
            <p:cNvSpPr/>
            <p:nvPr/>
          </p:nvSpPr>
          <p:spPr>
            <a:xfrm>
              <a:off x="916625" y="2432000"/>
              <a:ext cx="311975" cy="282575"/>
            </a:xfrm>
            <a:custGeom>
              <a:avLst/>
              <a:gdLst/>
              <a:ahLst/>
              <a:cxnLst/>
              <a:rect l="l" t="t" r="r" b="b"/>
              <a:pathLst>
                <a:path w="12479" h="11303" extrusionOk="0">
                  <a:moveTo>
                    <a:pt x="6227" y="0"/>
                  </a:moveTo>
                  <a:cubicBezTo>
                    <a:pt x="3667" y="0"/>
                    <a:pt x="1352" y="1767"/>
                    <a:pt x="729" y="4368"/>
                  </a:cubicBezTo>
                  <a:cubicBezTo>
                    <a:pt x="0" y="7408"/>
                    <a:pt x="1901" y="10448"/>
                    <a:pt x="4941" y="11145"/>
                  </a:cubicBezTo>
                  <a:cubicBezTo>
                    <a:pt x="5385" y="11251"/>
                    <a:pt x="5829" y="11302"/>
                    <a:pt x="6266" y="11302"/>
                  </a:cubicBezTo>
                  <a:cubicBezTo>
                    <a:pt x="8820" y="11302"/>
                    <a:pt x="11128" y="9561"/>
                    <a:pt x="11750" y="6965"/>
                  </a:cubicBezTo>
                  <a:cubicBezTo>
                    <a:pt x="12478" y="3924"/>
                    <a:pt x="10578" y="853"/>
                    <a:pt x="7538" y="156"/>
                  </a:cubicBezTo>
                  <a:cubicBezTo>
                    <a:pt x="7098" y="51"/>
                    <a:pt x="6659" y="0"/>
                    <a:pt x="6227"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0"/>
            <p:cNvSpPr/>
            <p:nvPr/>
          </p:nvSpPr>
          <p:spPr>
            <a:xfrm>
              <a:off x="939575" y="2439850"/>
              <a:ext cx="266850" cy="266825"/>
            </a:xfrm>
            <a:custGeom>
              <a:avLst/>
              <a:gdLst/>
              <a:ahLst/>
              <a:cxnLst/>
              <a:rect l="l" t="t" r="r" b="b"/>
              <a:pathLst>
                <a:path w="10674" h="10673" extrusionOk="0">
                  <a:moveTo>
                    <a:pt x="5321" y="0"/>
                  </a:moveTo>
                  <a:cubicBezTo>
                    <a:pt x="2376" y="0"/>
                    <a:pt x="1" y="2407"/>
                    <a:pt x="1" y="5352"/>
                  </a:cubicBezTo>
                  <a:cubicBezTo>
                    <a:pt x="1" y="7126"/>
                    <a:pt x="856" y="8677"/>
                    <a:pt x="2186" y="9659"/>
                  </a:cubicBezTo>
                  <a:cubicBezTo>
                    <a:pt x="3073" y="10293"/>
                    <a:pt x="4149" y="10673"/>
                    <a:pt x="5321" y="10673"/>
                  </a:cubicBezTo>
                  <a:cubicBezTo>
                    <a:pt x="6905" y="10673"/>
                    <a:pt x="8330" y="9976"/>
                    <a:pt x="9312" y="8899"/>
                  </a:cubicBezTo>
                  <a:cubicBezTo>
                    <a:pt x="10135" y="7949"/>
                    <a:pt x="10673" y="6714"/>
                    <a:pt x="10673" y="5352"/>
                  </a:cubicBezTo>
                  <a:cubicBezTo>
                    <a:pt x="10673" y="2407"/>
                    <a:pt x="8266" y="0"/>
                    <a:pt x="532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0"/>
            <p:cNvSpPr/>
            <p:nvPr/>
          </p:nvSpPr>
          <p:spPr>
            <a:xfrm>
              <a:off x="971250" y="2471200"/>
              <a:ext cx="201125" cy="235475"/>
            </a:xfrm>
            <a:custGeom>
              <a:avLst/>
              <a:gdLst/>
              <a:ahLst/>
              <a:cxnLst/>
              <a:rect l="l" t="t" r="r" b="b"/>
              <a:pathLst>
                <a:path w="8045" h="9419" extrusionOk="0">
                  <a:moveTo>
                    <a:pt x="4280" y="1"/>
                  </a:moveTo>
                  <a:cubicBezTo>
                    <a:pt x="4080" y="1"/>
                    <a:pt x="3894" y="33"/>
                    <a:pt x="3864" y="108"/>
                  </a:cubicBezTo>
                  <a:cubicBezTo>
                    <a:pt x="3821" y="216"/>
                    <a:pt x="3705" y="279"/>
                    <a:pt x="3546" y="279"/>
                  </a:cubicBezTo>
                  <a:cubicBezTo>
                    <a:pt x="3470" y="279"/>
                    <a:pt x="3386" y="265"/>
                    <a:pt x="3294" y="235"/>
                  </a:cubicBezTo>
                  <a:cubicBezTo>
                    <a:pt x="3270" y="226"/>
                    <a:pt x="3245" y="223"/>
                    <a:pt x="3221" y="223"/>
                  </a:cubicBezTo>
                  <a:cubicBezTo>
                    <a:pt x="2962" y="223"/>
                    <a:pt x="2724" y="646"/>
                    <a:pt x="2724" y="646"/>
                  </a:cubicBezTo>
                  <a:cubicBezTo>
                    <a:pt x="2497" y="601"/>
                    <a:pt x="2291" y="564"/>
                    <a:pt x="2123" y="564"/>
                  </a:cubicBezTo>
                  <a:cubicBezTo>
                    <a:pt x="1824" y="564"/>
                    <a:pt x="1650" y="683"/>
                    <a:pt x="1711" y="1090"/>
                  </a:cubicBezTo>
                  <a:cubicBezTo>
                    <a:pt x="1806" y="1723"/>
                    <a:pt x="1679" y="1913"/>
                    <a:pt x="1172" y="2135"/>
                  </a:cubicBezTo>
                  <a:cubicBezTo>
                    <a:pt x="697" y="2388"/>
                    <a:pt x="824" y="3053"/>
                    <a:pt x="824" y="3338"/>
                  </a:cubicBezTo>
                  <a:cubicBezTo>
                    <a:pt x="824" y="3623"/>
                    <a:pt x="507" y="4320"/>
                    <a:pt x="286" y="4447"/>
                  </a:cubicBezTo>
                  <a:cubicBezTo>
                    <a:pt x="64" y="4605"/>
                    <a:pt x="222" y="4573"/>
                    <a:pt x="286" y="4953"/>
                  </a:cubicBezTo>
                  <a:cubicBezTo>
                    <a:pt x="349" y="5333"/>
                    <a:pt x="191" y="5333"/>
                    <a:pt x="96" y="5682"/>
                  </a:cubicBezTo>
                  <a:cubicBezTo>
                    <a:pt x="1" y="6030"/>
                    <a:pt x="191" y="6125"/>
                    <a:pt x="317" y="6283"/>
                  </a:cubicBezTo>
                  <a:cubicBezTo>
                    <a:pt x="444" y="6442"/>
                    <a:pt x="254" y="6758"/>
                    <a:pt x="254" y="6758"/>
                  </a:cubicBezTo>
                  <a:cubicBezTo>
                    <a:pt x="254" y="6758"/>
                    <a:pt x="352" y="6815"/>
                    <a:pt x="456" y="6815"/>
                  </a:cubicBezTo>
                  <a:cubicBezTo>
                    <a:pt x="507" y="6815"/>
                    <a:pt x="560" y="6801"/>
                    <a:pt x="602" y="6758"/>
                  </a:cubicBezTo>
                  <a:cubicBezTo>
                    <a:pt x="729" y="6600"/>
                    <a:pt x="444" y="6252"/>
                    <a:pt x="539" y="5967"/>
                  </a:cubicBezTo>
                  <a:cubicBezTo>
                    <a:pt x="602" y="5713"/>
                    <a:pt x="1014" y="5713"/>
                    <a:pt x="1109" y="5365"/>
                  </a:cubicBezTo>
                  <a:lnTo>
                    <a:pt x="1109" y="5365"/>
                  </a:lnTo>
                  <a:cubicBezTo>
                    <a:pt x="1109" y="5365"/>
                    <a:pt x="1204" y="5872"/>
                    <a:pt x="1046" y="6093"/>
                  </a:cubicBezTo>
                  <a:cubicBezTo>
                    <a:pt x="919" y="6283"/>
                    <a:pt x="1172" y="6505"/>
                    <a:pt x="1141" y="6758"/>
                  </a:cubicBezTo>
                  <a:cubicBezTo>
                    <a:pt x="1141" y="6980"/>
                    <a:pt x="1141" y="7138"/>
                    <a:pt x="1299" y="7138"/>
                  </a:cubicBezTo>
                  <a:cubicBezTo>
                    <a:pt x="1457" y="7138"/>
                    <a:pt x="1457" y="6980"/>
                    <a:pt x="1457" y="6758"/>
                  </a:cubicBezTo>
                  <a:cubicBezTo>
                    <a:pt x="1457" y="6505"/>
                    <a:pt x="1457" y="6315"/>
                    <a:pt x="1584" y="5967"/>
                  </a:cubicBezTo>
                  <a:cubicBezTo>
                    <a:pt x="1742" y="5587"/>
                    <a:pt x="1742" y="5333"/>
                    <a:pt x="1742" y="5333"/>
                  </a:cubicBezTo>
                  <a:cubicBezTo>
                    <a:pt x="1742" y="5333"/>
                    <a:pt x="2281" y="5333"/>
                    <a:pt x="2122" y="5872"/>
                  </a:cubicBezTo>
                  <a:cubicBezTo>
                    <a:pt x="1932" y="6442"/>
                    <a:pt x="2059" y="6948"/>
                    <a:pt x="2059" y="6948"/>
                  </a:cubicBezTo>
                  <a:cubicBezTo>
                    <a:pt x="2059" y="6948"/>
                    <a:pt x="2158" y="7019"/>
                    <a:pt x="2251" y="7019"/>
                  </a:cubicBezTo>
                  <a:cubicBezTo>
                    <a:pt x="2298" y="7019"/>
                    <a:pt x="2344" y="7001"/>
                    <a:pt x="2376" y="6948"/>
                  </a:cubicBezTo>
                  <a:cubicBezTo>
                    <a:pt x="2439" y="6822"/>
                    <a:pt x="2819" y="6220"/>
                    <a:pt x="2819" y="6220"/>
                  </a:cubicBezTo>
                  <a:cubicBezTo>
                    <a:pt x="2819" y="6220"/>
                    <a:pt x="3009" y="6822"/>
                    <a:pt x="3136" y="6917"/>
                  </a:cubicBezTo>
                  <a:cubicBezTo>
                    <a:pt x="3294" y="7012"/>
                    <a:pt x="3484" y="7043"/>
                    <a:pt x="3484" y="7043"/>
                  </a:cubicBezTo>
                  <a:lnTo>
                    <a:pt x="3611" y="6473"/>
                  </a:lnTo>
                  <a:cubicBezTo>
                    <a:pt x="3611" y="6473"/>
                    <a:pt x="3928" y="6917"/>
                    <a:pt x="3864" y="7107"/>
                  </a:cubicBezTo>
                  <a:lnTo>
                    <a:pt x="4149" y="7107"/>
                  </a:lnTo>
                  <a:cubicBezTo>
                    <a:pt x="4118" y="7328"/>
                    <a:pt x="4054" y="7550"/>
                    <a:pt x="3928" y="7772"/>
                  </a:cubicBezTo>
                  <a:cubicBezTo>
                    <a:pt x="3769" y="7772"/>
                    <a:pt x="3611" y="7803"/>
                    <a:pt x="3421" y="7835"/>
                  </a:cubicBezTo>
                  <a:cubicBezTo>
                    <a:pt x="3326" y="7867"/>
                    <a:pt x="3231" y="7867"/>
                    <a:pt x="3167" y="7898"/>
                  </a:cubicBezTo>
                  <a:cubicBezTo>
                    <a:pt x="3104" y="7835"/>
                    <a:pt x="3072" y="7803"/>
                    <a:pt x="3041" y="7740"/>
                  </a:cubicBezTo>
                  <a:lnTo>
                    <a:pt x="919" y="8405"/>
                  </a:lnTo>
                  <a:cubicBezTo>
                    <a:pt x="1806" y="9039"/>
                    <a:pt x="2882" y="9419"/>
                    <a:pt x="4054" y="9419"/>
                  </a:cubicBezTo>
                  <a:cubicBezTo>
                    <a:pt x="5638" y="9419"/>
                    <a:pt x="7063" y="8722"/>
                    <a:pt x="8045" y="7645"/>
                  </a:cubicBezTo>
                  <a:cubicBezTo>
                    <a:pt x="7728" y="7613"/>
                    <a:pt x="7284" y="7582"/>
                    <a:pt x="6841" y="7582"/>
                  </a:cubicBezTo>
                  <a:cubicBezTo>
                    <a:pt x="6672" y="7582"/>
                    <a:pt x="6503" y="7568"/>
                    <a:pt x="6334" y="7568"/>
                  </a:cubicBezTo>
                  <a:cubicBezTo>
                    <a:pt x="6250" y="7568"/>
                    <a:pt x="6165" y="7571"/>
                    <a:pt x="6081" y="7582"/>
                  </a:cubicBezTo>
                  <a:lnTo>
                    <a:pt x="5701" y="7582"/>
                  </a:lnTo>
                  <a:cubicBezTo>
                    <a:pt x="5638" y="7455"/>
                    <a:pt x="5574" y="7265"/>
                    <a:pt x="5543" y="6980"/>
                  </a:cubicBezTo>
                  <a:cubicBezTo>
                    <a:pt x="5891" y="6917"/>
                    <a:pt x="6176" y="6853"/>
                    <a:pt x="6334" y="6758"/>
                  </a:cubicBezTo>
                  <a:lnTo>
                    <a:pt x="6461" y="6378"/>
                  </a:lnTo>
                  <a:lnTo>
                    <a:pt x="6524" y="6758"/>
                  </a:lnTo>
                  <a:cubicBezTo>
                    <a:pt x="6524" y="6758"/>
                    <a:pt x="6904" y="6727"/>
                    <a:pt x="6873" y="6568"/>
                  </a:cubicBezTo>
                  <a:cubicBezTo>
                    <a:pt x="6841" y="6410"/>
                    <a:pt x="6556" y="6315"/>
                    <a:pt x="6714" y="6030"/>
                  </a:cubicBezTo>
                  <a:cubicBezTo>
                    <a:pt x="6873" y="5713"/>
                    <a:pt x="6968" y="5492"/>
                    <a:pt x="6968" y="5492"/>
                  </a:cubicBezTo>
                  <a:lnTo>
                    <a:pt x="6968" y="4858"/>
                  </a:lnTo>
                  <a:cubicBezTo>
                    <a:pt x="6968" y="4858"/>
                    <a:pt x="7253" y="5175"/>
                    <a:pt x="7158" y="5492"/>
                  </a:cubicBezTo>
                  <a:cubicBezTo>
                    <a:pt x="7063" y="5840"/>
                    <a:pt x="7348" y="6473"/>
                    <a:pt x="7348" y="6473"/>
                  </a:cubicBezTo>
                  <a:lnTo>
                    <a:pt x="7759" y="6283"/>
                  </a:lnTo>
                  <a:cubicBezTo>
                    <a:pt x="7759" y="6283"/>
                    <a:pt x="7411" y="6125"/>
                    <a:pt x="7411" y="5808"/>
                  </a:cubicBezTo>
                  <a:cubicBezTo>
                    <a:pt x="7443" y="5523"/>
                    <a:pt x="7411" y="5048"/>
                    <a:pt x="7348" y="4858"/>
                  </a:cubicBezTo>
                  <a:cubicBezTo>
                    <a:pt x="7284" y="4700"/>
                    <a:pt x="7189" y="4478"/>
                    <a:pt x="7158" y="4447"/>
                  </a:cubicBezTo>
                  <a:lnTo>
                    <a:pt x="7158" y="4447"/>
                  </a:lnTo>
                  <a:cubicBezTo>
                    <a:pt x="7221" y="4478"/>
                    <a:pt x="7759" y="4858"/>
                    <a:pt x="7759" y="5080"/>
                  </a:cubicBezTo>
                  <a:cubicBezTo>
                    <a:pt x="7729" y="5353"/>
                    <a:pt x="7786" y="5684"/>
                    <a:pt x="7874" y="5684"/>
                  </a:cubicBezTo>
                  <a:cubicBezTo>
                    <a:pt x="7878" y="5684"/>
                    <a:pt x="7882" y="5683"/>
                    <a:pt x="7886" y="5682"/>
                  </a:cubicBezTo>
                  <a:lnTo>
                    <a:pt x="7981" y="5650"/>
                  </a:lnTo>
                  <a:cubicBezTo>
                    <a:pt x="7981" y="5650"/>
                    <a:pt x="8013" y="5333"/>
                    <a:pt x="7981" y="5017"/>
                  </a:cubicBezTo>
                  <a:cubicBezTo>
                    <a:pt x="7981" y="4732"/>
                    <a:pt x="8013" y="3750"/>
                    <a:pt x="7696" y="3496"/>
                  </a:cubicBezTo>
                  <a:cubicBezTo>
                    <a:pt x="7348" y="3243"/>
                    <a:pt x="7633" y="2990"/>
                    <a:pt x="7474" y="2356"/>
                  </a:cubicBezTo>
                  <a:cubicBezTo>
                    <a:pt x="7316" y="1723"/>
                    <a:pt x="7253" y="1628"/>
                    <a:pt x="6873" y="1470"/>
                  </a:cubicBezTo>
                  <a:cubicBezTo>
                    <a:pt x="6524" y="1311"/>
                    <a:pt x="6493" y="1153"/>
                    <a:pt x="6524" y="868"/>
                  </a:cubicBezTo>
                  <a:cubicBezTo>
                    <a:pt x="6553" y="611"/>
                    <a:pt x="5991" y="252"/>
                    <a:pt x="5694" y="252"/>
                  </a:cubicBezTo>
                  <a:cubicBezTo>
                    <a:pt x="5661" y="252"/>
                    <a:pt x="5631" y="257"/>
                    <a:pt x="5606" y="266"/>
                  </a:cubicBezTo>
                  <a:cubicBezTo>
                    <a:pt x="5536" y="292"/>
                    <a:pt x="5455" y="304"/>
                    <a:pt x="5370" y="304"/>
                  </a:cubicBezTo>
                  <a:cubicBezTo>
                    <a:pt x="5148" y="304"/>
                    <a:pt x="4906" y="223"/>
                    <a:pt x="4814" y="108"/>
                  </a:cubicBezTo>
                  <a:cubicBezTo>
                    <a:pt x="4747" y="41"/>
                    <a:pt x="4504" y="1"/>
                    <a:pt x="4280"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0"/>
            <p:cNvSpPr/>
            <p:nvPr/>
          </p:nvSpPr>
          <p:spPr>
            <a:xfrm>
              <a:off x="1392450" y="1688500"/>
              <a:ext cx="474275" cy="475050"/>
            </a:xfrm>
            <a:custGeom>
              <a:avLst/>
              <a:gdLst/>
              <a:ahLst/>
              <a:cxnLst/>
              <a:rect l="l" t="t" r="r" b="b"/>
              <a:pathLst>
                <a:path w="18971" h="19002" extrusionOk="0">
                  <a:moveTo>
                    <a:pt x="9470" y="0"/>
                  </a:moveTo>
                  <a:cubicBezTo>
                    <a:pt x="4244" y="0"/>
                    <a:pt x="1" y="4276"/>
                    <a:pt x="1" y="9501"/>
                  </a:cubicBezTo>
                  <a:cubicBezTo>
                    <a:pt x="1" y="14726"/>
                    <a:pt x="4244" y="19002"/>
                    <a:pt x="9470" y="19002"/>
                  </a:cubicBezTo>
                  <a:cubicBezTo>
                    <a:pt x="14727" y="19002"/>
                    <a:pt x="18970" y="14726"/>
                    <a:pt x="18970" y="9501"/>
                  </a:cubicBezTo>
                  <a:cubicBezTo>
                    <a:pt x="18970" y="4276"/>
                    <a:pt x="14727" y="0"/>
                    <a:pt x="947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0"/>
            <p:cNvSpPr/>
            <p:nvPr/>
          </p:nvSpPr>
          <p:spPr>
            <a:xfrm>
              <a:off x="1399575" y="1696425"/>
              <a:ext cx="459225" cy="459225"/>
            </a:xfrm>
            <a:custGeom>
              <a:avLst/>
              <a:gdLst/>
              <a:ahLst/>
              <a:cxnLst/>
              <a:rect l="l" t="t" r="r" b="b"/>
              <a:pathLst>
                <a:path w="18369" h="18369" extrusionOk="0">
                  <a:moveTo>
                    <a:pt x="9185" y="0"/>
                  </a:moveTo>
                  <a:cubicBezTo>
                    <a:pt x="4118" y="0"/>
                    <a:pt x="1" y="4117"/>
                    <a:pt x="1" y="9184"/>
                  </a:cubicBezTo>
                  <a:cubicBezTo>
                    <a:pt x="1" y="11464"/>
                    <a:pt x="824" y="13523"/>
                    <a:pt x="2186" y="15138"/>
                  </a:cubicBezTo>
                  <a:cubicBezTo>
                    <a:pt x="3896" y="17101"/>
                    <a:pt x="6398" y="18368"/>
                    <a:pt x="9185" y="18368"/>
                  </a:cubicBezTo>
                  <a:cubicBezTo>
                    <a:pt x="10578" y="18368"/>
                    <a:pt x="11908" y="18051"/>
                    <a:pt x="13112" y="17481"/>
                  </a:cubicBezTo>
                  <a:cubicBezTo>
                    <a:pt x="13460" y="17323"/>
                    <a:pt x="13808" y="17133"/>
                    <a:pt x="14125" y="16911"/>
                  </a:cubicBezTo>
                  <a:cubicBezTo>
                    <a:pt x="14157" y="16911"/>
                    <a:pt x="14157" y="16880"/>
                    <a:pt x="14188" y="16880"/>
                  </a:cubicBezTo>
                  <a:cubicBezTo>
                    <a:pt x="14600" y="16626"/>
                    <a:pt x="15012" y="16310"/>
                    <a:pt x="15360" y="15961"/>
                  </a:cubicBezTo>
                  <a:cubicBezTo>
                    <a:pt x="15772" y="15613"/>
                    <a:pt x="16120" y="15201"/>
                    <a:pt x="16468" y="14789"/>
                  </a:cubicBezTo>
                  <a:cubicBezTo>
                    <a:pt x="17640" y="13238"/>
                    <a:pt x="18369" y="11306"/>
                    <a:pt x="18369" y="9184"/>
                  </a:cubicBezTo>
                  <a:cubicBezTo>
                    <a:pt x="18369" y="4117"/>
                    <a:pt x="14252" y="0"/>
                    <a:pt x="9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0"/>
            <p:cNvSpPr/>
            <p:nvPr/>
          </p:nvSpPr>
          <p:spPr>
            <a:xfrm>
              <a:off x="1667975" y="1919700"/>
              <a:ext cx="90275" cy="148850"/>
            </a:xfrm>
            <a:custGeom>
              <a:avLst/>
              <a:gdLst/>
              <a:ahLst/>
              <a:cxnLst/>
              <a:rect l="l" t="t" r="r" b="b"/>
              <a:pathLst>
                <a:path w="3611" h="5954" extrusionOk="0">
                  <a:moveTo>
                    <a:pt x="832" y="1"/>
                  </a:moveTo>
                  <a:cubicBezTo>
                    <a:pt x="743" y="1"/>
                    <a:pt x="678" y="77"/>
                    <a:pt x="602" y="253"/>
                  </a:cubicBezTo>
                  <a:cubicBezTo>
                    <a:pt x="602" y="253"/>
                    <a:pt x="0" y="1837"/>
                    <a:pt x="159" y="2565"/>
                  </a:cubicBezTo>
                  <a:cubicBezTo>
                    <a:pt x="317" y="3325"/>
                    <a:pt x="1172" y="3958"/>
                    <a:pt x="1172" y="3958"/>
                  </a:cubicBezTo>
                  <a:lnTo>
                    <a:pt x="2946" y="5953"/>
                  </a:lnTo>
                  <a:lnTo>
                    <a:pt x="3611" y="4908"/>
                  </a:lnTo>
                  <a:lnTo>
                    <a:pt x="2090" y="3230"/>
                  </a:lnTo>
                  <a:cubicBezTo>
                    <a:pt x="2090" y="3230"/>
                    <a:pt x="2186" y="2280"/>
                    <a:pt x="2186" y="1773"/>
                  </a:cubicBezTo>
                  <a:cubicBezTo>
                    <a:pt x="2186" y="1298"/>
                    <a:pt x="2090" y="918"/>
                    <a:pt x="1520" y="443"/>
                  </a:cubicBezTo>
                  <a:cubicBezTo>
                    <a:pt x="1158" y="176"/>
                    <a:pt x="968" y="1"/>
                    <a:pt x="832" y="1"/>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0"/>
            <p:cNvSpPr/>
            <p:nvPr/>
          </p:nvSpPr>
          <p:spPr>
            <a:xfrm>
              <a:off x="1645000" y="1913350"/>
              <a:ext cx="64950" cy="93675"/>
            </a:xfrm>
            <a:custGeom>
              <a:avLst/>
              <a:gdLst/>
              <a:ahLst/>
              <a:cxnLst/>
              <a:rect l="l" t="t" r="r" b="b"/>
              <a:pathLst>
                <a:path w="2598" h="3747" extrusionOk="0">
                  <a:moveTo>
                    <a:pt x="1299" y="0"/>
                  </a:moveTo>
                  <a:lnTo>
                    <a:pt x="1" y="1774"/>
                  </a:lnTo>
                  <a:lnTo>
                    <a:pt x="1109" y="3611"/>
                  </a:lnTo>
                  <a:cubicBezTo>
                    <a:pt x="1162" y="3698"/>
                    <a:pt x="1252" y="3746"/>
                    <a:pt x="1344" y="3746"/>
                  </a:cubicBezTo>
                  <a:cubicBezTo>
                    <a:pt x="1419" y="3746"/>
                    <a:pt x="1496" y="3714"/>
                    <a:pt x="1553" y="3642"/>
                  </a:cubicBezTo>
                  <a:lnTo>
                    <a:pt x="2503" y="2534"/>
                  </a:lnTo>
                  <a:cubicBezTo>
                    <a:pt x="2598" y="2439"/>
                    <a:pt x="2598" y="2344"/>
                    <a:pt x="2566" y="2217"/>
                  </a:cubicBezTo>
                  <a:lnTo>
                    <a:pt x="1299"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0"/>
            <p:cNvSpPr/>
            <p:nvPr/>
          </p:nvSpPr>
          <p:spPr>
            <a:xfrm>
              <a:off x="1648975" y="1919675"/>
              <a:ext cx="54650" cy="82375"/>
            </a:xfrm>
            <a:custGeom>
              <a:avLst/>
              <a:gdLst/>
              <a:ahLst/>
              <a:cxnLst/>
              <a:rect l="l" t="t" r="r" b="b"/>
              <a:pathLst>
                <a:path w="2186" h="3295" extrusionOk="0">
                  <a:moveTo>
                    <a:pt x="1077" y="1"/>
                  </a:moveTo>
                  <a:lnTo>
                    <a:pt x="0" y="1457"/>
                  </a:lnTo>
                  <a:lnTo>
                    <a:pt x="1140" y="3294"/>
                  </a:lnTo>
                  <a:lnTo>
                    <a:pt x="2185" y="2059"/>
                  </a:lnTo>
                  <a:lnTo>
                    <a:pt x="1077"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0"/>
            <p:cNvSpPr/>
            <p:nvPr/>
          </p:nvSpPr>
          <p:spPr>
            <a:xfrm>
              <a:off x="1727350" y="2055075"/>
              <a:ext cx="56250" cy="78400"/>
            </a:xfrm>
            <a:custGeom>
              <a:avLst/>
              <a:gdLst/>
              <a:ahLst/>
              <a:cxnLst/>
              <a:rect l="l" t="t" r="r" b="b"/>
              <a:pathLst>
                <a:path w="2250" h="3136" extrusionOk="0">
                  <a:moveTo>
                    <a:pt x="507" y="0"/>
                  </a:moveTo>
                  <a:cubicBezTo>
                    <a:pt x="507" y="0"/>
                    <a:pt x="476" y="158"/>
                    <a:pt x="444" y="412"/>
                  </a:cubicBezTo>
                  <a:cubicBezTo>
                    <a:pt x="381" y="665"/>
                    <a:pt x="317" y="1013"/>
                    <a:pt x="254" y="1457"/>
                  </a:cubicBezTo>
                  <a:cubicBezTo>
                    <a:pt x="159" y="1932"/>
                    <a:pt x="64" y="2502"/>
                    <a:pt x="1" y="3135"/>
                  </a:cubicBezTo>
                  <a:cubicBezTo>
                    <a:pt x="349" y="2977"/>
                    <a:pt x="697" y="2787"/>
                    <a:pt x="1014" y="2565"/>
                  </a:cubicBezTo>
                  <a:cubicBezTo>
                    <a:pt x="1046" y="2597"/>
                    <a:pt x="1077" y="2629"/>
                    <a:pt x="1109" y="2660"/>
                  </a:cubicBezTo>
                  <a:cubicBezTo>
                    <a:pt x="1077" y="2629"/>
                    <a:pt x="1077" y="2565"/>
                    <a:pt x="1077" y="2534"/>
                  </a:cubicBezTo>
                  <a:cubicBezTo>
                    <a:pt x="1489" y="2249"/>
                    <a:pt x="1901" y="1964"/>
                    <a:pt x="2249" y="1615"/>
                  </a:cubicBezTo>
                  <a:cubicBezTo>
                    <a:pt x="1806" y="887"/>
                    <a:pt x="1331" y="317"/>
                    <a:pt x="856" y="95"/>
                  </a:cubicBezTo>
                  <a:cubicBezTo>
                    <a:pt x="729" y="32"/>
                    <a:pt x="634" y="0"/>
                    <a:pt x="5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0"/>
            <p:cNvSpPr/>
            <p:nvPr/>
          </p:nvSpPr>
          <p:spPr>
            <a:xfrm>
              <a:off x="1454200" y="2053475"/>
              <a:ext cx="300875" cy="102175"/>
            </a:xfrm>
            <a:custGeom>
              <a:avLst/>
              <a:gdLst/>
              <a:ahLst/>
              <a:cxnLst/>
              <a:rect l="l" t="t" r="r" b="b"/>
              <a:pathLst>
                <a:path w="12035" h="4087" extrusionOk="0">
                  <a:moveTo>
                    <a:pt x="10040" y="1"/>
                  </a:moveTo>
                  <a:cubicBezTo>
                    <a:pt x="9470" y="1"/>
                    <a:pt x="8773" y="1"/>
                    <a:pt x="7950" y="32"/>
                  </a:cubicBezTo>
                  <a:lnTo>
                    <a:pt x="7158" y="32"/>
                  </a:lnTo>
                  <a:cubicBezTo>
                    <a:pt x="7095" y="32"/>
                    <a:pt x="7000" y="32"/>
                    <a:pt x="6905" y="64"/>
                  </a:cubicBezTo>
                  <a:cubicBezTo>
                    <a:pt x="6683" y="64"/>
                    <a:pt x="6461" y="64"/>
                    <a:pt x="6239" y="96"/>
                  </a:cubicBezTo>
                  <a:cubicBezTo>
                    <a:pt x="5986" y="96"/>
                    <a:pt x="5764" y="96"/>
                    <a:pt x="5543" y="127"/>
                  </a:cubicBezTo>
                  <a:cubicBezTo>
                    <a:pt x="5353" y="127"/>
                    <a:pt x="5163" y="159"/>
                    <a:pt x="4973" y="159"/>
                  </a:cubicBezTo>
                  <a:cubicBezTo>
                    <a:pt x="4434" y="191"/>
                    <a:pt x="3864" y="254"/>
                    <a:pt x="3294" y="317"/>
                  </a:cubicBezTo>
                  <a:lnTo>
                    <a:pt x="3231" y="317"/>
                  </a:lnTo>
                  <a:cubicBezTo>
                    <a:pt x="2978" y="349"/>
                    <a:pt x="2756" y="381"/>
                    <a:pt x="2503" y="412"/>
                  </a:cubicBezTo>
                  <a:cubicBezTo>
                    <a:pt x="2313" y="444"/>
                    <a:pt x="2123" y="476"/>
                    <a:pt x="1933" y="507"/>
                  </a:cubicBezTo>
                  <a:cubicBezTo>
                    <a:pt x="1489" y="571"/>
                    <a:pt x="1077" y="634"/>
                    <a:pt x="634" y="729"/>
                  </a:cubicBezTo>
                  <a:lnTo>
                    <a:pt x="539" y="729"/>
                  </a:lnTo>
                  <a:cubicBezTo>
                    <a:pt x="539" y="729"/>
                    <a:pt x="507" y="729"/>
                    <a:pt x="507" y="761"/>
                  </a:cubicBezTo>
                  <a:cubicBezTo>
                    <a:pt x="349" y="792"/>
                    <a:pt x="191" y="824"/>
                    <a:pt x="1" y="856"/>
                  </a:cubicBezTo>
                  <a:cubicBezTo>
                    <a:pt x="1711" y="2819"/>
                    <a:pt x="4213" y="4086"/>
                    <a:pt x="7000" y="4086"/>
                  </a:cubicBezTo>
                  <a:cubicBezTo>
                    <a:pt x="8393" y="4086"/>
                    <a:pt x="9723" y="3769"/>
                    <a:pt x="10927" y="3199"/>
                  </a:cubicBezTo>
                  <a:cubicBezTo>
                    <a:pt x="11275" y="3041"/>
                    <a:pt x="11623" y="2851"/>
                    <a:pt x="11940" y="2629"/>
                  </a:cubicBezTo>
                  <a:cubicBezTo>
                    <a:pt x="11972" y="2661"/>
                    <a:pt x="12003" y="2693"/>
                    <a:pt x="12035" y="2724"/>
                  </a:cubicBezTo>
                  <a:cubicBezTo>
                    <a:pt x="12035" y="2693"/>
                    <a:pt x="12003" y="2629"/>
                    <a:pt x="12003" y="2598"/>
                  </a:cubicBezTo>
                  <a:cubicBezTo>
                    <a:pt x="11877" y="1838"/>
                    <a:pt x="11718" y="1109"/>
                    <a:pt x="11560" y="476"/>
                  </a:cubicBezTo>
                  <a:cubicBezTo>
                    <a:pt x="11528" y="317"/>
                    <a:pt x="11497" y="191"/>
                    <a:pt x="11433" y="32"/>
                  </a:cubicBezTo>
                  <a:lnTo>
                    <a:pt x="10990" y="32"/>
                  </a:lnTo>
                  <a:cubicBezTo>
                    <a:pt x="10832" y="32"/>
                    <a:pt x="10641" y="32"/>
                    <a:pt x="1042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0"/>
            <p:cNvSpPr/>
            <p:nvPr/>
          </p:nvSpPr>
          <p:spPr>
            <a:xfrm>
              <a:off x="1448675" y="2053475"/>
              <a:ext cx="306400" cy="102175"/>
            </a:xfrm>
            <a:custGeom>
              <a:avLst/>
              <a:gdLst/>
              <a:ahLst/>
              <a:cxnLst/>
              <a:rect l="l" t="t" r="r" b="b"/>
              <a:pathLst>
                <a:path w="12256" h="4087" extrusionOk="0">
                  <a:moveTo>
                    <a:pt x="222" y="856"/>
                  </a:moveTo>
                  <a:cubicBezTo>
                    <a:pt x="196" y="856"/>
                    <a:pt x="171" y="861"/>
                    <a:pt x="144" y="867"/>
                  </a:cubicBezTo>
                  <a:lnTo>
                    <a:pt x="144" y="867"/>
                  </a:lnTo>
                  <a:lnTo>
                    <a:pt x="222" y="856"/>
                  </a:lnTo>
                  <a:close/>
                  <a:moveTo>
                    <a:pt x="144" y="867"/>
                  </a:moveTo>
                  <a:lnTo>
                    <a:pt x="0" y="887"/>
                  </a:lnTo>
                  <a:cubicBezTo>
                    <a:pt x="57" y="887"/>
                    <a:pt x="103" y="876"/>
                    <a:pt x="144" y="867"/>
                  </a:cubicBezTo>
                  <a:close/>
                  <a:moveTo>
                    <a:pt x="10261" y="1"/>
                  </a:moveTo>
                  <a:cubicBezTo>
                    <a:pt x="9691" y="1"/>
                    <a:pt x="8994" y="1"/>
                    <a:pt x="8171" y="32"/>
                  </a:cubicBezTo>
                  <a:cubicBezTo>
                    <a:pt x="7917" y="32"/>
                    <a:pt x="7664" y="32"/>
                    <a:pt x="7379" y="64"/>
                  </a:cubicBezTo>
                  <a:lnTo>
                    <a:pt x="7126" y="64"/>
                  </a:lnTo>
                  <a:cubicBezTo>
                    <a:pt x="6904" y="64"/>
                    <a:pt x="6682" y="64"/>
                    <a:pt x="6460" y="96"/>
                  </a:cubicBezTo>
                  <a:cubicBezTo>
                    <a:pt x="6207" y="96"/>
                    <a:pt x="5985" y="96"/>
                    <a:pt x="5764" y="127"/>
                  </a:cubicBezTo>
                  <a:cubicBezTo>
                    <a:pt x="5574" y="127"/>
                    <a:pt x="5384" y="159"/>
                    <a:pt x="5194" y="159"/>
                  </a:cubicBezTo>
                  <a:cubicBezTo>
                    <a:pt x="4655" y="191"/>
                    <a:pt x="4085" y="254"/>
                    <a:pt x="3515" y="317"/>
                  </a:cubicBezTo>
                  <a:lnTo>
                    <a:pt x="3452" y="317"/>
                  </a:lnTo>
                  <a:cubicBezTo>
                    <a:pt x="3199" y="349"/>
                    <a:pt x="2977" y="381"/>
                    <a:pt x="2724" y="412"/>
                  </a:cubicBezTo>
                  <a:cubicBezTo>
                    <a:pt x="2534" y="444"/>
                    <a:pt x="2344" y="476"/>
                    <a:pt x="2154" y="507"/>
                  </a:cubicBezTo>
                  <a:cubicBezTo>
                    <a:pt x="1710" y="571"/>
                    <a:pt x="1298" y="634"/>
                    <a:pt x="855" y="729"/>
                  </a:cubicBezTo>
                  <a:lnTo>
                    <a:pt x="760" y="729"/>
                  </a:lnTo>
                  <a:cubicBezTo>
                    <a:pt x="760" y="729"/>
                    <a:pt x="728" y="729"/>
                    <a:pt x="728" y="761"/>
                  </a:cubicBezTo>
                  <a:cubicBezTo>
                    <a:pt x="570" y="792"/>
                    <a:pt x="412" y="824"/>
                    <a:pt x="222" y="856"/>
                  </a:cubicBezTo>
                  <a:cubicBezTo>
                    <a:pt x="1932" y="2819"/>
                    <a:pt x="4434" y="4086"/>
                    <a:pt x="7221" y="4086"/>
                  </a:cubicBezTo>
                  <a:cubicBezTo>
                    <a:pt x="8614" y="4086"/>
                    <a:pt x="9944" y="3769"/>
                    <a:pt x="11148" y="3199"/>
                  </a:cubicBezTo>
                  <a:cubicBezTo>
                    <a:pt x="11496" y="3041"/>
                    <a:pt x="11844" y="2851"/>
                    <a:pt x="12161" y="2629"/>
                  </a:cubicBezTo>
                  <a:cubicBezTo>
                    <a:pt x="12193" y="2661"/>
                    <a:pt x="12224" y="2693"/>
                    <a:pt x="12256" y="2724"/>
                  </a:cubicBezTo>
                  <a:lnTo>
                    <a:pt x="12224" y="2598"/>
                  </a:lnTo>
                  <a:cubicBezTo>
                    <a:pt x="12098" y="1838"/>
                    <a:pt x="11939" y="1141"/>
                    <a:pt x="11781" y="476"/>
                  </a:cubicBezTo>
                  <a:cubicBezTo>
                    <a:pt x="11749" y="349"/>
                    <a:pt x="11718" y="191"/>
                    <a:pt x="11686" y="64"/>
                  </a:cubicBezTo>
                  <a:cubicBezTo>
                    <a:pt x="11686" y="64"/>
                    <a:pt x="11496" y="32"/>
                    <a:pt x="11211" y="32"/>
                  </a:cubicBezTo>
                  <a:lnTo>
                    <a:pt x="10641" y="32"/>
                  </a:lnTo>
                  <a:cubicBezTo>
                    <a:pt x="10546" y="32"/>
                    <a:pt x="10419" y="32"/>
                    <a:pt x="1026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0"/>
            <p:cNvSpPr/>
            <p:nvPr/>
          </p:nvSpPr>
          <p:spPr>
            <a:xfrm>
              <a:off x="1534950" y="1928400"/>
              <a:ext cx="125925" cy="148900"/>
            </a:xfrm>
            <a:custGeom>
              <a:avLst/>
              <a:gdLst/>
              <a:ahLst/>
              <a:cxnLst/>
              <a:rect l="l" t="t" r="r" b="b"/>
              <a:pathLst>
                <a:path w="5037" h="5956" extrusionOk="0">
                  <a:moveTo>
                    <a:pt x="96" y="0"/>
                  </a:moveTo>
                  <a:lnTo>
                    <a:pt x="96" y="0"/>
                  </a:lnTo>
                  <a:cubicBezTo>
                    <a:pt x="508" y="1489"/>
                    <a:pt x="983" y="4244"/>
                    <a:pt x="1" y="5320"/>
                  </a:cubicBezTo>
                  <a:cubicBezTo>
                    <a:pt x="577" y="5843"/>
                    <a:pt x="1624" y="5955"/>
                    <a:pt x="2421" y="5955"/>
                  </a:cubicBezTo>
                  <a:cubicBezTo>
                    <a:pt x="3025" y="5955"/>
                    <a:pt x="3485" y="5890"/>
                    <a:pt x="3485" y="5890"/>
                  </a:cubicBezTo>
                  <a:cubicBezTo>
                    <a:pt x="3485" y="5890"/>
                    <a:pt x="5036" y="5479"/>
                    <a:pt x="4688" y="5004"/>
                  </a:cubicBezTo>
                  <a:cubicBezTo>
                    <a:pt x="3801" y="4845"/>
                    <a:pt x="3358" y="4434"/>
                    <a:pt x="3168" y="3895"/>
                  </a:cubicBezTo>
                  <a:cubicBezTo>
                    <a:pt x="3073" y="3579"/>
                    <a:pt x="3041" y="3199"/>
                    <a:pt x="3073" y="2850"/>
                  </a:cubicBezTo>
                  <a:cubicBezTo>
                    <a:pt x="3105" y="2660"/>
                    <a:pt x="3136" y="2439"/>
                    <a:pt x="3168" y="2280"/>
                  </a:cubicBezTo>
                  <a:lnTo>
                    <a:pt x="96" y="0"/>
                  </a:ln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0"/>
            <p:cNvSpPr/>
            <p:nvPr/>
          </p:nvSpPr>
          <p:spPr>
            <a:xfrm>
              <a:off x="1554750" y="1964800"/>
              <a:ext cx="59400" cy="61000"/>
            </a:xfrm>
            <a:custGeom>
              <a:avLst/>
              <a:gdLst/>
              <a:ahLst/>
              <a:cxnLst/>
              <a:rect l="l" t="t" r="r" b="b"/>
              <a:pathLst>
                <a:path w="2376" h="2440" extrusionOk="0">
                  <a:moveTo>
                    <a:pt x="1" y="1"/>
                  </a:moveTo>
                  <a:cubicBezTo>
                    <a:pt x="127" y="1806"/>
                    <a:pt x="1647" y="2313"/>
                    <a:pt x="2376" y="2439"/>
                  </a:cubicBezTo>
                  <a:cubicBezTo>
                    <a:pt x="2281" y="2123"/>
                    <a:pt x="2249" y="1743"/>
                    <a:pt x="2281" y="1394"/>
                  </a:cubicBezTo>
                  <a:lnTo>
                    <a:pt x="1" y="1"/>
                  </a:lnTo>
                  <a:close/>
                </a:path>
              </a:pathLst>
            </a:custGeom>
            <a:solidFill>
              <a:srgbClr val="EFA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0"/>
            <p:cNvSpPr/>
            <p:nvPr/>
          </p:nvSpPr>
          <p:spPr>
            <a:xfrm>
              <a:off x="1622050" y="1812800"/>
              <a:ext cx="75250" cy="109125"/>
            </a:xfrm>
            <a:custGeom>
              <a:avLst/>
              <a:gdLst/>
              <a:ahLst/>
              <a:cxnLst/>
              <a:rect l="l" t="t" r="r" b="b"/>
              <a:pathLst>
                <a:path w="3010" h="4365" extrusionOk="0">
                  <a:moveTo>
                    <a:pt x="1" y="0"/>
                  </a:moveTo>
                  <a:cubicBezTo>
                    <a:pt x="1" y="0"/>
                    <a:pt x="1" y="4364"/>
                    <a:pt x="1130" y="4364"/>
                  </a:cubicBezTo>
                  <a:cubicBezTo>
                    <a:pt x="1247" y="4364"/>
                    <a:pt x="1377" y="4317"/>
                    <a:pt x="1521" y="4212"/>
                  </a:cubicBezTo>
                  <a:cubicBezTo>
                    <a:pt x="3009" y="3136"/>
                    <a:pt x="2597" y="254"/>
                    <a:pt x="2597" y="254"/>
                  </a:cubicBezTo>
                  <a:lnTo>
                    <a:pt x="1"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0"/>
            <p:cNvSpPr/>
            <p:nvPr/>
          </p:nvSpPr>
          <p:spPr>
            <a:xfrm>
              <a:off x="1528625" y="1800575"/>
              <a:ext cx="164700" cy="202950"/>
            </a:xfrm>
            <a:custGeom>
              <a:avLst/>
              <a:gdLst/>
              <a:ahLst/>
              <a:cxnLst/>
              <a:rect l="l" t="t" r="r" b="b"/>
              <a:pathLst>
                <a:path w="6588" h="8118" extrusionOk="0">
                  <a:moveTo>
                    <a:pt x="3266" y="0"/>
                  </a:moveTo>
                  <a:cubicBezTo>
                    <a:pt x="2330" y="0"/>
                    <a:pt x="1422" y="470"/>
                    <a:pt x="887" y="1313"/>
                  </a:cubicBezTo>
                  <a:cubicBezTo>
                    <a:pt x="634" y="1693"/>
                    <a:pt x="507" y="2105"/>
                    <a:pt x="444" y="2548"/>
                  </a:cubicBezTo>
                  <a:cubicBezTo>
                    <a:pt x="222" y="4575"/>
                    <a:pt x="1" y="5778"/>
                    <a:pt x="856" y="6982"/>
                  </a:cubicBezTo>
                  <a:cubicBezTo>
                    <a:pt x="1399" y="7760"/>
                    <a:pt x="2205" y="8117"/>
                    <a:pt x="3014" y="8117"/>
                  </a:cubicBezTo>
                  <a:cubicBezTo>
                    <a:pt x="3290" y="8117"/>
                    <a:pt x="3566" y="8076"/>
                    <a:pt x="3833" y="7995"/>
                  </a:cubicBezTo>
                  <a:cubicBezTo>
                    <a:pt x="4498" y="7773"/>
                    <a:pt x="5099" y="7298"/>
                    <a:pt x="5479" y="6633"/>
                  </a:cubicBezTo>
                  <a:cubicBezTo>
                    <a:pt x="5511" y="6570"/>
                    <a:pt x="5574" y="6475"/>
                    <a:pt x="5606" y="6380"/>
                  </a:cubicBezTo>
                  <a:cubicBezTo>
                    <a:pt x="6366" y="4638"/>
                    <a:pt x="6588" y="1566"/>
                    <a:pt x="4751" y="426"/>
                  </a:cubicBezTo>
                  <a:cubicBezTo>
                    <a:pt x="4285" y="137"/>
                    <a:pt x="3771" y="0"/>
                    <a:pt x="3266"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0"/>
            <p:cNvSpPr/>
            <p:nvPr/>
          </p:nvSpPr>
          <p:spPr>
            <a:xfrm>
              <a:off x="1613350" y="1884725"/>
              <a:ext cx="11900" cy="15175"/>
            </a:xfrm>
            <a:custGeom>
              <a:avLst/>
              <a:gdLst/>
              <a:ahLst/>
              <a:cxnLst/>
              <a:rect l="l" t="t" r="r" b="b"/>
              <a:pathLst>
                <a:path w="476" h="607" extrusionOk="0">
                  <a:moveTo>
                    <a:pt x="255" y="0"/>
                  </a:moveTo>
                  <a:cubicBezTo>
                    <a:pt x="165" y="0"/>
                    <a:pt x="60" y="117"/>
                    <a:pt x="32" y="259"/>
                  </a:cubicBezTo>
                  <a:cubicBezTo>
                    <a:pt x="0" y="417"/>
                    <a:pt x="64" y="575"/>
                    <a:pt x="190" y="607"/>
                  </a:cubicBezTo>
                  <a:cubicBezTo>
                    <a:pt x="285" y="607"/>
                    <a:pt x="412" y="512"/>
                    <a:pt x="444" y="322"/>
                  </a:cubicBezTo>
                  <a:cubicBezTo>
                    <a:pt x="475" y="164"/>
                    <a:pt x="380" y="37"/>
                    <a:pt x="285" y="5"/>
                  </a:cubicBezTo>
                  <a:cubicBezTo>
                    <a:pt x="275" y="2"/>
                    <a:pt x="265" y="0"/>
                    <a:pt x="25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0"/>
            <p:cNvSpPr/>
            <p:nvPr/>
          </p:nvSpPr>
          <p:spPr>
            <a:xfrm>
              <a:off x="1660050" y="1892650"/>
              <a:ext cx="11125" cy="15175"/>
            </a:xfrm>
            <a:custGeom>
              <a:avLst/>
              <a:gdLst/>
              <a:ahLst/>
              <a:cxnLst/>
              <a:rect l="l" t="t" r="r" b="b"/>
              <a:pathLst>
                <a:path w="445" h="607" extrusionOk="0">
                  <a:moveTo>
                    <a:pt x="247" y="0"/>
                  </a:moveTo>
                  <a:cubicBezTo>
                    <a:pt x="140" y="0"/>
                    <a:pt x="61" y="116"/>
                    <a:pt x="32" y="258"/>
                  </a:cubicBezTo>
                  <a:cubicBezTo>
                    <a:pt x="1" y="417"/>
                    <a:pt x="64" y="575"/>
                    <a:pt x="191" y="607"/>
                  </a:cubicBezTo>
                  <a:cubicBezTo>
                    <a:pt x="286" y="607"/>
                    <a:pt x="412" y="512"/>
                    <a:pt x="412" y="322"/>
                  </a:cubicBezTo>
                  <a:cubicBezTo>
                    <a:pt x="444" y="163"/>
                    <a:pt x="381" y="37"/>
                    <a:pt x="286" y="5"/>
                  </a:cubicBezTo>
                  <a:cubicBezTo>
                    <a:pt x="272" y="2"/>
                    <a:pt x="260" y="0"/>
                    <a:pt x="24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0"/>
            <p:cNvSpPr/>
            <p:nvPr/>
          </p:nvSpPr>
          <p:spPr>
            <a:xfrm>
              <a:off x="1638675" y="1899100"/>
              <a:ext cx="20600" cy="40825"/>
            </a:xfrm>
            <a:custGeom>
              <a:avLst/>
              <a:gdLst/>
              <a:ahLst/>
              <a:cxnLst/>
              <a:rect l="l" t="t" r="r" b="b"/>
              <a:pathLst>
                <a:path w="824" h="1633" extrusionOk="0">
                  <a:moveTo>
                    <a:pt x="286" y="0"/>
                  </a:moveTo>
                  <a:lnTo>
                    <a:pt x="1" y="1552"/>
                  </a:lnTo>
                  <a:cubicBezTo>
                    <a:pt x="126" y="1608"/>
                    <a:pt x="251" y="1633"/>
                    <a:pt x="373" y="1633"/>
                  </a:cubicBezTo>
                  <a:cubicBezTo>
                    <a:pt x="529" y="1633"/>
                    <a:pt x="682" y="1592"/>
                    <a:pt x="824" y="1520"/>
                  </a:cubicBezTo>
                  <a:cubicBezTo>
                    <a:pt x="571" y="1045"/>
                    <a:pt x="381" y="539"/>
                    <a:pt x="286" y="0"/>
                  </a:cubicBezTo>
                  <a:close/>
                </a:path>
              </a:pathLst>
            </a:custGeom>
            <a:solidFill>
              <a:srgbClr val="EC8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0"/>
            <p:cNvSpPr/>
            <p:nvPr/>
          </p:nvSpPr>
          <p:spPr>
            <a:xfrm>
              <a:off x="1600675" y="1862975"/>
              <a:ext cx="24575" cy="11150"/>
            </a:xfrm>
            <a:custGeom>
              <a:avLst/>
              <a:gdLst/>
              <a:ahLst/>
              <a:cxnLst/>
              <a:rect l="l" t="t" r="r" b="b"/>
              <a:pathLst>
                <a:path w="983" h="446" extrusionOk="0">
                  <a:moveTo>
                    <a:pt x="694" y="1"/>
                  </a:moveTo>
                  <a:cubicBezTo>
                    <a:pt x="445" y="1"/>
                    <a:pt x="209" y="97"/>
                    <a:pt x="32" y="274"/>
                  </a:cubicBezTo>
                  <a:cubicBezTo>
                    <a:pt x="0" y="305"/>
                    <a:pt x="0" y="369"/>
                    <a:pt x="32" y="400"/>
                  </a:cubicBezTo>
                  <a:cubicBezTo>
                    <a:pt x="32" y="432"/>
                    <a:pt x="64" y="432"/>
                    <a:pt x="64" y="432"/>
                  </a:cubicBezTo>
                  <a:cubicBezTo>
                    <a:pt x="74" y="442"/>
                    <a:pt x="88" y="446"/>
                    <a:pt x="103" y="446"/>
                  </a:cubicBezTo>
                  <a:cubicBezTo>
                    <a:pt x="131" y="446"/>
                    <a:pt x="159" y="432"/>
                    <a:pt x="159" y="432"/>
                  </a:cubicBezTo>
                  <a:cubicBezTo>
                    <a:pt x="309" y="282"/>
                    <a:pt x="499" y="191"/>
                    <a:pt x="697" y="191"/>
                  </a:cubicBezTo>
                  <a:cubicBezTo>
                    <a:pt x="750" y="191"/>
                    <a:pt x="803" y="197"/>
                    <a:pt x="856" y="210"/>
                  </a:cubicBezTo>
                  <a:cubicBezTo>
                    <a:pt x="887" y="210"/>
                    <a:pt x="951" y="179"/>
                    <a:pt x="951" y="115"/>
                  </a:cubicBezTo>
                  <a:cubicBezTo>
                    <a:pt x="982" y="84"/>
                    <a:pt x="951" y="20"/>
                    <a:pt x="887" y="20"/>
                  </a:cubicBezTo>
                  <a:cubicBezTo>
                    <a:pt x="823" y="7"/>
                    <a:pt x="758" y="1"/>
                    <a:pt x="69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0"/>
            <p:cNvSpPr/>
            <p:nvPr/>
          </p:nvSpPr>
          <p:spPr>
            <a:xfrm>
              <a:off x="1667975" y="1867125"/>
              <a:ext cx="19025" cy="20125"/>
            </a:xfrm>
            <a:custGeom>
              <a:avLst/>
              <a:gdLst/>
              <a:ahLst/>
              <a:cxnLst/>
              <a:rect l="l" t="t" r="r" b="b"/>
              <a:pathLst>
                <a:path w="761" h="805" extrusionOk="0">
                  <a:moveTo>
                    <a:pt x="109" y="0"/>
                  </a:moveTo>
                  <a:cubicBezTo>
                    <a:pt x="66" y="0"/>
                    <a:pt x="32" y="30"/>
                    <a:pt x="32" y="76"/>
                  </a:cubicBezTo>
                  <a:cubicBezTo>
                    <a:pt x="0" y="108"/>
                    <a:pt x="32" y="171"/>
                    <a:pt x="95" y="203"/>
                  </a:cubicBezTo>
                  <a:cubicBezTo>
                    <a:pt x="317" y="298"/>
                    <a:pt x="507" y="488"/>
                    <a:pt x="570" y="741"/>
                  </a:cubicBezTo>
                  <a:cubicBezTo>
                    <a:pt x="570" y="773"/>
                    <a:pt x="602" y="773"/>
                    <a:pt x="634" y="773"/>
                  </a:cubicBezTo>
                  <a:cubicBezTo>
                    <a:pt x="634" y="804"/>
                    <a:pt x="665" y="804"/>
                    <a:pt x="665" y="804"/>
                  </a:cubicBezTo>
                  <a:cubicBezTo>
                    <a:pt x="729" y="773"/>
                    <a:pt x="760" y="741"/>
                    <a:pt x="760" y="678"/>
                  </a:cubicBezTo>
                  <a:cubicBezTo>
                    <a:pt x="665" y="361"/>
                    <a:pt x="444" y="108"/>
                    <a:pt x="159" y="13"/>
                  </a:cubicBezTo>
                  <a:cubicBezTo>
                    <a:pt x="142" y="4"/>
                    <a:pt x="125" y="0"/>
                    <a:pt x="10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0"/>
            <p:cNvSpPr/>
            <p:nvPr/>
          </p:nvSpPr>
          <p:spPr>
            <a:xfrm>
              <a:off x="1515950" y="1807250"/>
              <a:ext cx="72075" cy="159175"/>
            </a:xfrm>
            <a:custGeom>
              <a:avLst/>
              <a:gdLst/>
              <a:ahLst/>
              <a:cxnLst/>
              <a:rect l="l" t="t" r="r" b="b"/>
              <a:pathLst>
                <a:path w="2883" h="6367" extrusionOk="0">
                  <a:moveTo>
                    <a:pt x="539" y="1"/>
                  </a:moveTo>
                  <a:cubicBezTo>
                    <a:pt x="96" y="602"/>
                    <a:pt x="1" y="1996"/>
                    <a:pt x="223" y="3706"/>
                  </a:cubicBezTo>
                  <a:cubicBezTo>
                    <a:pt x="444" y="5543"/>
                    <a:pt x="1173" y="6366"/>
                    <a:pt x="1173" y="6366"/>
                  </a:cubicBezTo>
                  <a:cubicBezTo>
                    <a:pt x="729" y="5511"/>
                    <a:pt x="888" y="3769"/>
                    <a:pt x="1173" y="3738"/>
                  </a:cubicBezTo>
                  <a:cubicBezTo>
                    <a:pt x="1186" y="3736"/>
                    <a:pt x="1199" y="3735"/>
                    <a:pt x="1211" y="3735"/>
                  </a:cubicBezTo>
                  <a:cubicBezTo>
                    <a:pt x="1455" y="3735"/>
                    <a:pt x="1426" y="4023"/>
                    <a:pt x="1426" y="4023"/>
                  </a:cubicBezTo>
                  <a:cubicBezTo>
                    <a:pt x="2059" y="3643"/>
                    <a:pt x="2629" y="2503"/>
                    <a:pt x="2439" y="1711"/>
                  </a:cubicBezTo>
                  <a:cubicBezTo>
                    <a:pt x="2344" y="1362"/>
                    <a:pt x="2566" y="1046"/>
                    <a:pt x="2883" y="919"/>
                  </a:cubicBezTo>
                  <a:lnTo>
                    <a:pt x="2883"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0"/>
            <p:cNvSpPr/>
            <p:nvPr/>
          </p:nvSpPr>
          <p:spPr>
            <a:xfrm>
              <a:off x="1506575" y="1872150"/>
              <a:ext cx="53575" cy="61075"/>
            </a:xfrm>
            <a:custGeom>
              <a:avLst/>
              <a:gdLst/>
              <a:ahLst/>
              <a:cxnLst/>
              <a:rect l="l" t="t" r="r" b="b"/>
              <a:pathLst>
                <a:path w="2143" h="2443" extrusionOk="0">
                  <a:moveTo>
                    <a:pt x="991" y="0"/>
                  </a:moveTo>
                  <a:cubicBezTo>
                    <a:pt x="357" y="0"/>
                    <a:pt x="1" y="587"/>
                    <a:pt x="186" y="1173"/>
                  </a:cubicBezTo>
                  <a:cubicBezTo>
                    <a:pt x="313" y="1680"/>
                    <a:pt x="661" y="2092"/>
                    <a:pt x="1104" y="2345"/>
                  </a:cubicBezTo>
                  <a:cubicBezTo>
                    <a:pt x="1231" y="2412"/>
                    <a:pt x="1351" y="2442"/>
                    <a:pt x="1461" y="2442"/>
                  </a:cubicBezTo>
                  <a:cubicBezTo>
                    <a:pt x="1872" y="2442"/>
                    <a:pt x="2143" y="2021"/>
                    <a:pt x="2118" y="1522"/>
                  </a:cubicBezTo>
                  <a:cubicBezTo>
                    <a:pt x="2086" y="952"/>
                    <a:pt x="1738" y="65"/>
                    <a:pt x="1041" y="2"/>
                  </a:cubicBezTo>
                  <a:cubicBezTo>
                    <a:pt x="1024" y="1"/>
                    <a:pt x="1007" y="0"/>
                    <a:pt x="991"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0"/>
            <p:cNvSpPr/>
            <p:nvPr/>
          </p:nvSpPr>
          <p:spPr>
            <a:xfrm>
              <a:off x="1503300" y="1739675"/>
              <a:ext cx="206650" cy="112075"/>
            </a:xfrm>
            <a:custGeom>
              <a:avLst/>
              <a:gdLst/>
              <a:ahLst/>
              <a:cxnLst/>
              <a:rect l="l" t="t" r="r" b="b"/>
              <a:pathLst>
                <a:path w="8266" h="4483" extrusionOk="0">
                  <a:moveTo>
                    <a:pt x="3426" y="0"/>
                  </a:moveTo>
                  <a:cubicBezTo>
                    <a:pt x="3372" y="0"/>
                    <a:pt x="3318" y="4"/>
                    <a:pt x="3262" y="12"/>
                  </a:cubicBezTo>
                  <a:cubicBezTo>
                    <a:pt x="2375" y="139"/>
                    <a:pt x="2470" y="740"/>
                    <a:pt x="2470" y="740"/>
                  </a:cubicBezTo>
                  <a:cubicBezTo>
                    <a:pt x="2470" y="740"/>
                    <a:pt x="2020" y="459"/>
                    <a:pt x="1588" y="459"/>
                  </a:cubicBezTo>
                  <a:cubicBezTo>
                    <a:pt x="1372" y="459"/>
                    <a:pt x="1161" y="529"/>
                    <a:pt x="1014" y="740"/>
                  </a:cubicBezTo>
                  <a:cubicBezTo>
                    <a:pt x="539" y="1374"/>
                    <a:pt x="1014" y="1690"/>
                    <a:pt x="1014" y="1690"/>
                  </a:cubicBezTo>
                  <a:cubicBezTo>
                    <a:pt x="1014" y="1690"/>
                    <a:pt x="0" y="2007"/>
                    <a:pt x="32" y="2704"/>
                  </a:cubicBezTo>
                  <a:cubicBezTo>
                    <a:pt x="82" y="3251"/>
                    <a:pt x="405" y="3310"/>
                    <a:pt x="541" y="3310"/>
                  </a:cubicBezTo>
                  <a:cubicBezTo>
                    <a:pt x="579" y="3310"/>
                    <a:pt x="602" y="3305"/>
                    <a:pt x="602" y="3305"/>
                  </a:cubicBezTo>
                  <a:lnTo>
                    <a:pt x="602" y="3305"/>
                  </a:lnTo>
                  <a:cubicBezTo>
                    <a:pt x="602" y="3305"/>
                    <a:pt x="317" y="3622"/>
                    <a:pt x="982" y="3907"/>
                  </a:cubicBezTo>
                  <a:cubicBezTo>
                    <a:pt x="1095" y="3956"/>
                    <a:pt x="1206" y="3976"/>
                    <a:pt x="1313" y="3976"/>
                  </a:cubicBezTo>
                  <a:cubicBezTo>
                    <a:pt x="1834" y="3976"/>
                    <a:pt x="2249" y="3496"/>
                    <a:pt x="2249" y="3495"/>
                  </a:cubicBezTo>
                  <a:lnTo>
                    <a:pt x="2249" y="3495"/>
                  </a:lnTo>
                  <a:cubicBezTo>
                    <a:pt x="2249" y="3496"/>
                    <a:pt x="1995" y="3876"/>
                    <a:pt x="2470" y="4160"/>
                  </a:cubicBezTo>
                  <a:cubicBezTo>
                    <a:pt x="2536" y="4195"/>
                    <a:pt x="2601" y="4210"/>
                    <a:pt x="2664" y="4210"/>
                  </a:cubicBezTo>
                  <a:cubicBezTo>
                    <a:pt x="3059" y="4210"/>
                    <a:pt x="3389" y="3622"/>
                    <a:pt x="3389" y="3622"/>
                  </a:cubicBezTo>
                  <a:cubicBezTo>
                    <a:pt x="3389" y="3622"/>
                    <a:pt x="3714" y="3930"/>
                    <a:pt x="4112" y="3930"/>
                  </a:cubicBezTo>
                  <a:cubicBezTo>
                    <a:pt x="4256" y="3930"/>
                    <a:pt x="4409" y="3890"/>
                    <a:pt x="4561" y="3780"/>
                  </a:cubicBezTo>
                  <a:cubicBezTo>
                    <a:pt x="4561" y="3780"/>
                    <a:pt x="4907" y="4075"/>
                    <a:pt x="5304" y="4075"/>
                  </a:cubicBezTo>
                  <a:cubicBezTo>
                    <a:pt x="5445" y="4075"/>
                    <a:pt x="5592" y="4038"/>
                    <a:pt x="5732" y="3939"/>
                  </a:cubicBezTo>
                  <a:cubicBezTo>
                    <a:pt x="5732" y="3939"/>
                    <a:pt x="6017" y="4414"/>
                    <a:pt x="6492" y="4477"/>
                  </a:cubicBezTo>
                  <a:cubicBezTo>
                    <a:pt x="6522" y="4481"/>
                    <a:pt x="6550" y="4483"/>
                    <a:pt x="6576" y="4483"/>
                  </a:cubicBezTo>
                  <a:cubicBezTo>
                    <a:pt x="6967" y="4483"/>
                    <a:pt x="6967" y="4065"/>
                    <a:pt x="6967" y="4065"/>
                  </a:cubicBezTo>
                  <a:cubicBezTo>
                    <a:pt x="6967" y="4065"/>
                    <a:pt x="7469" y="4337"/>
                    <a:pt x="7810" y="4337"/>
                  </a:cubicBezTo>
                  <a:cubicBezTo>
                    <a:pt x="7889" y="4337"/>
                    <a:pt x="7959" y="4323"/>
                    <a:pt x="8012" y="4287"/>
                  </a:cubicBezTo>
                  <a:cubicBezTo>
                    <a:pt x="8266" y="4097"/>
                    <a:pt x="7854" y="3274"/>
                    <a:pt x="7854" y="3274"/>
                  </a:cubicBezTo>
                  <a:cubicBezTo>
                    <a:pt x="7854" y="3274"/>
                    <a:pt x="8202" y="3084"/>
                    <a:pt x="7981" y="2450"/>
                  </a:cubicBezTo>
                  <a:cubicBezTo>
                    <a:pt x="7831" y="2000"/>
                    <a:pt x="7303" y="1927"/>
                    <a:pt x="6978" y="1927"/>
                  </a:cubicBezTo>
                  <a:cubicBezTo>
                    <a:pt x="6823" y="1927"/>
                    <a:pt x="6714" y="1944"/>
                    <a:pt x="6714" y="1944"/>
                  </a:cubicBezTo>
                  <a:cubicBezTo>
                    <a:pt x="6714" y="1944"/>
                    <a:pt x="6746" y="1342"/>
                    <a:pt x="6017" y="709"/>
                  </a:cubicBezTo>
                  <a:cubicBezTo>
                    <a:pt x="5803" y="522"/>
                    <a:pt x="5613" y="457"/>
                    <a:pt x="5453" y="457"/>
                  </a:cubicBezTo>
                  <a:cubicBezTo>
                    <a:pt x="5066" y="457"/>
                    <a:pt x="4846" y="835"/>
                    <a:pt x="4846" y="835"/>
                  </a:cubicBezTo>
                  <a:cubicBezTo>
                    <a:pt x="4846" y="835"/>
                    <a:pt x="4233" y="0"/>
                    <a:pt x="342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0"/>
            <p:cNvSpPr/>
            <p:nvPr/>
          </p:nvSpPr>
          <p:spPr>
            <a:xfrm>
              <a:off x="1601475" y="1927600"/>
              <a:ext cx="36425" cy="41200"/>
            </a:xfrm>
            <a:custGeom>
              <a:avLst/>
              <a:gdLst/>
              <a:ahLst/>
              <a:cxnLst/>
              <a:rect l="l" t="t" r="r" b="b"/>
              <a:pathLst>
                <a:path w="1457" h="1648" extrusionOk="0">
                  <a:moveTo>
                    <a:pt x="253" y="0"/>
                  </a:moveTo>
                  <a:cubicBezTo>
                    <a:pt x="253" y="0"/>
                    <a:pt x="190" y="64"/>
                    <a:pt x="127" y="190"/>
                  </a:cubicBezTo>
                  <a:cubicBezTo>
                    <a:pt x="63" y="285"/>
                    <a:pt x="0" y="444"/>
                    <a:pt x="0" y="602"/>
                  </a:cubicBezTo>
                  <a:cubicBezTo>
                    <a:pt x="0" y="887"/>
                    <a:pt x="158" y="1235"/>
                    <a:pt x="760" y="1552"/>
                  </a:cubicBezTo>
                  <a:cubicBezTo>
                    <a:pt x="792" y="1584"/>
                    <a:pt x="855" y="1616"/>
                    <a:pt x="887" y="1647"/>
                  </a:cubicBezTo>
                  <a:cubicBezTo>
                    <a:pt x="887" y="1647"/>
                    <a:pt x="1235" y="1204"/>
                    <a:pt x="1457" y="1014"/>
                  </a:cubicBezTo>
                  <a:cubicBezTo>
                    <a:pt x="1457" y="1014"/>
                    <a:pt x="1394" y="982"/>
                    <a:pt x="1267" y="887"/>
                  </a:cubicBezTo>
                  <a:cubicBezTo>
                    <a:pt x="982" y="729"/>
                    <a:pt x="444" y="380"/>
                    <a:pt x="253"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0"/>
            <p:cNvSpPr/>
            <p:nvPr/>
          </p:nvSpPr>
          <p:spPr>
            <a:xfrm>
              <a:off x="1604625" y="1927600"/>
              <a:ext cx="28525" cy="26950"/>
            </a:xfrm>
            <a:custGeom>
              <a:avLst/>
              <a:gdLst/>
              <a:ahLst/>
              <a:cxnLst/>
              <a:rect l="l" t="t" r="r" b="b"/>
              <a:pathLst>
                <a:path w="1141" h="1078" extrusionOk="0">
                  <a:moveTo>
                    <a:pt x="127" y="0"/>
                  </a:moveTo>
                  <a:cubicBezTo>
                    <a:pt x="127" y="0"/>
                    <a:pt x="64" y="64"/>
                    <a:pt x="1" y="190"/>
                  </a:cubicBezTo>
                  <a:cubicBezTo>
                    <a:pt x="64" y="475"/>
                    <a:pt x="413" y="760"/>
                    <a:pt x="951" y="1077"/>
                  </a:cubicBezTo>
                  <a:lnTo>
                    <a:pt x="1141" y="887"/>
                  </a:lnTo>
                  <a:cubicBezTo>
                    <a:pt x="856" y="729"/>
                    <a:pt x="318" y="349"/>
                    <a:pt x="127"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0"/>
            <p:cNvSpPr/>
            <p:nvPr/>
          </p:nvSpPr>
          <p:spPr>
            <a:xfrm>
              <a:off x="1601475" y="1942650"/>
              <a:ext cx="19025" cy="23775"/>
            </a:xfrm>
            <a:custGeom>
              <a:avLst/>
              <a:gdLst/>
              <a:ahLst/>
              <a:cxnLst/>
              <a:rect l="l" t="t" r="r" b="b"/>
              <a:pathLst>
                <a:path w="761" h="951" extrusionOk="0">
                  <a:moveTo>
                    <a:pt x="0" y="0"/>
                  </a:moveTo>
                  <a:cubicBezTo>
                    <a:pt x="0" y="285"/>
                    <a:pt x="158" y="633"/>
                    <a:pt x="760" y="950"/>
                  </a:cubicBezTo>
                  <a:cubicBezTo>
                    <a:pt x="760" y="823"/>
                    <a:pt x="697" y="665"/>
                    <a:pt x="570" y="475"/>
                  </a:cubicBezTo>
                  <a:cubicBezTo>
                    <a:pt x="444" y="285"/>
                    <a:pt x="222" y="127"/>
                    <a:pt x="0" y="0"/>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0"/>
            <p:cNvSpPr/>
            <p:nvPr/>
          </p:nvSpPr>
          <p:spPr>
            <a:xfrm>
              <a:off x="1458950" y="2012000"/>
              <a:ext cx="254175" cy="92450"/>
            </a:xfrm>
            <a:custGeom>
              <a:avLst/>
              <a:gdLst/>
              <a:ahLst/>
              <a:cxnLst/>
              <a:rect l="l" t="t" r="r" b="b"/>
              <a:pathLst>
                <a:path w="10167" h="3698" extrusionOk="0">
                  <a:moveTo>
                    <a:pt x="1637" y="1"/>
                  </a:moveTo>
                  <a:cubicBezTo>
                    <a:pt x="688" y="1"/>
                    <a:pt x="887" y="1280"/>
                    <a:pt x="887" y="1280"/>
                  </a:cubicBezTo>
                  <a:cubicBezTo>
                    <a:pt x="887" y="1280"/>
                    <a:pt x="1" y="1280"/>
                    <a:pt x="349" y="2356"/>
                  </a:cubicBezTo>
                  <a:cubicBezTo>
                    <a:pt x="585" y="3159"/>
                    <a:pt x="3334" y="3697"/>
                    <a:pt x="5467" y="3697"/>
                  </a:cubicBezTo>
                  <a:cubicBezTo>
                    <a:pt x="6197" y="3697"/>
                    <a:pt x="6856" y="3634"/>
                    <a:pt x="7316" y="3497"/>
                  </a:cubicBezTo>
                  <a:cubicBezTo>
                    <a:pt x="9090" y="2958"/>
                    <a:pt x="10166" y="1976"/>
                    <a:pt x="9881" y="1026"/>
                  </a:cubicBezTo>
                  <a:cubicBezTo>
                    <a:pt x="9763" y="670"/>
                    <a:pt x="9573" y="559"/>
                    <a:pt x="9382" y="559"/>
                  </a:cubicBezTo>
                  <a:cubicBezTo>
                    <a:pt x="9063" y="559"/>
                    <a:pt x="8741" y="868"/>
                    <a:pt x="8741" y="868"/>
                  </a:cubicBezTo>
                  <a:cubicBezTo>
                    <a:pt x="8741" y="868"/>
                    <a:pt x="8366" y="167"/>
                    <a:pt x="7793" y="167"/>
                  </a:cubicBezTo>
                  <a:cubicBezTo>
                    <a:pt x="7722" y="167"/>
                    <a:pt x="7647" y="178"/>
                    <a:pt x="7570" y="203"/>
                  </a:cubicBezTo>
                  <a:cubicBezTo>
                    <a:pt x="6873" y="393"/>
                    <a:pt x="6525" y="2546"/>
                    <a:pt x="6525" y="2546"/>
                  </a:cubicBezTo>
                  <a:cubicBezTo>
                    <a:pt x="6525" y="2546"/>
                    <a:pt x="2946" y="140"/>
                    <a:pt x="1806" y="13"/>
                  </a:cubicBezTo>
                  <a:cubicBezTo>
                    <a:pt x="1746" y="5"/>
                    <a:pt x="1690" y="1"/>
                    <a:pt x="163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0"/>
            <p:cNvSpPr/>
            <p:nvPr/>
          </p:nvSpPr>
          <p:spPr>
            <a:xfrm>
              <a:off x="1705975" y="2003600"/>
              <a:ext cx="105325" cy="118000"/>
            </a:xfrm>
            <a:custGeom>
              <a:avLst/>
              <a:gdLst/>
              <a:ahLst/>
              <a:cxnLst/>
              <a:rect l="l" t="t" r="r" b="b"/>
              <a:pathLst>
                <a:path w="4213" h="4720" extrusionOk="0">
                  <a:moveTo>
                    <a:pt x="1046" y="1"/>
                  </a:moveTo>
                  <a:lnTo>
                    <a:pt x="856" y="191"/>
                  </a:lnTo>
                  <a:lnTo>
                    <a:pt x="95" y="1109"/>
                  </a:lnTo>
                  <a:lnTo>
                    <a:pt x="0" y="1204"/>
                  </a:lnTo>
                  <a:lnTo>
                    <a:pt x="285" y="1616"/>
                  </a:lnTo>
                  <a:cubicBezTo>
                    <a:pt x="285" y="1742"/>
                    <a:pt x="317" y="1869"/>
                    <a:pt x="349" y="1996"/>
                  </a:cubicBezTo>
                  <a:lnTo>
                    <a:pt x="349" y="2027"/>
                  </a:lnTo>
                  <a:cubicBezTo>
                    <a:pt x="475" y="2471"/>
                    <a:pt x="792" y="3009"/>
                    <a:pt x="1109" y="3516"/>
                  </a:cubicBezTo>
                  <a:cubicBezTo>
                    <a:pt x="1362" y="3928"/>
                    <a:pt x="1647" y="4308"/>
                    <a:pt x="1869" y="4624"/>
                  </a:cubicBezTo>
                  <a:cubicBezTo>
                    <a:pt x="1901" y="4656"/>
                    <a:pt x="1932" y="4688"/>
                    <a:pt x="1964" y="4719"/>
                  </a:cubicBezTo>
                  <a:cubicBezTo>
                    <a:pt x="1932" y="4688"/>
                    <a:pt x="1932" y="4624"/>
                    <a:pt x="1932" y="4593"/>
                  </a:cubicBezTo>
                  <a:cubicBezTo>
                    <a:pt x="2344" y="4308"/>
                    <a:pt x="2756" y="4023"/>
                    <a:pt x="3104" y="3674"/>
                  </a:cubicBezTo>
                  <a:cubicBezTo>
                    <a:pt x="3516" y="3326"/>
                    <a:pt x="3864" y="2914"/>
                    <a:pt x="4212" y="2502"/>
                  </a:cubicBezTo>
                  <a:cubicBezTo>
                    <a:pt x="3896" y="2154"/>
                    <a:pt x="3547" y="1774"/>
                    <a:pt x="3199" y="1457"/>
                  </a:cubicBezTo>
                  <a:cubicBezTo>
                    <a:pt x="2053" y="494"/>
                    <a:pt x="1550" y="408"/>
                    <a:pt x="1407" y="408"/>
                  </a:cubicBezTo>
                  <a:cubicBezTo>
                    <a:pt x="1376" y="408"/>
                    <a:pt x="1362" y="412"/>
                    <a:pt x="1362" y="412"/>
                  </a:cubicBezTo>
                  <a:lnTo>
                    <a:pt x="1046"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0"/>
            <p:cNvSpPr/>
            <p:nvPr/>
          </p:nvSpPr>
          <p:spPr>
            <a:xfrm>
              <a:off x="749575" y="3161900"/>
              <a:ext cx="448125" cy="448925"/>
            </a:xfrm>
            <a:custGeom>
              <a:avLst/>
              <a:gdLst/>
              <a:ahLst/>
              <a:cxnLst/>
              <a:rect l="l" t="t" r="r" b="b"/>
              <a:pathLst>
                <a:path w="17925" h="17957" extrusionOk="0">
                  <a:moveTo>
                    <a:pt x="8963" y="0"/>
                  </a:moveTo>
                  <a:cubicBezTo>
                    <a:pt x="4022" y="0"/>
                    <a:pt x="0" y="4022"/>
                    <a:pt x="0" y="8962"/>
                  </a:cubicBezTo>
                  <a:cubicBezTo>
                    <a:pt x="0" y="13935"/>
                    <a:pt x="4022" y="17956"/>
                    <a:pt x="8963" y="17956"/>
                  </a:cubicBezTo>
                  <a:cubicBezTo>
                    <a:pt x="13903" y="17956"/>
                    <a:pt x="17925" y="13935"/>
                    <a:pt x="17925" y="8962"/>
                  </a:cubicBezTo>
                  <a:cubicBezTo>
                    <a:pt x="17925" y="4022"/>
                    <a:pt x="13903" y="0"/>
                    <a:pt x="8963"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0"/>
            <p:cNvSpPr/>
            <p:nvPr/>
          </p:nvSpPr>
          <p:spPr>
            <a:xfrm>
              <a:off x="757475" y="3169800"/>
              <a:ext cx="433100" cy="433100"/>
            </a:xfrm>
            <a:custGeom>
              <a:avLst/>
              <a:gdLst/>
              <a:ahLst/>
              <a:cxnLst/>
              <a:rect l="l" t="t" r="r" b="b"/>
              <a:pathLst>
                <a:path w="17324" h="17324" extrusionOk="0">
                  <a:moveTo>
                    <a:pt x="8647" y="1"/>
                  </a:moveTo>
                  <a:cubicBezTo>
                    <a:pt x="3865" y="1"/>
                    <a:pt x="1" y="3896"/>
                    <a:pt x="1" y="8678"/>
                  </a:cubicBezTo>
                  <a:cubicBezTo>
                    <a:pt x="1" y="10927"/>
                    <a:pt x="888" y="13017"/>
                    <a:pt x="2313" y="14569"/>
                  </a:cubicBezTo>
                  <a:cubicBezTo>
                    <a:pt x="2629" y="14885"/>
                    <a:pt x="2946" y="15202"/>
                    <a:pt x="3294" y="15455"/>
                  </a:cubicBezTo>
                  <a:cubicBezTo>
                    <a:pt x="3326" y="15487"/>
                    <a:pt x="3326" y="15487"/>
                    <a:pt x="3358" y="15519"/>
                  </a:cubicBezTo>
                  <a:cubicBezTo>
                    <a:pt x="3643" y="15740"/>
                    <a:pt x="3960" y="15962"/>
                    <a:pt x="4308" y="16152"/>
                  </a:cubicBezTo>
                  <a:cubicBezTo>
                    <a:pt x="5575" y="16880"/>
                    <a:pt x="7063" y="17324"/>
                    <a:pt x="8647" y="17324"/>
                  </a:cubicBezTo>
                  <a:cubicBezTo>
                    <a:pt x="9977" y="17324"/>
                    <a:pt x="11212" y="17007"/>
                    <a:pt x="12352" y="16500"/>
                  </a:cubicBezTo>
                  <a:cubicBezTo>
                    <a:pt x="12827" y="16279"/>
                    <a:pt x="13270" y="15994"/>
                    <a:pt x="13682" y="15709"/>
                  </a:cubicBezTo>
                  <a:cubicBezTo>
                    <a:pt x="13840" y="15582"/>
                    <a:pt x="13999" y="15487"/>
                    <a:pt x="14125" y="15360"/>
                  </a:cubicBezTo>
                  <a:cubicBezTo>
                    <a:pt x="14600" y="14980"/>
                    <a:pt x="14980" y="14569"/>
                    <a:pt x="15360" y="14125"/>
                  </a:cubicBezTo>
                  <a:cubicBezTo>
                    <a:pt x="16596" y="12637"/>
                    <a:pt x="17324" y="10737"/>
                    <a:pt x="17324" y="8646"/>
                  </a:cubicBezTo>
                  <a:cubicBezTo>
                    <a:pt x="17324" y="3896"/>
                    <a:pt x="13429" y="1"/>
                    <a:pt x="8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0"/>
            <p:cNvSpPr/>
            <p:nvPr/>
          </p:nvSpPr>
          <p:spPr>
            <a:xfrm>
              <a:off x="839825" y="3222125"/>
              <a:ext cx="271575" cy="380775"/>
            </a:xfrm>
            <a:custGeom>
              <a:avLst/>
              <a:gdLst/>
              <a:ahLst/>
              <a:cxnLst/>
              <a:rect l="l" t="t" r="r" b="b"/>
              <a:pathLst>
                <a:path w="10863" h="15231" extrusionOk="0">
                  <a:moveTo>
                    <a:pt x="4496" y="0"/>
                  </a:moveTo>
                  <a:cubicBezTo>
                    <a:pt x="4197" y="0"/>
                    <a:pt x="3888" y="56"/>
                    <a:pt x="3579" y="188"/>
                  </a:cubicBezTo>
                  <a:cubicBezTo>
                    <a:pt x="3484" y="251"/>
                    <a:pt x="3389" y="283"/>
                    <a:pt x="3294" y="315"/>
                  </a:cubicBezTo>
                  <a:cubicBezTo>
                    <a:pt x="1426" y="1233"/>
                    <a:pt x="602" y="2912"/>
                    <a:pt x="761" y="7472"/>
                  </a:cubicBezTo>
                  <a:cubicBezTo>
                    <a:pt x="792" y="8739"/>
                    <a:pt x="666" y="10005"/>
                    <a:pt x="476" y="11145"/>
                  </a:cubicBezTo>
                  <a:cubicBezTo>
                    <a:pt x="412" y="11589"/>
                    <a:pt x="317" y="12032"/>
                    <a:pt x="222" y="12444"/>
                  </a:cubicBezTo>
                  <a:cubicBezTo>
                    <a:pt x="159" y="12729"/>
                    <a:pt x="96" y="13014"/>
                    <a:pt x="32" y="13299"/>
                  </a:cubicBezTo>
                  <a:cubicBezTo>
                    <a:pt x="0" y="13331"/>
                    <a:pt x="0" y="13331"/>
                    <a:pt x="0" y="13362"/>
                  </a:cubicBezTo>
                  <a:cubicBezTo>
                    <a:pt x="32" y="13394"/>
                    <a:pt x="32" y="13394"/>
                    <a:pt x="64" y="13394"/>
                  </a:cubicBezTo>
                  <a:cubicBezTo>
                    <a:pt x="349" y="13647"/>
                    <a:pt x="666" y="13869"/>
                    <a:pt x="1014" y="14059"/>
                  </a:cubicBezTo>
                  <a:cubicBezTo>
                    <a:pt x="2281" y="14787"/>
                    <a:pt x="3769" y="15231"/>
                    <a:pt x="5353" y="15231"/>
                  </a:cubicBezTo>
                  <a:cubicBezTo>
                    <a:pt x="6683" y="15231"/>
                    <a:pt x="7918" y="14914"/>
                    <a:pt x="9058" y="14407"/>
                  </a:cubicBezTo>
                  <a:cubicBezTo>
                    <a:pt x="9533" y="14186"/>
                    <a:pt x="9976" y="13901"/>
                    <a:pt x="10388" y="13616"/>
                  </a:cubicBezTo>
                  <a:cubicBezTo>
                    <a:pt x="10546" y="13489"/>
                    <a:pt x="10705" y="13394"/>
                    <a:pt x="10831" y="13267"/>
                  </a:cubicBezTo>
                  <a:cubicBezTo>
                    <a:pt x="10863" y="12444"/>
                    <a:pt x="10831" y="11652"/>
                    <a:pt x="10768" y="10892"/>
                  </a:cubicBezTo>
                  <a:cubicBezTo>
                    <a:pt x="10515" y="7155"/>
                    <a:pt x="9375" y="4463"/>
                    <a:pt x="8614" y="2975"/>
                  </a:cubicBezTo>
                  <a:cubicBezTo>
                    <a:pt x="8203" y="2183"/>
                    <a:pt x="7886" y="1740"/>
                    <a:pt x="7886" y="1740"/>
                  </a:cubicBezTo>
                  <a:cubicBezTo>
                    <a:pt x="7886" y="1740"/>
                    <a:pt x="6493" y="251"/>
                    <a:pt x="4909" y="30"/>
                  </a:cubicBezTo>
                  <a:lnTo>
                    <a:pt x="4878" y="30"/>
                  </a:lnTo>
                  <a:cubicBezTo>
                    <a:pt x="4753" y="11"/>
                    <a:pt x="4625" y="0"/>
                    <a:pt x="4496"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0"/>
            <p:cNvSpPr/>
            <p:nvPr/>
          </p:nvSpPr>
          <p:spPr>
            <a:xfrm>
              <a:off x="815275" y="3478575"/>
              <a:ext cx="326225" cy="124325"/>
            </a:xfrm>
            <a:custGeom>
              <a:avLst/>
              <a:gdLst/>
              <a:ahLst/>
              <a:cxnLst/>
              <a:rect l="l" t="t" r="r" b="b"/>
              <a:pathLst>
                <a:path w="13049" h="4973" extrusionOk="0">
                  <a:moveTo>
                    <a:pt x="7443" y="1"/>
                  </a:moveTo>
                  <a:cubicBezTo>
                    <a:pt x="7253" y="1"/>
                    <a:pt x="7095" y="32"/>
                    <a:pt x="6905" y="32"/>
                  </a:cubicBezTo>
                  <a:cubicBezTo>
                    <a:pt x="6081" y="64"/>
                    <a:pt x="5289" y="159"/>
                    <a:pt x="4466" y="286"/>
                  </a:cubicBezTo>
                  <a:cubicBezTo>
                    <a:pt x="4244" y="317"/>
                    <a:pt x="3991" y="349"/>
                    <a:pt x="3769" y="381"/>
                  </a:cubicBezTo>
                  <a:cubicBezTo>
                    <a:pt x="2978" y="507"/>
                    <a:pt x="2218" y="697"/>
                    <a:pt x="1458" y="887"/>
                  </a:cubicBezTo>
                  <a:cubicBezTo>
                    <a:pt x="1109" y="982"/>
                    <a:pt x="729" y="1077"/>
                    <a:pt x="381" y="1204"/>
                  </a:cubicBezTo>
                  <a:cubicBezTo>
                    <a:pt x="254" y="1363"/>
                    <a:pt x="127" y="1711"/>
                    <a:pt x="1" y="2218"/>
                  </a:cubicBezTo>
                  <a:cubicBezTo>
                    <a:pt x="317" y="2534"/>
                    <a:pt x="634" y="2819"/>
                    <a:pt x="982" y="3104"/>
                  </a:cubicBezTo>
                  <a:cubicBezTo>
                    <a:pt x="1014" y="3136"/>
                    <a:pt x="1014" y="3136"/>
                    <a:pt x="1014" y="3136"/>
                  </a:cubicBezTo>
                  <a:lnTo>
                    <a:pt x="1046" y="3136"/>
                  </a:lnTo>
                  <a:cubicBezTo>
                    <a:pt x="1331" y="3389"/>
                    <a:pt x="1648" y="3611"/>
                    <a:pt x="1964" y="3801"/>
                  </a:cubicBezTo>
                  <a:cubicBezTo>
                    <a:pt x="3263" y="4529"/>
                    <a:pt x="4751" y="4973"/>
                    <a:pt x="6335" y="4973"/>
                  </a:cubicBezTo>
                  <a:cubicBezTo>
                    <a:pt x="7665" y="4973"/>
                    <a:pt x="8900" y="4656"/>
                    <a:pt x="10040" y="4149"/>
                  </a:cubicBezTo>
                  <a:cubicBezTo>
                    <a:pt x="10515" y="3896"/>
                    <a:pt x="10958" y="3643"/>
                    <a:pt x="11370" y="3358"/>
                  </a:cubicBezTo>
                  <a:cubicBezTo>
                    <a:pt x="11528" y="3231"/>
                    <a:pt x="11687" y="3104"/>
                    <a:pt x="11813" y="3009"/>
                  </a:cubicBezTo>
                  <a:cubicBezTo>
                    <a:pt x="12257" y="2629"/>
                    <a:pt x="12668" y="2218"/>
                    <a:pt x="13048" y="1774"/>
                  </a:cubicBezTo>
                  <a:cubicBezTo>
                    <a:pt x="12637" y="1363"/>
                    <a:pt x="12162" y="951"/>
                    <a:pt x="11750" y="634"/>
                  </a:cubicBezTo>
                  <a:cubicBezTo>
                    <a:pt x="11433" y="381"/>
                    <a:pt x="11117" y="222"/>
                    <a:pt x="10863" y="159"/>
                  </a:cubicBezTo>
                  <a:cubicBezTo>
                    <a:pt x="10863" y="159"/>
                    <a:pt x="9026" y="1"/>
                    <a:pt x="7443"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0"/>
            <p:cNvSpPr/>
            <p:nvPr/>
          </p:nvSpPr>
          <p:spPr>
            <a:xfrm>
              <a:off x="815275" y="3478575"/>
              <a:ext cx="326225" cy="124325"/>
            </a:xfrm>
            <a:custGeom>
              <a:avLst/>
              <a:gdLst/>
              <a:ahLst/>
              <a:cxnLst/>
              <a:rect l="l" t="t" r="r" b="b"/>
              <a:pathLst>
                <a:path w="13049" h="4973" extrusionOk="0">
                  <a:moveTo>
                    <a:pt x="7443" y="1"/>
                  </a:moveTo>
                  <a:cubicBezTo>
                    <a:pt x="7253" y="1"/>
                    <a:pt x="7095" y="32"/>
                    <a:pt x="6905" y="32"/>
                  </a:cubicBezTo>
                  <a:cubicBezTo>
                    <a:pt x="6081" y="64"/>
                    <a:pt x="5289" y="159"/>
                    <a:pt x="4466" y="286"/>
                  </a:cubicBezTo>
                  <a:cubicBezTo>
                    <a:pt x="4244" y="317"/>
                    <a:pt x="3991" y="349"/>
                    <a:pt x="3769" y="381"/>
                  </a:cubicBezTo>
                  <a:cubicBezTo>
                    <a:pt x="2978" y="507"/>
                    <a:pt x="2218" y="697"/>
                    <a:pt x="1458" y="887"/>
                  </a:cubicBezTo>
                  <a:cubicBezTo>
                    <a:pt x="1109" y="982"/>
                    <a:pt x="729" y="1077"/>
                    <a:pt x="381" y="1204"/>
                  </a:cubicBezTo>
                  <a:cubicBezTo>
                    <a:pt x="254" y="1363"/>
                    <a:pt x="127" y="1711"/>
                    <a:pt x="1" y="2218"/>
                  </a:cubicBezTo>
                  <a:cubicBezTo>
                    <a:pt x="317" y="2534"/>
                    <a:pt x="634" y="2819"/>
                    <a:pt x="982" y="3104"/>
                  </a:cubicBezTo>
                  <a:cubicBezTo>
                    <a:pt x="1014" y="3136"/>
                    <a:pt x="1014" y="3136"/>
                    <a:pt x="1014" y="3136"/>
                  </a:cubicBezTo>
                  <a:lnTo>
                    <a:pt x="1046" y="3136"/>
                  </a:lnTo>
                  <a:cubicBezTo>
                    <a:pt x="1331" y="3389"/>
                    <a:pt x="1648" y="3611"/>
                    <a:pt x="1964" y="3801"/>
                  </a:cubicBezTo>
                  <a:cubicBezTo>
                    <a:pt x="3263" y="4529"/>
                    <a:pt x="4751" y="4973"/>
                    <a:pt x="6335" y="4973"/>
                  </a:cubicBezTo>
                  <a:cubicBezTo>
                    <a:pt x="7665" y="4973"/>
                    <a:pt x="8900" y="4656"/>
                    <a:pt x="10040" y="4149"/>
                  </a:cubicBezTo>
                  <a:cubicBezTo>
                    <a:pt x="10515" y="3896"/>
                    <a:pt x="10958" y="3643"/>
                    <a:pt x="11370" y="3358"/>
                  </a:cubicBezTo>
                  <a:cubicBezTo>
                    <a:pt x="11528" y="3231"/>
                    <a:pt x="11687" y="3104"/>
                    <a:pt x="11813" y="3009"/>
                  </a:cubicBezTo>
                  <a:cubicBezTo>
                    <a:pt x="12257" y="2629"/>
                    <a:pt x="12668" y="2218"/>
                    <a:pt x="13048" y="1774"/>
                  </a:cubicBezTo>
                  <a:cubicBezTo>
                    <a:pt x="12637" y="1363"/>
                    <a:pt x="12162" y="951"/>
                    <a:pt x="11750" y="634"/>
                  </a:cubicBezTo>
                  <a:cubicBezTo>
                    <a:pt x="11433" y="381"/>
                    <a:pt x="11117" y="222"/>
                    <a:pt x="10863" y="159"/>
                  </a:cubicBezTo>
                  <a:cubicBezTo>
                    <a:pt x="10863" y="159"/>
                    <a:pt x="9026" y="1"/>
                    <a:pt x="7443"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0"/>
            <p:cNvSpPr/>
            <p:nvPr/>
          </p:nvSpPr>
          <p:spPr>
            <a:xfrm>
              <a:off x="919000" y="3413650"/>
              <a:ext cx="90275" cy="110075"/>
            </a:xfrm>
            <a:custGeom>
              <a:avLst/>
              <a:gdLst/>
              <a:ahLst/>
              <a:cxnLst/>
              <a:rect l="l" t="t" r="r" b="b"/>
              <a:pathLst>
                <a:path w="3611" h="4403" extrusionOk="0">
                  <a:moveTo>
                    <a:pt x="222" y="1"/>
                  </a:moveTo>
                  <a:cubicBezTo>
                    <a:pt x="222" y="1"/>
                    <a:pt x="349" y="254"/>
                    <a:pt x="475" y="666"/>
                  </a:cubicBezTo>
                  <a:cubicBezTo>
                    <a:pt x="665" y="1363"/>
                    <a:pt x="824" y="2503"/>
                    <a:pt x="0" y="3294"/>
                  </a:cubicBezTo>
                  <a:cubicBezTo>
                    <a:pt x="0" y="3294"/>
                    <a:pt x="602" y="4150"/>
                    <a:pt x="2629" y="4403"/>
                  </a:cubicBezTo>
                  <a:cubicBezTo>
                    <a:pt x="2629" y="4403"/>
                    <a:pt x="3611" y="3738"/>
                    <a:pt x="3199" y="2946"/>
                  </a:cubicBezTo>
                  <a:cubicBezTo>
                    <a:pt x="3199" y="2946"/>
                    <a:pt x="2787" y="2946"/>
                    <a:pt x="2597" y="2218"/>
                  </a:cubicBezTo>
                  <a:cubicBezTo>
                    <a:pt x="2566" y="2028"/>
                    <a:pt x="2534" y="1774"/>
                    <a:pt x="2534" y="1458"/>
                  </a:cubicBezTo>
                  <a:cubicBezTo>
                    <a:pt x="2534" y="1173"/>
                    <a:pt x="2566" y="856"/>
                    <a:pt x="2629" y="444"/>
                  </a:cubicBezTo>
                  <a:lnTo>
                    <a:pt x="222" y="1"/>
                  </a:lnTo>
                  <a:close/>
                </a:path>
              </a:pathLst>
            </a:custGeom>
            <a:solidFill>
              <a:srgbClr val="FCC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0"/>
            <p:cNvSpPr/>
            <p:nvPr/>
          </p:nvSpPr>
          <p:spPr>
            <a:xfrm>
              <a:off x="923750" y="3413650"/>
              <a:ext cx="60975" cy="55450"/>
            </a:xfrm>
            <a:custGeom>
              <a:avLst/>
              <a:gdLst/>
              <a:ahLst/>
              <a:cxnLst/>
              <a:rect l="l" t="t" r="r" b="b"/>
              <a:pathLst>
                <a:path w="2439" h="2218" extrusionOk="0">
                  <a:moveTo>
                    <a:pt x="0" y="1"/>
                  </a:moveTo>
                  <a:cubicBezTo>
                    <a:pt x="0" y="1"/>
                    <a:pt x="159" y="254"/>
                    <a:pt x="254" y="666"/>
                  </a:cubicBezTo>
                  <a:cubicBezTo>
                    <a:pt x="729" y="1331"/>
                    <a:pt x="1457" y="2091"/>
                    <a:pt x="2407" y="2218"/>
                  </a:cubicBezTo>
                  <a:cubicBezTo>
                    <a:pt x="2376" y="2028"/>
                    <a:pt x="2344" y="1774"/>
                    <a:pt x="2344" y="1458"/>
                  </a:cubicBezTo>
                  <a:cubicBezTo>
                    <a:pt x="2344" y="1173"/>
                    <a:pt x="2376" y="856"/>
                    <a:pt x="2439" y="444"/>
                  </a:cubicBezTo>
                  <a:lnTo>
                    <a:pt x="0" y="1"/>
                  </a:lnTo>
                  <a:close/>
                </a:path>
              </a:pathLst>
            </a:custGeom>
            <a:solidFill>
              <a:srgbClr val="EAAA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0"/>
            <p:cNvSpPr/>
            <p:nvPr/>
          </p:nvSpPr>
          <p:spPr>
            <a:xfrm>
              <a:off x="875500" y="3256850"/>
              <a:ext cx="169200" cy="187875"/>
            </a:xfrm>
            <a:custGeom>
              <a:avLst/>
              <a:gdLst/>
              <a:ahLst/>
              <a:cxnLst/>
              <a:rect l="l" t="t" r="r" b="b"/>
              <a:pathLst>
                <a:path w="6768" h="7515" extrusionOk="0">
                  <a:moveTo>
                    <a:pt x="3794" y="1"/>
                  </a:moveTo>
                  <a:cubicBezTo>
                    <a:pt x="371" y="1"/>
                    <a:pt x="1" y="6440"/>
                    <a:pt x="3514" y="7381"/>
                  </a:cubicBezTo>
                  <a:cubicBezTo>
                    <a:pt x="3867" y="7472"/>
                    <a:pt x="4184" y="7515"/>
                    <a:pt x="4469" y="7515"/>
                  </a:cubicBezTo>
                  <a:cubicBezTo>
                    <a:pt x="6278" y="7515"/>
                    <a:pt x="6767" y="5776"/>
                    <a:pt x="6712" y="3423"/>
                  </a:cubicBezTo>
                  <a:cubicBezTo>
                    <a:pt x="6617" y="1238"/>
                    <a:pt x="5984" y="97"/>
                    <a:pt x="3894" y="2"/>
                  </a:cubicBezTo>
                  <a:cubicBezTo>
                    <a:pt x="3860" y="1"/>
                    <a:pt x="3827" y="1"/>
                    <a:pt x="3794" y="1"/>
                  </a:cubicBezTo>
                  <a:close/>
                </a:path>
              </a:pathLst>
            </a:custGeom>
            <a:solidFill>
              <a:srgbClr val="FCC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0"/>
            <p:cNvSpPr/>
            <p:nvPr/>
          </p:nvSpPr>
          <p:spPr>
            <a:xfrm>
              <a:off x="1009250" y="3338450"/>
              <a:ext cx="14275" cy="27950"/>
            </a:xfrm>
            <a:custGeom>
              <a:avLst/>
              <a:gdLst/>
              <a:ahLst/>
              <a:cxnLst/>
              <a:rect l="l" t="t" r="r" b="b"/>
              <a:pathLst>
                <a:path w="571" h="1118" extrusionOk="0">
                  <a:moveTo>
                    <a:pt x="1" y="0"/>
                  </a:moveTo>
                  <a:lnTo>
                    <a:pt x="1" y="1109"/>
                  </a:lnTo>
                  <a:cubicBezTo>
                    <a:pt x="39" y="1115"/>
                    <a:pt x="75" y="1118"/>
                    <a:pt x="109" y="1118"/>
                  </a:cubicBezTo>
                  <a:cubicBezTo>
                    <a:pt x="417" y="1118"/>
                    <a:pt x="571" y="887"/>
                    <a:pt x="571" y="887"/>
                  </a:cubicBezTo>
                  <a:cubicBezTo>
                    <a:pt x="254" y="539"/>
                    <a:pt x="1" y="0"/>
                    <a:pt x="1" y="0"/>
                  </a:cubicBezTo>
                  <a:close/>
                </a:path>
              </a:pathLst>
            </a:custGeom>
            <a:solidFill>
              <a:srgbClr val="EB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0"/>
            <p:cNvSpPr/>
            <p:nvPr/>
          </p:nvSpPr>
          <p:spPr>
            <a:xfrm>
              <a:off x="951450" y="3293075"/>
              <a:ext cx="29325" cy="12925"/>
            </a:xfrm>
            <a:custGeom>
              <a:avLst/>
              <a:gdLst/>
              <a:ahLst/>
              <a:cxnLst/>
              <a:rect l="l" t="t" r="r" b="b"/>
              <a:pathLst>
                <a:path w="1173" h="517" extrusionOk="0">
                  <a:moveTo>
                    <a:pt x="894" y="1"/>
                  </a:moveTo>
                  <a:cubicBezTo>
                    <a:pt x="671" y="1"/>
                    <a:pt x="293" y="45"/>
                    <a:pt x="33" y="327"/>
                  </a:cubicBezTo>
                  <a:cubicBezTo>
                    <a:pt x="1" y="390"/>
                    <a:pt x="1" y="454"/>
                    <a:pt x="64" y="485"/>
                  </a:cubicBezTo>
                  <a:cubicBezTo>
                    <a:pt x="64" y="517"/>
                    <a:pt x="96" y="517"/>
                    <a:pt x="128" y="517"/>
                  </a:cubicBezTo>
                  <a:cubicBezTo>
                    <a:pt x="159" y="517"/>
                    <a:pt x="191" y="517"/>
                    <a:pt x="223" y="485"/>
                  </a:cubicBezTo>
                  <a:cubicBezTo>
                    <a:pt x="407" y="260"/>
                    <a:pt x="684" y="220"/>
                    <a:pt x="865" y="220"/>
                  </a:cubicBezTo>
                  <a:cubicBezTo>
                    <a:pt x="964" y="220"/>
                    <a:pt x="1035" y="232"/>
                    <a:pt x="1046" y="232"/>
                  </a:cubicBezTo>
                  <a:cubicBezTo>
                    <a:pt x="1078" y="232"/>
                    <a:pt x="1141" y="200"/>
                    <a:pt x="1173" y="137"/>
                  </a:cubicBezTo>
                  <a:cubicBezTo>
                    <a:pt x="1173" y="74"/>
                    <a:pt x="1141" y="42"/>
                    <a:pt x="1078" y="10"/>
                  </a:cubicBezTo>
                  <a:cubicBezTo>
                    <a:pt x="1068" y="10"/>
                    <a:pt x="998" y="1"/>
                    <a:pt x="89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0"/>
            <p:cNvSpPr/>
            <p:nvPr/>
          </p:nvSpPr>
          <p:spPr>
            <a:xfrm>
              <a:off x="1013225" y="3291975"/>
              <a:ext cx="26925" cy="11650"/>
            </a:xfrm>
            <a:custGeom>
              <a:avLst/>
              <a:gdLst/>
              <a:ahLst/>
              <a:cxnLst/>
              <a:rect l="l" t="t" r="r" b="b"/>
              <a:pathLst>
                <a:path w="1077" h="466" extrusionOk="0">
                  <a:moveTo>
                    <a:pt x="290" y="0"/>
                  </a:moveTo>
                  <a:cubicBezTo>
                    <a:pt x="168" y="0"/>
                    <a:pt x="95" y="23"/>
                    <a:pt x="95" y="23"/>
                  </a:cubicBezTo>
                  <a:cubicBezTo>
                    <a:pt x="32" y="54"/>
                    <a:pt x="0" y="118"/>
                    <a:pt x="0" y="181"/>
                  </a:cubicBezTo>
                  <a:cubicBezTo>
                    <a:pt x="32" y="244"/>
                    <a:pt x="95" y="244"/>
                    <a:pt x="158" y="244"/>
                  </a:cubicBezTo>
                  <a:cubicBezTo>
                    <a:pt x="158" y="244"/>
                    <a:pt x="209" y="229"/>
                    <a:pt x="296" y="229"/>
                  </a:cubicBezTo>
                  <a:cubicBezTo>
                    <a:pt x="427" y="229"/>
                    <a:pt x="640" y="263"/>
                    <a:pt x="887" y="434"/>
                  </a:cubicBezTo>
                  <a:cubicBezTo>
                    <a:pt x="887" y="434"/>
                    <a:pt x="918" y="466"/>
                    <a:pt x="950" y="466"/>
                  </a:cubicBezTo>
                  <a:cubicBezTo>
                    <a:pt x="982" y="434"/>
                    <a:pt x="1013" y="434"/>
                    <a:pt x="1045" y="403"/>
                  </a:cubicBezTo>
                  <a:cubicBezTo>
                    <a:pt x="1077" y="339"/>
                    <a:pt x="1077" y="276"/>
                    <a:pt x="1013" y="244"/>
                  </a:cubicBezTo>
                  <a:cubicBezTo>
                    <a:pt x="720" y="43"/>
                    <a:pt x="459" y="0"/>
                    <a:pt x="29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0"/>
            <p:cNvSpPr/>
            <p:nvPr/>
          </p:nvSpPr>
          <p:spPr>
            <a:xfrm>
              <a:off x="964925" y="3375650"/>
              <a:ext cx="36425" cy="28525"/>
            </a:xfrm>
            <a:custGeom>
              <a:avLst/>
              <a:gdLst/>
              <a:ahLst/>
              <a:cxnLst/>
              <a:rect l="l" t="t" r="r" b="b"/>
              <a:pathLst>
                <a:path w="1457" h="1141" extrusionOk="0">
                  <a:moveTo>
                    <a:pt x="64" y="1"/>
                  </a:moveTo>
                  <a:cubicBezTo>
                    <a:pt x="64" y="1"/>
                    <a:pt x="32" y="64"/>
                    <a:pt x="32" y="191"/>
                  </a:cubicBezTo>
                  <a:cubicBezTo>
                    <a:pt x="0" y="317"/>
                    <a:pt x="32" y="444"/>
                    <a:pt x="64" y="571"/>
                  </a:cubicBezTo>
                  <a:cubicBezTo>
                    <a:pt x="159" y="824"/>
                    <a:pt x="412" y="1046"/>
                    <a:pt x="1045" y="1141"/>
                  </a:cubicBezTo>
                  <a:lnTo>
                    <a:pt x="1172" y="1141"/>
                  </a:lnTo>
                  <a:cubicBezTo>
                    <a:pt x="1172" y="1141"/>
                    <a:pt x="1299" y="666"/>
                    <a:pt x="1457" y="444"/>
                  </a:cubicBezTo>
                  <a:cubicBezTo>
                    <a:pt x="1457" y="444"/>
                    <a:pt x="1362" y="412"/>
                    <a:pt x="1235" y="412"/>
                  </a:cubicBezTo>
                  <a:cubicBezTo>
                    <a:pt x="919" y="349"/>
                    <a:pt x="380" y="222"/>
                    <a:pt x="6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0"/>
            <p:cNvSpPr/>
            <p:nvPr/>
          </p:nvSpPr>
          <p:spPr>
            <a:xfrm>
              <a:off x="965700" y="3374875"/>
              <a:ext cx="30125" cy="15850"/>
            </a:xfrm>
            <a:custGeom>
              <a:avLst/>
              <a:gdLst/>
              <a:ahLst/>
              <a:cxnLst/>
              <a:rect l="l" t="t" r="r" b="b"/>
              <a:pathLst>
                <a:path w="1205" h="634" extrusionOk="0">
                  <a:moveTo>
                    <a:pt x="33" y="0"/>
                  </a:moveTo>
                  <a:cubicBezTo>
                    <a:pt x="33" y="0"/>
                    <a:pt x="1" y="95"/>
                    <a:pt x="1" y="222"/>
                  </a:cubicBezTo>
                  <a:cubicBezTo>
                    <a:pt x="159" y="412"/>
                    <a:pt x="539" y="538"/>
                    <a:pt x="1109" y="634"/>
                  </a:cubicBezTo>
                  <a:lnTo>
                    <a:pt x="1204" y="412"/>
                  </a:lnTo>
                  <a:cubicBezTo>
                    <a:pt x="888" y="380"/>
                    <a:pt x="349" y="253"/>
                    <a:pt x="3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0"/>
            <p:cNvSpPr/>
            <p:nvPr/>
          </p:nvSpPr>
          <p:spPr>
            <a:xfrm>
              <a:off x="966500" y="3389900"/>
              <a:ext cx="24575" cy="14275"/>
            </a:xfrm>
            <a:custGeom>
              <a:avLst/>
              <a:gdLst/>
              <a:ahLst/>
              <a:cxnLst/>
              <a:rect l="l" t="t" r="r" b="b"/>
              <a:pathLst>
                <a:path w="983" h="571" extrusionOk="0">
                  <a:moveTo>
                    <a:pt x="1" y="1"/>
                  </a:moveTo>
                  <a:cubicBezTo>
                    <a:pt x="96" y="254"/>
                    <a:pt x="349" y="476"/>
                    <a:pt x="982" y="571"/>
                  </a:cubicBezTo>
                  <a:cubicBezTo>
                    <a:pt x="919" y="444"/>
                    <a:pt x="824" y="318"/>
                    <a:pt x="666" y="223"/>
                  </a:cubicBezTo>
                  <a:cubicBezTo>
                    <a:pt x="444" y="96"/>
                    <a:pt x="222" y="33"/>
                    <a:pt x="1" y="1"/>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0"/>
            <p:cNvSpPr/>
            <p:nvPr/>
          </p:nvSpPr>
          <p:spPr>
            <a:xfrm>
              <a:off x="871625" y="3236150"/>
              <a:ext cx="184375" cy="168025"/>
            </a:xfrm>
            <a:custGeom>
              <a:avLst/>
              <a:gdLst/>
              <a:ahLst/>
              <a:cxnLst/>
              <a:rect l="l" t="t" r="r" b="b"/>
              <a:pathLst>
                <a:path w="7375" h="6721" extrusionOk="0">
                  <a:moveTo>
                    <a:pt x="3547" y="0"/>
                  </a:moveTo>
                  <a:cubicBezTo>
                    <a:pt x="147" y="0"/>
                    <a:pt x="1" y="5108"/>
                    <a:pt x="1769" y="6721"/>
                  </a:cubicBezTo>
                  <a:cubicBezTo>
                    <a:pt x="1769" y="6721"/>
                    <a:pt x="945" y="5359"/>
                    <a:pt x="1610" y="4314"/>
                  </a:cubicBezTo>
                  <a:cubicBezTo>
                    <a:pt x="1610" y="4314"/>
                    <a:pt x="2655" y="2604"/>
                    <a:pt x="2560" y="1274"/>
                  </a:cubicBezTo>
                  <a:cubicBezTo>
                    <a:pt x="2560" y="1274"/>
                    <a:pt x="3318" y="997"/>
                    <a:pt x="4195" y="997"/>
                  </a:cubicBezTo>
                  <a:cubicBezTo>
                    <a:pt x="5394" y="997"/>
                    <a:pt x="6817" y="1515"/>
                    <a:pt x="6836" y="3966"/>
                  </a:cubicBezTo>
                  <a:cubicBezTo>
                    <a:pt x="6836" y="3966"/>
                    <a:pt x="7374" y="229"/>
                    <a:pt x="3764" y="7"/>
                  </a:cubicBezTo>
                  <a:cubicBezTo>
                    <a:pt x="3690" y="3"/>
                    <a:pt x="3618" y="0"/>
                    <a:pt x="354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0"/>
            <p:cNvSpPr/>
            <p:nvPr/>
          </p:nvSpPr>
          <p:spPr>
            <a:xfrm>
              <a:off x="869900" y="3332875"/>
              <a:ext cx="49925" cy="44625"/>
            </a:xfrm>
            <a:custGeom>
              <a:avLst/>
              <a:gdLst/>
              <a:ahLst/>
              <a:cxnLst/>
              <a:rect l="l" t="t" r="r" b="b"/>
              <a:pathLst>
                <a:path w="1997" h="1785" extrusionOk="0">
                  <a:moveTo>
                    <a:pt x="1096" y="0"/>
                  </a:moveTo>
                  <a:cubicBezTo>
                    <a:pt x="1080" y="0"/>
                    <a:pt x="1063" y="1"/>
                    <a:pt x="1046" y="2"/>
                  </a:cubicBezTo>
                  <a:cubicBezTo>
                    <a:pt x="381" y="65"/>
                    <a:pt x="1" y="1395"/>
                    <a:pt x="1616" y="1775"/>
                  </a:cubicBezTo>
                  <a:cubicBezTo>
                    <a:pt x="1641" y="1781"/>
                    <a:pt x="1665" y="1785"/>
                    <a:pt x="1687" y="1785"/>
                  </a:cubicBezTo>
                  <a:cubicBezTo>
                    <a:pt x="1893" y="1785"/>
                    <a:pt x="1996" y="1517"/>
                    <a:pt x="1996" y="888"/>
                  </a:cubicBezTo>
                  <a:cubicBezTo>
                    <a:pt x="1996" y="549"/>
                    <a:pt x="1696" y="0"/>
                    <a:pt x="1096" y="0"/>
                  </a:cubicBezTo>
                  <a:close/>
                </a:path>
              </a:pathLst>
            </a:custGeom>
            <a:solidFill>
              <a:srgbClr val="FCC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0"/>
            <p:cNvSpPr/>
            <p:nvPr/>
          </p:nvSpPr>
          <p:spPr>
            <a:xfrm>
              <a:off x="850125" y="3218575"/>
              <a:ext cx="215375" cy="139700"/>
            </a:xfrm>
            <a:custGeom>
              <a:avLst/>
              <a:gdLst/>
              <a:ahLst/>
              <a:cxnLst/>
              <a:rect l="l" t="t" r="r" b="b"/>
              <a:pathLst>
                <a:path w="8615" h="5588" extrusionOk="0">
                  <a:moveTo>
                    <a:pt x="4835" y="1"/>
                  </a:moveTo>
                  <a:cubicBezTo>
                    <a:pt x="4385" y="1"/>
                    <a:pt x="3987" y="62"/>
                    <a:pt x="3705" y="140"/>
                  </a:cubicBezTo>
                  <a:cubicBezTo>
                    <a:pt x="0" y="1185"/>
                    <a:pt x="982" y="5587"/>
                    <a:pt x="982" y="5587"/>
                  </a:cubicBezTo>
                  <a:cubicBezTo>
                    <a:pt x="982" y="5587"/>
                    <a:pt x="1045" y="4795"/>
                    <a:pt x="2439" y="3529"/>
                  </a:cubicBezTo>
                  <a:cubicBezTo>
                    <a:pt x="3325" y="2705"/>
                    <a:pt x="5321" y="2420"/>
                    <a:pt x="5321" y="2420"/>
                  </a:cubicBezTo>
                  <a:cubicBezTo>
                    <a:pt x="5352" y="2135"/>
                    <a:pt x="5321" y="1629"/>
                    <a:pt x="5321" y="1628"/>
                  </a:cubicBezTo>
                  <a:lnTo>
                    <a:pt x="5321" y="1628"/>
                  </a:lnTo>
                  <a:cubicBezTo>
                    <a:pt x="5637" y="2008"/>
                    <a:pt x="5891" y="2452"/>
                    <a:pt x="5891" y="2452"/>
                  </a:cubicBezTo>
                  <a:cubicBezTo>
                    <a:pt x="7157" y="2579"/>
                    <a:pt x="8171" y="3149"/>
                    <a:pt x="8171" y="3149"/>
                  </a:cubicBezTo>
                  <a:lnTo>
                    <a:pt x="8614" y="2927"/>
                  </a:lnTo>
                  <a:cubicBezTo>
                    <a:pt x="8066" y="566"/>
                    <a:pt x="6207" y="1"/>
                    <a:pt x="483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0"/>
            <p:cNvSpPr/>
            <p:nvPr/>
          </p:nvSpPr>
          <p:spPr>
            <a:xfrm>
              <a:off x="936425" y="3220025"/>
              <a:ext cx="138575" cy="70950"/>
            </a:xfrm>
            <a:custGeom>
              <a:avLst/>
              <a:gdLst/>
              <a:ahLst/>
              <a:cxnLst/>
              <a:rect l="l" t="t" r="r" b="b"/>
              <a:pathLst>
                <a:path w="5543" h="2838" extrusionOk="0">
                  <a:moveTo>
                    <a:pt x="1743" y="1"/>
                  </a:moveTo>
                  <a:cubicBezTo>
                    <a:pt x="810" y="1"/>
                    <a:pt x="83" y="240"/>
                    <a:pt x="63" y="240"/>
                  </a:cubicBezTo>
                  <a:cubicBezTo>
                    <a:pt x="32" y="272"/>
                    <a:pt x="0" y="304"/>
                    <a:pt x="32" y="335"/>
                  </a:cubicBezTo>
                  <a:cubicBezTo>
                    <a:pt x="32" y="399"/>
                    <a:pt x="95" y="399"/>
                    <a:pt x="127" y="399"/>
                  </a:cubicBezTo>
                  <a:cubicBezTo>
                    <a:pt x="127" y="399"/>
                    <a:pt x="857" y="151"/>
                    <a:pt x="1783" y="151"/>
                  </a:cubicBezTo>
                  <a:cubicBezTo>
                    <a:pt x="2339" y="151"/>
                    <a:pt x="2965" y="240"/>
                    <a:pt x="3547" y="525"/>
                  </a:cubicBezTo>
                  <a:cubicBezTo>
                    <a:pt x="4402" y="937"/>
                    <a:pt x="5036" y="1697"/>
                    <a:pt x="5384" y="2806"/>
                  </a:cubicBezTo>
                  <a:cubicBezTo>
                    <a:pt x="5384" y="2837"/>
                    <a:pt x="5416" y="2837"/>
                    <a:pt x="5447" y="2837"/>
                  </a:cubicBezTo>
                  <a:lnTo>
                    <a:pt x="5479" y="2837"/>
                  </a:lnTo>
                  <a:cubicBezTo>
                    <a:pt x="5511" y="2837"/>
                    <a:pt x="5542" y="2774"/>
                    <a:pt x="5542" y="2742"/>
                  </a:cubicBezTo>
                  <a:cubicBezTo>
                    <a:pt x="5162" y="1634"/>
                    <a:pt x="4529" y="842"/>
                    <a:pt x="3610" y="399"/>
                  </a:cubicBezTo>
                  <a:cubicBezTo>
                    <a:pt x="2989" y="94"/>
                    <a:pt x="2326" y="1"/>
                    <a:pt x="174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0"/>
            <p:cNvSpPr/>
            <p:nvPr/>
          </p:nvSpPr>
          <p:spPr>
            <a:xfrm>
              <a:off x="962550" y="3328800"/>
              <a:ext cx="18225" cy="7300"/>
            </a:xfrm>
            <a:custGeom>
              <a:avLst/>
              <a:gdLst/>
              <a:ahLst/>
              <a:cxnLst/>
              <a:rect l="l" t="t" r="r" b="b"/>
              <a:pathLst>
                <a:path w="729" h="292" extrusionOk="0">
                  <a:moveTo>
                    <a:pt x="385" y="0"/>
                  </a:moveTo>
                  <a:cubicBezTo>
                    <a:pt x="188" y="0"/>
                    <a:pt x="0" y="165"/>
                    <a:pt x="0" y="165"/>
                  </a:cubicBezTo>
                  <a:cubicBezTo>
                    <a:pt x="50" y="156"/>
                    <a:pt x="100" y="152"/>
                    <a:pt x="150" y="152"/>
                  </a:cubicBezTo>
                  <a:cubicBezTo>
                    <a:pt x="449" y="152"/>
                    <a:pt x="729" y="291"/>
                    <a:pt x="729" y="291"/>
                  </a:cubicBezTo>
                  <a:cubicBezTo>
                    <a:pt x="642" y="68"/>
                    <a:pt x="511" y="0"/>
                    <a:pt x="38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0"/>
            <p:cNvSpPr/>
            <p:nvPr/>
          </p:nvSpPr>
          <p:spPr>
            <a:xfrm>
              <a:off x="1021125" y="3332350"/>
              <a:ext cx="15875" cy="7700"/>
            </a:xfrm>
            <a:custGeom>
              <a:avLst/>
              <a:gdLst/>
              <a:ahLst/>
              <a:cxnLst/>
              <a:rect l="l" t="t" r="r" b="b"/>
              <a:pathLst>
                <a:path w="635" h="308" extrusionOk="0">
                  <a:moveTo>
                    <a:pt x="374" y="0"/>
                  </a:moveTo>
                  <a:cubicBezTo>
                    <a:pt x="155" y="0"/>
                    <a:pt x="1" y="308"/>
                    <a:pt x="1" y="308"/>
                  </a:cubicBezTo>
                  <a:cubicBezTo>
                    <a:pt x="222" y="181"/>
                    <a:pt x="634" y="149"/>
                    <a:pt x="634" y="149"/>
                  </a:cubicBezTo>
                  <a:cubicBezTo>
                    <a:pt x="542" y="40"/>
                    <a:pt x="454" y="0"/>
                    <a:pt x="37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0"/>
            <p:cNvSpPr/>
            <p:nvPr/>
          </p:nvSpPr>
          <p:spPr>
            <a:xfrm>
              <a:off x="2832600" y="3493825"/>
              <a:ext cx="609650" cy="555425"/>
            </a:xfrm>
            <a:custGeom>
              <a:avLst/>
              <a:gdLst/>
              <a:ahLst/>
              <a:cxnLst/>
              <a:rect l="l" t="t" r="r" b="b"/>
              <a:pathLst>
                <a:path w="24386" h="22217" extrusionOk="0">
                  <a:moveTo>
                    <a:pt x="12193" y="0"/>
                  </a:moveTo>
                  <a:cubicBezTo>
                    <a:pt x="9351" y="0"/>
                    <a:pt x="6509" y="1085"/>
                    <a:pt x="4339" y="3254"/>
                  </a:cubicBezTo>
                  <a:cubicBezTo>
                    <a:pt x="1" y="7593"/>
                    <a:pt x="1" y="14623"/>
                    <a:pt x="4339" y="18962"/>
                  </a:cubicBezTo>
                  <a:cubicBezTo>
                    <a:pt x="6509" y="21131"/>
                    <a:pt x="9351" y="22216"/>
                    <a:pt x="12193" y="22216"/>
                  </a:cubicBezTo>
                  <a:cubicBezTo>
                    <a:pt x="15035" y="22216"/>
                    <a:pt x="17878" y="21131"/>
                    <a:pt x="20047" y="18962"/>
                  </a:cubicBezTo>
                  <a:cubicBezTo>
                    <a:pt x="24386" y="14623"/>
                    <a:pt x="24386" y="7593"/>
                    <a:pt x="20047" y="3254"/>
                  </a:cubicBezTo>
                  <a:cubicBezTo>
                    <a:pt x="17878" y="1085"/>
                    <a:pt x="15035" y="0"/>
                    <a:pt x="12193"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0"/>
            <p:cNvSpPr/>
            <p:nvPr/>
          </p:nvSpPr>
          <p:spPr>
            <a:xfrm>
              <a:off x="2867425" y="3501550"/>
              <a:ext cx="540000" cy="539975"/>
            </a:xfrm>
            <a:custGeom>
              <a:avLst/>
              <a:gdLst/>
              <a:ahLst/>
              <a:cxnLst/>
              <a:rect l="l" t="t" r="r" b="b"/>
              <a:pathLst>
                <a:path w="21600" h="21599" extrusionOk="0">
                  <a:moveTo>
                    <a:pt x="10800" y="0"/>
                  </a:moveTo>
                  <a:cubicBezTo>
                    <a:pt x="4846" y="0"/>
                    <a:pt x="1" y="4845"/>
                    <a:pt x="1" y="10799"/>
                  </a:cubicBezTo>
                  <a:cubicBezTo>
                    <a:pt x="1" y="12319"/>
                    <a:pt x="318" y="13776"/>
                    <a:pt x="888" y="15106"/>
                  </a:cubicBezTo>
                  <a:cubicBezTo>
                    <a:pt x="1014" y="15391"/>
                    <a:pt x="1173" y="15676"/>
                    <a:pt x="1299" y="15930"/>
                  </a:cubicBezTo>
                  <a:cubicBezTo>
                    <a:pt x="1806" y="16880"/>
                    <a:pt x="2439" y="17735"/>
                    <a:pt x="3200" y="18463"/>
                  </a:cubicBezTo>
                  <a:cubicBezTo>
                    <a:pt x="3960" y="19223"/>
                    <a:pt x="4846" y="19888"/>
                    <a:pt x="5828" y="20395"/>
                  </a:cubicBezTo>
                  <a:cubicBezTo>
                    <a:pt x="5986" y="20458"/>
                    <a:pt x="6176" y="20553"/>
                    <a:pt x="6335" y="20648"/>
                  </a:cubicBezTo>
                  <a:cubicBezTo>
                    <a:pt x="7697" y="21250"/>
                    <a:pt x="9217" y="21598"/>
                    <a:pt x="10800" y="21598"/>
                  </a:cubicBezTo>
                  <a:cubicBezTo>
                    <a:pt x="11909" y="21598"/>
                    <a:pt x="12985" y="21440"/>
                    <a:pt x="13999" y="21123"/>
                  </a:cubicBezTo>
                  <a:cubicBezTo>
                    <a:pt x="14949" y="20838"/>
                    <a:pt x="15867" y="20395"/>
                    <a:pt x="16691" y="19857"/>
                  </a:cubicBezTo>
                  <a:cubicBezTo>
                    <a:pt x="16912" y="19730"/>
                    <a:pt x="17102" y="19572"/>
                    <a:pt x="17292" y="19413"/>
                  </a:cubicBezTo>
                  <a:cubicBezTo>
                    <a:pt x="18147" y="18780"/>
                    <a:pt x="18907" y="18020"/>
                    <a:pt x="19541" y="17133"/>
                  </a:cubicBezTo>
                  <a:cubicBezTo>
                    <a:pt x="19699" y="16943"/>
                    <a:pt x="19857" y="16721"/>
                    <a:pt x="19984" y="16500"/>
                  </a:cubicBezTo>
                  <a:cubicBezTo>
                    <a:pt x="20143" y="16215"/>
                    <a:pt x="20301" y="15930"/>
                    <a:pt x="20459" y="15645"/>
                  </a:cubicBezTo>
                  <a:cubicBezTo>
                    <a:pt x="21188" y="14188"/>
                    <a:pt x="21599" y="12541"/>
                    <a:pt x="21599" y="10799"/>
                  </a:cubicBezTo>
                  <a:cubicBezTo>
                    <a:pt x="21599" y="4845"/>
                    <a:pt x="16754" y="0"/>
                    <a:pt x="10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0"/>
            <p:cNvSpPr/>
            <p:nvPr/>
          </p:nvSpPr>
          <p:spPr>
            <a:xfrm>
              <a:off x="2899900" y="3674900"/>
              <a:ext cx="106900" cy="288250"/>
            </a:xfrm>
            <a:custGeom>
              <a:avLst/>
              <a:gdLst/>
              <a:ahLst/>
              <a:cxnLst/>
              <a:rect l="l" t="t" r="r" b="b"/>
              <a:pathLst>
                <a:path w="4276" h="11530" extrusionOk="0">
                  <a:moveTo>
                    <a:pt x="3817" y="0"/>
                  </a:moveTo>
                  <a:cubicBezTo>
                    <a:pt x="3329" y="0"/>
                    <a:pt x="1612" y="426"/>
                    <a:pt x="1521" y="793"/>
                  </a:cubicBezTo>
                  <a:cubicBezTo>
                    <a:pt x="1426" y="1173"/>
                    <a:pt x="1806" y="3232"/>
                    <a:pt x="1711" y="3644"/>
                  </a:cubicBezTo>
                  <a:cubicBezTo>
                    <a:pt x="1647" y="3865"/>
                    <a:pt x="887" y="6240"/>
                    <a:pt x="222" y="8267"/>
                  </a:cubicBezTo>
                  <a:cubicBezTo>
                    <a:pt x="159" y="8521"/>
                    <a:pt x="64" y="8774"/>
                    <a:pt x="0" y="8996"/>
                  </a:cubicBezTo>
                  <a:cubicBezTo>
                    <a:pt x="507" y="9946"/>
                    <a:pt x="1140" y="10801"/>
                    <a:pt x="1901" y="11529"/>
                  </a:cubicBezTo>
                  <a:lnTo>
                    <a:pt x="2502" y="8647"/>
                  </a:lnTo>
                  <a:lnTo>
                    <a:pt x="3452" y="4245"/>
                  </a:lnTo>
                  <a:cubicBezTo>
                    <a:pt x="3452" y="4245"/>
                    <a:pt x="3959" y="3707"/>
                    <a:pt x="4117" y="3454"/>
                  </a:cubicBezTo>
                  <a:cubicBezTo>
                    <a:pt x="4244" y="3169"/>
                    <a:pt x="4276" y="2"/>
                    <a:pt x="3864" y="2"/>
                  </a:cubicBezTo>
                  <a:cubicBezTo>
                    <a:pt x="3850" y="1"/>
                    <a:pt x="3834" y="0"/>
                    <a:pt x="3817" y="0"/>
                  </a:cubicBezTo>
                  <a:close/>
                </a:path>
              </a:pathLst>
            </a:custGeom>
            <a:solidFill>
              <a:srgbClr val="B2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0"/>
            <p:cNvSpPr/>
            <p:nvPr/>
          </p:nvSpPr>
          <p:spPr>
            <a:xfrm>
              <a:off x="2889600" y="3879200"/>
              <a:ext cx="149675" cy="138575"/>
            </a:xfrm>
            <a:custGeom>
              <a:avLst/>
              <a:gdLst/>
              <a:ahLst/>
              <a:cxnLst/>
              <a:rect l="l" t="t" r="r" b="b"/>
              <a:pathLst>
                <a:path w="5987" h="5543" extrusionOk="0">
                  <a:moveTo>
                    <a:pt x="1" y="0"/>
                  </a:moveTo>
                  <a:lnTo>
                    <a:pt x="1" y="0"/>
                  </a:lnTo>
                  <a:cubicBezTo>
                    <a:pt x="127" y="285"/>
                    <a:pt x="254" y="570"/>
                    <a:pt x="412" y="824"/>
                  </a:cubicBezTo>
                  <a:cubicBezTo>
                    <a:pt x="919" y="1774"/>
                    <a:pt x="1552" y="2629"/>
                    <a:pt x="2313" y="3357"/>
                  </a:cubicBezTo>
                  <a:cubicBezTo>
                    <a:pt x="3073" y="4117"/>
                    <a:pt x="3959" y="4782"/>
                    <a:pt x="4909" y="5289"/>
                  </a:cubicBezTo>
                  <a:cubicBezTo>
                    <a:pt x="5099" y="5384"/>
                    <a:pt x="5258" y="5447"/>
                    <a:pt x="5448" y="5542"/>
                  </a:cubicBezTo>
                  <a:lnTo>
                    <a:pt x="5574" y="4149"/>
                  </a:lnTo>
                  <a:lnTo>
                    <a:pt x="5986" y="159"/>
                  </a:lnTo>
                  <a:cubicBezTo>
                    <a:pt x="5986" y="127"/>
                    <a:pt x="5986" y="127"/>
                    <a:pt x="5986" y="127"/>
                  </a:cubicBezTo>
                  <a:cubicBezTo>
                    <a:pt x="4941" y="444"/>
                    <a:pt x="2851" y="3357"/>
                    <a:pt x="2819" y="3357"/>
                  </a:cubicBezTo>
                  <a:lnTo>
                    <a:pt x="3389" y="570"/>
                  </a:lnTo>
                  <a:lnTo>
                    <a:pt x="2914" y="475"/>
                  </a:lnTo>
                  <a:lnTo>
                    <a:pt x="634" y="95"/>
                  </a:lnTo>
                  <a:lnTo>
                    <a:pt x="1"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0"/>
            <p:cNvSpPr/>
            <p:nvPr/>
          </p:nvSpPr>
          <p:spPr>
            <a:xfrm>
              <a:off x="2889600" y="3879200"/>
              <a:ext cx="149675" cy="138575"/>
            </a:xfrm>
            <a:custGeom>
              <a:avLst/>
              <a:gdLst/>
              <a:ahLst/>
              <a:cxnLst/>
              <a:rect l="l" t="t" r="r" b="b"/>
              <a:pathLst>
                <a:path w="5987" h="5543" extrusionOk="0">
                  <a:moveTo>
                    <a:pt x="1" y="0"/>
                  </a:moveTo>
                  <a:lnTo>
                    <a:pt x="1" y="0"/>
                  </a:lnTo>
                  <a:cubicBezTo>
                    <a:pt x="127" y="285"/>
                    <a:pt x="254" y="570"/>
                    <a:pt x="412" y="824"/>
                  </a:cubicBezTo>
                  <a:cubicBezTo>
                    <a:pt x="919" y="1774"/>
                    <a:pt x="1552" y="2629"/>
                    <a:pt x="2313" y="3357"/>
                  </a:cubicBezTo>
                  <a:cubicBezTo>
                    <a:pt x="3073" y="4117"/>
                    <a:pt x="3959" y="4782"/>
                    <a:pt x="4909" y="5289"/>
                  </a:cubicBezTo>
                  <a:cubicBezTo>
                    <a:pt x="5099" y="5384"/>
                    <a:pt x="5258" y="5447"/>
                    <a:pt x="5448" y="5542"/>
                  </a:cubicBezTo>
                  <a:lnTo>
                    <a:pt x="5574" y="4149"/>
                  </a:lnTo>
                  <a:lnTo>
                    <a:pt x="5986" y="159"/>
                  </a:lnTo>
                  <a:cubicBezTo>
                    <a:pt x="5986" y="127"/>
                    <a:pt x="5986" y="127"/>
                    <a:pt x="5986" y="127"/>
                  </a:cubicBezTo>
                  <a:cubicBezTo>
                    <a:pt x="4941" y="444"/>
                    <a:pt x="2851" y="3357"/>
                    <a:pt x="2819" y="3357"/>
                  </a:cubicBezTo>
                  <a:lnTo>
                    <a:pt x="3389" y="570"/>
                  </a:lnTo>
                  <a:lnTo>
                    <a:pt x="2914" y="475"/>
                  </a:lnTo>
                  <a:lnTo>
                    <a:pt x="634" y="95"/>
                  </a:lnTo>
                  <a:lnTo>
                    <a:pt x="1" y="0"/>
                  </a:ln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0"/>
            <p:cNvSpPr/>
            <p:nvPr/>
          </p:nvSpPr>
          <p:spPr>
            <a:xfrm>
              <a:off x="3013125" y="3861150"/>
              <a:ext cx="365800" cy="180375"/>
            </a:xfrm>
            <a:custGeom>
              <a:avLst/>
              <a:gdLst/>
              <a:ahLst/>
              <a:cxnLst/>
              <a:rect l="l" t="t" r="r" b="b"/>
              <a:pathLst>
                <a:path w="14632" h="7215" extrusionOk="0">
                  <a:moveTo>
                    <a:pt x="8184" y="1"/>
                  </a:moveTo>
                  <a:cubicBezTo>
                    <a:pt x="6957" y="1"/>
                    <a:pt x="5734" y="59"/>
                    <a:pt x="4529" y="152"/>
                  </a:cubicBezTo>
                  <a:lnTo>
                    <a:pt x="4465" y="152"/>
                  </a:lnTo>
                  <a:cubicBezTo>
                    <a:pt x="3325" y="279"/>
                    <a:pt x="2154" y="532"/>
                    <a:pt x="1045" y="849"/>
                  </a:cubicBezTo>
                  <a:cubicBezTo>
                    <a:pt x="982" y="1039"/>
                    <a:pt x="443" y="2907"/>
                    <a:pt x="0" y="6011"/>
                  </a:cubicBezTo>
                  <a:cubicBezTo>
                    <a:pt x="158" y="6074"/>
                    <a:pt x="348" y="6169"/>
                    <a:pt x="507" y="6264"/>
                  </a:cubicBezTo>
                  <a:cubicBezTo>
                    <a:pt x="1869" y="6866"/>
                    <a:pt x="3389" y="7214"/>
                    <a:pt x="4972" y="7214"/>
                  </a:cubicBezTo>
                  <a:cubicBezTo>
                    <a:pt x="6081" y="7214"/>
                    <a:pt x="7157" y="7056"/>
                    <a:pt x="8171" y="6739"/>
                  </a:cubicBezTo>
                  <a:cubicBezTo>
                    <a:pt x="9121" y="6454"/>
                    <a:pt x="10039" y="6011"/>
                    <a:pt x="10863" y="5473"/>
                  </a:cubicBezTo>
                  <a:cubicBezTo>
                    <a:pt x="11084" y="5346"/>
                    <a:pt x="11274" y="5188"/>
                    <a:pt x="11464" y="5061"/>
                  </a:cubicBezTo>
                  <a:cubicBezTo>
                    <a:pt x="12319" y="4396"/>
                    <a:pt x="13079" y="3636"/>
                    <a:pt x="13713" y="2749"/>
                  </a:cubicBezTo>
                  <a:cubicBezTo>
                    <a:pt x="13871" y="2559"/>
                    <a:pt x="14029" y="2337"/>
                    <a:pt x="14156" y="2116"/>
                  </a:cubicBezTo>
                  <a:cubicBezTo>
                    <a:pt x="14315" y="1831"/>
                    <a:pt x="14473" y="1577"/>
                    <a:pt x="14631" y="1261"/>
                  </a:cubicBezTo>
                  <a:cubicBezTo>
                    <a:pt x="13903" y="754"/>
                    <a:pt x="13143" y="437"/>
                    <a:pt x="12984" y="374"/>
                  </a:cubicBezTo>
                  <a:cubicBezTo>
                    <a:pt x="11844" y="184"/>
                    <a:pt x="10704" y="57"/>
                    <a:pt x="9532" y="25"/>
                  </a:cubicBezTo>
                  <a:cubicBezTo>
                    <a:pt x="9083" y="9"/>
                    <a:pt x="8633" y="1"/>
                    <a:pt x="818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0"/>
            <p:cNvSpPr/>
            <p:nvPr/>
          </p:nvSpPr>
          <p:spPr>
            <a:xfrm>
              <a:off x="3013125" y="3861150"/>
              <a:ext cx="365800" cy="180375"/>
            </a:xfrm>
            <a:custGeom>
              <a:avLst/>
              <a:gdLst/>
              <a:ahLst/>
              <a:cxnLst/>
              <a:rect l="l" t="t" r="r" b="b"/>
              <a:pathLst>
                <a:path w="14632" h="7215" extrusionOk="0">
                  <a:moveTo>
                    <a:pt x="8184" y="1"/>
                  </a:moveTo>
                  <a:cubicBezTo>
                    <a:pt x="6957" y="1"/>
                    <a:pt x="5734" y="59"/>
                    <a:pt x="4529" y="152"/>
                  </a:cubicBezTo>
                  <a:lnTo>
                    <a:pt x="4465" y="152"/>
                  </a:lnTo>
                  <a:cubicBezTo>
                    <a:pt x="3325" y="279"/>
                    <a:pt x="2154" y="532"/>
                    <a:pt x="1045" y="849"/>
                  </a:cubicBezTo>
                  <a:cubicBezTo>
                    <a:pt x="982" y="1039"/>
                    <a:pt x="443" y="2907"/>
                    <a:pt x="0" y="6011"/>
                  </a:cubicBezTo>
                  <a:cubicBezTo>
                    <a:pt x="158" y="6074"/>
                    <a:pt x="348" y="6169"/>
                    <a:pt x="507" y="6264"/>
                  </a:cubicBezTo>
                  <a:cubicBezTo>
                    <a:pt x="1869" y="6866"/>
                    <a:pt x="3389" y="7214"/>
                    <a:pt x="4972" y="7214"/>
                  </a:cubicBezTo>
                  <a:cubicBezTo>
                    <a:pt x="6081" y="7214"/>
                    <a:pt x="7157" y="7056"/>
                    <a:pt x="8171" y="6739"/>
                  </a:cubicBezTo>
                  <a:cubicBezTo>
                    <a:pt x="9121" y="6454"/>
                    <a:pt x="10039" y="6011"/>
                    <a:pt x="10863" y="5473"/>
                  </a:cubicBezTo>
                  <a:cubicBezTo>
                    <a:pt x="11084" y="5346"/>
                    <a:pt x="11274" y="5188"/>
                    <a:pt x="11464" y="5061"/>
                  </a:cubicBezTo>
                  <a:cubicBezTo>
                    <a:pt x="12319" y="4396"/>
                    <a:pt x="13079" y="3636"/>
                    <a:pt x="13713" y="2749"/>
                  </a:cubicBezTo>
                  <a:cubicBezTo>
                    <a:pt x="13871" y="2559"/>
                    <a:pt x="14029" y="2337"/>
                    <a:pt x="14156" y="2116"/>
                  </a:cubicBezTo>
                  <a:cubicBezTo>
                    <a:pt x="14315" y="1831"/>
                    <a:pt x="14473" y="1577"/>
                    <a:pt x="14631" y="1261"/>
                  </a:cubicBezTo>
                  <a:cubicBezTo>
                    <a:pt x="13903" y="754"/>
                    <a:pt x="13143" y="437"/>
                    <a:pt x="12984" y="374"/>
                  </a:cubicBezTo>
                  <a:cubicBezTo>
                    <a:pt x="11844" y="184"/>
                    <a:pt x="10704" y="57"/>
                    <a:pt x="9532" y="25"/>
                  </a:cubicBezTo>
                  <a:cubicBezTo>
                    <a:pt x="9083" y="9"/>
                    <a:pt x="8633" y="1"/>
                    <a:pt x="8184"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0"/>
            <p:cNvSpPr/>
            <p:nvPr/>
          </p:nvSpPr>
          <p:spPr>
            <a:xfrm>
              <a:off x="3013125" y="3888700"/>
              <a:ext cx="286625" cy="152825"/>
            </a:xfrm>
            <a:custGeom>
              <a:avLst/>
              <a:gdLst/>
              <a:ahLst/>
              <a:cxnLst/>
              <a:rect l="l" t="t" r="r" b="b"/>
              <a:pathLst>
                <a:path w="11465" h="6113" extrusionOk="0">
                  <a:moveTo>
                    <a:pt x="8487" y="0"/>
                  </a:moveTo>
                  <a:cubicBezTo>
                    <a:pt x="7656" y="483"/>
                    <a:pt x="6688" y="898"/>
                    <a:pt x="5795" y="898"/>
                  </a:cubicBezTo>
                  <a:cubicBezTo>
                    <a:pt x="5634" y="898"/>
                    <a:pt x="5475" y="884"/>
                    <a:pt x="5320" y="855"/>
                  </a:cubicBezTo>
                  <a:cubicBezTo>
                    <a:pt x="4719" y="729"/>
                    <a:pt x="4339" y="507"/>
                    <a:pt x="4117" y="222"/>
                  </a:cubicBezTo>
                  <a:cubicBezTo>
                    <a:pt x="3325" y="919"/>
                    <a:pt x="1774" y="2375"/>
                    <a:pt x="633" y="3769"/>
                  </a:cubicBezTo>
                  <a:cubicBezTo>
                    <a:pt x="412" y="4054"/>
                    <a:pt x="222" y="4339"/>
                    <a:pt x="32" y="4624"/>
                  </a:cubicBezTo>
                  <a:cubicBezTo>
                    <a:pt x="32" y="4719"/>
                    <a:pt x="0" y="4814"/>
                    <a:pt x="0" y="4909"/>
                  </a:cubicBezTo>
                  <a:cubicBezTo>
                    <a:pt x="158" y="5004"/>
                    <a:pt x="348" y="5067"/>
                    <a:pt x="507" y="5162"/>
                  </a:cubicBezTo>
                  <a:cubicBezTo>
                    <a:pt x="1869" y="5764"/>
                    <a:pt x="3389" y="6112"/>
                    <a:pt x="4972" y="6112"/>
                  </a:cubicBezTo>
                  <a:cubicBezTo>
                    <a:pt x="6081" y="6112"/>
                    <a:pt x="7157" y="5954"/>
                    <a:pt x="8171" y="5637"/>
                  </a:cubicBezTo>
                  <a:cubicBezTo>
                    <a:pt x="9121" y="5352"/>
                    <a:pt x="10039" y="4909"/>
                    <a:pt x="10863" y="4371"/>
                  </a:cubicBezTo>
                  <a:cubicBezTo>
                    <a:pt x="11084" y="4244"/>
                    <a:pt x="11274" y="4086"/>
                    <a:pt x="11464" y="3959"/>
                  </a:cubicBezTo>
                  <a:cubicBezTo>
                    <a:pt x="11433" y="3832"/>
                    <a:pt x="11369" y="3705"/>
                    <a:pt x="11306" y="3610"/>
                  </a:cubicBezTo>
                  <a:cubicBezTo>
                    <a:pt x="11053" y="3040"/>
                    <a:pt x="10641" y="2439"/>
                    <a:pt x="10166" y="1869"/>
                  </a:cubicBezTo>
                  <a:cubicBezTo>
                    <a:pt x="9564" y="1140"/>
                    <a:pt x="8899" y="444"/>
                    <a:pt x="8487"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0"/>
            <p:cNvSpPr/>
            <p:nvPr/>
          </p:nvSpPr>
          <p:spPr>
            <a:xfrm>
              <a:off x="3108275" y="3720050"/>
              <a:ext cx="143175" cy="184600"/>
            </a:xfrm>
            <a:custGeom>
              <a:avLst/>
              <a:gdLst/>
              <a:ahLst/>
              <a:cxnLst/>
              <a:rect l="l" t="t" r="r" b="b"/>
              <a:pathLst>
                <a:path w="5727" h="7384" extrusionOk="0">
                  <a:moveTo>
                    <a:pt x="5093" y="1"/>
                  </a:moveTo>
                  <a:lnTo>
                    <a:pt x="2053" y="2724"/>
                  </a:lnTo>
                  <a:cubicBezTo>
                    <a:pt x="2053" y="2788"/>
                    <a:pt x="2085" y="2819"/>
                    <a:pt x="2085" y="2883"/>
                  </a:cubicBezTo>
                  <a:cubicBezTo>
                    <a:pt x="2243" y="3548"/>
                    <a:pt x="2338" y="4244"/>
                    <a:pt x="2053" y="4814"/>
                  </a:cubicBezTo>
                  <a:cubicBezTo>
                    <a:pt x="1831" y="5258"/>
                    <a:pt x="1419" y="5606"/>
                    <a:pt x="659" y="5796"/>
                  </a:cubicBezTo>
                  <a:cubicBezTo>
                    <a:pt x="659" y="5796"/>
                    <a:pt x="1" y="7383"/>
                    <a:pt x="1887" y="7383"/>
                  </a:cubicBezTo>
                  <a:cubicBezTo>
                    <a:pt x="1940" y="7383"/>
                    <a:pt x="1995" y="7382"/>
                    <a:pt x="2053" y="7380"/>
                  </a:cubicBezTo>
                  <a:cubicBezTo>
                    <a:pt x="4460" y="7253"/>
                    <a:pt x="5726" y="5701"/>
                    <a:pt x="5726" y="5701"/>
                  </a:cubicBezTo>
                  <a:cubicBezTo>
                    <a:pt x="4555" y="4624"/>
                    <a:pt x="4808" y="1648"/>
                    <a:pt x="5093" y="1"/>
                  </a:cubicBezTo>
                  <a:close/>
                </a:path>
              </a:pathLst>
            </a:custGeom>
            <a:solidFill>
              <a:srgbClr val="B2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0"/>
            <p:cNvSpPr/>
            <p:nvPr/>
          </p:nvSpPr>
          <p:spPr>
            <a:xfrm>
              <a:off x="3159575" y="3743025"/>
              <a:ext cx="66550" cy="97400"/>
            </a:xfrm>
            <a:custGeom>
              <a:avLst/>
              <a:gdLst/>
              <a:ahLst/>
              <a:cxnLst/>
              <a:rect l="l" t="t" r="r" b="b"/>
              <a:pathLst>
                <a:path w="2662" h="3896" extrusionOk="0">
                  <a:moveTo>
                    <a:pt x="2566" y="0"/>
                  </a:moveTo>
                  <a:lnTo>
                    <a:pt x="33" y="1932"/>
                  </a:lnTo>
                  <a:cubicBezTo>
                    <a:pt x="191" y="2629"/>
                    <a:pt x="286" y="3325"/>
                    <a:pt x="1" y="3895"/>
                  </a:cubicBezTo>
                  <a:cubicBezTo>
                    <a:pt x="1109" y="3579"/>
                    <a:pt x="2376" y="2534"/>
                    <a:pt x="2534" y="1489"/>
                  </a:cubicBezTo>
                  <a:cubicBezTo>
                    <a:pt x="2629" y="1014"/>
                    <a:pt x="2661" y="507"/>
                    <a:pt x="2566" y="0"/>
                  </a:cubicBezTo>
                  <a:close/>
                </a:path>
              </a:pathLst>
            </a:custGeom>
            <a:solidFill>
              <a:srgbClr val="A3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0"/>
            <p:cNvSpPr/>
            <p:nvPr/>
          </p:nvSpPr>
          <p:spPr>
            <a:xfrm>
              <a:off x="3101800" y="3607175"/>
              <a:ext cx="90275" cy="94700"/>
            </a:xfrm>
            <a:custGeom>
              <a:avLst/>
              <a:gdLst/>
              <a:ahLst/>
              <a:cxnLst/>
              <a:rect l="l" t="t" r="r" b="b"/>
              <a:pathLst>
                <a:path w="3611" h="3788" extrusionOk="0">
                  <a:moveTo>
                    <a:pt x="1623" y="1"/>
                  </a:moveTo>
                  <a:cubicBezTo>
                    <a:pt x="1489" y="1"/>
                    <a:pt x="1341" y="36"/>
                    <a:pt x="1172" y="114"/>
                  </a:cubicBezTo>
                  <a:cubicBezTo>
                    <a:pt x="412" y="462"/>
                    <a:pt x="0" y="2521"/>
                    <a:pt x="570" y="3787"/>
                  </a:cubicBezTo>
                  <a:cubicBezTo>
                    <a:pt x="2945" y="2711"/>
                    <a:pt x="3610" y="1792"/>
                    <a:pt x="2882" y="969"/>
                  </a:cubicBezTo>
                  <a:cubicBezTo>
                    <a:pt x="2390" y="428"/>
                    <a:pt x="2089" y="1"/>
                    <a:pt x="162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0"/>
            <p:cNvSpPr/>
            <p:nvPr/>
          </p:nvSpPr>
          <p:spPr>
            <a:xfrm>
              <a:off x="3089900" y="3598050"/>
              <a:ext cx="171850" cy="215825"/>
            </a:xfrm>
            <a:custGeom>
              <a:avLst/>
              <a:gdLst/>
              <a:ahLst/>
              <a:cxnLst/>
              <a:rect l="l" t="t" r="r" b="b"/>
              <a:pathLst>
                <a:path w="6874" h="8633" extrusionOk="0">
                  <a:moveTo>
                    <a:pt x="3817" y="0"/>
                  </a:moveTo>
                  <a:cubicBezTo>
                    <a:pt x="3666" y="0"/>
                    <a:pt x="3512" y="12"/>
                    <a:pt x="3358" y="35"/>
                  </a:cubicBezTo>
                  <a:cubicBezTo>
                    <a:pt x="1046" y="415"/>
                    <a:pt x="1" y="3519"/>
                    <a:pt x="1" y="5577"/>
                  </a:cubicBezTo>
                  <a:cubicBezTo>
                    <a:pt x="1" y="7277"/>
                    <a:pt x="1376" y="8633"/>
                    <a:pt x="2923" y="8633"/>
                  </a:cubicBezTo>
                  <a:cubicBezTo>
                    <a:pt x="3422" y="8633"/>
                    <a:pt x="3940" y="8491"/>
                    <a:pt x="4435" y="8174"/>
                  </a:cubicBezTo>
                  <a:cubicBezTo>
                    <a:pt x="5796" y="7319"/>
                    <a:pt x="6081" y="6053"/>
                    <a:pt x="6715" y="3931"/>
                  </a:cubicBezTo>
                  <a:cubicBezTo>
                    <a:pt x="6842" y="3487"/>
                    <a:pt x="6873" y="3012"/>
                    <a:pt x="6810" y="2569"/>
                  </a:cubicBezTo>
                  <a:cubicBezTo>
                    <a:pt x="6580" y="1076"/>
                    <a:pt x="5284" y="0"/>
                    <a:pt x="3817" y="0"/>
                  </a:cubicBezTo>
                  <a:close/>
                </a:path>
              </a:pathLst>
            </a:custGeom>
            <a:solidFill>
              <a:srgbClr val="B2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0"/>
            <p:cNvSpPr/>
            <p:nvPr/>
          </p:nvSpPr>
          <p:spPr>
            <a:xfrm>
              <a:off x="3162750" y="3682725"/>
              <a:ext cx="11900" cy="16100"/>
            </a:xfrm>
            <a:custGeom>
              <a:avLst/>
              <a:gdLst/>
              <a:ahLst/>
              <a:cxnLst/>
              <a:rect l="l" t="t" r="r" b="b"/>
              <a:pathLst>
                <a:path w="476" h="644" extrusionOk="0">
                  <a:moveTo>
                    <a:pt x="278" y="0"/>
                  </a:moveTo>
                  <a:cubicBezTo>
                    <a:pt x="165" y="0"/>
                    <a:pt x="61" y="120"/>
                    <a:pt x="32" y="290"/>
                  </a:cubicBezTo>
                  <a:cubicBezTo>
                    <a:pt x="1" y="449"/>
                    <a:pt x="32" y="639"/>
                    <a:pt x="159" y="639"/>
                  </a:cubicBezTo>
                  <a:cubicBezTo>
                    <a:pt x="172" y="642"/>
                    <a:pt x="185" y="644"/>
                    <a:pt x="198" y="644"/>
                  </a:cubicBezTo>
                  <a:cubicBezTo>
                    <a:pt x="311" y="644"/>
                    <a:pt x="416" y="527"/>
                    <a:pt x="444" y="385"/>
                  </a:cubicBezTo>
                  <a:cubicBezTo>
                    <a:pt x="476" y="195"/>
                    <a:pt x="412" y="37"/>
                    <a:pt x="317" y="5"/>
                  </a:cubicBezTo>
                  <a:cubicBezTo>
                    <a:pt x="304" y="2"/>
                    <a:pt x="291" y="0"/>
                    <a:pt x="278"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0"/>
            <p:cNvSpPr/>
            <p:nvPr/>
          </p:nvSpPr>
          <p:spPr>
            <a:xfrm>
              <a:off x="3112875" y="3670975"/>
              <a:ext cx="11900" cy="16650"/>
            </a:xfrm>
            <a:custGeom>
              <a:avLst/>
              <a:gdLst/>
              <a:ahLst/>
              <a:cxnLst/>
              <a:rect l="l" t="t" r="r" b="b"/>
              <a:pathLst>
                <a:path w="476" h="666" extrusionOk="0">
                  <a:moveTo>
                    <a:pt x="317" y="0"/>
                  </a:moveTo>
                  <a:cubicBezTo>
                    <a:pt x="190" y="0"/>
                    <a:pt x="64" y="95"/>
                    <a:pt x="32" y="285"/>
                  </a:cubicBezTo>
                  <a:cubicBezTo>
                    <a:pt x="0" y="475"/>
                    <a:pt x="64" y="634"/>
                    <a:pt x="159" y="665"/>
                  </a:cubicBezTo>
                  <a:cubicBezTo>
                    <a:pt x="285" y="665"/>
                    <a:pt x="412" y="570"/>
                    <a:pt x="444" y="380"/>
                  </a:cubicBezTo>
                  <a:cubicBezTo>
                    <a:pt x="475" y="222"/>
                    <a:pt x="412" y="32"/>
                    <a:pt x="31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0"/>
            <p:cNvSpPr/>
            <p:nvPr/>
          </p:nvSpPr>
          <p:spPr>
            <a:xfrm>
              <a:off x="3109700" y="3686800"/>
              <a:ext cx="30125" cy="41200"/>
            </a:xfrm>
            <a:custGeom>
              <a:avLst/>
              <a:gdLst/>
              <a:ahLst/>
              <a:cxnLst/>
              <a:rect l="l" t="t" r="r" b="b"/>
              <a:pathLst>
                <a:path w="1205" h="1648" extrusionOk="0">
                  <a:moveTo>
                    <a:pt x="1204" y="1"/>
                  </a:moveTo>
                  <a:lnTo>
                    <a:pt x="1204" y="1"/>
                  </a:lnTo>
                  <a:cubicBezTo>
                    <a:pt x="856" y="476"/>
                    <a:pt x="476" y="919"/>
                    <a:pt x="1" y="1299"/>
                  </a:cubicBezTo>
                  <a:cubicBezTo>
                    <a:pt x="254" y="1647"/>
                    <a:pt x="824" y="1647"/>
                    <a:pt x="824" y="1647"/>
                  </a:cubicBezTo>
                  <a:lnTo>
                    <a:pt x="1204" y="1"/>
                  </a:lnTo>
                  <a:close/>
                </a:path>
              </a:pathLst>
            </a:custGeom>
            <a:solidFill>
              <a:srgbClr val="9E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0"/>
            <p:cNvSpPr/>
            <p:nvPr/>
          </p:nvSpPr>
          <p:spPr>
            <a:xfrm>
              <a:off x="3172250" y="3660675"/>
              <a:ext cx="22200" cy="19025"/>
            </a:xfrm>
            <a:custGeom>
              <a:avLst/>
              <a:gdLst/>
              <a:ahLst/>
              <a:cxnLst/>
              <a:rect l="l" t="t" r="r" b="b"/>
              <a:pathLst>
                <a:path w="888" h="761" extrusionOk="0">
                  <a:moveTo>
                    <a:pt x="127" y="1"/>
                  </a:moveTo>
                  <a:cubicBezTo>
                    <a:pt x="96" y="1"/>
                    <a:pt x="32" y="32"/>
                    <a:pt x="32" y="96"/>
                  </a:cubicBezTo>
                  <a:cubicBezTo>
                    <a:pt x="1" y="159"/>
                    <a:pt x="64" y="191"/>
                    <a:pt x="96" y="222"/>
                  </a:cubicBezTo>
                  <a:cubicBezTo>
                    <a:pt x="381" y="286"/>
                    <a:pt x="571" y="476"/>
                    <a:pt x="697" y="697"/>
                  </a:cubicBezTo>
                  <a:cubicBezTo>
                    <a:pt x="697" y="729"/>
                    <a:pt x="729" y="761"/>
                    <a:pt x="761" y="761"/>
                  </a:cubicBezTo>
                  <a:lnTo>
                    <a:pt x="824" y="761"/>
                  </a:lnTo>
                  <a:cubicBezTo>
                    <a:pt x="887" y="729"/>
                    <a:pt x="887" y="666"/>
                    <a:pt x="887" y="634"/>
                  </a:cubicBezTo>
                  <a:cubicBezTo>
                    <a:pt x="761" y="317"/>
                    <a:pt x="476" y="64"/>
                    <a:pt x="127"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0"/>
            <p:cNvSpPr/>
            <p:nvPr/>
          </p:nvSpPr>
          <p:spPr>
            <a:xfrm>
              <a:off x="3102575" y="3644050"/>
              <a:ext cx="25375" cy="14275"/>
            </a:xfrm>
            <a:custGeom>
              <a:avLst/>
              <a:gdLst/>
              <a:ahLst/>
              <a:cxnLst/>
              <a:rect l="l" t="t" r="r" b="b"/>
              <a:pathLst>
                <a:path w="1015" h="571" extrusionOk="0">
                  <a:moveTo>
                    <a:pt x="919" y="1"/>
                  </a:moveTo>
                  <a:cubicBezTo>
                    <a:pt x="571" y="1"/>
                    <a:pt x="254" y="127"/>
                    <a:pt x="32" y="412"/>
                  </a:cubicBezTo>
                  <a:cubicBezTo>
                    <a:pt x="1" y="444"/>
                    <a:pt x="1" y="507"/>
                    <a:pt x="64" y="571"/>
                  </a:cubicBezTo>
                  <a:lnTo>
                    <a:pt x="96" y="571"/>
                  </a:lnTo>
                  <a:cubicBezTo>
                    <a:pt x="159" y="571"/>
                    <a:pt x="191" y="571"/>
                    <a:pt x="222" y="539"/>
                  </a:cubicBezTo>
                  <a:cubicBezTo>
                    <a:pt x="365" y="340"/>
                    <a:pt x="583" y="217"/>
                    <a:pt x="810" y="217"/>
                  </a:cubicBezTo>
                  <a:cubicBezTo>
                    <a:pt x="836" y="217"/>
                    <a:pt x="862" y="219"/>
                    <a:pt x="887" y="222"/>
                  </a:cubicBezTo>
                  <a:cubicBezTo>
                    <a:pt x="951" y="222"/>
                    <a:pt x="1014" y="191"/>
                    <a:pt x="1014" y="127"/>
                  </a:cubicBezTo>
                  <a:cubicBezTo>
                    <a:pt x="1014" y="64"/>
                    <a:pt x="982" y="1"/>
                    <a:pt x="919"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0"/>
            <p:cNvSpPr/>
            <p:nvPr/>
          </p:nvSpPr>
          <p:spPr>
            <a:xfrm>
              <a:off x="3216600" y="3642000"/>
              <a:ext cx="85525" cy="92325"/>
            </a:xfrm>
            <a:custGeom>
              <a:avLst/>
              <a:gdLst/>
              <a:ahLst/>
              <a:cxnLst/>
              <a:rect l="l" t="t" r="r" b="b"/>
              <a:pathLst>
                <a:path w="3421" h="3693" extrusionOk="0">
                  <a:moveTo>
                    <a:pt x="2156" y="1"/>
                  </a:moveTo>
                  <a:cubicBezTo>
                    <a:pt x="1901" y="1"/>
                    <a:pt x="1598" y="46"/>
                    <a:pt x="1235" y="83"/>
                  </a:cubicBezTo>
                  <a:cubicBezTo>
                    <a:pt x="158" y="178"/>
                    <a:pt x="0" y="1286"/>
                    <a:pt x="1045" y="3693"/>
                  </a:cubicBezTo>
                  <a:cubicBezTo>
                    <a:pt x="2280" y="3154"/>
                    <a:pt x="3420" y="1381"/>
                    <a:pt x="3072" y="589"/>
                  </a:cubicBezTo>
                  <a:cubicBezTo>
                    <a:pt x="2857" y="120"/>
                    <a:pt x="2569" y="1"/>
                    <a:pt x="215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0"/>
            <p:cNvSpPr/>
            <p:nvPr/>
          </p:nvSpPr>
          <p:spPr>
            <a:xfrm>
              <a:off x="3215575" y="3709450"/>
              <a:ext cx="65950" cy="62150"/>
            </a:xfrm>
            <a:custGeom>
              <a:avLst/>
              <a:gdLst/>
              <a:ahLst/>
              <a:cxnLst/>
              <a:rect l="l" t="t" r="r" b="b"/>
              <a:pathLst>
                <a:path w="2638" h="2486" extrusionOk="0">
                  <a:moveTo>
                    <a:pt x="1517" y="0"/>
                  </a:moveTo>
                  <a:cubicBezTo>
                    <a:pt x="880" y="0"/>
                    <a:pt x="345" y="782"/>
                    <a:pt x="168" y="1343"/>
                  </a:cubicBezTo>
                  <a:cubicBezTo>
                    <a:pt x="1" y="1927"/>
                    <a:pt x="249" y="2486"/>
                    <a:pt x="783" y="2486"/>
                  </a:cubicBezTo>
                  <a:cubicBezTo>
                    <a:pt x="857" y="2486"/>
                    <a:pt x="937" y="2475"/>
                    <a:pt x="1023" y="2452"/>
                  </a:cubicBezTo>
                  <a:cubicBezTo>
                    <a:pt x="1561" y="2293"/>
                    <a:pt x="2036" y="1945"/>
                    <a:pt x="2290" y="1438"/>
                  </a:cubicBezTo>
                  <a:cubicBezTo>
                    <a:pt x="2638" y="836"/>
                    <a:pt x="2353" y="108"/>
                    <a:pt x="1656" y="13"/>
                  </a:cubicBezTo>
                  <a:cubicBezTo>
                    <a:pt x="1609" y="5"/>
                    <a:pt x="1563" y="0"/>
                    <a:pt x="1517" y="0"/>
                  </a:cubicBezTo>
                  <a:close/>
                </a:path>
              </a:pathLst>
            </a:custGeom>
            <a:solidFill>
              <a:srgbClr val="B2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0"/>
            <p:cNvSpPr/>
            <p:nvPr/>
          </p:nvSpPr>
          <p:spPr>
            <a:xfrm>
              <a:off x="3083575" y="3548100"/>
              <a:ext cx="235975" cy="150950"/>
            </a:xfrm>
            <a:custGeom>
              <a:avLst/>
              <a:gdLst/>
              <a:ahLst/>
              <a:cxnLst/>
              <a:rect l="l" t="t" r="r" b="b"/>
              <a:pathLst>
                <a:path w="9439" h="6038" extrusionOk="0">
                  <a:moveTo>
                    <a:pt x="3251" y="0"/>
                  </a:moveTo>
                  <a:cubicBezTo>
                    <a:pt x="2957" y="0"/>
                    <a:pt x="2642" y="38"/>
                    <a:pt x="2312" y="133"/>
                  </a:cubicBezTo>
                  <a:cubicBezTo>
                    <a:pt x="666" y="608"/>
                    <a:pt x="444" y="2477"/>
                    <a:pt x="444" y="2477"/>
                  </a:cubicBezTo>
                  <a:cubicBezTo>
                    <a:pt x="444" y="2477"/>
                    <a:pt x="666" y="1368"/>
                    <a:pt x="1426" y="1242"/>
                  </a:cubicBezTo>
                  <a:lnTo>
                    <a:pt x="1426" y="1242"/>
                  </a:lnTo>
                  <a:cubicBezTo>
                    <a:pt x="1426" y="1242"/>
                    <a:pt x="1" y="3300"/>
                    <a:pt x="1077" y="4219"/>
                  </a:cubicBezTo>
                  <a:cubicBezTo>
                    <a:pt x="1077" y="4219"/>
                    <a:pt x="1556" y="2697"/>
                    <a:pt x="3250" y="2697"/>
                  </a:cubicBezTo>
                  <a:cubicBezTo>
                    <a:pt x="3601" y="2697"/>
                    <a:pt x="4004" y="2763"/>
                    <a:pt x="4466" y="2920"/>
                  </a:cubicBezTo>
                  <a:cubicBezTo>
                    <a:pt x="4466" y="2920"/>
                    <a:pt x="4244" y="5169"/>
                    <a:pt x="6271" y="5834"/>
                  </a:cubicBezTo>
                  <a:cubicBezTo>
                    <a:pt x="6719" y="5981"/>
                    <a:pt x="7107" y="6038"/>
                    <a:pt x="7439" y="6038"/>
                  </a:cubicBezTo>
                  <a:cubicBezTo>
                    <a:pt x="8609" y="6038"/>
                    <a:pt x="9090" y="5327"/>
                    <a:pt x="9090" y="5327"/>
                  </a:cubicBezTo>
                  <a:cubicBezTo>
                    <a:pt x="9090" y="5327"/>
                    <a:pt x="8741" y="5295"/>
                    <a:pt x="8551" y="5232"/>
                  </a:cubicBezTo>
                  <a:cubicBezTo>
                    <a:pt x="8551" y="5232"/>
                    <a:pt x="9438" y="4345"/>
                    <a:pt x="9090" y="3174"/>
                  </a:cubicBezTo>
                  <a:cubicBezTo>
                    <a:pt x="8758" y="2087"/>
                    <a:pt x="7102" y="597"/>
                    <a:pt x="5494" y="597"/>
                  </a:cubicBezTo>
                  <a:cubicBezTo>
                    <a:pt x="5415" y="597"/>
                    <a:pt x="5336" y="601"/>
                    <a:pt x="5258" y="608"/>
                  </a:cubicBezTo>
                  <a:cubicBezTo>
                    <a:pt x="5258" y="608"/>
                    <a:pt x="4427" y="0"/>
                    <a:pt x="325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0"/>
            <p:cNvSpPr/>
            <p:nvPr/>
          </p:nvSpPr>
          <p:spPr>
            <a:xfrm>
              <a:off x="3120800" y="3730350"/>
              <a:ext cx="38800" cy="36450"/>
            </a:xfrm>
            <a:custGeom>
              <a:avLst/>
              <a:gdLst/>
              <a:ahLst/>
              <a:cxnLst/>
              <a:rect l="l" t="t" r="r" b="b"/>
              <a:pathLst>
                <a:path w="1552" h="1458" extrusionOk="0">
                  <a:moveTo>
                    <a:pt x="1425" y="0"/>
                  </a:moveTo>
                  <a:cubicBezTo>
                    <a:pt x="1140" y="317"/>
                    <a:pt x="538" y="539"/>
                    <a:pt x="222" y="634"/>
                  </a:cubicBezTo>
                  <a:cubicBezTo>
                    <a:pt x="63" y="697"/>
                    <a:pt x="0" y="697"/>
                    <a:pt x="0" y="697"/>
                  </a:cubicBezTo>
                  <a:cubicBezTo>
                    <a:pt x="158" y="951"/>
                    <a:pt x="412" y="1457"/>
                    <a:pt x="412" y="1457"/>
                  </a:cubicBezTo>
                  <a:cubicBezTo>
                    <a:pt x="443" y="1457"/>
                    <a:pt x="507" y="1457"/>
                    <a:pt x="538" y="1426"/>
                  </a:cubicBezTo>
                  <a:cubicBezTo>
                    <a:pt x="1204" y="1236"/>
                    <a:pt x="1457" y="919"/>
                    <a:pt x="1520" y="666"/>
                  </a:cubicBezTo>
                  <a:cubicBezTo>
                    <a:pt x="1552" y="507"/>
                    <a:pt x="1552" y="349"/>
                    <a:pt x="1520" y="222"/>
                  </a:cubicBezTo>
                  <a:cubicBezTo>
                    <a:pt x="1489" y="95"/>
                    <a:pt x="1425" y="0"/>
                    <a:pt x="142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0"/>
            <p:cNvSpPr/>
            <p:nvPr/>
          </p:nvSpPr>
          <p:spPr>
            <a:xfrm>
              <a:off x="3126325" y="3730350"/>
              <a:ext cx="32500" cy="21400"/>
            </a:xfrm>
            <a:custGeom>
              <a:avLst/>
              <a:gdLst/>
              <a:ahLst/>
              <a:cxnLst/>
              <a:rect l="l" t="t" r="r" b="b"/>
              <a:pathLst>
                <a:path w="1300" h="856" extrusionOk="0">
                  <a:moveTo>
                    <a:pt x="1204" y="0"/>
                  </a:moveTo>
                  <a:cubicBezTo>
                    <a:pt x="919" y="317"/>
                    <a:pt x="317" y="539"/>
                    <a:pt x="1" y="634"/>
                  </a:cubicBezTo>
                  <a:lnTo>
                    <a:pt x="127" y="856"/>
                  </a:lnTo>
                  <a:cubicBezTo>
                    <a:pt x="729" y="697"/>
                    <a:pt x="1141" y="475"/>
                    <a:pt x="1299" y="222"/>
                  </a:cubicBezTo>
                  <a:cubicBezTo>
                    <a:pt x="1268" y="95"/>
                    <a:pt x="1204" y="0"/>
                    <a:pt x="120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0"/>
            <p:cNvSpPr/>
            <p:nvPr/>
          </p:nvSpPr>
          <p:spPr>
            <a:xfrm>
              <a:off x="3134250" y="3746975"/>
              <a:ext cx="24575" cy="19025"/>
            </a:xfrm>
            <a:custGeom>
              <a:avLst/>
              <a:gdLst/>
              <a:ahLst/>
              <a:cxnLst/>
              <a:rect l="l" t="t" r="r" b="b"/>
              <a:pathLst>
                <a:path w="983" h="761" extrusionOk="0">
                  <a:moveTo>
                    <a:pt x="982" y="1"/>
                  </a:moveTo>
                  <a:lnTo>
                    <a:pt x="982" y="1"/>
                  </a:lnTo>
                  <a:cubicBezTo>
                    <a:pt x="761" y="64"/>
                    <a:pt x="507" y="159"/>
                    <a:pt x="285" y="349"/>
                  </a:cubicBezTo>
                  <a:cubicBezTo>
                    <a:pt x="127" y="476"/>
                    <a:pt x="64" y="634"/>
                    <a:pt x="0" y="761"/>
                  </a:cubicBezTo>
                  <a:cubicBezTo>
                    <a:pt x="666" y="571"/>
                    <a:pt x="919" y="254"/>
                    <a:pt x="982" y="1"/>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0"/>
            <p:cNvSpPr/>
            <p:nvPr/>
          </p:nvSpPr>
          <p:spPr>
            <a:xfrm>
              <a:off x="2180225" y="2294925"/>
              <a:ext cx="170250" cy="168725"/>
            </a:xfrm>
            <a:custGeom>
              <a:avLst/>
              <a:gdLst/>
              <a:ahLst/>
              <a:cxnLst/>
              <a:rect l="l" t="t" r="r" b="b"/>
              <a:pathLst>
                <a:path w="6810" h="6749" extrusionOk="0">
                  <a:moveTo>
                    <a:pt x="1366" y="0"/>
                  </a:moveTo>
                  <a:cubicBezTo>
                    <a:pt x="758" y="0"/>
                    <a:pt x="253" y="465"/>
                    <a:pt x="222" y="1079"/>
                  </a:cubicBezTo>
                  <a:lnTo>
                    <a:pt x="0" y="5354"/>
                  </a:lnTo>
                  <a:cubicBezTo>
                    <a:pt x="0" y="5956"/>
                    <a:pt x="475" y="6494"/>
                    <a:pt x="1109" y="6526"/>
                  </a:cubicBezTo>
                  <a:lnTo>
                    <a:pt x="5352" y="6747"/>
                  </a:lnTo>
                  <a:cubicBezTo>
                    <a:pt x="5371" y="6748"/>
                    <a:pt x="5390" y="6749"/>
                    <a:pt x="5409" y="6749"/>
                  </a:cubicBezTo>
                  <a:cubicBezTo>
                    <a:pt x="6017" y="6749"/>
                    <a:pt x="6525" y="6253"/>
                    <a:pt x="6556" y="5639"/>
                  </a:cubicBezTo>
                  <a:lnTo>
                    <a:pt x="6777" y="1395"/>
                  </a:lnTo>
                  <a:cubicBezTo>
                    <a:pt x="6809" y="762"/>
                    <a:pt x="6302" y="223"/>
                    <a:pt x="5669" y="192"/>
                  </a:cubicBezTo>
                  <a:lnTo>
                    <a:pt x="1425" y="2"/>
                  </a:lnTo>
                  <a:cubicBezTo>
                    <a:pt x="1405" y="1"/>
                    <a:pt x="1385" y="0"/>
                    <a:pt x="136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0"/>
            <p:cNvSpPr/>
            <p:nvPr/>
          </p:nvSpPr>
          <p:spPr>
            <a:xfrm>
              <a:off x="2200800" y="2333975"/>
              <a:ext cx="129075" cy="88475"/>
            </a:xfrm>
            <a:custGeom>
              <a:avLst/>
              <a:gdLst/>
              <a:ahLst/>
              <a:cxnLst/>
              <a:rect l="l" t="t" r="r" b="b"/>
              <a:pathLst>
                <a:path w="5163" h="3539" extrusionOk="0">
                  <a:moveTo>
                    <a:pt x="1564" y="0"/>
                  </a:moveTo>
                  <a:cubicBezTo>
                    <a:pt x="1294" y="0"/>
                    <a:pt x="1030" y="126"/>
                    <a:pt x="824" y="435"/>
                  </a:cubicBezTo>
                  <a:cubicBezTo>
                    <a:pt x="1" y="1670"/>
                    <a:pt x="1552" y="2905"/>
                    <a:pt x="2281" y="3412"/>
                  </a:cubicBezTo>
                  <a:cubicBezTo>
                    <a:pt x="2376" y="3443"/>
                    <a:pt x="2439" y="3507"/>
                    <a:pt x="2502" y="3538"/>
                  </a:cubicBezTo>
                  <a:cubicBezTo>
                    <a:pt x="2534" y="3507"/>
                    <a:pt x="2629" y="3475"/>
                    <a:pt x="2724" y="3412"/>
                  </a:cubicBezTo>
                  <a:cubicBezTo>
                    <a:pt x="3484" y="3000"/>
                    <a:pt x="5163" y="1892"/>
                    <a:pt x="4434" y="593"/>
                  </a:cubicBezTo>
                  <a:cubicBezTo>
                    <a:pt x="4248" y="249"/>
                    <a:pt x="3957" y="106"/>
                    <a:pt x="3650" y="106"/>
                  </a:cubicBezTo>
                  <a:cubicBezTo>
                    <a:pt x="3281" y="106"/>
                    <a:pt x="2889" y="313"/>
                    <a:pt x="2629" y="625"/>
                  </a:cubicBezTo>
                  <a:cubicBezTo>
                    <a:pt x="2366" y="268"/>
                    <a:pt x="1958" y="0"/>
                    <a:pt x="1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0"/>
            <p:cNvSpPr/>
            <p:nvPr/>
          </p:nvSpPr>
          <p:spPr>
            <a:xfrm>
              <a:off x="2206350" y="2444600"/>
              <a:ext cx="72850" cy="65725"/>
            </a:xfrm>
            <a:custGeom>
              <a:avLst/>
              <a:gdLst/>
              <a:ahLst/>
              <a:cxnLst/>
              <a:rect l="l" t="t" r="r" b="b"/>
              <a:pathLst>
                <a:path w="2914" h="2629" extrusionOk="0">
                  <a:moveTo>
                    <a:pt x="1109" y="0"/>
                  </a:moveTo>
                  <a:cubicBezTo>
                    <a:pt x="1109" y="2059"/>
                    <a:pt x="0" y="2629"/>
                    <a:pt x="0" y="2629"/>
                  </a:cubicBezTo>
                  <a:cubicBezTo>
                    <a:pt x="1964" y="2090"/>
                    <a:pt x="2914" y="190"/>
                    <a:pt x="2914" y="190"/>
                  </a:cubicBezTo>
                  <a:lnTo>
                    <a:pt x="1109"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0"/>
            <p:cNvSpPr/>
            <p:nvPr/>
          </p:nvSpPr>
          <p:spPr>
            <a:xfrm>
              <a:off x="2404275" y="2770450"/>
              <a:ext cx="167075" cy="220025"/>
            </a:xfrm>
            <a:custGeom>
              <a:avLst/>
              <a:gdLst/>
              <a:ahLst/>
              <a:cxnLst/>
              <a:rect l="l" t="t" r="r" b="b"/>
              <a:pathLst>
                <a:path w="6683" h="8801" extrusionOk="0">
                  <a:moveTo>
                    <a:pt x="5446" y="1"/>
                  </a:moveTo>
                  <a:cubicBezTo>
                    <a:pt x="4858" y="1"/>
                    <a:pt x="3488" y="1234"/>
                    <a:pt x="3231" y="1692"/>
                  </a:cubicBezTo>
                  <a:cubicBezTo>
                    <a:pt x="2946" y="2231"/>
                    <a:pt x="3262" y="3212"/>
                    <a:pt x="3262" y="3212"/>
                  </a:cubicBezTo>
                  <a:cubicBezTo>
                    <a:pt x="2471" y="4954"/>
                    <a:pt x="1" y="7424"/>
                    <a:pt x="1" y="7424"/>
                  </a:cubicBezTo>
                  <a:cubicBezTo>
                    <a:pt x="1" y="7424"/>
                    <a:pt x="43" y="8800"/>
                    <a:pt x="733" y="8800"/>
                  </a:cubicBezTo>
                  <a:cubicBezTo>
                    <a:pt x="887" y="8800"/>
                    <a:pt x="1074" y="8732"/>
                    <a:pt x="1299" y="8564"/>
                  </a:cubicBezTo>
                  <a:cubicBezTo>
                    <a:pt x="2534" y="7678"/>
                    <a:pt x="4529" y="3656"/>
                    <a:pt x="4529" y="3656"/>
                  </a:cubicBezTo>
                  <a:cubicBezTo>
                    <a:pt x="4529" y="3656"/>
                    <a:pt x="6144" y="2611"/>
                    <a:pt x="6429" y="2104"/>
                  </a:cubicBezTo>
                  <a:cubicBezTo>
                    <a:pt x="6683" y="1597"/>
                    <a:pt x="6049" y="362"/>
                    <a:pt x="5606" y="45"/>
                  </a:cubicBezTo>
                  <a:cubicBezTo>
                    <a:pt x="5563" y="15"/>
                    <a:pt x="5509" y="1"/>
                    <a:pt x="5446" y="1"/>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0"/>
            <p:cNvSpPr/>
            <p:nvPr/>
          </p:nvSpPr>
          <p:spPr>
            <a:xfrm>
              <a:off x="2241175" y="2770775"/>
              <a:ext cx="249425" cy="280250"/>
            </a:xfrm>
            <a:custGeom>
              <a:avLst/>
              <a:gdLst/>
              <a:ahLst/>
              <a:cxnLst/>
              <a:rect l="l" t="t" r="r" b="b"/>
              <a:pathLst>
                <a:path w="9977" h="11210" extrusionOk="0">
                  <a:moveTo>
                    <a:pt x="286" y="1"/>
                  </a:moveTo>
                  <a:lnTo>
                    <a:pt x="1" y="5258"/>
                  </a:lnTo>
                  <a:cubicBezTo>
                    <a:pt x="1" y="5258"/>
                    <a:pt x="2946" y="10673"/>
                    <a:pt x="4498" y="11180"/>
                  </a:cubicBezTo>
                  <a:cubicBezTo>
                    <a:pt x="4562" y="11200"/>
                    <a:pt x="4631" y="11209"/>
                    <a:pt x="4703" y="11209"/>
                  </a:cubicBezTo>
                  <a:cubicBezTo>
                    <a:pt x="6369" y="11209"/>
                    <a:pt x="9977" y="6176"/>
                    <a:pt x="9977" y="6176"/>
                  </a:cubicBezTo>
                  <a:lnTo>
                    <a:pt x="8615" y="4624"/>
                  </a:lnTo>
                  <a:cubicBezTo>
                    <a:pt x="8615" y="4624"/>
                    <a:pt x="6075" y="7894"/>
                    <a:pt x="4789" y="7894"/>
                  </a:cubicBezTo>
                  <a:cubicBezTo>
                    <a:pt x="4683" y="7894"/>
                    <a:pt x="4585" y="7871"/>
                    <a:pt x="4498" y="7823"/>
                  </a:cubicBezTo>
                  <a:cubicBezTo>
                    <a:pt x="3358" y="7158"/>
                    <a:pt x="1711" y="191"/>
                    <a:pt x="286"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0"/>
            <p:cNvSpPr/>
            <p:nvPr/>
          </p:nvSpPr>
          <p:spPr>
            <a:xfrm>
              <a:off x="2241175" y="2770775"/>
              <a:ext cx="249425" cy="280250"/>
            </a:xfrm>
            <a:custGeom>
              <a:avLst/>
              <a:gdLst/>
              <a:ahLst/>
              <a:cxnLst/>
              <a:rect l="l" t="t" r="r" b="b"/>
              <a:pathLst>
                <a:path w="9977" h="11210" extrusionOk="0">
                  <a:moveTo>
                    <a:pt x="286" y="1"/>
                  </a:moveTo>
                  <a:lnTo>
                    <a:pt x="1" y="5258"/>
                  </a:lnTo>
                  <a:cubicBezTo>
                    <a:pt x="1" y="5258"/>
                    <a:pt x="2946" y="10673"/>
                    <a:pt x="4498" y="11180"/>
                  </a:cubicBezTo>
                  <a:cubicBezTo>
                    <a:pt x="4562" y="11200"/>
                    <a:pt x="4631" y="11209"/>
                    <a:pt x="4703" y="11209"/>
                  </a:cubicBezTo>
                  <a:cubicBezTo>
                    <a:pt x="6369" y="11209"/>
                    <a:pt x="9977" y="6176"/>
                    <a:pt x="9977" y="6176"/>
                  </a:cubicBezTo>
                  <a:lnTo>
                    <a:pt x="8615" y="4624"/>
                  </a:lnTo>
                  <a:cubicBezTo>
                    <a:pt x="8615" y="4624"/>
                    <a:pt x="6075" y="7894"/>
                    <a:pt x="4789" y="7894"/>
                  </a:cubicBezTo>
                  <a:cubicBezTo>
                    <a:pt x="4683" y="7894"/>
                    <a:pt x="4585" y="7871"/>
                    <a:pt x="4498" y="7823"/>
                  </a:cubicBezTo>
                  <a:cubicBezTo>
                    <a:pt x="3358" y="7158"/>
                    <a:pt x="1711" y="191"/>
                    <a:pt x="286"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0"/>
            <p:cNvSpPr/>
            <p:nvPr/>
          </p:nvSpPr>
          <p:spPr>
            <a:xfrm>
              <a:off x="2382100" y="4243375"/>
              <a:ext cx="83950" cy="142550"/>
            </a:xfrm>
            <a:custGeom>
              <a:avLst/>
              <a:gdLst/>
              <a:ahLst/>
              <a:cxnLst/>
              <a:rect l="l" t="t" r="r" b="b"/>
              <a:pathLst>
                <a:path w="3358" h="5702" extrusionOk="0">
                  <a:moveTo>
                    <a:pt x="2186" y="1"/>
                  </a:moveTo>
                  <a:lnTo>
                    <a:pt x="1" y="761"/>
                  </a:lnTo>
                  <a:lnTo>
                    <a:pt x="698" y="3136"/>
                  </a:lnTo>
                  <a:lnTo>
                    <a:pt x="1489" y="5701"/>
                  </a:lnTo>
                  <a:lnTo>
                    <a:pt x="3358" y="5385"/>
                  </a:lnTo>
                  <a:lnTo>
                    <a:pt x="2819" y="2851"/>
                  </a:lnTo>
                  <a:lnTo>
                    <a:pt x="2186" y="1"/>
                  </a:ln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0"/>
            <p:cNvSpPr/>
            <p:nvPr/>
          </p:nvSpPr>
          <p:spPr>
            <a:xfrm>
              <a:off x="2404850" y="4372425"/>
              <a:ext cx="193425" cy="90950"/>
            </a:xfrm>
            <a:custGeom>
              <a:avLst/>
              <a:gdLst/>
              <a:ahLst/>
              <a:cxnLst/>
              <a:rect l="l" t="t" r="r" b="b"/>
              <a:pathLst>
                <a:path w="7737" h="3638" extrusionOk="0">
                  <a:moveTo>
                    <a:pt x="2701" y="1"/>
                  </a:moveTo>
                  <a:cubicBezTo>
                    <a:pt x="2701" y="1"/>
                    <a:pt x="104" y="286"/>
                    <a:pt x="136" y="508"/>
                  </a:cubicBezTo>
                  <a:cubicBezTo>
                    <a:pt x="456" y="2488"/>
                    <a:pt x="0" y="3638"/>
                    <a:pt x="860" y="3638"/>
                  </a:cubicBezTo>
                  <a:cubicBezTo>
                    <a:pt x="935" y="3638"/>
                    <a:pt x="1021" y="3629"/>
                    <a:pt x="1118" y="3611"/>
                  </a:cubicBezTo>
                  <a:cubicBezTo>
                    <a:pt x="2321" y="3389"/>
                    <a:pt x="3620" y="3168"/>
                    <a:pt x="5330" y="2883"/>
                  </a:cubicBezTo>
                  <a:cubicBezTo>
                    <a:pt x="7040" y="2566"/>
                    <a:pt x="7736" y="1489"/>
                    <a:pt x="6153" y="1426"/>
                  </a:cubicBezTo>
                  <a:cubicBezTo>
                    <a:pt x="4538" y="1331"/>
                    <a:pt x="2701" y="1"/>
                    <a:pt x="2701"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0"/>
            <p:cNvSpPr/>
            <p:nvPr/>
          </p:nvSpPr>
          <p:spPr>
            <a:xfrm>
              <a:off x="2479500" y="4353925"/>
              <a:ext cx="36425" cy="29625"/>
            </a:xfrm>
            <a:custGeom>
              <a:avLst/>
              <a:gdLst/>
              <a:ahLst/>
              <a:cxnLst/>
              <a:rect l="l" t="t" r="r" b="b"/>
              <a:pathLst>
                <a:path w="1457" h="1185" extrusionOk="0">
                  <a:moveTo>
                    <a:pt x="665" y="139"/>
                  </a:moveTo>
                  <a:cubicBezTo>
                    <a:pt x="697" y="139"/>
                    <a:pt x="697" y="139"/>
                    <a:pt x="729" y="171"/>
                  </a:cubicBezTo>
                  <a:cubicBezTo>
                    <a:pt x="760" y="171"/>
                    <a:pt x="824" y="203"/>
                    <a:pt x="855" y="234"/>
                  </a:cubicBezTo>
                  <a:cubicBezTo>
                    <a:pt x="855" y="329"/>
                    <a:pt x="539" y="614"/>
                    <a:pt x="158" y="804"/>
                  </a:cubicBezTo>
                  <a:cubicBezTo>
                    <a:pt x="222" y="614"/>
                    <a:pt x="348" y="298"/>
                    <a:pt x="507" y="203"/>
                  </a:cubicBezTo>
                  <a:cubicBezTo>
                    <a:pt x="570" y="171"/>
                    <a:pt x="602" y="139"/>
                    <a:pt x="665" y="139"/>
                  </a:cubicBezTo>
                  <a:close/>
                  <a:moveTo>
                    <a:pt x="1085" y="726"/>
                  </a:moveTo>
                  <a:cubicBezTo>
                    <a:pt x="1128" y="726"/>
                    <a:pt x="1168" y="731"/>
                    <a:pt x="1204" y="741"/>
                  </a:cubicBezTo>
                  <a:cubicBezTo>
                    <a:pt x="1235" y="773"/>
                    <a:pt x="1267" y="804"/>
                    <a:pt x="1267" y="836"/>
                  </a:cubicBezTo>
                  <a:cubicBezTo>
                    <a:pt x="1330" y="931"/>
                    <a:pt x="1299" y="963"/>
                    <a:pt x="1299" y="963"/>
                  </a:cubicBezTo>
                  <a:cubicBezTo>
                    <a:pt x="1248" y="1013"/>
                    <a:pt x="1141" y="1034"/>
                    <a:pt x="1006" y="1034"/>
                  </a:cubicBezTo>
                  <a:cubicBezTo>
                    <a:pt x="802" y="1034"/>
                    <a:pt x="532" y="988"/>
                    <a:pt x="285" y="931"/>
                  </a:cubicBezTo>
                  <a:cubicBezTo>
                    <a:pt x="525" y="851"/>
                    <a:pt x="854" y="726"/>
                    <a:pt x="1085" y="726"/>
                  </a:cubicBezTo>
                  <a:close/>
                  <a:moveTo>
                    <a:pt x="691" y="0"/>
                  </a:moveTo>
                  <a:cubicBezTo>
                    <a:pt x="600" y="0"/>
                    <a:pt x="513" y="30"/>
                    <a:pt x="444" y="76"/>
                  </a:cubicBezTo>
                  <a:cubicBezTo>
                    <a:pt x="127" y="298"/>
                    <a:pt x="0" y="931"/>
                    <a:pt x="0" y="931"/>
                  </a:cubicBezTo>
                  <a:cubicBezTo>
                    <a:pt x="0" y="963"/>
                    <a:pt x="0" y="963"/>
                    <a:pt x="0" y="963"/>
                  </a:cubicBezTo>
                  <a:cubicBezTo>
                    <a:pt x="0" y="994"/>
                    <a:pt x="0" y="994"/>
                    <a:pt x="32" y="994"/>
                  </a:cubicBezTo>
                  <a:cubicBezTo>
                    <a:pt x="32" y="994"/>
                    <a:pt x="32" y="994"/>
                    <a:pt x="32" y="1026"/>
                  </a:cubicBezTo>
                  <a:lnTo>
                    <a:pt x="63" y="1026"/>
                  </a:lnTo>
                  <a:cubicBezTo>
                    <a:pt x="190" y="1058"/>
                    <a:pt x="634" y="1184"/>
                    <a:pt x="982" y="1184"/>
                  </a:cubicBezTo>
                  <a:cubicBezTo>
                    <a:pt x="1172" y="1184"/>
                    <a:pt x="1299" y="1153"/>
                    <a:pt x="1394" y="1058"/>
                  </a:cubicBezTo>
                  <a:cubicBezTo>
                    <a:pt x="1425" y="994"/>
                    <a:pt x="1457" y="931"/>
                    <a:pt x="1394" y="773"/>
                  </a:cubicBezTo>
                  <a:cubicBezTo>
                    <a:pt x="1362" y="709"/>
                    <a:pt x="1330" y="646"/>
                    <a:pt x="1235" y="614"/>
                  </a:cubicBezTo>
                  <a:cubicBezTo>
                    <a:pt x="1193" y="606"/>
                    <a:pt x="1146" y="602"/>
                    <a:pt x="1096" y="602"/>
                  </a:cubicBezTo>
                  <a:cubicBezTo>
                    <a:pt x="960" y="602"/>
                    <a:pt x="804" y="631"/>
                    <a:pt x="665" y="678"/>
                  </a:cubicBezTo>
                  <a:cubicBezTo>
                    <a:pt x="855" y="519"/>
                    <a:pt x="1014" y="361"/>
                    <a:pt x="982" y="203"/>
                  </a:cubicBezTo>
                  <a:cubicBezTo>
                    <a:pt x="982" y="139"/>
                    <a:pt x="919" y="76"/>
                    <a:pt x="792" y="13"/>
                  </a:cubicBezTo>
                  <a:cubicBezTo>
                    <a:pt x="758" y="4"/>
                    <a:pt x="724" y="0"/>
                    <a:pt x="691"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0"/>
            <p:cNvSpPr/>
            <p:nvPr/>
          </p:nvSpPr>
          <p:spPr>
            <a:xfrm>
              <a:off x="2382100" y="4244175"/>
              <a:ext cx="70500" cy="79200"/>
            </a:xfrm>
            <a:custGeom>
              <a:avLst/>
              <a:gdLst/>
              <a:ahLst/>
              <a:cxnLst/>
              <a:rect l="l" t="t" r="r" b="b"/>
              <a:pathLst>
                <a:path w="2820" h="3168" extrusionOk="0">
                  <a:moveTo>
                    <a:pt x="2186" y="1"/>
                  </a:moveTo>
                  <a:lnTo>
                    <a:pt x="1" y="761"/>
                  </a:lnTo>
                  <a:lnTo>
                    <a:pt x="729" y="3167"/>
                  </a:lnTo>
                  <a:lnTo>
                    <a:pt x="2819" y="2882"/>
                  </a:lnTo>
                  <a:lnTo>
                    <a:pt x="2186" y="1"/>
                  </a:lnTo>
                  <a:close/>
                </a:path>
              </a:pathLst>
            </a:custGeom>
            <a:solidFill>
              <a:srgbClr val="EDA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0"/>
            <p:cNvSpPr/>
            <p:nvPr/>
          </p:nvSpPr>
          <p:spPr>
            <a:xfrm>
              <a:off x="2088375" y="4260800"/>
              <a:ext cx="62575" cy="137000"/>
            </a:xfrm>
            <a:custGeom>
              <a:avLst/>
              <a:gdLst/>
              <a:ahLst/>
              <a:cxnLst/>
              <a:rect l="l" t="t" r="r" b="b"/>
              <a:pathLst>
                <a:path w="2503" h="5480" extrusionOk="0">
                  <a:moveTo>
                    <a:pt x="2281" y="1"/>
                  </a:moveTo>
                  <a:lnTo>
                    <a:pt x="1" y="381"/>
                  </a:lnTo>
                  <a:lnTo>
                    <a:pt x="286" y="2819"/>
                  </a:lnTo>
                  <a:lnTo>
                    <a:pt x="602" y="5479"/>
                  </a:lnTo>
                  <a:lnTo>
                    <a:pt x="2502" y="5479"/>
                  </a:lnTo>
                  <a:lnTo>
                    <a:pt x="2407" y="2914"/>
                  </a:lnTo>
                  <a:lnTo>
                    <a:pt x="2281" y="1"/>
                  </a:ln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0"/>
            <p:cNvSpPr/>
            <p:nvPr/>
          </p:nvSpPr>
          <p:spPr>
            <a:xfrm>
              <a:off x="2072550" y="4392275"/>
              <a:ext cx="202700" cy="83900"/>
            </a:xfrm>
            <a:custGeom>
              <a:avLst/>
              <a:gdLst/>
              <a:ahLst/>
              <a:cxnLst/>
              <a:rect l="l" t="t" r="r" b="b"/>
              <a:pathLst>
                <a:path w="8108" h="3356" extrusionOk="0">
                  <a:moveTo>
                    <a:pt x="1645" y="0"/>
                  </a:moveTo>
                  <a:cubicBezTo>
                    <a:pt x="1189" y="0"/>
                    <a:pt x="824" y="22"/>
                    <a:pt x="824" y="94"/>
                  </a:cubicBezTo>
                  <a:cubicBezTo>
                    <a:pt x="760" y="2310"/>
                    <a:pt x="0" y="3356"/>
                    <a:pt x="1235" y="3356"/>
                  </a:cubicBezTo>
                  <a:lnTo>
                    <a:pt x="5511" y="3356"/>
                  </a:lnTo>
                  <a:cubicBezTo>
                    <a:pt x="7252" y="3356"/>
                    <a:pt x="8108" y="2405"/>
                    <a:pt x="6556" y="2057"/>
                  </a:cubicBezTo>
                  <a:cubicBezTo>
                    <a:pt x="5004" y="1677"/>
                    <a:pt x="3420" y="62"/>
                    <a:pt x="3420" y="62"/>
                  </a:cubicBezTo>
                  <a:cubicBezTo>
                    <a:pt x="3420" y="62"/>
                    <a:pt x="2406" y="0"/>
                    <a:pt x="1645"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0"/>
            <p:cNvSpPr/>
            <p:nvPr/>
          </p:nvSpPr>
          <p:spPr>
            <a:xfrm>
              <a:off x="2164375" y="4379750"/>
              <a:ext cx="35650" cy="30725"/>
            </a:xfrm>
            <a:custGeom>
              <a:avLst/>
              <a:gdLst/>
              <a:ahLst/>
              <a:cxnLst/>
              <a:rect l="l" t="t" r="r" b="b"/>
              <a:pathLst>
                <a:path w="1426" h="1229" extrusionOk="0">
                  <a:moveTo>
                    <a:pt x="729" y="151"/>
                  </a:moveTo>
                  <a:cubicBezTo>
                    <a:pt x="761" y="151"/>
                    <a:pt x="824" y="151"/>
                    <a:pt x="856" y="183"/>
                  </a:cubicBezTo>
                  <a:cubicBezTo>
                    <a:pt x="888" y="183"/>
                    <a:pt x="951" y="215"/>
                    <a:pt x="951" y="246"/>
                  </a:cubicBezTo>
                  <a:cubicBezTo>
                    <a:pt x="951" y="373"/>
                    <a:pt x="571" y="563"/>
                    <a:pt x="191" y="721"/>
                  </a:cubicBezTo>
                  <a:cubicBezTo>
                    <a:pt x="286" y="531"/>
                    <a:pt x="444" y="246"/>
                    <a:pt x="634" y="151"/>
                  </a:cubicBezTo>
                  <a:close/>
                  <a:moveTo>
                    <a:pt x="913" y="768"/>
                  </a:moveTo>
                  <a:cubicBezTo>
                    <a:pt x="1030" y="768"/>
                    <a:pt x="1134" y="781"/>
                    <a:pt x="1204" y="816"/>
                  </a:cubicBezTo>
                  <a:cubicBezTo>
                    <a:pt x="1236" y="848"/>
                    <a:pt x="1268" y="880"/>
                    <a:pt x="1268" y="911"/>
                  </a:cubicBezTo>
                  <a:cubicBezTo>
                    <a:pt x="1299" y="1038"/>
                    <a:pt x="1268" y="1038"/>
                    <a:pt x="1268" y="1070"/>
                  </a:cubicBezTo>
                  <a:cubicBezTo>
                    <a:pt x="1241" y="1090"/>
                    <a:pt x="1199" y="1098"/>
                    <a:pt x="1146" y="1098"/>
                  </a:cubicBezTo>
                  <a:cubicBezTo>
                    <a:pt x="946" y="1098"/>
                    <a:pt x="586" y="973"/>
                    <a:pt x="286" y="848"/>
                  </a:cubicBezTo>
                  <a:cubicBezTo>
                    <a:pt x="466" y="808"/>
                    <a:pt x="710" y="768"/>
                    <a:pt x="913" y="768"/>
                  </a:cubicBezTo>
                  <a:close/>
                  <a:moveTo>
                    <a:pt x="745" y="1"/>
                  </a:moveTo>
                  <a:cubicBezTo>
                    <a:pt x="690" y="1"/>
                    <a:pt x="634" y="9"/>
                    <a:pt x="571" y="25"/>
                  </a:cubicBezTo>
                  <a:cubicBezTo>
                    <a:pt x="223" y="183"/>
                    <a:pt x="1" y="785"/>
                    <a:pt x="1" y="816"/>
                  </a:cubicBezTo>
                  <a:cubicBezTo>
                    <a:pt x="1" y="816"/>
                    <a:pt x="1" y="848"/>
                    <a:pt x="1" y="880"/>
                  </a:cubicBezTo>
                  <a:cubicBezTo>
                    <a:pt x="33" y="880"/>
                    <a:pt x="33" y="880"/>
                    <a:pt x="33" y="911"/>
                  </a:cubicBezTo>
                  <a:cubicBezTo>
                    <a:pt x="159" y="975"/>
                    <a:pt x="761" y="1228"/>
                    <a:pt x="1109" y="1228"/>
                  </a:cubicBezTo>
                  <a:cubicBezTo>
                    <a:pt x="1204" y="1228"/>
                    <a:pt x="1299" y="1196"/>
                    <a:pt x="1331" y="1165"/>
                  </a:cubicBezTo>
                  <a:cubicBezTo>
                    <a:pt x="1394" y="1133"/>
                    <a:pt x="1426" y="1038"/>
                    <a:pt x="1394" y="880"/>
                  </a:cubicBezTo>
                  <a:cubicBezTo>
                    <a:pt x="1394" y="816"/>
                    <a:pt x="1331" y="753"/>
                    <a:pt x="1268" y="721"/>
                  </a:cubicBezTo>
                  <a:cubicBezTo>
                    <a:pt x="1167" y="661"/>
                    <a:pt x="1041" y="639"/>
                    <a:pt x="906" y="639"/>
                  </a:cubicBezTo>
                  <a:cubicBezTo>
                    <a:pt x="828" y="639"/>
                    <a:pt x="747" y="646"/>
                    <a:pt x="666" y="658"/>
                  </a:cubicBezTo>
                  <a:cubicBezTo>
                    <a:pt x="888" y="531"/>
                    <a:pt x="1078" y="405"/>
                    <a:pt x="1078" y="246"/>
                  </a:cubicBezTo>
                  <a:cubicBezTo>
                    <a:pt x="1078" y="183"/>
                    <a:pt x="1046" y="88"/>
                    <a:pt x="919" y="25"/>
                  </a:cubicBezTo>
                  <a:cubicBezTo>
                    <a:pt x="856" y="9"/>
                    <a:pt x="800" y="1"/>
                    <a:pt x="745"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0"/>
            <p:cNvSpPr/>
            <p:nvPr/>
          </p:nvSpPr>
          <p:spPr>
            <a:xfrm>
              <a:off x="2088375" y="4260800"/>
              <a:ext cx="60200" cy="74450"/>
            </a:xfrm>
            <a:custGeom>
              <a:avLst/>
              <a:gdLst/>
              <a:ahLst/>
              <a:cxnLst/>
              <a:rect l="l" t="t" r="r" b="b"/>
              <a:pathLst>
                <a:path w="2408" h="2978" extrusionOk="0">
                  <a:moveTo>
                    <a:pt x="2281" y="1"/>
                  </a:moveTo>
                  <a:lnTo>
                    <a:pt x="1" y="381"/>
                  </a:lnTo>
                  <a:lnTo>
                    <a:pt x="286" y="2882"/>
                  </a:lnTo>
                  <a:lnTo>
                    <a:pt x="2407" y="2977"/>
                  </a:lnTo>
                  <a:lnTo>
                    <a:pt x="2281" y="1"/>
                  </a:lnTo>
                  <a:close/>
                </a:path>
              </a:pathLst>
            </a:custGeom>
            <a:solidFill>
              <a:srgbClr val="EDA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0"/>
            <p:cNvSpPr/>
            <p:nvPr/>
          </p:nvSpPr>
          <p:spPr>
            <a:xfrm>
              <a:off x="1888875" y="3136550"/>
              <a:ext cx="568475" cy="1162275"/>
            </a:xfrm>
            <a:custGeom>
              <a:avLst/>
              <a:gdLst/>
              <a:ahLst/>
              <a:cxnLst/>
              <a:rect l="l" t="t" r="r" b="b"/>
              <a:pathLst>
                <a:path w="22739" h="46491" extrusionOk="0">
                  <a:moveTo>
                    <a:pt x="14599" y="1"/>
                  </a:moveTo>
                  <a:lnTo>
                    <a:pt x="5415" y="1553"/>
                  </a:lnTo>
                  <a:cubicBezTo>
                    <a:pt x="5415" y="1553"/>
                    <a:pt x="0" y="9913"/>
                    <a:pt x="7664" y="46491"/>
                  </a:cubicBezTo>
                  <a:lnTo>
                    <a:pt x="10799" y="46491"/>
                  </a:lnTo>
                  <a:lnTo>
                    <a:pt x="10799" y="27173"/>
                  </a:lnTo>
                  <a:lnTo>
                    <a:pt x="10672" y="18685"/>
                  </a:lnTo>
                  <a:lnTo>
                    <a:pt x="10672" y="18685"/>
                  </a:lnTo>
                  <a:cubicBezTo>
                    <a:pt x="11179" y="20997"/>
                    <a:pt x="11844" y="23594"/>
                    <a:pt x="12668" y="26508"/>
                  </a:cubicBezTo>
                  <a:cubicBezTo>
                    <a:pt x="14251" y="31923"/>
                    <a:pt x="16500" y="38415"/>
                    <a:pt x="19635" y="46237"/>
                  </a:cubicBezTo>
                  <a:lnTo>
                    <a:pt x="22738" y="45699"/>
                  </a:lnTo>
                  <a:lnTo>
                    <a:pt x="19381" y="26666"/>
                  </a:lnTo>
                  <a:lnTo>
                    <a:pt x="15771" y="8171"/>
                  </a:lnTo>
                  <a:lnTo>
                    <a:pt x="15360" y="5131"/>
                  </a:lnTo>
                  <a:cubicBezTo>
                    <a:pt x="15201" y="3579"/>
                    <a:pt x="14948" y="1363"/>
                    <a:pt x="14599"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0"/>
            <p:cNvSpPr/>
            <p:nvPr/>
          </p:nvSpPr>
          <p:spPr>
            <a:xfrm>
              <a:off x="2367075" y="4250500"/>
              <a:ext cx="96600" cy="66550"/>
            </a:xfrm>
            <a:custGeom>
              <a:avLst/>
              <a:gdLst/>
              <a:ahLst/>
              <a:cxnLst/>
              <a:rect l="l" t="t" r="r" b="b"/>
              <a:pathLst>
                <a:path w="3864" h="2662" extrusionOk="0">
                  <a:moveTo>
                    <a:pt x="3864" y="1"/>
                  </a:moveTo>
                  <a:lnTo>
                    <a:pt x="0" y="1299"/>
                  </a:lnTo>
                  <a:lnTo>
                    <a:pt x="634" y="2661"/>
                  </a:lnTo>
                  <a:lnTo>
                    <a:pt x="3800" y="1648"/>
                  </a:lnTo>
                  <a:lnTo>
                    <a:pt x="3864"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0"/>
            <p:cNvSpPr/>
            <p:nvPr/>
          </p:nvSpPr>
          <p:spPr>
            <a:xfrm>
              <a:off x="2070175" y="4272675"/>
              <a:ext cx="100575" cy="51500"/>
            </a:xfrm>
            <a:custGeom>
              <a:avLst/>
              <a:gdLst/>
              <a:ahLst/>
              <a:cxnLst/>
              <a:rect l="l" t="t" r="r" b="b"/>
              <a:pathLst>
                <a:path w="4023" h="2060" extrusionOk="0">
                  <a:moveTo>
                    <a:pt x="4022" y="1"/>
                  </a:moveTo>
                  <a:lnTo>
                    <a:pt x="0" y="571"/>
                  </a:lnTo>
                  <a:lnTo>
                    <a:pt x="349" y="2059"/>
                  </a:lnTo>
                  <a:lnTo>
                    <a:pt x="3674" y="1584"/>
                  </a:lnTo>
                  <a:lnTo>
                    <a:pt x="4022"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0"/>
            <p:cNvSpPr/>
            <p:nvPr/>
          </p:nvSpPr>
          <p:spPr>
            <a:xfrm>
              <a:off x="2175475" y="2587100"/>
              <a:ext cx="60200" cy="88700"/>
            </a:xfrm>
            <a:custGeom>
              <a:avLst/>
              <a:gdLst/>
              <a:ahLst/>
              <a:cxnLst/>
              <a:rect l="l" t="t" r="r" b="b"/>
              <a:pathLst>
                <a:path w="2408" h="3548" extrusionOk="0">
                  <a:moveTo>
                    <a:pt x="64" y="1"/>
                  </a:moveTo>
                  <a:cubicBezTo>
                    <a:pt x="32" y="32"/>
                    <a:pt x="0" y="64"/>
                    <a:pt x="0" y="96"/>
                  </a:cubicBezTo>
                  <a:cubicBezTo>
                    <a:pt x="64" y="222"/>
                    <a:pt x="1109" y="2819"/>
                    <a:pt x="2280" y="3516"/>
                  </a:cubicBezTo>
                  <a:cubicBezTo>
                    <a:pt x="2280" y="3516"/>
                    <a:pt x="2312" y="3547"/>
                    <a:pt x="2312" y="3547"/>
                  </a:cubicBezTo>
                  <a:cubicBezTo>
                    <a:pt x="2344" y="3547"/>
                    <a:pt x="2375" y="3516"/>
                    <a:pt x="2375" y="3484"/>
                  </a:cubicBezTo>
                  <a:cubicBezTo>
                    <a:pt x="2407" y="3452"/>
                    <a:pt x="2375" y="3421"/>
                    <a:pt x="2344" y="3389"/>
                  </a:cubicBezTo>
                  <a:cubicBezTo>
                    <a:pt x="1235" y="2724"/>
                    <a:pt x="159" y="96"/>
                    <a:pt x="159" y="64"/>
                  </a:cubicBezTo>
                  <a:cubicBezTo>
                    <a:pt x="127" y="1"/>
                    <a:pt x="95" y="1"/>
                    <a:pt x="64"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0"/>
            <p:cNvSpPr/>
            <p:nvPr/>
          </p:nvSpPr>
          <p:spPr>
            <a:xfrm>
              <a:off x="1947450" y="2459175"/>
              <a:ext cx="281100" cy="289475"/>
            </a:xfrm>
            <a:custGeom>
              <a:avLst/>
              <a:gdLst/>
              <a:ahLst/>
              <a:cxnLst/>
              <a:rect l="l" t="t" r="r" b="b"/>
              <a:pathLst>
                <a:path w="11244" h="11579" extrusionOk="0">
                  <a:moveTo>
                    <a:pt x="5911" y="0"/>
                  </a:moveTo>
                  <a:cubicBezTo>
                    <a:pt x="5781" y="0"/>
                    <a:pt x="5648" y="6"/>
                    <a:pt x="5511" y="19"/>
                  </a:cubicBezTo>
                  <a:cubicBezTo>
                    <a:pt x="2471" y="272"/>
                    <a:pt x="2027" y="1824"/>
                    <a:pt x="2027" y="1824"/>
                  </a:cubicBezTo>
                  <a:cubicBezTo>
                    <a:pt x="666" y="1887"/>
                    <a:pt x="1" y="3692"/>
                    <a:pt x="159" y="5941"/>
                  </a:cubicBezTo>
                  <a:cubicBezTo>
                    <a:pt x="349" y="8316"/>
                    <a:pt x="1774" y="11578"/>
                    <a:pt x="2407" y="11578"/>
                  </a:cubicBezTo>
                  <a:cubicBezTo>
                    <a:pt x="5384" y="11546"/>
                    <a:pt x="11243" y="8918"/>
                    <a:pt x="11243" y="8918"/>
                  </a:cubicBezTo>
                  <a:cubicBezTo>
                    <a:pt x="10008" y="8031"/>
                    <a:pt x="9375" y="4991"/>
                    <a:pt x="9375" y="4991"/>
                  </a:cubicBezTo>
                  <a:cubicBezTo>
                    <a:pt x="10040" y="2842"/>
                    <a:pt x="8711" y="0"/>
                    <a:pt x="591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0"/>
            <p:cNvSpPr/>
            <p:nvPr/>
          </p:nvSpPr>
          <p:spPr>
            <a:xfrm>
              <a:off x="2024250" y="3117550"/>
              <a:ext cx="234375" cy="57825"/>
            </a:xfrm>
            <a:custGeom>
              <a:avLst/>
              <a:gdLst/>
              <a:ahLst/>
              <a:cxnLst/>
              <a:rect l="l" t="t" r="r" b="b"/>
              <a:pathLst>
                <a:path w="9375" h="2313" extrusionOk="0">
                  <a:moveTo>
                    <a:pt x="9374" y="1"/>
                  </a:moveTo>
                  <a:lnTo>
                    <a:pt x="0" y="951"/>
                  </a:lnTo>
                  <a:lnTo>
                    <a:pt x="0" y="2313"/>
                  </a:lnTo>
                  <a:lnTo>
                    <a:pt x="9374" y="1616"/>
                  </a:lnTo>
                  <a:lnTo>
                    <a:pt x="9374"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0"/>
            <p:cNvSpPr/>
            <p:nvPr/>
          </p:nvSpPr>
          <p:spPr>
            <a:xfrm>
              <a:off x="2024250" y="3117550"/>
              <a:ext cx="234375" cy="57825"/>
            </a:xfrm>
            <a:custGeom>
              <a:avLst/>
              <a:gdLst/>
              <a:ahLst/>
              <a:cxnLst/>
              <a:rect l="l" t="t" r="r" b="b"/>
              <a:pathLst>
                <a:path w="9375" h="2313" extrusionOk="0">
                  <a:moveTo>
                    <a:pt x="9374" y="1"/>
                  </a:moveTo>
                  <a:lnTo>
                    <a:pt x="0" y="951"/>
                  </a:lnTo>
                  <a:lnTo>
                    <a:pt x="0" y="2313"/>
                  </a:lnTo>
                  <a:lnTo>
                    <a:pt x="9374" y="1616"/>
                  </a:lnTo>
                  <a:lnTo>
                    <a:pt x="937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0"/>
            <p:cNvSpPr/>
            <p:nvPr/>
          </p:nvSpPr>
          <p:spPr>
            <a:xfrm>
              <a:off x="2153300" y="3125475"/>
              <a:ext cx="54650" cy="43575"/>
            </a:xfrm>
            <a:custGeom>
              <a:avLst/>
              <a:gdLst/>
              <a:ahLst/>
              <a:cxnLst/>
              <a:rect l="l" t="t" r="r" b="b"/>
              <a:pathLst>
                <a:path w="2186" h="1743" extrusionOk="0">
                  <a:moveTo>
                    <a:pt x="2027" y="0"/>
                  </a:moveTo>
                  <a:lnTo>
                    <a:pt x="0" y="190"/>
                  </a:lnTo>
                  <a:lnTo>
                    <a:pt x="127" y="1742"/>
                  </a:lnTo>
                  <a:lnTo>
                    <a:pt x="2186" y="1552"/>
                  </a:lnTo>
                  <a:lnTo>
                    <a:pt x="2027" y="0"/>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0"/>
            <p:cNvSpPr/>
            <p:nvPr/>
          </p:nvSpPr>
          <p:spPr>
            <a:xfrm>
              <a:off x="2091550" y="3127050"/>
              <a:ext cx="14275" cy="59400"/>
            </a:xfrm>
            <a:custGeom>
              <a:avLst/>
              <a:gdLst/>
              <a:ahLst/>
              <a:cxnLst/>
              <a:rect l="l" t="t" r="r" b="b"/>
              <a:pathLst>
                <a:path w="571" h="2376" extrusionOk="0">
                  <a:moveTo>
                    <a:pt x="475" y="1"/>
                  </a:moveTo>
                  <a:lnTo>
                    <a:pt x="0" y="32"/>
                  </a:lnTo>
                  <a:lnTo>
                    <a:pt x="127" y="2376"/>
                  </a:lnTo>
                  <a:lnTo>
                    <a:pt x="570" y="2344"/>
                  </a:lnTo>
                  <a:lnTo>
                    <a:pt x="475"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0"/>
            <p:cNvSpPr/>
            <p:nvPr/>
          </p:nvSpPr>
          <p:spPr>
            <a:xfrm>
              <a:off x="2234050" y="3111225"/>
              <a:ext cx="15075" cy="60200"/>
            </a:xfrm>
            <a:custGeom>
              <a:avLst/>
              <a:gdLst/>
              <a:ahLst/>
              <a:cxnLst/>
              <a:rect l="l" t="t" r="r" b="b"/>
              <a:pathLst>
                <a:path w="603" h="2408" extrusionOk="0">
                  <a:moveTo>
                    <a:pt x="476" y="0"/>
                  </a:moveTo>
                  <a:lnTo>
                    <a:pt x="1" y="32"/>
                  </a:lnTo>
                  <a:lnTo>
                    <a:pt x="127" y="2407"/>
                  </a:lnTo>
                  <a:lnTo>
                    <a:pt x="602" y="2376"/>
                  </a:lnTo>
                  <a:lnTo>
                    <a:pt x="476"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0"/>
            <p:cNvSpPr/>
            <p:nvPr/>
          </p:nvSpPr>
          <p:spPr>
            <a:xfrm>
              <a:off x="1922900" y="2765950"/>
              <a:ext cx="346025" cy="375375"/>
            </a:xfrm>
            <a:custGeom>
              <a:avLst/>
              <a:gdLst/>
              <a:ahLst/>
              <a:cxnLst/>
              <a:rect l="l" t="t" r="r" b="b"/>
              <a:pathLst>
                <a:path w="13841" h="15015" extrusionOk="0">
                  <a:moveTo>
                    <a:pt x="9460" y="1"/>
                  </a:moveTo>
                  <a:cubicBezTo>
                    <a:pt x="9336" y="1"/>
                    <a:pt x="9212" y="2"/>
                    <a:pt x="9090" y="4"/>
                  </a:cubicBezTo>
                  <a:cubicBezTo>
                    <a:pt x="7696" y="35"/>
                    <a:pt x="6271" y="194"/>
                    <a:pt x="4878" y="447"/>
                  </a:cubicBezTo>
                  <a:cubicBezTo>
                    <a:pt x="3579" y="669"/>
                    <a:pt x="1" y="890"/>
                    <a:pt x="539" y="4216"/>
                  </a:cubicBezTo>
                  <a:cubicBezTo>
                    <a:pt x="666" y="4944"/>
                    <a:pt x="2028" y="4469"/>
                    <a:pt x="2249" y="5102"/>
                  </a:cubicBezTo>
                  <a:cubicBezTo>
                    <a:pt x="2249" y="5166"/>
                    <a:pt x="2281" y="5197"/>
                    <a:pt x="2281" y="5261"/>
                  </a:cubicBezTo>
                  <a:cubicBezTo>
                    <a:pt x="2629" y="6338"/>
                    <a:pt x="2883" y="7288"/>
                    <a:pt x="3104" y="8143"/>
                  </a:cubicBezTo>
                  <a:cubicBezTo>
                    <a:pt x="3389" y="9219"/>
                    <a:pt x="3548" y="10169"/>
                    <a:pt x="3706" y="11025"/>
                  </a:cubicBezTo>
                  <a:cubicBezTo>
                    <a:pt x="3928" y="12386"/>
                    <a:pt x="4023" y="13621"/>
                    <a:pt x="4086" y="15015"/>
                  </a:cubicBezTo>
                  <a:lnTo>
                    <a:pt x="13460" y="14223"/>
                  </a:lnTo>
                  <a:cubicBezTo>
                    <a:pt x="13840" y="7636"/>
                    <a:pt x="13682" y="3994"/>
                    <a:pt x="13492" y="2189"/>
                  </a:cubicBezTo>
                  <a:cubicBezTo>
                    <a:pt x="13302" y="257"/>
                    <a:pt x="13017" y="194"/>
                    <a:pt x="13017" y="194"/>
                  </a:cubicBezTo>
                  <a:cubicBezTo>
                    <a:pt x="13017" y="194"/>
                    <a:pt x="11196" y="1"/>
                    <a:pt x="9460"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0"/>
            <p:cNvSpPr/>
            <p:nvPr/>
          </p:nvSpPr>
          <p:spPr>
            <a:xfrm>
              <a:off x="2055925" y="2691600"/>
              <a:ext cx="103725" cy="125925"/>
            </a:xfrm>
            <a:custGeom>
              <a:avLst/>
              <a:gdLst/>
              <a:ahLst/>
              <a:cxnLst/>
              <a:rect l="l" t="t" r="r" b="b"/>
              <a:pathLst>
                <a:path w="4149" h="5037" extrusionOk="0">
                  <a:moveTo>
                    <a:pt x="254" y="1"/>
                  </a:moveTo>
                  <a:lnTo>
                    <a:pt x="254" y="1"/>
                  </a:lnTo>
                  <a:cubicBezTo>
                    <a:pt x="254" y="1"/>
                    <a:pt x="1457" y="2376"/>
                    <a:pt x="0" y="3769"/>
                  </a:cubicBezTo>
                  <a:cubicBezTo>
                    <a:pt x="0" y="3769"/>
                    <a:pt x="697" y="4751"/>
                    <a:pt x="3009" y="5036"/>
                  </a:cubicBezTo>
                  <a:cubicBezTo>
                    <a:pt x="3009" y="5036"/>
                    <a:pt x="4149" y="4276"/>
                    <a:pt x="3674" y="3389"/>
                  </a:cubicBezTo>
                  <a:cubicBezTo>
                    <a:pt x="3674" y="3389"/>
                    <a:pt x="2914" y="3358"/>
                    <a:pt x="2914" y="1679"/>
                  </a:cubicBezTo>
                  <a:cubicBezTo>
                    <a:pt x="2914" y="1363"/>
                    <a:pt x="2945" y="983"/>
                    <a:pt x="3040" y="508"/>
                  </a:cubicBezTo>
                  <a:lnTo>
                    <a:pt x="254" y="1"/>
                  </a:ln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0"/>
            <p:cNvSpPr/>
            <p:nvPr/>
          </p:nvSpPr>
          <p:spPr>
            <a:xfrm>
              <a:off x="2062250" y="2691600"/>
              <a:ext cx="69700" cy="42000"/>
            </a:xfrm>
            <a:custGeom>
              <a:avLst/>
              <a:gdLst/>
              <a:ahLst/>
              <a:cxnLst/>
              <a:rect l="l" t="t" r="r" b="b"/>
              <a:pathLst>
                <a:path w="2788" h="1680" extrusionOk="0">
                  <a:moveTo>
                    <a:pt x="1" y="1"/>
                  </a:moveTo>
                  <a:cubicBezTo>
                    <a:pt x="1" y="1"/>
                    <a:pt x="792" y="1679"/>
                    <a:pt x="2661" y="1679"/>
                  </a:cubicBezTo>
                  <a:cubicBezTo>
                    <a:pt x="2661" y="1363"/>
                    <a:pt x="2692" y="951"/>
                    <a:pt x="2787" y="508"/>
                  </a:cubicBezTo>
                  <a:lnTo>
                    <a:pt x="1" y="1"/>
                  </a:lnTo>
                  <a:close/>
                </a:path>
              </a:pathLst>
            </a:custGeom>
            <a:solidFill>
              <a:srgbClr val="EAA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0"/>
            <p:cNvSpPr/>
            <p:nvPr/>
          </p:nvSpPr>
          <p:spPr>
            <a:xfrm>
              <a:off x="1980925" y="2506900"/>
              <a:ext cx="223075" cy="209275"/>
            </a:xfrm>
            <a:custGeom>
              <a:avLst/>
              <a:gdLst/>
              <a:ahLst/>
              <a:cxnLst/>
              <a:rect l="l" t="t" r="r" b="b"/>
              <a:pathLst>
                <a:path w="8923" h="8371" extrusionOk="0">
                  <a:moveTo>
                    <a:pt x="5001" y="1"/>
                  </a:moveTo>
                  <a:cubicBezTo>
                    <a:pt x="4674" y="1"/>
                    <a:pt x="4315" y="46"/>
                    <a:pt x="3919" y="137"/>
                  </a:cubicBezTo>
                  <a:cubicBezTo>
                    <a:pt x="0" y="1022"/>
                    <a:pt x="1442" y="8371"/>
                    <a:pt x="5633" y="8371"/>
                  </a:cubicBezTo>
                  <a:cubicBezTo>
                    <a:pt x="5642" y="8371"/>
                    <a:pt x="5651" y="8371"/>
                    <a:pt x="5660" y="8371"/>
                  </a:cubicBezTo>
                  <a:cubicBezTo>
                    <a:pt x="8764" y="8371"/>
                    <a:pt x="8922" y="6059"/>
                    <a:pt x="8036" y="3082"/>
                  </a:cubicBezTo>
                  <a:cubicBezTo>
                    <a:pt x="7430" y="1082"/>
                    <a:pt x="6607" y="1"/>
                    <a:pt x="5001" y="1"/>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0"/>
            <p:cNvSpPr/>
            <p:nvPr/>
          </p:nvSpPr>
          <p:spPr>
            <a:xfrm>
              <a:off x="2143000" y="2588675"/>
              <a:ext cx="22200" cy="30900"/>
            </a:xfrm>
            <a:custGeom>
              <a:avLst/>
              <a:gdLst/>
              <a:ahLst/>
              <a:cxnLst/>
              <a:rect l="l" t="t" r="r" b="b"/>
              <a:pathLst>
                <a:path w="888" h="1236" extrusionOk="0">
                  <a:moveTo>
                    <a:pt x="1" y="1"/>
                  </a:moveTo>
                  <a:lnTo>
                    <a:pt x="349" y="1236"/>
                  </a:lnTo>
                  <a:cubicBezTo>
                    <a:pt x="761" y="1204"/>
                    <a:pt x="888" y="824"/>
                    <a:pt x="888" y="824"/>
                  </a:cubicBezTo>
                  <a:cubicBezTo>
                    <a:pt x="444" y="571"/>
                    <a:pt x="1" y="1"/>
                    <a:pt x="1" y="1"/>
                  </a:cubicBezTo>
                  <a:close/>
                </a:path>
              </a:pathLst>
            </a:custGeom>
            <a:solidFill>
              <a:srgbClr val="EC8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0"/>
            <p:cNvSpPr/>
            <p:nvPr/>
          </p:nvSpPr>
          <p:spPr>
            <a:xfrm>
              <a:off x="2092325" y="2585175"/>
              <a:ext cx="14275" cy="17900"/>
            </a:xfrm>
            <a:custGeom>
              <a:avLst/>
              <a:gdLst/>
              <a:ahLst/>
              <a:cxnLst/>
              <a:rect l="l" t="t" r="r" b="b"/>
              <a:pathLst>
                <a:path w="571" h="716" extrusionOk="0">
                  <a:moveTo>
                    <a:pt x="281" y="0"/>
                  </a:moveTo>
                  <a:cubicBezTo>
                    <a:pt x="261" y="0"/>
                    <a:pt x="242" y="5"/>
                    <a:pt x="223" y="14"/>
                  </a:cubicBezTo>
                  <a:cubicBezTo>
                    <a:pt x="64" y="46"/>
                    <a:pt x="1" y="204"/>
                    <a:pt x="64" y="394"/>
                  </a:cubicBezTo>
                  <a:cubicBezTo>
                    <a:pt x="122" y="568"/>
                    <a:pt x="233" y="715"/>
                    <a:pt x="348" y="715"/>
                  </a:cubicBezTo>
                  <a:cubicBezTo>
                    <a:pt x="359" y="715"/>
                    <a:pt x="370" y="714"/>
                    <a:pt x="381" y="711"/>
                  </a:cubicBezTo>
                  <a:cubicBezTo>
                    <a:pt x="508" y="679"/>
                    <a:pt x="571" y="489"/>
                    <a:pt x="539" y="299"/>
                  </a:cubicBezTo>
                  <a:cubicBezTo>
                    <a:pt x="486" y="138"/>
                    <a:pt x="387" y="0"/>
                    <a:pt x="28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0"/>
            <p:cNvSpPr/>
            <p:nvPr/>
          </p:nvSpPr>
          <p:spPr>
            <a:xfrm>
              <a:off x="2096300" y="2579175"/>
              <a:ext cx="9525" cy="7025"/>
            </a:xfrm>
            <a:custGeom>
              <a:avLst/>
              <a:gdLst/>
              <a:ahLst/>
              <a:cxnLst/>
              <a:rect l="l" t="t" r="r" b="b"/>
              <a:pathLst>
                <a:path w="381" h="281" extrusionOk="0">
                  <a:moveTo>
                    <a:pt x="380" y="1"/>
                  </a:moveTo>
                  <a:lnTo>
                    <a:pt x="0" y="254"/>
                  </a:lnTo>
                  <a:cubicBezTo>
                    <a:pt x="36" y="272"/>
                    <a:pt x="70" y="280"/>
                    <a:pt x="101" y="280"/>
                  </a:cubicBezTo>
                  <a:cubicBezTo>
                    <a:pt x="287" y="280"/>
                    <a:pt x="380" y="1"/>
                    <a:pt x="38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0"/>
            <p:cNvSpPr/>
            <p:nvPr/>
          </p:nvSpPr>
          <p:spPr>
            <a:xfrm>
              <a:off x="2152500" y="2568775"/>
              <a:ext cx="14275" cy="17675"/>
            </a:xfrm>
            <a:custGeom>
              <a:avLst/>
              <a:gdLst/>
              <a:ahLst/>
              <a:cxnLst/>
              <a:rect l="l" t="t" r="r" b="b"/>
              <a:pathLst>
                <a:path w="571" h="707" extrusionOk="0">
                  <a:moveTo>
                    <a:pt x="230" y="0"/>
                  </a:moveTo>
                  <a:cubicBezTo>
                    <a:pt x="217" y="0"/>
                    <a:pt x="204" y="2"/>
                    <a:pt x="191" y="5"/>
                  </a:cubicBezTo>
                  <a:cubicBezTo>
                    <a:pt x="64" y="37"/>
                    <a:pt x="1" y="227"/>
                    <a:pt x="32" y="417"/>
                  </a:cubicBezTo>
                  <a:cubicBezTo>
                    <a:pt x="89" y="587"/>
                    <a:pt x="197" y="707"/>
                    <a:pt x="310" y="707"/>
                  </a:cubicBezTo>
                  <a:cubicBezTo>
                    <a:pt x="323" y="707"/>
                    <a:pt x="336" y="705"/>
                    <a:pt x="349" y="702"/>
                  </a:cubicBezTo>
                  <a:cubicBezTo>
                    <a:pt x="508" y="670"/>
                    <a:pt x="571" y="512"/>
                    <a:pt x="508" y="290"/>
                  </a:cubicBezTo>
                  <a:cubicBezTo>
                    <a:pt x="451" y="120"/>
                    <a:pt x="343" y="0"/>
                    <a:pt x="23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0"/>
            <p:cNvSpPr/>
            <p:nvPr/>
          </p:nvSpPr>
          <p:spPr>
            <a:xfrm>
              <a:off x="2155675" y="2562550"/>
              <a:ext cx="9525" cy="7775"/>
            </a:xfrm>
            <a:custGeom>
              <a:avLst/>
              <a:gdLst/>
              <a:ahLst/>
              <a:cxnLst/>
              <a:rect l="l" t="t" r="r" b="b"/>
              <a:pathLst>
                <a:path w="381" h="311" extrusionOk="0">
                  <a:moveTo>
                    <a:pt x="381" y="1"/>
                  </a:moveTo>
                  <a:lnTo>
                    <a:pt x="0" y="286"/>
                  </a:lnTo>
                  <a:cubicBezTo>
                    <a:pt x="34" y="303"/>
                    <a:pt x="66" y="310"/>
                    <a:pt x="95" y="310"/>
                  </a:cubicBezTo>
                  <a:cubicBezTo>
                    <a:pt x="285" y="310"/>
                    <a:pt x="380" y="1"/>
                    <a:pt x="38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0"/>
            <p:cNvSpPr/>
            <p:nvPr/>
          </p:nvSpPr>
          <p:spPr>
            <a:xfrm>
              <a:off x="2069375" y="2549100"/>
              <a:ext cx="29325" cy="20600"/>
            </a:xfrm>
            <a:custGeom>
              <a:avLst/>
              <a:gdLst/>
              <a:ahLst/>
              <a:cxnLst/>
              <a:rect l="l" t="t" r="r" b="b"/>
              <a:pathLst>
                <a:path w="1173" h="824" extrusionOk="0">
                  <a:moveTo>
                    <a:pt x="1046" y="0"/>
                  </a:moveTo>
                  <a:cubicBezTo>
                    <a:pt x="1014" y="0"/>
                    <a:pt x="286" y="64"/>
                    <a:pt x="1" y="634"/>
                  </a:cubicBezTo>
                  <a:cubicBezTo>
                    <a:pt x="1" y="697"/>
                    <a:pt x="1" y="761"/>
                    <a:pt x="64" y="792"/>
                  </a:cubicBezTo>
                  <a:cubicBezTo>
                    <a:pt x="96" y="792"/>
                    <a:pt x="96" y="824"/>
                    <a:pt x="127" y="824"/>
                  </a:cubicBezTo>
                  <a:cubicBezTo>
                    <a:pt x="159" y="824"/>
                    <a:pt x="191" y="792"/>
                    <a:pt x="222" y="761"/>
                  </a:cubicBezTo>
                  <a:cubicBezTo>
                    <a:pt x="444" y="285"/>
                    <a:pt x="1046" y="222"/>
                    <a:pt x="1077" y="222"/>
                  </a:cubicBezTo>
                  <a:cubicBezTo>
                    <a:pt x="1141" y="222"/>
                    <a:pt x="1172" y="159"/>
                    <a:pt x="1172" y="95"/>
                  </a:cubicBezTo>
                  <a:cubicBezTo>
                    <a:pt x="1172" y="32"/>
                    <a:pt x="1109" y="0"/>
                    <a:pt x="1046"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0"/>
            <p:cNvSpPr/>
            <p:nvPr/>
          </p:nvSpPr>
          <p:spPr>
            <a:xfrm>
              <a:off x="2135100" y="2533800"/>
              <a:ext cx="30900" cy="9000"/>
            </a:xfrm>
            <a:custGeom>
              <a:avLst/>
              <a:gdLst/>
              <a:ahLst/>
              <a:cxnLst/>
              <a:rect l="l" t="t" r="r" b="b"/>
              <a:pathLst>
                <a:path w="1236" h="360" extrusionOk="0">
                  <a:moveTo>
                    <a:pt x="617" y="1"/>
                  </a:moveTo>
                  <a:cubicBezTo>
                    <a:pt x="276" y="1"/>
                    <a:pt x="63" y="137"/>
                    <a:pt x="63" y="137"/>
                  </a:cubicBezTo>
                  <a:cubicBezTo>
                    <a:pt x="0" y="169"/>
                    <a:pt x="0" y="232"/>
                    <a:pt x="32" y="296"/>
                  </a:cubicBezTo>
                  <a:cubicBezTo>
                    <a:pt x="32" y="327"/>
                    <a:pt x="95" y="359"/>
                    <a:pt x="127" y="359"/>
                  </a:cubicBezTo>
                  <a:cubicBezTo>
                    <a:pt x="127" y="359"/>
                    <a:pt x="158" y="327"/>
                    <a:pt x="190" y="327"/>
                  </a:cubicBezTo>
                  <a:cubicBezTo>
                    <a:pt x="190" y="327"/>
                    <a:pt x="345" y="229"/>
                    <a:pt x="598" y="229"/>
                  </a:cubicBezTo>
                  <a:cubicBezTo>
                    <a:pt x="725" y="229"/>
                    <a:pt x="876" y="254"/>
                    <a:pt x="1045" y="327"/>
                  </a:cubicBezTo>
                  <a:cubicBezTo>
                    <a:pt x="1109" y="327"/>
                    <a:pt x="1172" y="327"/>
                    <a:pt x="1204" y="264"/>
                  </a:cubicBezTo>
                  <a:cubicBezTo>
                    <a:pt x="1235" y="201"/>
                    <a:pt x="1204" y="137"/>
                    <a:pt x="1140" y="106"/>
                  </a:cubicBezTo>
                  <a:cubicBezTo>
                    <a:pt x="945" y="28"/>
                    <a:pt x="768" y="1"/>
                    <a:pt x="617"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0"/>
            <p:cNvSpPr/>
            <p:nvPr/>
          </p:nvSpPr>
          <p:spPr>
            <a:xfrm>
              <a:off x="2106600" y="2642525"/>
              <a:ext cx="41175" cy="25200"/>
            </a:xfrm>
            <a:custGeom>
              <a:avLst/>
              <a:gdLst/>
              <a:ahLst/>
              <a:cxnLst/>
              <a:rect l="l" t="t" r="r" b="b"/>
              <a:pathLst>
                <a:path w="1647" h="1008" extrusionOk="0">
                  <a:moveTo>
                    <a:pt x="0" y="0"/>
                  </a:moveTo>
                  <a:cubicBezTo>
                    <a:pt x="0" y="0"/>
                    <a:pt x="0" y="95"/>
                    <a:pt x="32" y="254"/>
                  </a:cubicBezTo>
                  <a:cubicBezTo>
                    <a:pt x="32" y="380"/>
                    <a:pt x="95" y="507"/>
                    <a:pt x="190" y="634"/>
                  </a:cubicBezTo>
                  <a:cubicBezTo>
                    <a:pt x="320" y="842"/>
                    <a:pt x="599" y="1007"/>
                    <a:pt x="1081" y="1007"/>
                  </a:cubicBezTo>
                  <a:cubicBezTo>
                    <a:pt x="1186" y="1007"/>
                    <a:pt x="1300" y="999"/>
                    <a:pt x="1425" y="982"/>
                  </a:cubicBezTo>
                  <a:lnTo>
                    <a:pt x="1583" y="982"/>
                  </a:lnTo>
                  <a:cubicBezTo>
                    <a:pt x="1583" y="982"/>
                    <a:pt x="1583" y="412"/>
                    <a:pt x="1647" y="95"/>
                  </a:cubicBezTo>
                  <a:lnTo>
                    <a:pt x="1647" y="95"/>
                  </a:lnTo>
                  <a:cubicBezTo>
                    <a:pt x="1647" y="95"/>
                    <a:pt x="1552" y="95"/>
                    <a:pt x="1425" y="127"/>
                  </a:cubicBezTo>
                  <a:cubicBezTo>
                    <a:pt x="1293" y="139"/>
                    <a:pt x="1117" y="151"/>
                    <a:pt x="925" y="151"/>
                  </a:cubicBezTo>
                  <a:cubicBezTo>
                    <a:pt x="610" y="151"/>
                    <a:pt x="256" y="119"/>
                    <a:pt x="0"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0"/>
            <p:cNvSpPr/>
            <p:nvPr/>
          </p:nvSpPr>
          <p:spPr>
            <a:xfrm>
              <a:off x="2106600" y="2642525"/>
              <a:ext cx="35650" cy="10300"/>
            </a:xfrm>
            <a:custGeom>
              <a:avLst/>
              <a:gdLst/>
              <a:ahLst/>
              <a:cxnLst/>
              <a:rect l="l" t="t" r="r" b="b"/>
              <a:pathLst>
                <a:path w="1426" h="412" extrusionOk="0">
                  <a:moveTo>
                    <a:pt x="0" y="0"/>
                  </a:moveTo>
                  <a:cubicBezTo>
                    <a:pt x="0" y="0"/>
                    <a:pt x="0" y="95"/>
                    <a:pt x="0" y="254"/>
                  </a:cubicBezTo>
                  <a:cubicBezTo>
                    <a:pt x="173" y="362"/>
                    <a:pt x="450" y="411"/>
                    <a:pt x="820" y="411"/>
                  </a:cubicBezTo>
                  <a:cubicBezTo>
                    <a:pt x="991" y="411"/>
                    <a:pt x="1183" y="400"/>
                    <a:pt x="1393" y="380"/>
                  </a:cubicBezTo>
                  <a:lnTo>
                    <a:pt x="1425" y="127"/>
                  </a:lnTo>
                  <a:lnTo>
                    <a:pt x="1425" y="127"/>
                  </a:lnTo>
                  <a:cubicBezTo>
                    <a:pt x="1293" y="139"/>
                    <a:pt x="1117" y="151"/>
                    <a:pt x="925" y="151"/>
                  </a:cubicBezTo>
                  <a:cubicBezTo>
                    <a:pt x="610" y="151"/>
                    <a:pt x="256" y="119"/>
                    <a:pt x="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0"/>
            <p:cNvSpPr/>
            <p:nvPr/>
          </p:nvSpPr>
          <p:spPr>
            <a:xfrm>
              <a:off x="2111350" y="2658625"/>
              <a:ext cx="30900" cy="9100"/>
            </a:xfrm>
            <a:custGeom>
              <a:avLst/>
              <a:gdLst/>
              <a:ahLst/>
              <a:cxnLst/>
              <a:rect l="l" t="t" r="r" b="b"/>
              <a:pathLst>
                <a:path w="1236" h="364" extrusionOk="0">
                  <a:moveTo>
                    <a:pt x="304" y="1"/>
                  </a:moveTo>
                  <a:cubicBezTo>
                    <a:pt x="195" y="1"/>
                    <a:pt x="92" y="8"/>
                    <a:pt x="0" y="21"/>
                  </a:cubicBezTo>
                  <a:cubicBezTo>
                    <a:pt x="130" y="203"/>
                    <a:pt x="408" y="363"/>
                    <a:pt x="887" y="363"/>
                  </a:cubicBezTo>
                  <a:cubicBezTo>
                    <a:pt x="993" y="363"/>
                    <a:pt x="1109" y="355"/>
                    <a:pt x="1235" y="338"/>
                  </a:cubicBezTo>
                  <a:cubicBezTo>
                    <a:pt x="1140" y="243"/>
                    <a:pt x="982" y="116"/>
                    <a:pt x="792" y="53"/>
                  </a:cubicBezTo>
                  <a:cubicBezTo>
                    <a:pt x="625" y="16"/>
                    <a:pt x="458" y="1"/>
                    <a:pt x="304" y="1"/>
                  </a:cubicBezTo>
                  <a:close/>
                </a:path>
              </a:pathLst>
            </a:custGeom>
            <a:solidFill>
              <a:srgbClr val="FD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0"/>
            <p:cNvSpPr/>
            <p:nvPr/>
          </p:nvSpPr>
          <p:spPr>
            <a:xfrm>
              <a:off x="1963275" y="2486325"/>
              <a:ext cx="216175" cy="203725"/>
            </a:xfrm>
            <a:custGeom>
              <a:avLst/>
              <a:gdLst/>
              <a:ahLst/>
              <a:cxnLst/>
              <a:rect l="l" t="t" r="r" b="b"/>
              <a:pathLst>
                <a:path w="8647" h="8149" extrusionOk="0">
                  <a:moveTo>
                    <a:pt x="5044" y="0"/>
                  </a:moveTo>
                  <a:cubicBezTo>
                    <a:pt x="4740" y="0"/>
                    <a:pt x="4411" y="33"/>
                    <a:pt x="4055" y="105"/>
                  </a:cubicBezTo>
                  <a:cubicBezTo>
                    <a:pt x="1" y="928"/>
                    <a:pt x="1363" y="6850"/>
                    <a:pt x="3833" y="8149"/>
                  </a:cubicBezTo>
                  <a:cubicBezTo>
                    <a:pt x="3833" y="8149"/>
                    <a:pt x="2534" y="6882"/>
                    <a:pt x="2946" y="5488"/>
                  </a:cubicBezTo>
                  <a:cubicBezTo>
                    <a:pt x="2946" y="5488"/>
                    <a:pt x="3611" y="3303"/>
                    <a:pt x="3104" y="1846"/>
                  </a:cubicBezTo>
                  <a:cubicBezTo>
                    <a:pt x="3104" y="1846"/>
                    <a:pt x="4411" y="933"/>
                    <a:pt x="5798" y="933"/>
                  </a:cubicBezTo>
                  <a:cubicBezTo>
                    <a:pt x="6902" y="933"/>
                    <a:pt x="8057" y="1511"/>
                    <a:pt x="8647" y="3588"/>
                  </a:cubicBezTo>
                  <a:cubicBezTo>
                    <a:pt x="8647" y="3588"/>
                    <a:pt x="8224" y="0"/>
                    <a:pt x="504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0"/>
            <p:cNvSpPr/>
            <p:nvPr/>
          </p:nvSpPr>
          <p:spPr>
            <a:xfrm>
              <a:off x="1998125" y="2615625"/>
              <a:ext cx="56225" cy="45925"/>
            </a:xfrm>
            <a:custGeom>
              <a:avLst/>
              <a:gdLst/>
              <a:ahLst/>
              <a:cxnLst/>
              <a:rect l="l" t="t" r="r" b="b"/>
              <a:pathLst>
                <a:path w="2249" h="1837" extrusionOk="0">
                  <a:moveTo>
                    <a:pt x="1043" y="0"/>
                  </a:moveTo>
                  <a:cubicBezTo>
                    <a:pt x="933" y="0"/>
                    <a:pt x="817" y="19"/>
                    <a:pt x="697" y="63"/>
                  </a:cubicBezTo>
                  <a:cubicBezTo>
                    <a:pt x="7" y="282"/>
                    <a:pt x="0" y="1837"/>
                    <a:pt x="1845" y="1837"/>
                  </a:cubicBezTo>
                  <a:cubicBezTo>
                    <a:pt x="1863" y="1837"/>
                    <a:pt x="1882" y="1837"/>
                    <a:pt x="1900" y="1836"/>
                  </a:cubicBezTo>
                  <a:cubicBezTo>
                    <a:pt x="2154" y="1805"/>
                    <a:pt x="2249" y="1520"/>
                    <a:pt x="2027" y="728"/>
                  </a:cubicBezTo>
                  <a:cubicBezTo>
                    <a:pt x="1949" y="440"/>
                    <a:pt x="1567" y="0"/>
                    <a:pt x="1043"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0"/>
            <p:cNvSpPr/>
            <p:nvPr/>
          </p:nvSpPr>
          <p:spPr>
            <a:xfrm>
              <a:off x="2036125" y="2511675"/>
              <a:ext cx="99775" cy="20825"/>
            </a:xfrm>
            <a:custGeom>
              <a:avLst/>
              <a:gdLst/>
              <a:ahLst/>
              <a:cxnLst/>
              <a:rect l="l" t="t" r="r" b="b"/>
              <a:pathLst>
                <a:path w="3991" h="833" extrusionOk="0">
                  <a:moveTo>
                    <a:pt x="2089" y="0"/>
                  </a:moveTo>
                  <a:cubicBezTo>
                    <a:pt x="1509" y="0"/>
                    <a:pt x="808" y="139"/>
                    <a:pt x="0" y="547"/>
                  </a:cubicBezTo>
                  <a:lnTo>
                    <a:pt x="190" y="832"/>
                  </a:lnTo>
                  <a:cubicBezTo>
                    <a:pt x="190" y="832"/>
                    <a:pt x="1480" y="363"/>
                    <a:pt x="2708" y="363"/>
                  </a:cubicBezTo>
                  <a:cubicBezTo>
                    <a:pt x="3168" y="363"/>
                    <a:pt x="3619" y="429"/>
                    <a:pt x="3991" y="611"/>
                  </a:cubicBezTo>
                  <a:cubicBezTo>
                    <a:pt x="3991" y="611"/>
                    <a:pt x="3308" y="0"/>
                    <a:pt x="208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0"/>
            <p:cNvSpPr/>
            <p:nvPr/>
          </p:nvSpPr>
          <p:spPr>
            <a:xfrm>
              <a:off x="2002875" y="2765350"/>
              <a:ext cx="215375" cy="80675"/>
            </a:xfrm>
            <a:custGeom>
              <a:avLst/>
              <a:gdLst/>
              <a:ahLst/>
              <a:cxnLst/>
              <a:rect l="l" t="t" r="r" b="b"/>
              <a:pathLst>
                <a:path w="8615" h="3227" extrusionOk="0">
                  <a:moveTo>
                    <a:pt x="5594" y="0"/>
                  </a:moveTo>
                  <a:cubicBezTo>
                    <a:pt x="4084" y="0"/>
                    <a:pt x="2126" y="231"/>
                    <a:pt x="0" y="1073"/>
                  </a:cubicBezTo>
                  <a:cubicBezTo>
                    <a:pt x="0" y="1073"/>
                    <a:pt x="2654" y="3227"/>
                    <a:pt x="5171" y="3227"/>
                  </a:cubicBezTo>
                  <a:cubicBezTo>
                    <a:pt x="5189" y="3227"/>
                    <a:pt x="5208" y="3227"/>
                    <a:pt x="5226" y="3226"/>
                  </a:cubicBezTo>
                  <a:cubicBezTo>
                    <a:pt x="7728" y="3195"/>
                    <a:pt x="8614" y="344"/>
                    <a:pt x="8614" y="344"/>
                  </a:cubicBezTo>
                  <a:cubicBezTo>
                    <a:pt x="8614" y="344"/>
                    <a:pt x="7438" y="0"/>
                    <a:pt x="5594"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0"/>
            <p:cNvSpPr/>
            <p:nvPr/>
          </p:nvSpPr>
          <p:spPr>
            <a:xfrm>
              <a:off x="2155675" y="3400200"/>
              <a:ext cx="50700" cy="399050"/>
            </a:xfrm>
            <a:custGeom>
              <a:avLst/>
              <a:gdLst/>
              <a:ahLst/>
              <a:cxnLst/>
              <a:rect l="l" t="t" r="r" b="b"/>
              <a:pathLst>
                <a:path w="2028" h="15962" extrusionOk="0">
                  <a:moveTo>
                    <a:pt x="602" y="1"/>
                  </a:moveTo>
                  <a:cubicBezTo>
                    <a:pt x="64" y="3674"/>
                    <a:pt x="0" y="8139"/>
                    <a:pt x="0" y="8139"/>
                  </a:cubicBezTo>
                  <a:cubicBezTo>
                    <a:pt x="507" y="10451"/>
                    <a:pt x="1172" y="13048"/>
                    <a:pt x="2027" y="15962"/>
                  </a:cubicBezTo>
                  <a:cubicBezTo>
                    <a:pt x="1932" y="10515"/>
                    <a:pt x="602" y="1"/>
                    <a:pt x="60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0"/>
            <p:cNvSpPr/>
            <p:nvPr/>
          </p:nvSpPr>
          <p:spPr>
            <a:xfrm>
              <a:off x="1683025" y="2702225"/>
              <a:ext cx="130650" cy="241275"/>
            </a:xfrm>
            <a:custGeom>
              <a:avLst/>
              <a:gdLst/>
              <a:ahLst/>
              <a:cxnLst/>
              <a:rect l="l" t="t" r="r" b="b"/>
              <a:pathLst>
                <a:path w="5226" h="9651" extrusionOk="0">
                  <a:moveTo>
                    <a:pt x="1488" y="0"/>
                  </a:moveTo>
                  <a:cubicBezTo>
                    <a:pt x="1454" y="0"/>
                    <a:pt x="1423" y="7"/>
                    <a:pt x="1393" y="19"/>
                  </a:cubicBezTo>
                  <a:cubicBezTo>
                    <a:pt x="887" y="209"/>
                    <a:pt x="0" y="1254"/>
                    <a:pt x="127" y="1824"/>
                  </a:cubicBezTo>
                  <a:cubicBezTo>
                    <a:pt x="285" y="2394"/>
                    <a:pt x="1615" y="3788"/>
                    <a:pt x="1615" y="3788"/>
                  </a:cubicBezTo>
                  <a:cubicBezTo>
                    <a:pt x="1615" y="3788"/>
                    <a:pt x="2660" y="8126"/>
                    <a:pt x="3674" y="9298"/>
                  </a:cubicBezTo>
                  <a:cubicBezTo>
                    <a:pt x="3899" y="9552"/>
                    <a:pt x="4101" y="9650"/>
                    <a:pt x="4278" y="9650"/>
                  </a:cubicBezTo>
                  <a:cubicBezTo>
                    <a:pt x="4900" y="9650"/>
                    <a:pt x="5225" y="8443"/>
                    <a:pt x="5225" y="8443"/>
                  </a:cubicBezTo>
                  <a:cubicBezTo>
                    <a:pt x="5225" y="8443"/>
                    <a:pt x="3357" y="5498"/>
                    <a:pt x="2977" y="3598"/>
                  </a:cubicBezTo>
                  <a:cubicBezTo>
                    <a:pt x="2977" y="3598"/>
                    <a:pt x="3484" y="2711"/>
                    <a:pt x="3325" y="2173"/>
                  </a:cubicBezTo>
                  <a:cubicBezTo>
                    <a:pt x="3176" y="1635"/>
                    <a:pt x="2042" y="0"/>
                    <a:pt x="1488" y="0"/>
                  </a:cubicBezTo>
                  <a:close/>
                </a:path>
              </a:pathLst>
            </a:custGeom>
            <a:solidFill>
              <a:srgbClr val="FCB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0"/>
            <p:cNvSpPr/>
            <p:nvPr/>
          </p:nvSpPr>
          <p:spPr>
            <a:xfrm>
              <a:off x="1725775" y="2817500"/>
              <a:ext cx="284800" cy="239600"/>
            </a:xfrm>
            <a:custGeom>
              <a:avLst/>
              <a:gdLst/>
              <a:ahLst/>
              <a:cxnLst/>
              <a:rect l="l" t="t" r="r" b="b"/>
              <a:pathLst>
                <a:path w="11392" h="9584" extrusionOk="0">
                  <a:moveTo>
                    <a:pt x="1584" y="0"/>
                  </a:moveTo>
                  <a:lnTo>
                    <a:pt x="0" y="1394"/>
                  </a:lnTo>
                  <a:cubicBezTo>
                    <a:pt x="0" y="1394"/>
                    <a:pt x="3199" y="9058"/>
                    <a:pt x="6112" y="9564"/>
                  </a:cubicBezTo>
                  <a:cubicBezTo>
                    <a:pt x="6187" y="9577"/>
                    <a:pt x="6263" y="9583"/>
                    <a:pt x="6340" y="9583"/>
                  </a:cubicBezTo>
                  <a:cubicBezTo>
                    <a:pt x="8335" y="9583"/>
                    <a:pt x="10842" y="5357"/>
                    <a:pt x="11116" y="3832"/>
                  </a:cubicBezTo>
                  <a:cubicBezTo>
                    <a:pt x="11392" y="2301"/>
                    <a:pt x="9623" y="532"/>
                    <a:pt x="8647" y="532"/>
                  </a:cubicBezTo>
                  <a:cubicBezTo>
                    <a:pt x="8614" y="532"/>
                    <a:pt x="8582" y="534"/>
                    <a:pt x="8551" y="539"/>
                  </a:cubicBezTo>
                  <a:cubicBezTo>
                    <a:pt x="8551" y="539"/>
                    <a:pt x="6841" y="6271"/>
                    <a:pt x="6112" y="6397"/>
                  </a:cubicBezTo>
                  <a:cubicBezTo>
                    <a:pt x="6105" y="6399"/>
                    <a:pt x="6097" y="6399"/>
                    <a:pt x="6090" y="6399"/>
                  </a:cubicBezTo>
                  <a:cubicBezTo>
                    <a:pt x="5280" y="6399"/>
                    <a:pt x="1584" y="0"/>
                    <a:pt x="158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0"/>
            <p:cNvSpPr/>
            <p:nvPr/>
          </p:nvSpPr>
          <p:spPr>
            <a:xfrm>
              <a:off x="1725775" y="2817500"/>
              <a:ext cx="302450" cy="239600"/>
            </a:xfrm>
            <a:custGeom>
              <a:avLst/>
              <a:gdLst/>
              <a:ahLst/>
              <a:cxnLst/>
              <a:rect l="l" t="t" r="r" b="b"/>
              <a:pathLst>
                <a:path w="12098" h="9584" extrusionOk="0">
                  <a:moveTo>
                    <a:pt x="1584" y="0"/>
                  </a:moveTo>
                  <a:lnTo>
                    <a:pt x="0" y="1394"/>
                  </a:lnTo>
                  <a:cubicBezTo>
                    <a:pt x="0" y="1394"/>
                    <a:pt x="3199" y="9058"/>
                    <a:pt x="6112" y="9564"/>
                  </a:cubicBezTo>
                  <a:cubicBezTo>
                    <a:pt x="6187" y="9577"/>
                    <a:pt x="6263" y="9583"/>
                    <a:pt x="6340" y="9583"/>
                  </a:cubicBezTo>
                  <a:cubicBezTo>
                    <a:pt x="8335" y="9583"/>
                    <a:pt x="10842" y="5357"/>
                    <a:pt x="11116" y="3832"/>
                  </a:cubicBezTo>
                  <a:cubicBezTo>
                    <a:pt x="11243" y="3135"/>
                    <a:pt x="12098" y="1837"/>
                    <a:pt x="11654" y="1235"/>
                  </a:cubicBezTo>
                  <a:cubicBezTo>
                    <a:pt x="11231" y="647"/>
                    <a:pt x="10022" y="496"/>
                    <a:pt x="9207" y="496"/>
                  </a:cubicBezTo>
                  <a:cubicBezTo>
                    <a:pt x="8924" y="496"/>
                    <a:pt x="8689" y="514"/>
                    <a:pt x="8551" y="539"/>
                  </a:cubicBezTo>
                  <a:cubicBezTo>
                    <a:pt x="8551" y="539"/>
                    <a:pt x="6841" y="6271"/>
                    <a:pt x="6112" y="6397"/>
                  </a:cubicBezTo>
                  <a:cubicBezTo>
                    <a:pt x="6105" y="6399"/>
                    <a:pt x="6097" y="6399"/>
                    <a:pt x="6090" y="6399"/>
                  </a:cubicBezTo>
                  <a:cubicBezTo>
                    <a:pt x="5280" y="6399"/>
                    <a:pt x="1584" y="0"/>
                    <a:pt x="15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0"/>
            <p:cNvSpPr/>
            <p:nvPr/>
          </p:nvSpPr>
          <p:spPr>
            <a:xfrm>
              <a:off x="1709150" y="2805625"/>
              <a:ext cx="67300" cy="64150"/>
            </a:xfrm>
            <a:custGeom>
              <a:avLst/>
              <a:gdLst/>
              <a:ahLst/>
              <a:cxnLst/>
              <a:rect l="l" t="t" r="r" b="b"/>
              <a:pathLst>
                <a:path w="2692" h="2566" extrusionOk="0">
                  <a:moveTo>
                    <a:pt x="2344" y="0"/>
                  </a:moveTo>
                  <a:lnTo>
                    <a:pt x="0" y="1394"/>
                  </a:lnTo>
                  <a:lnTo>
                    <a:pt x="507" y="2565"/>
                  </a:lnTo>
                  <a:lnTo>
                    <a:pt x="2692" y="602"/>
                  </a:lnTo>
                  <a:lnTo>
                    <a:pt x="2344" y="0"/>
                  </a:ln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0"/>
            <p:cNvSpPr/>
            <p:nvPr/>
          </p:nvSpPr>
          <p:spPr>
            <a:xfrm>
              <a:off x="2443875" y="2876075"/>
              <a:ext cx="55425" cy="67325"/>
            </a:xfrm>
            <a:custGeom>
              <a:avLst/>
              <a:gdLst/>
              <a:ahLst/>
              <a:cxnLst/>
              <a:rect l="l" t="t" r="r" b="b"/>
              <a:pathLst>
                <a:path w="2217" h="2693" extrusionOk="0">
                  <a:moveTo>
                    <a:pt x="538" y="1"/>
                  </a:moveTo>
                  <a:lnTo>
                    <a:pt x="0" y="349"/>
                  </a:lnTo>
                  <a:lnTo>
                    <a:pt x="1900" y="2693"/>
                  </a:lnTo>
                  <a:lnTo>
                    <a:pt x="2217" y="1964"/>
                  </a:lnTo>
                  <a:lnTo>
                    <a:pt x="538" y="1"/>
                  </a:ln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0"/>
            <p:cNvSpPr/>
            <p:nvPr/>
          </p:nvSpPr>
          <p:spPr>
            <a:xfrm>
              <a:off x="2465250" y="2712875"/>
              <a:ext cx="123525" cy="138000"/>
            </a:xfrm>
            <a:custGeom>
              <a:avLst/>
              <a:gdLst/>
              <a:ahLst/>
              <a:cxnLst/>
              <a:rect l="l" t="t" r="r" b="b"/>
              <a:pathLst>
                <a:path w="4941" h="5520" extrusionOk="0">
                  <a:moveTo>
                    <a:pt x="3282" y="1"/>
                  </a:moveTo>
                  <a:cubicBezTo>
                    <a:pt x="3201" y="1"/>
                    <a:pt x="3123" y="32"/>
                    <a:pt x="3072" y="100"/>
                  </a:cubicBezTo>
                  <a:lnTo>
                    <a:pt x="95" y="3742"/>
                  </a:lnTo>
                  <a:cubicBezTo>
                    <a:pt x="0" y="3837"/>
                    <a:pt x="0" y="3995"/>
                    <a:pt x="127" y="4090"/>
                  </a:cubicBezTo>
                  <a:lnTo>
                    <a:pt x="1394" y="5452"/>
                  </a:lnTo>
                  <a:cubicBezTo>
                    <a:pt x="1452" y="5496"/>
                    <a:pt x="1525" y="5520"/>
                    <a:pt x="1595" y="5520"/>
                  </a:cubicBezTo>
                  <a:cubicBezTo>
                    <a:pt x="1676" y="5520"/>
                    <a:pt x="1754" y="5488"/>
                    <a:pt x="1805" y="5420"/>
                  </a:cubicBezTo>
                  <a:lnTo>
                    <a:pt x="4845" y="1715"/>
                  </a:lnTo>
                  <a:cubicBezTo>
                    <a:pt x="4940" y="1588"/>
                    <a:pt x="4909" y="1430"/>
                    <a:pt x="4814" y="1335"/>
                  </a:cubicBezTo>
                  <a:lnTo>
                    <a:pt x="3484" y="68"/>
                  </a:lnTo>
                  <a:cubicBezTo>
                    <a:pt x="3425" y="24"/>
                    <a:pt x="3352" y="1"/>
                    <a:pt x="328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0"/>
            <p:cNvSpPr/>
            <p:nvPr/>
          </p:nvSpPr>
          <p:spPr>
            <a:xfrm>
              <a:off x="2465250" y="2712875"/>
              <a:ext cx="123525" cy="138000"/>
            </a:xfrm>
            <a:custGeom>
              <a:avLst/>
              <a:gdLst/>
              <a:ahLst/>
              <a:cxnLst/>
              <a:rect l="l" t="t" r="r" b="b"/>
              <a:pathLst>
                <a:path w="4941" h="5520" extrusionOk="0">
                  <a:moveTo>
                    <a:pt x="3282" y="1"/>
                  </a:moveTo>
                  <a:cubicBezTo>
                    <a:pt x="3201" y="1"/>
                    <a:pt x="3123" y="32"/>
                    <a:pt x="3072" y="100"/>
                  </a:cubicBezTo>
                  <a:lnTo>
                    <a:pt x="95" y="3742"/>
                  </a:lnTo>
                  <a:cubicBezTo>
                    <a:pt x="0" y="3837"/>
                    <a:pt x="0" y="3995"/>
                    <a:pt x="127" y="4090"/>
                  </a:cubicBezTo>
                  <a:lnTo>
                    <a:pt x="1394" y="5452"/>
                  </a:lnTo>
                  <a:cubicBezTo>
                    <a:pt x="1452" y="5496"/>
                    <a:pt x="1525" y="5520"/>
                    <a:pt x="1595" y="5520"/>
                  </a:cubicBezTo>
                  <a:cubicBezTo>
                    <a:pt x="1676" y="5520"/>
                    <a:pt x="1754" y="5488"/>
                    <a:pt x="1805" y="5420"/>
                  </a:cubicBezTo>
                  <a:lnTo>
                    <a:pt x="4845" y="1715"/>
                  </a:lnTo>
                  <a:cubicBezTo>
                    <a:pt x="4940" y="1588"/>
                    <a:pt x="4909" y="1430"/>
                    <a:pt x="4814" y="1335"/>
                  </a:cubicBezTo>
                  <a:lnTo>
                    <a:pt x="3484" y="68"/>
                  </a:lnTo>
                  <a:cubicBezTo>
                    <a:pt x="3425" y="24"/>
                    <a:pt x="3352" y="1"/>
                    <a:pt x="328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0"/>
            <p:cNvSpPr/>
            <p:nvPr/>
          </p:nvSpPr>
          <p:spPr>
            <a:xfrm>
              <a:off x="2462075" y="2709025"/>
              <a:ext cx="123525" cy="138500"/>
            </a:xfrm>
            <a:custGeom>
              <a:avLst/>
              <a:gdLst/>
              <a:ahLst/>
              <a:cxnLst/>
              <a:rect l="l" t="t" r="r" b="b"/>
              <a:pathLst>
                <a:path w="4941" h="5540" extrusionOk="0">
                  <a:moveTo>
                    <a:pt x="3290" y="1"/>
                  </a:moveTo>
                  <a:cubicBezTo>
                    <a:pt x="3215" y="1"/>
                    <a:pt x="3136" y="32"/>
                    <a:pt x="3072" y="96"/>
                  </a:cubicBezTo>
                  <a:lnTo>
                    <a:pt x="95" y="3738"/>
                  </a:lnTo>
                  <a:cubicBezTo>
                    <a:pt x="0" y="3833"/>
                    <a:pt x="0" y="4023"/>
                    <a:pt x="127" y="4118"/>
                  </a:cubicBezTo>
                  <a:lnTo>
                    <a:pt x="1394" y="5448"/>
                  </a:lnTo>
                  <a:cubicBezTo>
                    <a:pt x="1454" y="5507"/>
                    <a:pt x="1528" y="5539"/>
                    <a:pt x="1602" y="5539"/>
                  </a:cubicBezTo>
                  <a:cubicBezTo>
                    <a:pt x="1686" y="5539"/>
                    <a:pt x="1770" y="5500"/>
                    <a:pt x="1837" y="5416"/>
                  </a:cubicBezTo>
                  <a:lnTo>
                    <a:pt x="4846" y="1711"/>
                  </a:lnTo>
                  <a:cubicBezTo>
                    <a:pt x="4941" y="1616"/>
                    <a:pt x="4941" y="1426"/>
                    <a:pt x="4814" y="1331"/>
                  </a:cubicBezTo>
                  <a:lnTo>
                    <a:pt x="3484" y="96"/>
                  </a:lnTo>
                  <a:cubicBezTo>
                    <a:pt x="3437" y="32"/>
                    <a:pt x="3365" y="1"/>
                    <a:pt x="3290"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0"/>
            <p:cNvSpPr/>
            <p:nvPr/>
          </p:nvSpPr>
          <p:spPr>
            <a:xfrm>
              <a:off x="2470775" y="2715350"/>
              <a:ext cx="108500" cy="124325"/>
            </a:xfrm>
            <a:custGeom>
              <a:avLst/>
              <a:gdLst/>
              <a:ahLst/>
              <a:cxnLst/>
              <a:rect l="l" t="t" r="r" b="b"/>
              <a:pathLst>
                <a:path w="4340" h="4973" extrusionOk="0">
                  <a:moveTo>
                    <a:pt x="2851" y="1"/>
                  </a:moveTo>
                  <a:lnTo>
                    <a:pt x="1" y="3453"/>
                  </a:lnTo>
                  <a:lnTo>
                    <a:pt x="1458" y="4973"/>
                  </a:lnTo>
                  <a:lnTo>
                    <a:pt x="4339" y="1426"/>
                  </a:lnTo>
                  <a:lnTo>
                    <a:pt x="2851"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0" name="Google Shape;2420;p50"/>
          <p:cNvGrpSpPr/>
          <p:nvPr/>
        </p:nvGrpSpPr>
        <p:grpSpPr>
          <a:xfrm>
            <a:off x="6560973" y="2966044"/>
            <a:ext cx="390255" cy="17413"/>
            <a:chOff x="1315577" y="3716911"/>
            <a:chExt cx="390255" cy="17413"/>
          </a:xfrm>
        </p:grpSpPr>
        <p:sp>
          <p:nvSpPr>
            <p:cNvPr id="2421" name="Google Shape;2421;p50"/>
            <p:cNvSpPr/>
            <p:nvPr/>
          </p:nvSpPr>
          <p:spPr>
            <a:xfrm>
              <a:off x="1315577" y="3716911"/>
              <a:ext cx="18367" cy="17413"/>
            </a:xfrm>
            <a:custGeom>
              <a:avLst/>
              <a:gdLst/>
              <a:ahLst/>
              <a:cxnLst/>
              <a:rect l="l" t="t" r="r" b="b"/>
              <a:pathLst>
                <a:path w="635" h="602" extrusionOk="0">
                  <a:moveTo>
                    <a:pt x="317" y="0"/>
                  </a:moveTo>
                  <a:cubicBezTo>
                    <a:pt x="127" y="0"/>
                    <a:pt x="1" y="158"/>
                    <a:pt x="1" y="317"/>
                  </a:cubicBezTo>
                  <a:cubicBezTo>
                    <a:pt x="1" y="475"/>
                    <a:pt x="159" y="602"/>
                    <a:pt x="317" y="602"/>
                  </a:cubicBezTo>
                  <a:cubicBezTo>
                    <a:pt x="476" y="602"/>
                    <a:pt x="634" y="475"/>
                    <a:pt x="634" y="317"/>
                  </a:cubicBezTo>
                  <a:cubicBezTo>
                    <a:pt x="634" y="158"/>
                    <a:pt x="476" y="0"/>
                    <a:pt x="31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0"/>
            <p:cNvSpPr/>
            <p:nvPr/>
          </p:nvSpPr>
          <p:spPr>
            <a:xfrm>
              <a:off x="1362290" y="3716911"/>
              <a:ext cx="296828" cy="17413"/>
            </a:xfrm>
            <a:custGeom>
              <a:avLst/>
              <a:gdLst/>
              <a:ahLst/>
              <a:cxnLst/>
              <a:rect l="l" t="t" r="r" b="b"/>
              <a:pathLst>
                <a:path w="10262" h="602" extrusionOk="0">
                  <a:moveTo>
                    <a:pt x="286" y="0"/>
                  </a:moveTo>
                  <a:cubicBezTo>
                    <a:pt x="96" y="0"/>
                    <a:pt x="1" y="158"/>
                    <a:pt x="1" y="317"/>
                  </a:cubicBezTo>
                  <a:cubicBezTo>
                    <a:pt x="1" y="475"/>
                    <a:pt x="159" y="602"/>
                    <a:pt x="318" y="602"/>
                  </a:cubicBezTo>
                  <a:cubicBezTo>
                    <a:pt x="476" y="602"/>
                    <a:pt x="603" y="475"/>
                    <a:pt x="603" y="317"/>
                  </a:cubicBezTo>
                  <a:cubicBezTo>
                    <a:pt x="603" y="158"/>
                    <a:pt x="476" y="0"/>
                    <a:pt x="318" y="0"/>
                  </a:cubicBezTo>
                  <a:close/>
                  <a:moveTo>
                    <a:pt x="1869" y="0"/>
                  </a:moveTo>
                  <a:cubicBezTo>
                    <a:pt x="1711" y="0"/>
                    <a:pt x="1616" y="158"/>
                    <a:pt x="1616" y="317"/>
                  </a:cubicBezTo>
                  <a:cubicBezTo>
                    <a:pt x="1616" y="475"/>
                    <a:pt x="1774" y="602"/>
                    <a:pt x="1933" y="602"/>
                  </a:cubicBezTo>
                  <a:cubicBezTo>
                    <a:pt x="2091" y="602"/>
                    <a:pt x="2218" y="475"/>
                    <a:pt x="2218" y="317"/>
                  </a:cubicBezTo>
                  <a:cubicBezTo>
                    <a:pt x="2218" y="158"/>
                    <a:pt x="2091" y="0"/>
                    <a:pt x="1933" y="0"/>
                  </a:cubicBezTo>
                  <a:close/>
                  <a:moveTo>
                    <a:pt x="3484" y="0"/>
                  </a:moveTo>
                  <a:cubicBezTo>
                    <a:pt x="3326" y="0"/>
                    <a:pt x="3231" y="158"/>
                    <a:pt x="3231" y="317"/>
                  </a:cubicBezTo>
                  <a:cubicBezTo>
                    <a:pt x="3231" y="475"/>
                    <a:pt x="3358" y="602"/>
                    <a:pt x="3548" y="602"/>
                  </a:cubicBezTo>
                  <a:cubicBezTo>
                    <a:pt x="3706" y="602"/>
                    <a:pt x="3833" y="475"/>
                    <a:pt x="3833" y="317"/>
                  </a:cubicBezTo>
                  <a:cubicBezTo>
                    <a:pt x="3833" y="158"/>
                    <a:pt x="3706" y="0"/>
                    <a:pt x="3548" y="0"/>
                  </a:cubicBezTo>
                  <a:close/>
                  <a:moveTo>
                    <a:pt x="5100" y="0"/>
                  </a:moveTo>
                  <a:cubicBezTo>
                    <a:pt x="4941" y="0"/>
                    <a:pt x="4815" y="158"/>
                    <a:pt x="4815" y="317"/>
                  </a:cubicBezTo>
                  <a:cubicBezTo>
                    <a:pt x="4815" y="475"/>
                    <a:pt x="4973" y="602"/>
                    <a:pt x="5131" y="602"/>
                  </a:cubicBezTo>
                  <a:cubicBezTo>
                    <a:pt x="5321" y="602"/>
                    <a:pt x="5448" y="475"/>
                    <a:pt x="5448" y="317"/>
                  </a:cubicBezTo>
                  <a:cubicBezTo>
                    <a:pt x="5448" y="158"/>
                    <a:pt x="5321" y="0"/>
                    <a:pt x="5131" y="0"/>
                  </a:cubicBezTo>
                  <a:close/>
                  <a:moveTo>
                    <a:pt x="6715" y="0"/>
                  </a:moveTo>
                  <a:cubicBezTo>
                    <a:pt x="6556" y="0"/>
                    <a:pt x="6430" y="158"/>
                    <a:pt x="6430" y="317"/>
                  </a:cubicBezTo>
                  <a:cubicBezTo>
                    <a:pt x="6430" y="475"/>
                    <a:pt x="6588" y="602"/>
                    <a:pt x="6746" y="602"/>
                  </a:cubicBezTo>
                  <a:cubicBezTo>
                    <a:pt x="6905" y="602"/>
                    <a:pt x="7063" y="475"/>
                    <a:pt x="7063" y="317"/>
                  </a:cubicBezTo>
                  <a:cubicBezTo>
                    <a:pt x="7063" y="158"/>
                    <a:pt x="6905" y="0"/>
                    <a:pt x="6746" y="0"/>
                  </a:cubicBezTo>
                  <a:close/>
                  <a:moveTo>
                    <a:pt x="8330" y="0"/>
                  </a:moveTo>
                  <a:cubicBezTo>
                    <a:pt x="8171" y="0"/>
                    <a:pt x="8045" y="158"/>
                    <a:pt x="8045" y="317"/>
                  </a:cubicBezTo>
                  <a:cubicBezTo>
                    <a:pt x="8045" y="475"/>
                    <a:pt x="8203" y="602"/>
                    <a:pt x="8361" y="602"/>
                  </a:cubicBezTo>
                  <a:cubicBezTo>
                    <a:pt x="8520" y="602"/>
                    <a:pt x="8646" y="475"/>
                    <a:pt x="8646" y="317"/>
                  </a:cubicBezTo>
                  <a:cubicBezTo>
                    <a:pt x="8646" y="158"/>
                    <a:pt x="8520" y="0"/>
                    <a:pt x="8361" y="0"/>
                  </a:cubicBezTo>
                  <a:close/>
                  <a:moveTo>
                    <a:pt x="9945" y="0"/>
                  </a:moveTo>
                  <a:cubicBezTo>
                    <a:pt x="9787" y="0"/>
                    <a:pt x="9660" y="158"/>
                    <a:pt x="9660" y="317"/>
                  </a:cubicBezTo>
                  <a:cubicBezTo>
                    <a:pt x="9660" y="475"/>
                    <a:pt x="9818" y="602"/>
                    <a:pt x="9977" y="602"/>
                  </a:cubicBezTo>
                  <a:cubicBezTo>
                    <a:pt x="10135" y="602"/>
                    <a:pt x="10262" y="475"/>
                    <a:pt x="10262" y="317"/>
                  </a:cubicBezTo>
                  <a:cubicBezTo>
                    <a:pt x="10262" y="158"/>
                    <a:pt x="10135" y="0"/>
                    <a:pt x="997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0"/>
            <p:cNvSpPr/>
            <p:nvPr/>
          </p:nvSpPr>
          <p:spPr>
            <a:xfrm>
              <a:off x="1688419" y="3716911"/>
              <a:ext cx="17413" cy="17413"/>
            </a:xfrm>
            <a:custGeom>
              <a:avLst/>
              <a:gdLst/>
              <a:ahLst/>
              <a:cxnLst/>
              <a:rect l="l" t="t" r="r" b="b"/>
              <a:pathLst>
                <a:path w="602" h="602" extrusionOk="0">
                  <a:moveTo>
                    <a:pt x="285" y="0"/>
                  </a:moveTo>
                  <a:cubicBezTo>
                    <a:pt x="95" y="0"/>
                    <a:pt x="0" y="158"/>
                    <a:pt x="0" y="317"/>
                  </a:cubicBezTo>
                  <a:cubicBezTo>
                    <a:pt x="0" y="475"/>
                    <a:pt x="127" y="602"/>
                    <a:pt x="285" y="602"/>
                  </a:cubicBezTo>
                  <a:cubicBezTo>
                    <a:pt x="443" y="602"/>
                    <a:pt x="602" y="475"/>
                    <a:pt x="602" y="317"/>
                  </a:cubicBezTo>
                  <a:cubicBezTo>
                    <a:pt x="602" y="158"/>
                    <a:pt x="443" y="0"/>
                    <a:pt x="285"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5" name="Google Shape;2425;p50"/>
          <p:cNvSpPr txBox="1">
            <a:spLocks noGrp="1"/>
          </p:cNvSpPr>
          <p:nvPr>
            <p:ph type="body" idx="1"/>
          </p:nvPr>
        </p:nvSpPr>
        <p:spPr>
          <a:xfrm>
            <a:off x="5236900" y="957961"/>
            <a:ext cx="30384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cs-CZ" dirty="0"/>
              <a:t>Efekty soc. médií jsou závislé na metodě, komplexní, malé, </a:t>
            </a:r>
            <a:br>
              <a:rPr lang="cs-CZ" dirty="0"/>
            </a:br>
            <a:r>
              <a:rPr lang="cs-CZ" dirty="0"/>
              <a:t>a reciproční (v čase)</a:t>
            </a:r>
            <a:endParaRPr dirty="0"/>
          </a:p>
        </p:txBody>
      </p:sp>
      <p:sp>
        <p:nvSpPr>
          <p:cNvPr id="2426" name="Google Shape;2426;p50"/>
          <p:cNvSpPr txBox="1">
            <a:spLocks noGrp="1"/>
          </p:cNvSpPr>
          <p:nvPr>
            <p:ph type="body" idx="2"/>
          </p:nvPr>
        </p:nvSpPr>
        <p:spPr>
          <a:xfrm>
            <a:off x="5236900" y="2238486"/>
            <a:ext cx="30384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cs-CZ" dirty="0"/>
              <a:t>Vyšší použití soc. médií souvisí s většími symptomy úzkosti, ale není to tak, že pokud použiju SM více než je pro mě typické, bude to mít negativní dopad (</a:t>
            </a:r>
            <a:r>
              <a:rPr lang="cs-CZ" dirty="0" err="1"/>
              <a:t>Coyne</a:t>
            </a:r>
            <a:r>
              <a:rPr lang="cs-CZ" dirty="0"/>
              <a:t> et al.)</a:t>
            </a:r>
          </a:p>
          <a:p>
            <a:pPr marL="0" lvl="0" indent="0" algn="ctr" rtl="0">
              <a:spcBef>
                <a:spcPts val="0"/>
              </a:spcBef>
              <a:spcAft>
                <a:spcPts val="1600"/>
              </a:spcAft>
              <a:buNone/>
            </a:pPr>
            <a:r>
              <a:rPr lang="cs-CZ" dirty="0"/>
              <a:t>Obecné použití soc. médií nesouvisí s mentálním zdravím. Pouze ve dny, kdy dospívající nepoužívali SM vůbec nebo naopak extrémně hodně, projevily se zde negativní asociace (Jensen et al.,)</a:t>
            </a:r>
            <a:endParaRPr dirty="0"/>
          </a:p>
        </p:txBody>
      </p:sp>
      <p:sp>
        <p:nvSpPr>
          <p:cNvPr id="2427" name="Google Shape;2427;p50"/>
          <p:cNvSpPr txBox="1">
            <a:spLocks noGrp="1"/>
          </p:cNvSpPr>
          <p:nvPr>
            <p:ph type="subTitle" idx="3"/>
          </p:nvPr>
        </p:nvSpPr>
        <p:spPr>
          <a:xfrm>
            <a:off x="5203147" y="648326"/>
            <a:ext cx="3038400" cy="30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cs-CZ" dirty="0" err="1"/>
              <a:t>Orben</a:t>
            </a:r>
            <a:r>
              <a:rPr lang="cs-CZ" dirty="0"/>
              <a:t> et al. 2019</a:t>
            </a:r>
            <a:endParaRPr dirty="0"/>
          </a:p>
        </p:txBody>
      </p:sp>
      <p:sp>
        <p:nvSpPr>
          <p:cNvPr id="2428" name="Google Shape;2428;p50"/>
          <p:cNvSpPr txBox="1">
            <a:spLocks noGrp="1"/>
          </p:cNvSpPr>
          <p:nvPr>
            <p:ph type="subTitle" idx="4"/>
          </p:nvPr>
        </p:nvSpPr>
        <p:spPr>
          <a:xfrm>
            <a:off x="5215792" y="1918974"/>
            <a:ext cx="3038400" cy="30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cs-CZ" dirty="0"/>
              <a:t>EMA</a:t>
            </a:r>
            <a:endParaRPr dirty="0"/>
          </a:p>
        </p:txBody>
      </p:sp>
      <p:sp>
        <p:nvSpPr>
          <p:cNvPr id="2429" name="Google Shape;2429;p50"/>
          <p:cNvSpPr/>
          <p:nvPr/>
        </p:nvSpPr>
        <p:spPr>
          <a:xfrm>
            <a:off x="4978558" y="4723150"/>
            <a:ext cx="159175" cy="137775"/>
          </a:xfrm>
          <a:custGeom>
            <a:avLst/>
            <a:gdLst/>
            <a:ahLst/>
            <a:cxnLst/>
            <a:rect l="l" t="t" r="r" b="b"/>
            <a:pathLst>
              <a:path w="6367" h="5511" extrusionOk="0">
                <a:moveTo>
                  <a:pt x="6366" y="0"/>
                </a:moveTo>
                <a:lnTo>
                  <a:pt x="1" y="697"/>
                </a:lnTo>
                <a:lnTo>
                  <a:pt x="3738" y="5511"/>
                </a:lnTo>
                <a:lnTo>
                  <a:pt x="6366" y="0"/>
                </a:ln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0"/>
          <p:cNvSpPr/>
          <p:nvPr/>
        </p:nvSpPr>
        <p:spPr>
          <a:xfrm rot="4735091">
            <a:off x="7923655" y="1089610"/>
            <a:ext cx="159166" cy="137767"/>
          </a:xfrm>
          <a:custGeom>
            <a:avLst/>
            <a:gdLst/>
            <a:ahLst/>
            <a:cxnLst/>
            <a:rect l="l" t="t" r="r" b="b"/>
            <a:pathLst>
              <a:path w="6367" h="5511" extrusionOk="0">
                <a:moveTo>
                  <a:pt x="6366" y="0"/>
                </a:moveTo>
                <a:lnTo>
                  <a:pt x="1" y="697"/>
                </a:lnTo>
                <a:lnTo>
                  <a:pt x="3738" y="5511"/>
                </a:lnTo>
                <a:lnTo>
                  <a:pt x="636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0"/>
          <p:cNvSpPr/>
          <p:nvPr/>
        </p:nvSpPr>
        <p:spPr>
          <a:xfrm>
            <a:off x="8580017" y="2636513"/>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0"/>
          <p:cNvSpPr/>
          <p:nvPr/>
        </p:nvSpPr>
        <p:spPr>
          <a:xfrm>
            <a:off x="8223558" y="191171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0"/>
          <p:cNvSpPr/>
          <p:nvPr/>
        </p:nvSpPr>
        <p:spPr>
          <a:xfrm>
            <a:off x="8589680" y="1435627"/>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0"/>
          <p:cNvSpPr/>
          <p:nvPr/>
        </p:nvSpPr>
        <p:spPr>
          <a:xfrm>
            <a:off x="6835705" y="74475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0"/>
          <p:cNvSpPr/>
          <p:nvPr/>
        </p:nvSpPr>
        <p:spPr>
          <a:xfrm>
            <a:off x="5342908" y="117761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0"/>
          <p:cNvSpPr/>
          <p:nvPr/>
        </p:nvSpPr>
        <p:spPr>
          <a:xfrm>
            <a:off x="4978558" y="2014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0"/>
          <p:cNvSpPr/>
          <p:nvPr/>
        </p:nvSpPr>
        <p:spPr>
          <a:xfrm>
            <a:off x="5697330" y="3042327"/>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0"/>
          <p:cNvSpPr/>
          <p:nvPr/>
        </p:nvSpPr>
        <p:spPr>
          <a:xfrm>
            <a:off x="5200658" y="4236186"/>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0"/>
          <p:cNvSpPr/>
          <p:nvPr/>
        </p:nvSpPr>
        <p:spPr>
          <a:xfrm>
            <a:off x="8589680" y="42357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0"/>
          <p:cNvSpPr/>
          <p:nvPr/>
        </p:nvSpPr>
        <p:spPr>
          <a:xfrm>
            <a:off x="7458255" y="4289427"/>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66CDBD0-F39E-E473-1052-97BFA37CE452}"/>
              </a:ext>
            </a:extLst>
          </p:cNvPr>
          <p:cNvPicPr>
            <a:picLocks noChangeAspect="1"/>
          </p:cNvPicPr>
          <p:nvPr/>
        </p:nvPicPr>
        <p:blipFill>
          <a:blip r:embed="rId3"/>
          <a:stretch>
            <a:fillRect/>
          </a:stretch>
        </p:blipFill>
        <p:spPr>
          <a:xfrm rot="5400000">
            <a:off x="2469333" y="-1265584"/>
            <a:ext cx="4205329" cy="7109013"/>
          </a:xfrm>
          <a:prstGeom prst="rect">
            <a:avLst/>
          </a:prstGeom>
        </p:spPr>
      </p:pic>
      <p:sp>
        <p:nvSpPr>
          <p:cNvPr id="8" name="TextovéPole 7">
            <a:extLst>
              <a:ext uri="{FF2B5EF4-FFF2-40B4-BE49-F238E27FC236}">
                <a16:creationId xmlns:a16="http://schemas.microsoft.com/office/drawing/2014/main" id="{F3B70E6E-4067-9D8C-4744-9589D36E37C4}"/>
              </a:ext>
            </a:extLst>
          </p:cNvPr>
          <p:cNvSpPr txBox="1"/>
          <p:nvPr/>
        </p:nvSpPr>
        <p:spPr>
          <a:xfrm>
            <a:off x="726141" y="4818742"/>
            <a:ext cx="8417859" cy="276999"/>
          </a:xfrm>
          <a:prstGeom prst="rect">
            <a:avLst/>
          </a:prstGeom>
          <a:noFill/>
        </p:spPr>
        <p:txBody>
          <a:bodyPr wrap="square">
            <a:spAutoFit/>
          </a:bodyPr>
          <a:lstStyle/>
          <a:p>
            <a:r>
              <a:rPr lang="en-US" sz="1200" b="0" i="0" u="none" strike="noStrike" baseline="0" dirty="0">
                <a:solidFill>
                  <a:srgbClr val="000000"/>
                </a:solidFill>
                <a:latin typeface="Raleway" pitchFamily="2" charset="-18"/>
              </a:rPr>
              <a:t>The conceptual Integrative Model of ICT Effects on adolescents’ Well-being (</a:t>
            </a:r>
            <a:r>
              <a:rPr lang="en-US" sz="1200" b="0" i="0" u="none" strike="noStrike" baseline="0" dirty="0" err="1">
                <a:solidFill>
                  <a:srgbClr val="000000"/>
                </a:solidFill>
                <a:latin typeface="Raleway" pitchFamily="2" charset="-18"/>
              </a:rPr>
              <a:t>iMEW</a:t>
            </a:r>
            <a:r>
              <a:rPr lang="en-US" sz="1200" b="0" i="0" u="none" strike="noStrike" baseline="0" dirty="0">
                <a:solidFill>
                  <a:srgbClr val="000000"/>
                </a:solidFill>
                <a:latin typeface="Raleway" pitchFamily="2" charset="-18"/>
              </a:rPr>
              <a:t>). </a:t>
            </a:r>
            <a:r>
              <a:rPr lang="cs-CZ" sz="1200" b="0" i="0" u="none" strike="noStrike" baseline="0" dirty="0">
                <a:solidFill>
                  <a:srgbClr val="000000"/>
                </a:solidFill>
                <a:latin typeface="Raleway" pitchFamily="2" charset="-18"/>
              </a:rPr>
              <a:t>(</a:t>
            </a:r>
            <a:r>
              <a:rPr lang="cs-CZ" sz="1200" b="0" i="0" u="none" strike="noStrike" baseline="0" dirty="0" err="1">
                <a:solidFill>
                  <a:srgbClr val="000000"/>
                </a:solidFill>
                <a:latin typeface="Raleway" pitchFamily="2" charset="-18"/>
              </a:rPr>
              <a:t>Smahel</a:t>
            </a:r>
            <a:r>
              <a:rPr lang="cs-CZ" sz="1200" b="0" i="0" u="none" strike="noStrike" baseline="0" dirty="0">
                <a:solidFill>
                  <a:srgbClr val="000000"/>
                </a:solidFill>
                <a:latin typeface="Raleway" pitchFamily="2" charset="-18"/>
              </a:rPr>
              <a:t> et al., 2022)</a:t>
            </a:r>
            <a:endParaRPr lang="en-US" sz="1200" dirty="0">
              <a:latin typeface="Raleway" pitchFamily="2" charset="-18"/>
            </a:endParaRPr>
          </a:p>
        </p:txBody>
      </p:sp>
      <p:pic>
        <p:nvPicPr>
          <p:cNvPr id="2" name="Google Shape;1747;p44">
            <a:extLst>
              <a:ext uri="{FF2B5EF4-FFF2-40B4-BE49-F238E27FC236}">
                <a16:creationId xmlns:a16="http://schemas.microsoft.com/office/drawing/2014/main" id="{E8037FC0-A600-CB08-FEAD-038020968AD9}"/>
              </a:ext>
            </a:extLst>
          </p:cNvPr>
          <p:cNvPicPr preferRelativeResize="0"/>
          <p:nvPr/>
        </p:nvPicPr>
        <p:blipFill>
          <a:blip r:embed="rId4"/>
          <a:srcRect t="16144" b="16144"/>
          <a:stretch/>
        </p:blipFill>
        <p:spPr>
          <a:xfrm>
            <a:off x="6248400" y="404879"/>
            <a:ext cx="2231756" cy="2338321"/>
          </a:xfrm>
          <a:prstGeom prst="ellipse">
            <a:avLst/>
          </a:prstGeom>
          <a:noFill/>
          <a:ln>
            <a:noFill/>
          </a:ln>
        </p:spPr>
      </p:pic>
      <p:sp>
        <p:nvSpPr>
          <p:cNvPr id="3" name="Řečová bublina: obdélníkový bublinový popisek 2">
            <a:extLst>
              <a:ext uri="{FF2B5EF4-FFF2-40B4-BE49-F238E27FC236}">
                <a16:creationId xmlns:a16="http://schemas.microsoft.com/office/drawing/2014/main" id="{DBEA2D59-1830-A30B-38D0-86E0C51723ED}"/>
              </a:ext>
            </a:extLst>
          </p:cNvPr>
          <p:cNvSpPr/>
          <p:nvPr/>
        </p:nvSpPr>
        <p:spPr>
          <a:xfrm>
            <a:off x="3857625" y="2324100"/>
            <a:ext cx="2867025" cy="1571625"/>
          </a:xfrm>
          <a:prstGeom prst="wedgeRectCallout">
            <a:avLst>
              <a:gd name="adj1" fmla="val 65878"/>
              <a:gd name="adj2" fmla="val -993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Mediální účinky se odvíjejí od tzv. „susceptibility </a:t>
            </a:r>
            <a:r>
              <a:rPr lang="cs-CZ" dirty="0" err="1"/>
              <a:t>variables</a:t>
            </a:r>
            <a:r>
              <a:rPr lang="cs-CZ" dirty="0"/>
              <a:t>“ – co platí pro jednu skupinu, nemusí platit pro druhou. Dělat tedy průměry pro celou populaci tak nemusí dávat vůbec smysl.</a:t>
            </a:r>
            <a:endParaRPr lang="en-US" dirty="0"/>
          </a:p>
        </p:txBody>
      </p:sp>
    </p:spTree>
    <p:extLst>
      <p:ext uri="{BB962C8B-B14F-4D97-AF65-F5344CB8AC3E}">
        <p14:creationId xmlns:p14="http://schemas.microsoft.com/office/powerpoint/2010/main" val="299121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44"/>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t>N=1 přístup k datům</a:t>
            </a:r>
            <a:endParaRPr dirty="0"/>
          </a:p>
        </p:txBody>
      </p:sp>
      <p:grpSp>
        <p:nvGrpSpPr>
          <p:cNvPr id="1743" name="Google Shape;1743;p44"/>
          <p:cNvGrpSpPr/>
          <p:nvPr/>
        </p:nvGrpSpPr>
        <p:grpSpPr>
          <a:xfrm>
            <a:off x="5399249" y="1260588"/>
            <a:ext cx="2652971" cy="3060880"/>
            <a:chOff x="5399249" y="1260588"/>
            <a:chExt cx="2652971" cy="3060880"/>
          </a:xfrm>
        </p:grpSpPr>
        <p:sp>
          <p:nvSpPr>
            <p:cNvPr id="1744" name="Google Shape;1744;p44"/>
            <p:cNvSpPr/>
            <p:nvPr/>
          </p:nvSpPr>
          <p:spPr>
            <a:xfrm>
              <a:off x="5399249" y="1260588"/>
              <a:ext cx="2652971" cy="3060880"/>
            </a:xfrm>
            <a:custGeom>
              <a:avLst/>
              <a:gdLst/>
              <a:ahLst/>
              <a:cxnLst/>
              <a:rect l="l" t="t" r="r" b="b"/>
              <a:pathLst>
                <a:path w="102988" h="118823" extrusionOk="0">
                  <a:moveTo>
                    <a:pt x="6144" y="1"/>
                  </a:moveTo>
                  <a:cubicBezTo>
                    <a:pt x="2755" y="1"/>
                    <a:pt x="0" y="2724"/>
                    <a:pt x="0" y="6113"/>
                  </a:cubicBezTo>
                  <a:lnTo>
                    <a:pt x="0" y="112710"/>
                  </a:lnTo>
                  <a:cubicBezTo>
                    <a:pt x="0" y="116067"/>
                    <a:pt x="2755" y="118822"/>
                    <a:pt x="6144" y="118822"/>
                  </a:cubicBezTo>
                  <a:lnTo>
                    <a:pt x="96876" y="118822"/>
                  </a:lnTo>
                  <a:cubicBezTo>
                    <a:pt x="100264" y="118822"/>
                    <a:pt x="102988" y="116067"/>
                    <a:pt x="102988" y="112710"/>
                  </a:cubicBezTo>
                  <a:lnTo>
                    <a:pt x="102988" y="6113"/>
                  </a:lnTo>
                  <a:cubicBezTo>
                    <a:pt x="102988" y="2724"/>
                    <a:pt x="100233" y="1"/>
                    <a:pt x="96876"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6644143" y="4085659"/>
              <a:ext cx="163988" cy="163988"/>
            </a:xfrm>
            <a:custGeom>
              <a:avLst/>
              <a:gdLst/>
              <a:ahLst/>
              <a:cxnLst/>
              <a:rect l="l" t="t" r="r" b="b"/>
              <a:pathLst>
                <a:path w="6366" h="6366" extrusionOk="0">
                  <a:moveTo>
                    <a:pt x="3167" y="0"/>
                  </a:moveTo>
                  <a:cubicBezTo>
                    <a:pt x="1425" y="0"/>
                    <a:pt x="0" y="1425"/>
                    <a:pt x="0" y="3167"/>
                  </a:cubicBezTo>
                  <a:cubicBezTo>
                    <a:pt x="0" y="4940"/>
                    <a:pt x="1425" y="6366"/>
                    <a:pt x="3167" y="6366"/>
                  </a:cubicBezTo>
                  <a:cubicBezTo>
                    <a:pt x="4940" y="6366"/>
                    <a:pt x="6366" y="4940"/>
                    <a:pt x="6366" y="3167"/>
                  </a:cubicBezTo>
                  <a:cubicBezTo>
                    <a:pt x="6366" y="1425"/>
                    <a:pt x="4940" y="0"/>
                    <a:pt x="3167"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6404294" y="1348687"/>
              <a:ext cx="642867" cy="33488"/>
            </a:xfrm>
            <a:custGeom>
              <a:avLst/>
              <a:gdLst/>
              <a:ahLst/>
              <a:cxnLst/>
              <a:rect l="l" t="t" r="r" b="b"/>
              <a:pathLst>
                <a:path w="24956" h="1300" extrusionOk="0">
                  <a:moveTo>
                    <a:pt x="665" y="1"/>
                  </a:moveTo>
                  <a:cubicBezTo>
                    <a:pt x="317" y="1"/>
                    <a:pt x="0" y="286"/>
                    <a:pt x="0" y="634"/>
                  </a:cubicBezTo>
                  <a:lnTo>
                    <a:pt x="0" y="666"/>
                  </a:lnTo>
                  <a:cubicBezTo>
                    <a:pt x="0" y="1014"/>
                    <a:pt x="317" y="1299"/>
                    <a:pt x="665" y="1299"/>
                  </a:cubicBezTo>
                  <a:lnTo>
                    <a:pt x="24322" y="1299"/>
                  </a:lnTo>
                  <a:cubicBezTo>
                    <a:pt x="24671" y="1299"/>
                    <a:pt x="24956" y="1014"/>
                    <a:pt x="24956" y="666"/>
                  </a:cubicBezTo>
                  <a:lnTo>
                    <a:pt x="24956" y="634"/>
                  </a:lnTo>
                  <a:cubicBezTo>
                    <a:pt x="24956" y="286"/>
                    <a:pt x="24671" y="1"/>
                    <a:pt x="2432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7" name="Google Shape;1747;p44"/>
            <p:cNvPicPr preferRelativeResize="0"/>
            <p:nvPr/>
          </p:nvPicPr>
          <p:blipFill>
            <a:blip r:embed="rId3"/>
            <a:srcRect t="16144" b="16144"/>
            <a:stretch/>
          </p:blipFill>
          <p:spPr>
            <a:xfrm>
              <a:off x="5466581" y="1471679"/>
              <a:ext cx="2518275" cy="2556800"/>
            </a:xfrm>
            <a:prstGeom prst="rect">
              <a:avLst/>
            </a:prstGeom>
            <a:noFill/>
            <a:ln>
              <a:noFill/>
            </a:ln>
          </p:spPr>
        </p:pic>
      </p:grpSp>
      <p:sp>
        <p:nvSpPr>
          <p:cNvPr id="1748" name="Google Shape;1748;p44"/>
          <p:cNvSpPr txBox="1">
            <a:spLocks noGrp="1"/>
          </p:cNvSpPr>
          <p:nvPr>
            <p:ph type="body" idx="1"/>
          </p:nvPr>
        </p:nvSpPr>
        <p:spPr>
          <a:xfrm>
            <a:off x="948439" y="1482379"/>
            <a:ext cx="3354139" cy="2254413"/>
          </a:xfrm>
          <a:prstGeom prst="rect">
            <a:avLst/>
          </a:prstGeom>
        </p:spPr>
        <p:txBody>
          <a:bodyPr spcFirstLastPara="1" wrap="square" lIns="91425" tIns="91425" rIns="91425" bIns="91425" anchor="t" anchorCtr="0">
            <a:noAutofit/>
          </a:bodyPr>
          <a:lstStyle/>
          <a:p>
            <a:pPr marL="396000" indent="-285750" algn="l">
              <a:lnSpc>
                <a:spcPct val="100000"/>
              </a:lnSpc>
              <a:spcBef>
                <a:spcPts val="600"/>
              </a:spcBef>
              <a:spcAft>
                <a:spcPts val="600"/>
              </a:spcAft>
            </a:pPr>
            <a:r>
              <a:rPr lang="cs-CZ" sz="1300" dirty="0"/>
              <a:t>Pokud máte více než zhruba 55 pozorování na člověka, můžete zkoumat jeho individuální trajektorii</a:t>
            </a:r>
          </a:p>
          <a:p>
            <a:pPr marL="396000" indent="-285750" algn="l">
              <a:lnSpc>
                <a:spcPct val="100000"/>
              </a:lnSpc>
              <a:spcBef>
                <a:spcPts val="600"/>
              </a:spcBef>
              <a:spcAft>
                <a:spcPts val="600"/>
              </a:spcAft>
            </a:pPr>
            <a:r>
              <a:rPr lang="cs-CZ" dirty="0"/>
              <a:t>Tohle udělala i </a:t>
            </a:r>
            <a:r>
              <a:rPr lang="cs-CZ" dirty="0" err="1"/>
              <a:t>Patti</a:t>
            </a:r>
            <a:r>
              <a:rPr lang="cs-CZ" dirty="0"/>
              <a:t> (et al., 2021):</a:t>
            </a:r>
          </a:p>
          <a:p>
            <a:pPr marL="853200" lvl="1" indent="-285750" algn="l">
              <a:lnSpc>
                <a:spcPct val="100000"/>
              </a:lnSpc>
              <a:spcBef>
                <a:spcPts val="600"/>
              </a:spcBef>
              <a:spcAft>
                <a:spcPts val="600"/>
              </a:spcAft>
            </a:pPr>
            <a:r>
              <a:rPr lang="cs-CZ" dirty="0"/>
              <a:t>6x denně po 3 týdny</a:t>
            </a:r>
          </a:p>
          <a:p>
            <a:pPr marL="853200" lvl="1" indent="-285750" algn="l">
              <a:lnSpc>
                <a:spcPct val="100000"/>
              </a:lnSpc>
              <a:spcBef>
                <a:spcPts val="600"/>
              </a:spcBef>
              <a:spcAft>
                <a:spcPts val="600"/>
              </a:spcAft>
            </a:pPr>
            <a:r>
              <a:rPr lang="cs-CZ" dirty="0"/>
              <a:t>Zatímco 20 % zkoumaných dospívajících se po sjíždění soc. médií cítilo hůř, 17 % se cítilo líp a pro zbytek se nenašel efekt </a:t>
            </a:r>
            <a:endParaRPr dirty="0"/>
          </a:p>
        </p:txBody>
      </p:sp>
      <p:sp>
        <p:nvSpPr>
          <p:cNvPr id="1750" name="Google Shape;1750;p44"/>
          <p:cNvSpPr/>
          <p:nvPr/>
        </p:nvSpPr>
        <p:spPr>
          <a:xfrm flipH="1">
            <a:off x="713229" y="1434830"/>
            <a:ext cx="4012178" cy="2712412"/>
          </a:xfrm>
          <a:custGeom>
            <a:avLst/>
            <a:gdLst/>
            <a:ahLst/>
            <a:cxnLst/>
            <a:rect l="l" t="t" r="r" b="b"/>
            <a:pathLst>
              <a:path w="133929" h="90542" extrusionOk="0">
                <a:moveTo>
                  <a:pt x="20047" y="0"/>
                </a:moveTo>
                <a:cubicBezTo>
                  <a:pt x="19888" y="0"/>
                  <a:pt x="19762" y="127"/>
                  <a:pt x="19762" y="285"/>
                </a:cubicBezTo>
                <a:cubicBezTo>
                  <a:pt x="19762" y="443"/>
                  <a:pt x="19888" y="570"/>
                  <a:pt x="20047" y="570"/>
                </a:cubicBezTo>
                <a:lnTo>
                  <a:pt x="20078" y="570"/>
                </a:lnTo>
                <a:cubicBezTo>
                  <a:pt x="20268" y="570"/>
                  <a:pt x="20395" y="443"/>
                  <a:pt x="20395" y="285"/>
                </a:cubicBezTo>
                <a:cubicBezTo>
                  <a:pt x="20395" y="127"/>
                  <a:pt x="20268" y="0"/>
                  <a:pt x="20078" y="0"/>
                </a:cubicBezTo>
                <a:close/>
                <a:moveTo>
                  <a:pt x="21662" y="0"/>
                </a:moveTo>
                <a:cubicBezTo>
                  <a:pt x="21503" y="0"/>
                  <a:pt x="21377" y="127"/>
                  <a:pt x="21377" y="285"/>
                </a:cubicBezTo>
                <a:cubicBezTo>
                  <a:pt x="21377" y="443"/>
                  <a:pt x="21503" y="570"/>
                  <a:pt x="21662" y="570"/>
                </a:cubicBezTo>
                <a:lnTo>
                  <a:pt x="21725" y="570"/>
                </a:lnTo>
                <a:cubicBezTo>
                  <a:pt x="21883" y="570"/>
                  <a:pt x="22010" y="443"/>
                  <a:pt x="22010" y="285"/>
                </a:cubicBezTo>
                <a:cubicBezTo>
                  <a:pt x="22010" y="127"/>
                  <a:pt x="21883" y="0"/>
                  <a:pt x="21725" y="0"/>
                </a:cubicBezTo>
                <a:close/>
                <a:moveTo>
                  <a:pt x="23309" y="0"/>
                </a:moveTo>
                <a:cubicBezTo>
                  <a:pt x="23150" y="0"/>
                  <a:pt x="22992" y="127"/>
                  <a:pt x="22992" y="285"/>
                </a:cubicBezTo>
                <a:cubicBezTo>
                  <a:pt x="22992" y="443"/>
                  <a:pt x="23150" y="570"/>
                  <a:pt x="23309" y="570"/>
                </a:cubicBezTo>
                <a:lnTo>
                  <a:pt x="23340" y="570"/>
                </a:lnTo>
                <a:cubicBezTo>
                  <a:pt x="23499" y="570"/>
                  <a:pt x="23625" y="443"/>
                  <a:pt x="23625" y="285"/>
                </a:cubicBezTo>
                <a:cubicBezTo>
                  <a:pt x="23625" y="127"/>
                  <a:pt x="23499" y="0"/>
                  <a:pt x="23340" y="0"/>
                </a:cubicBezTo>
                <a:close/>
                <a:moveTo>
                  <a:pt x="24924" y="0"/>
                </a:moveTo>
                <a:cubicBezTo>
                  <a:pt x="24765" y="0"/>
                  <a:pt x="24639" y="127"/>
                  <a:pt x="24639" y="285"/>
                </a:cubicBezTo>
                <a:cubicBezTo>
                  <a:pt x="24639" y="443"/>
                  <a:pt x="24765" y="570"/>
                  <a:pt x="24924" y="570"/>
                </a:cubicBezTo>
                <a:lnTo>
                  <a:pt x="24955" y="570"/>
                </a:lnTo>
                <a:cubicBezTo>
                  <a:pt x="25114" y="570"/>
                  <a:pt x="25240" y="443"/>
                  <a:pt x="25240" y="285"/>
                </a:cubicBezTo>
                <a:cubicBezTo>
                  <a:pt x="25240" y="127"/>
                  <a:pt x="25082" y="0"/>
                  <a:pt x="24924" y="0"/>
                </a:cubicBezTo>
                <a:close/>
                <a:moveTo>
                  <a:pt x="26539" y="0"/>
                </a:moveTo>
                <a:cubicBezTo>
                  <a:pt x="26380" y="0"/>
                  <a:pt x="26254" y="127"/>
                  <a:pt x="26254" y="285"/>
                </a:cubicBezTo>
                <a:cubicBezTo>
                  <a:pt x="26254" y="443"/>
                  <a:pt x="26380" y="570"/>
                  <a:pt x="26539" y="570"/>
                </a:cubicBezTo>
                <a:lnTo>
                  <a:pt x="26570" y="570"/>
                </a:lnTo>
                <a:cubicBezTo>
                  <a:pt x="26760" y="570"/>
                  <a:pt x="26887" y="443"/>
                  <a:pt x="26887" y="285"/>
                </a:cubicBezTo>
                <a:cubicBezTo>
                  <a:pt x="26887" y="127"/>
                  <a:pt x="26760" y="0"/>
                  <a:pt x="26570" y="0"/>
                </a:cubicBezTo>
                <a:close/>
                <a:moveTo>
                  <a:pt x="28154" y="0"/>
                </a:moveTo>
                <a:cubicBezTo>
                  <a:pt x="27996" y="0"/>
                  <a:pt x="27869" y="127"/>
                  <a:pt x="27869" y="285"/>
                </a:cubicBezTo>
                <a:cubicBezTo>
                  <a:pt x="27869" y="443"/>
                  <a:pt x="27996" y="570"/>
                  <a:pt x="28154" y="570"/>
                </a:cubicBezTo>
                <a:lnTo>
                  <a:pt x="28217" y="570"/>
                </a:lnTo>
                <a:cubicBezTo>
                  <a:pt x="28376" y="570"/>
                  <a:pt x="28502" y="443"/>
                  <a:pt x="28502" y="285"/>
                </a:cubicBezTo>
                <a:cubicBezTo>
                  <a:pt x="28502" y="127"/>
                  <a:pt x="28376" y="0"/>
                  <a:pt x="28217" y="0"/>
                </a:cubicBezTo>
                <a:close/>
                <a:moveTo>
                  <a:pt x="29801" y="0"/>
                </a:moveTo>
                <a:cubicBezTo>
                  <a:pt x="29611" y="0"/>
                  <a:pt x="29484" y="127"/>
                  <a:pt x="29484" y="285"/>
                </a:cubicBezTo>
                <a:cubicBezTo>
                  <a:pt x="29484" y="443"/>
                  <a:pt x="29611" y="570"/>
                  <a:pt x="29801" y="570"/>
                </a:cubicBezTo>
                <a:lnTo>
                  <a:pt x="29832" y="570"/>
                </a:lnTo>
                <a:cubicBezTo>
                  <a:pt x="29991" y="570"/>
                  <a:pt x="30117" y="443"/>
                  <a:pt x="30117" y="285"/>
                </a:cubicBezTo>
                <a:cubicBezTo>
                  <a:pt x="30117" y="127"/>
                  <a:pt x="29991" y="0"/>
                  <a:pt x="29832" y="0"/>
                </a:cubicBezTo>
                <a:close/>
                <a:moveTo>
                  <a:pt x="31416" y="0"/>
                </a:moveTo>
                <a:cubicBezTo>
                  <a:pt x="31257" y="0"/>
                  <a:pt x="31131" y="127"/>
                  <a:pt x="31131" y="285"/>
                </a:cubicBezTo>
                <a:cubicBezTo>
                  <a:pt x="31131" y="443"/>
                  <a:pt x="31257" y="570"/>
                  <a:pt x="31416" y="570"/>
                </a:cubicBezTo>
                <a:lnTo>
                  <a:pt x="31447" y="570"/>
                </a:lnTo>
                <a:cubicBezTo>
                  <a:pt x="31606" y="570"/>
                  <a:pt x="31764" y="443"/>
                  <a:pt x="31764" y="285"/>
                </a:cubicBezTo>
                <a:cubicBezTo>
                  <a:pt x="31764" y="127"/>
                  <a:pt x="31606" y="0"/>
                  <a:pt x="31447" y="0"/>
                </a:cubicBezTo>
                <a:close/>
                <a:moveTo>
                  <a:pt x="33031" y="0"/>
                </a:moveTo>
                <a:cubicBezTo>
                  <a:pt x="32873" y="0"/>
                  <a:pt x="32746" y="127"/>
                  <a:pt x="32746" y="285"/>
                </a:cubicBezTo>
                <a:cubicBezTo>
                  <a:pt x="32746" y="443"/>
                  <a:pt x="32873" y="570"/>
                  <a:pt x="33031" y="570"/>
                </a:cubicBezTo>
                <a:lnTo>
                  <a:pt x="33063" y="570"/>
                </a:lnTo>
                <a:cubicBezTo>
                  <a:pt x="33253" y="570"/>
                  <a:pt x="33348" y="443"/>
                  <a:pt x="33348" y="285"/>
                </a:cubicBezTo>
                <a:cubicBezTo>
                  <a:pt x="33348" y="127"/>
                  <a:pt x="33189" y="0"/>
                  <a:pt x="33031" y="0"/>
                </a:cubicBezTo>
                <a:close/>
                <a:moveTo>
                  <a:pt x="34646" y="0"/>
                </a:moveTo>
                <a:cubicBezTo>
                  <a:pt x="34488" y="0"/>
                  <a:pt x="34361" y="127"/>
                  <a:pt x="34361" y="285"/>
                </a:cubicBezTo>
                <a:cubicBezTo>
                  <a:pt x="34361" y="443"/>
                  <a:pt x="34488" y="570"/>
                  <a:pt x="34646" y="570"/>
                </a:cubicBezTo>
                <a:lnTo>
                  <a:pt x="34709" y="570"/>
                </a:lnTo>
                <a:cubicBezTo>
                  <a:pt x="34868" y="570"/>
                  <a:pt x="34994" y="443"/>
                  <a:pt x="34994" y="285"/>
                </a:cubicBezTo>
                <a:cubicBezTo>
                  <a:pt x="34994" y="127"/>
                  <a:pt x="34868" y="0"/>
                  <a:pt x="34709" y="0"/>
                </a:cubicBezTo>
                <a:close/>
                <a:moveTo>
                  <a:pt x="36293" y="0"/>
                </a:moveTo>
                <a:cubicBezTo>
                  <a:pt x="36103" y="0"/>
                  <a:pt x="35976" y="127"/>
                  <a:pt x="35976" y="285"/>
                </a:cubicBezTo>
                <a:cubicBezTo>
                  <a:pt x="35976" y="443"/>
                  <a:pt x="36103" y="570"/>
                  <a:pt x="36293" y="570"/>
                </a:cubicBezTo>
                <a:lnTo>
                  <a:pt x="36324" y="570"/>
                </a:lnTo>
                <a:cubicBezTo>
                  <a:pt x="36483" y="570"/>
                  <a:pt x="36610" y="443"/>
                  <a:pt x="36610" y="285"/>
                </a:cubicBezTo>
                <a:cubicBezTo>
                  <a:pt x="36610" y="127"/>
                  <a:pt x="36483" y="0"/>
                  <a:pt x="36324" y="0"/>
                </a:cubicBezTo>
                <a:close/>
                <a:moveTo>
                  <a:pt x="37908" y="0"/>
                </a:moveTo>
                <a:cubicBezTo>
                  <a:pt x="37750" y="0"/>
                  <a:pt x="37623" y="127"/>
                  <a:pt x="37623" y="285"/>
                </a:cubicBezTo>
                <a:cubicBezTo>
                  <a:pt x="37623" y="443"/>
                  <a:pt x="37750" y="570"/>
                  <a:pt x="37908" y="570"/>
                </a:cubicBezTo>
                <a:lnTo>
                  <a:pt x="37940" y="570"/>
                </a:lnTo>
                <a:cubicBezTo>
                  <a:pt x="38098" y="570"/>
                  <a:pt x="38256" y="443"/>
                  <a:pt x="38256" y="285"/>
                </a:cubicBezTo>
                <a:cubicBezTo>
                  <a:pt x="38256" y="127"/>
                  <a:pt x="38098" y="0"/>
                  <a:pt x="37940" y="0"/>
                </a:cubicBezTo>
                <a:close/>
                <a:moveTo>
                  <a:pt x="39523" y="0"/>
                </a:moveTo>
                <a:cubicBezTo>
                  <a:pt x="39365" y="0"/>
                  <a:pt x="39238" y="127"/>
                  <a:pt x="39238" y="285"/>
                </a:cubicBezTo>
                <a:cubicBezTo>
                  <a:pt x="39238" y="443"/>
                  <a:pt x="39365" y="570"/>
                  <a:pt x="39523" y="570"/>
                </a:cubicBezTo>
                <a:lnTo>
                  <a:pt x="39555" y="570"/>
                </a:lnTo>
                <a:cubicBezTo>
                  <a:pt x="39745" y="570"/>
                  <a:pt x="39840" y="443"/>
                  <a:pt x="39840" y="285"/>
                </a:cubicBezTo>
                <a:cubicBezTo>
                  <a:pt x="39840" y="127"/>
                  <a:pt x="39681" y="0"/>
                  <a:pt x="39523" y="0"/>
                </a:cubicBezTo>
                <a:close/>
                <a:moveTo>
                  <a:pt x="41138" y="0"/>
                </a:moveTo>
                <a:cubicBezTo>
                  <a:pt x="40980" y="0"/>
                  <a:pt x="40853" y="127"/>
                  <a:pt x="40853" y="285"/>
                </a:cubicBezTo>
                <a:cubicBezTo>
                  <a:pt x="40853" y="443"/>
                  <a:pt x="40980" y="570"/>
                  <a:pt x="41138" y="570"/>
                </a:cubicBezTo>
                <a:lnTo>
                  <a:pt x="41202" y="570"/>
                </a:lnTo>
                <a:cubicBezTo>
                  <a:pt x="41360" y="570"/>
                  <a:pt x="41487" y="443"/>
                  <a:pt x="41487" y="285"/>
                </a:cubicBezTo>
                <a:cubicBezTo>
                  <a:pt x="41487" y="127"/>
                  <a:pt x="41360" y="0"/>
                  <a:pt x="41202" y="0"/>
                </a:cubicBezTo>
                <a:close/>
                <a:moveTo>
                  <a:pt x="42785" y="0"/>
                </a:moveTo>
                <a:cubicBezTo>
                  <a:pt x="42627" y="0"/>
                  <a:pt x="42468" y="127"/>
                  <a:pt x="42468" y="285"/>
                </a:cubicBezTo>
                <a:cubicBezTo>
                  <a:pt x="42468" y="443"/>
                  <a:pt x="42627" y="570"/>
                  <a:pt x="42785" y="570"/>
                </a:cubicBezTo>
                <a:lnTo>
                  <a:pt x="42817" y="570"/>
                </a:lnTo>
                <a:cubicBezTo>
                  <a:pt x="42975" y="570"/>
                  <a:pt x="43102" y="443"/>
                  <a:pt x="43102" y="285"/>
                </a:cubicBezTo>
                <a:cubicBezTo>
                  <a:pt x="43102" y="127"/>
                  <a:pt x="42975" y="0"/>
                  <a:pt x="42817" y="0"/>
                </a:cubicBezTo>
                <a:close/>
                <a:moveTo>
                  <a:pt x="44400" y="0"/>
                </a:moveTo>
                <a:cubicBezTo>
                  <a:pt x="44242" y="0"/>
                  <a:pt x="44083" y="127"/>
                  <a:pt x="44083" y="285"/>
                </a:cubicBezTo>
                <a:cubicBezTo>
                  <a:pt x="44083" y="443"/>
                  <a:pt x="44242" y="570"/>
                  <a:pt x="44400" y="570"/>
                </a:cubicBezTo>
                <a:lnTo>
                  <a:pt x="44432" y="570"/>
                </a:lnTo>
                <a:cubicBezTo>
                  <a:pt x="44590" y="570"/>
                  <a:pt x="44748" y="443"/>
                  <a:pt x="44748" y="285"/>
                </a:cubicBezTo>
                <a:cubicBezTo>
                  <a:pt x="44748" y="127"/>
                  <a:pt x="44590" y="0"/>
                  <a:pt x="44432" y="0"/>
                </a:cubicBezTo>
                <a:close/>
                <a:moveTo>
                  <a:pt x="46015" y="0"/>
                </a:moveTo>
                <a:cubicBezTo>
                  <a:pt x="45857" y="0"/>
                  <a:pt x="45730" y="127"/>
                  <a:pt x="45730" y="285"/>
                </a:cubicBezTo>
                <a:cubicBezTo>
                  <a:pt x="45730" y="443"/>
                  <a:pt x="45857" y="570"/>
                  <a:pt x="46015" y="570"/>
                </a:cubicBezTo>
                <a:lnTo>
                  <a:pt x="46047" y="570"/>
                </a:lnTo>
                <a:cubicBezTo>
                  <a:pt x="46237" y="570"/>
                  <a:pt x="46364" y="443"/>
                  <a:pt x="46364" y="285"/>
                </a:cubicBezTo>
                <a:cubicBezTo>
                  <a:pt x="46364" y="127"/>
                  <a:pt x="46237" y="0"/>
                  <a:pt x="46047" y="0"/>
                </a:cubicBezTo>
                <a:close/>
                <a:moveTo>
                  <a:pt x="47630" y="0"/>
                </a:moveTo>
                <a:cubicBezTo>
                  <a:pt x="47472" y="0"/>
                  <a:pt x="47345" y="127"/>
                  <a:pt x="47345" y="285"/>
                </a:cubicBezTo>
                <a:cubicBezTo>
                  <a:pt x="47345" y="443"/>
                  <a:pt x="47472" y="570"/>
                  <a:pt x="47630" y="570"/>
                </a:cubicBezTo>
                <a:lnTo>
                  <a:pt x="47694" y="570"/>
                </a:lnTo>
                <a:cubicBezTo>
                  <a:pt x="47852" y="570"/>
                  <a:pt x="47947" y="443"/>
                  <a:pt x="47947" y="285"/>
                </a:cubicBezTo>
                <a:cubicBezTo>
                  <a:pt x="47947" y="127"/>
                  <a:pt x="47820" y="0"/>
                  <a:pt x="47630" y="0"/>
                </a:cubicBezTo>
                <a:close/>
                <a:moveTo>
                  <a:pt x="49277" y="0"/>
                </a:moveTo>
                <a:cubicBezTo>
                  <a:pt x="49087" y="0"/>
                  <a:pt x="48960" y="127"/>
                  <a:pt x="48960" y="285"/>
                </a:cubicBezTo>
                <a:cubicBezTo>
                  <a:pt x="48960" y="443"/>
                  <a:pt x="49087" y="570"/>
                  <a:pt x="49277" y="570"/>
                </a:cubicBezTo>
                <a:lnTo>
                  <a:pt x="49309" y="570"/>
                </a:lnTo>
                <a:cubicBezTo>
                  <a:pt x="49467" y="570"/>
                  <a:pt x="49594" y="443"/>
                  <a:pt x="49594" y="285"/>
                </a:cubicBezTo>
                <a:cubicBezTo>
                  <a:pt x="49594" y="127"/>
                  <a:pt x="49467" y="0"/>
                  <a:pt x="49309" y="0"/>
                </a:cubicBezTo>
                <a:close/>
                <a:moveTo>
                  <a:pt x="50892" y="0"/>
                </a:moveTo>
                <a:cubicBezTo>
                  <a:pt x="50734" y="0"/>
                  <a:pt x="50607" y="127"/>
                  <a:pt x="50607" y="285"/>
                </a:cubicBezTo>
                <a:cubicBezTo>
                  <a:pt x="50607" y="443"/>
                  <a:pt x="50734" y="570"/>
                  <a:pt x="50892" y="570"/>
                </a:cubicBezTo>
                <a:lnTo>
                  <a:pt x="50924" y="570"/>
                </a:lnTo>
                <a:cubicBezTo>
                  <a:pt x="51082" y="570"/>
                  <a:pt x="51241" y="443"/>
                  <a:pt x="51241" y="285"/>
                </a:cubicBezTo>
                <a:cubicBezTo>
                  <a:pt x="51241" y="127"/>
                  <a:pt x="51082" y="0"/>
                  <a:pt x="50924" y="0"/>
                </a:cubicBezTo>
                <a:close/>
                <a:moveTo>
                  <a:pt x="52507" y="0"/>
                </a:moveTo>
                <a:cubicBezTo>
                  <a:pt x="52349" y="0"/>
                  <a:pt x="52222" y="127"/>
                  <a:pt x="52222" y="285"/>
                </a:cubicBezTo>
                <a:cubicBezTo>
                  <a:pt x="52222" y="443"/>
                  <a:pt x="52349" y="570"/>
                  <a:pt x="52507" y="570"/>
                </a:cubicBezTo>
                <a:lnTo>
                  <a:pt x="52539" y="570"/>
                </a:lnTo>
                <a:cubicBezTo>
                  <a:pt x="52729" y="570"/>
                  <a:pt x="52856" y="443"/>
                  <a:pt x="52856" y="285"/>
                </a:cubicBezTo>
                <a:cubicBezTo>
                  <a:pt x="52856" y="127"/>
                  <a:pt x="52729" y="0"/>
                  <a:pt x="52539" y="0"/>
                </a:cubicBezTo>
                <a:close/>
                <a:moveTo>
                  <a:pt x="54123" y="0"/>
                </a:moveTo>
                <a:cubicBezTo>
                  <a:pt x="53964" y="0"/>
                  <a:pt x="53837" y="127"/>
                  <a:pt x="53837" y="285"/>
                </a:cubicBezTo>
                <a:cubicBezTo>
                  <a:pt x="53837" y="443"/>
                  <a:pt x="53964" y="570"/>
                  <a:pt x="54123" y="570"/>
                </a:cubicBezTo>
                <a:lnTo>
                  <a:pt x="54186" y="570"/>
                </a:lnTo>
                <a:cubicBezTo>
                  <a:pt x="54344" y="570"/>
                  <a:pt x="54471" y="443"/>
                  <a:pt x="54471" y="285"/>
                </a:cubicBezTo>
                <a:cubicBezTo>
                  <a:pt x="54471" y="127"/>
                  <a:pt x="54344" y="0"/>
                  <a:pt x="54186" y="0"/>
                </a:cubicBezTo>
                <a:close/>
                <a:moveTo>
                  <a:pt x="55769" y="0"/>
                </a:moveTo>
                <a:cubicBezTo>
                  <a:pt x="55611" y="0"/>
                  <a:pt x="55453" y="127"/>
                  <a:pt x="55453" y="285"/>
                </a:cubicBezTo>
                <a:cubicBezTo>
                  <a:pt x="55453" y="443"/>
                  <a:pt x="55611" y="570"/>
                  <a:pt x="55769" y="570"/>
                </a:cubicBezTo>
                <a:lnTo>
                  <a:pt x="55801" y="570"/>
                </a:lnTo>
                <a:cubicBezTo>
                  <a:pt x="55959" y="570"/>
                  <a:pt x="56086" y="443"/>
                  <a:pt x="56086" y="285"/>
                </a:cubicBezTo>
                <a:cubicBezTo>
                  <a:pt x="56086" y="127"/>
                  <a:pt x="55928" y="0"/>
                  <a:pt x="55769" y="0"/>
                </a:cubicBezTo>
                <a:close/>
                <a:moveTo>
                  <a:pt x="57384" y="0"/>
                </a:moveTo>
                <a:cubicBezTo>
                  <a:pt x="57226" y="0"/>
                  <a:pt x="57099" y="127"/>
                  <a:pt x="57099" y="285"/>
                </a:cubicBezTo>
                <a:cubicBezTo>
                  <a:pt x="57099" y="443"/>
                  <a:pt x="57226" y="570"/>
                  <a:pt x="57384" y="570"/>
                </a:cubicBezTo>
                <a:lnTo>
                  <a:pt x="57416" y="570"/>
                </a:lnTo>
                <a:cubicBezTo>
                  <a:pt x="57574" y="570"/>
                  <a:pt x="57733" y="443"/>
                  <a:pt x="57733" y="285"/>
                </a:cubicBezTo>
                <a:cubicBezTo>
                  <a:pt x="57733" y="127"/>
                  <a:pt x="57574" y="0"/>
                  <a:pt x="57416" y="0"/>
                </a:cubicBezTo>
                <a:close/>
                <a:moveTo>
                  <a:pt x="59000" y="0"/>
                </a:moveTo>
                <a:cubicBezTo>
                  <a:pt x="58841" y="0"/>
                  <a:pt x="58715" y="127"/>
                  <a:pt x="58715" y="285"/>
                </a:cubicBezTo>
                <a:cubicBezTo>
                  <a:pt x="58715" y="443"/>
                  <a:pt x="58841" y="570"/>
                  <a:pt x="59000" y="570"/>
                </a:cubicBezTo>
                <a:lnTo>
                  <a:pt x="59031" y="570"/>
                </a:lnTo>
                <a:cubicBezTo>
                  <a:pt x="59221" y="570"/>
                  <a:pt x="59348" y="443"/>
                  <a:pt x="59348" y="285"/>
                </a:cubicBezTo>
                <a:cubicBezTo>
                  <a:pt x="59348" y="127"/>
                  <a:pt x="59221" y="0"/>
                  <a:pt x="59031" y="0"/>
                </a:cubicBezTo>
                <a:close/>
                <a:moveTo>
                  <a:pt x="60615" y="0"/>
                </a:moveTo>
                <a:cubicBezTo>
                  <a:pt x="60456" y="0"/>
                  <a:pt x="60330" y="127"/>
                  <a:pt x="60330" y="285"/>
                </a:cubicBezTo>
                <a:cubicBezTo>
                  <a:pt x="60330" y="443"/>
                  <a:pt x="60456" y="570"/>
                  <a:pt x="60615" y="570"/>
                </a:cubicBezTo>
                <a:lnTo>
                  <a:pt x="60678" y="570"/>
                </a:lnTo>
                <a:cubicBezTo>
                  <a:pt x="60836" y="570"/>
                  <a:pt x="60963" y="443"/>
                  <a:pt x="60963" y="285"/>
                </a:cubicBezTo>
                <a:cubicBezTo>
                  <a:pt x="60963" y="127"/>
                  <a:pt x="60836" y="0"/>
                  <a:pt x="60678" y="0"/>
                </a:cubicBezTo>
                <a:close/>
                <a:moveTo>
                  <a:pt x="62261" y="0"/>
                </a:moveTo>
                <a:cubicBezTo>
                  <a:pt x="62071" y="0"/>
                  <a:pt x="61945" y="127"/>
                  <a:pt x="61945" y="285"/>
                </a:cubicBezTo>
                <a:cubicBezTo>
                  <a:pt x="61945" y="443"/>
                  <a:pt x="62071" y="570"/>
                  <a:pt x="62261" y="570"/>
                </a:cubicBezTo>
                <a:lnTo>
                  <a:pt x="62293" y="570"/>
                </a:lnTo>
                <a:cubicBezTo>
                  <a:pt x="62451" y="570"/>
                  <a:pt x="62578" y="443"/>
                  <a:pt x="62578" y="285"/>
                </a:cubicBezTo>
                <a:cubicBezTo>
                  <a:pt x="62578" y="127"/>
                  <a:pt x="62451" y="0"/>
                  <a:pt x="62293" y="0"/>
                </a:cubicBezTo>
                <a:close/>
                <a:moveTo>
                  <a:pt x="63877" y="0"/>
                </a:moveTo>
                <a:cubicBezTo>
                  <a:pt x="63718" y="0"/>
                  <a:pt x="63592" y="127"/>
                  <a:pt x="63592" y="285"/>
                </a:cubicBezTo>
                <a:cubicBezTo>
                  <a:pt x="63592" y="443"/>
                  <a:pt x="63718" y="570"/>
                  <a:pt x="63877" y="570"/>
                </a:cubicBezTo>
                <a:lnTo>
                  <a:pt x="63908" y="570"/>
                </a:lnTo>
                <a:cubicBezTo>
                  <a:pt x="64067" y="570"/>
                  <a:pt x="64193" y="443"/>
                  <a:pt x="64193" y="285"/>
                </a:cubicBezTo>
                <a:cubicBezTo>
                  <a:pt x="64193" y="127"/>
                  <a:pt x="64035" y="0"/>
                  <a:pt x="63877" y="0"/>
                </a:cubicBezTo>
                <a:close/>
                <a:moveTo>
                  <a:pt x="65492" y="0"/>
                </a:moveTo>
                <a:cubicBezTo>
                  <a:pt x="65333" y="0"/>
                  <a:pt x="65207" y="127"/>
                  <a:pt x="65207" y="285"/>
                </a:cubicBezTo>
                <a:cubicBezTo>
                  <a:pt x="65207" y="443"/>
                  <a:pt x="65333" y="570"/>
                  <a:pt x="65492" y="570"/>
                </a:cubicBezTo>
                <a:lnTo>
                  <a:pt x="65523" y="570"/>
                </a:lnTo>
                <a:cubicBezTo>
                  <a:pt x="65713" y="570"/>
                  <a:pt x="65840" y="443"/>
                  <a:pt x="65840" y="285"/>
                </a:cubicBezTo>
                <a:cubicBezTo>
                  <a:pt x="65840" y="127"/>
                  <a:pt x="65713" y="0"/>
                  <a:pt x="65523" y="0"/>
                </a:cubicBezTo>
                <a:close/>
                <a:moveTo>
                  <a:pt x="67107" y="0"/>
                </a:moveTo>
                <a:cubicBezTo>
                  <a:pt x="66948" y="0"/>
                  <a:pt x="66822" y="127"/>
                  <a:pt x="66822" y="285"/>
                </a:cubicBezTo>
                <a:cubicBezTo>
                  <a:pt x="66822" y="443"/>
                  <a:pt x="66948" y="570"/>
                  <a:pt x="67107" y="570"/>
                </a:cubicBezTo>
                <a:lnTo>
                  <a:pt x="67170" y="570"/>
                </a:lnTo>
                <a:cubicBezTo>
                  <a:pt x="67329" y="570"/>
                  <a:pt x="67455" y="443"/>
                  <a:pt x="67455" y="285"/>
                </a:cubicBezTo>
                <a:cubicBezTo>
                  <a:pt x="67455" y="127"/>
                  <a:pt x="67329" y="0"/>
                  <a:pt x="67170" y="0"/>
                </a:cubicBezTo>
                <a:close/>
                <a:moveTo>
                  <a:pt x="68754" y="0"/>
                </a:moveTo>
                <a:cubicBezTo>
                  <a:pt x="68595" y="0"/>
                  <a:pt x="68437" y="127"/>
                  <a:pt x="68437" y="285"/>
                </a:cubicBezTo>
                <a:cubicBezTo>
                  <a:pt x="68437" y="443"/>
                  <a:pt x="68595" y="570"/>
                  <a:pt x="68754" y="570"/>
                </a:cubicBezTo>
                <a:lnTo>
                  <a:pt x="68785" y="570"/>
                </a:lnTo>
                <a:cubicBezTo>
                  <a:pt x="68944" y="570"/>
                  <a:pt x="69070" y="443"/>
                  <a:pt x="69070" y="285"/>
                </a:cubicBezTo>
                <a:cubicBezTo>
                  <a:pt x="69070" y="127"/>
                  <a:pt x="68944" y="0"/>
                  <a:pt x="68785" y="0"/>
                </a:cubicBezTo>
                <a:close/>
                <a:moveTo>
                  <a:pt x="70369" y="0"/>
                </a:moveTo>
                <a:cubicBezTo>
                  <a:pt x="70210" y="0"/>
                  <a:pt x="70084" y="127"/>
                  <a:pt x="70084" y="285"/>
                </a:cubicBezTo>
                <a:cubicBezTo>
                  <a:pt x="70084" y="443"/>
                  <a:pt x="70210" y="570"/>
                  <a:pt x="70369" y="570"/>
                </a:cubicBezTo>
                <a:lnTo>
                  <a:pt x="70400" y="570"/>
                </a:lnTo>
                <a:cubicBezTo>
                  <a:pt x="70559" y="570"/>
                  <a:pt x="70685" y="443"/>
                  <a:pt x="70685" y="285"/>
                </a:cubicBezTo>
                <a:cubicBezTo>
                  <a:pt x="70685" y="127"/>
                  <a:pt x="70527" y="0"/>
                  <a:pt x="70369" y="0"/>
                </a:cubicBezTo>
                <a:close/>
                <a:moveTo>
                  <a:pt x="71984" y="0"/>
                </a:moveTo>
                <a:cubicBezTo>
                  <a:pt x="71826" y="0"/>
                  <a:pt x="71699" y="127"/>
                  <a:pt x="71699" y="285"/>
                </a:cubicBezTo>
                <a:cubicBezTo>
                  <a:pt x="71699" y="443"/>
                  <a:pt x="71826" y="570"/>
                  <a:pt x="71984" y="570"/>
                </a:cubicBezTo>
                <a:lnTo>
                  <a:pt x="72016" y="570"/>
                </a:lnTo>
                <a:cubicBezTo>
                  <a:pt x="72206" y="570"/>
                  <a:pt x="72332" y="443"/>
                  <a:pt x="72332" y="285"/>
                </a:cubicBezTo>
                <a:cubicBezTo>
                  <a:pt x="72332" y="127"/>
                  <a:pt x="72206" y="0"/>
                  <a:pt x="72016" y="0"/>
                </a:cubicBezTo>
                <a:close/>
                <a:moveTo>
                  <a:pt x="73599" y="0"/>
                </a:moveTo>
                <a:cubicBezTo>
                  <a:pt x="73441" y="0"/>
                  <a:pt x="73314" y="127"/>
                  <a:pt x="73314" y="285"/>
                </a:cubicBezTo>
                <a:cubicBezTo>
                  <a:pt x="73314" y="443"/>
                  <a:pt x="73441" y="570"/>
                  <a:pt x="73599" y="570"/>
                </a:cubicBezTo>
                <a:lnTo>
                  <a:pt x="73662" y="570"/>
                </a:lnTo>
                <a:cubicBezTo>
                  <a:pt x="73821" y="570"/>
                  <a:pt x="73947" y="443"/>
                  <a:pt x="73947" y="285"/>
                </a:cubicBezTo>
                <a:cubicBezTo>
                  <a:pt x="73947" y="127"/>
                  <a:pt x="73821" y="0"/>
                  <a:pt x="73662" y="0"/>
                </a:cubicBezTo>
                <a:close/>
                <a:moveTo>
                  <a:pt x="75246" y="0"/>
                </a:moveTo>
                <a:cubicBezTo>
                  <a:pt x="75087" y="0"/>
                  <a:pt x="74929" y="127"/>
                  <a:pt x="74929" y="285"/>
                </a:cubicBezTo>
                <a:cubicBezTo>
                  <a:pt x="74929" y="443"/>
                  <a:pt x="75087" y="570"/>
                  <a:pt x="75246" y="570"/>
                </a:cubicBezTo>
                <a:lnTo>
                  <a:pt x="75277" y="570"/>
                </a:lnTo>
                <a:cubicBezTo>
                  <a:pt x="75436" y="570"/>
                  <a:pt x="75562" y="443"/>
                  <a:pt x="75562" y="285"/>
                </a:cubicBezTo>
                <a:cubicBezTo>
                  <a:pt x="75562" y="127"/>
                  <a:pt x="75436" y="0"/>
                  <a:pt x="75277" y="0"/>
                </a:cubicBezTo>
                <a:close/>
                <a:moveTo>
                  <a:pt x="76861" y="0"/>
                </a:moveTo>
                <a:cubicBezTo>
                  <a:pt x="76703" y="0"/>
                  <a:pt x="76544" y="127"/>
                  <a:pt x="76544" y="285"/>
                </a:cubicBezTo>
                <a:cubicBezTo>
                  <a:pt x="76544" y="443"/>
                  <a:pt x="76703" y="570"/>
                  <a:pt x="76861" y="570"/>
                </a:cubicBezTo>
                <a:lnTo>
                  <a:pt x="76893" y="570"/>
                </a:lnTo>
                <a:cubicBezTo>
                  <a:pt x="77051" y="570"/>
                  <a:pt x="77209" y="443"/>
                  <a:pt x="77209" y="285"/>
                </a:cubicBezTo>
                <a:cubicBezTo>
                  <a:pt x="77209" y="127"/>
                  <a:pt x="77051" y="0"/>
                  <a:pt x="76893" y="0"/>
                </a:cubicBezTo>
                <a:close/>
                <a:moveTo>
                  <a:pt x="78476" y="0"/>
                </a:moveTo>
                <a:cubicBezTo>
                  <a:pt x="78318" y="0"/>
                  <a:pt x="78191" y="127"/>
                  <a:pt x="78191" y="285"/>
                </a:cubicBezTo>
                <a:cubicBezTo>
                  <a:pt x="78191" y="443"/>
                  <a:pt x="78318" y="570"/>
                  <a:pt x="78476" y="570"/>
                </a:cubicBezTo>
                <a:lnTo>
                  <a:pt x="78508" y="570"/>
                </a:lnTo>
                <a:cubicBezTo>
                  <a:pt x="78698" y="570"/>
                  <a:pt x="78824" y="443"/>
                  <a:pt x="78824" y="285"/>
                </a:cubicBezTo>
                <a:cubicBezTo>
                  <a:pt x="78824" y="127"/>
                  <a:pt x="78698" y="0"/>
                  <a:pt x="78508" y="0"/>
                </a:cubicBezTo>
                <a:close/>
                <a:moveTo>
                  <a:pt x="80091" y="0"/>
                </a:moveTo>
                <a:cubicBezTo>
                  <a:pt x="79933" y="0"/>
                  <a:pt x="79806" y="127"/>
                  <a:pt x="79806" y="285"/>
                </a:cubicBezTo>
                <a:cubicBezTo>
                  <a:pt x="79806" y="443"/>
                  <a:pt x="79933" y="570"/>
                  <a:pt x="80091" y="570"/>
                </a:cubicBezTo>
                <a:lnTo>
                  <a:pt x="80154" y="570"/>
                </a:lnTo>
                <a:cubicBezTo>
                  <a:pt x="80313" y="570"/>
                  <a:pt x="80408" y="443"/>
                  <a:pt x="80408" y="285"/>
                </a:cubicBezTo>
                <a:cubicBezTo>
                  <a:pt x="80408" y="127"/>
                  <a:pt x="80281" y="0"/>
                  <a:pt x="80091" y="0"/>
                </a:cubicBezTo>
                <a:close/>
                <a:moveTo>
                  <a:pt x="81738" y="0"/>
                </a:moveTo>
                <a:cubicBezTo>
                  <a:pt x="81580" y="0"/>
                  <a:pt x="81421" y="127"/>
                  <a:pt x="81421" y="285"/>
                </a:cubicBezTo>
                <a:cubicBezTo>
                  <a:pt x="81421" y="443"/>
                  <a:pt x="81580" y="570"/>
                  <a:pt x="81738" y="570"/>
                </a:cubicBezTo>
                <a:lnTo>
                  <a:pt x="81770" y="570"/>
                </a:lnTo>
                <a:cubicBezTo>
                  <a:pt x="81928" y="570"/>
                  <a:pt x="82055" y="443"/>
                  <a:pt x="82055" y="285"/>
                </a:cubicBezTo>
                <a:cubicBezTo>
                  <a:pt x="82055" y="127"/>
                  <a:pt x="81928" y="0"/>
                  <a:pt x="81770" y="0"/>
                </a:cubicBezTo>
                <a:close/>
                <a:moveTo>
                  <a:pt x="83353" y="0"/>
                </a:moveTo>
                <a:cubicBezTo>
                  <a:pt x="83195" y="0"/>
                  <a:pt x="83036" y="127"/>
                  <a:pt x="83036" y="285"/>
                </a:cubicBezTo>
                <a:cubicBezTo>
                  <a:pt x="83036" y="443"/>
                  <a:pt x="83195" y="570"/>
                  <a:pt x="83353" y="570"/>
                </a:cubicBezTo>
                <a:lnTo>
                  <a:pt x="83385" y="570"/>
                </a:lnTo>
                <a:cubicBezTo>
                  <a:pt x="83543" y="570"/>
                  <a:pt x="83670" y="443"/>
                  <a:pt x="83670" y="285"/>
                </a:cubicBezTo>
                <a:cubicBezTo>
                  <a:pt x="83670" y="127"/>
                  <a:pt x="83543" y="0"/>
                  <a:pt x="83385" y="0"/>
                </a:cubicBezTo>
                <a:close/>
                <a:moveTo>
                  <a:pt x="84968" y="0"/>
                </a:moveTo>
                <a:cubicBezTo>
                  <a:pt x="84810" y="0"/>
                  <a:pt x="84683" y="127"/>
                  <a:pt x="84683" y="285"/>
                </a:cubicBezTo>
                <a:cubicBezTo>
                  <a:pt x="84683" y="443"/>
                  <a:pt x="84810" y="570"/>
                  <a:pt x="84968" y="570"/>
                </a:cubicBezTo>
                <a:lnTo>
                  <a:pt x="85000" y="570"/>
                </a:lnTo>
                <a:cubicBezTo>
                  <a:pt x="85190" y="570"/>
                  <a:pt x="85317" y="443"/>
                  <a:pt x="85317" y="285"/>
                </a:cubicBezTo>
                <a:cubicBezTo>
                  <a:pt x="85317" y="127"/>
                  <a:pt x="85158" y="0"/>
                  <a:pt x="85000" y="0"/>
                </a:cubicBezTo>
                <a:close/>
                <a:moveTo>
                  <a:pt x="86583" y="0"/>
                </a:moveTo>
                <a:cubicBezTo>
                  <a:pt x="86425" y="0"/>
                  <a:pt x="86298" y="127"/>
                  <a:pt x="86298" y="285"/>
                </a:cubicBezTo>
                <a:cubicBezTo>
                  <a:pt x="86298" y="443"/>
                  <a:pt x="86425" y="570"/>
                  <a:pt x="86583" y="570"/>
                </a:cubicBezTo>
                <a:lnTo>
                  <a:pt x="86647" y="570"/>
                </a:lnTo>
                <a:cubicBezTo>
                  <a:pt x="86805" y="570"/>
                  <a:pt x="86932" y="443"/>
                  <a:pt x="86932" y="285"/>
                </a:cubicBezTo>
                <a:cubicBezTo>
                  <a:pt x="86932" y="127"/>
                  <a:pt x="86805" y="0"/>
                  <a:pt x="86647" y="0"/>
                </a:cubicBezTo>
                <a:close/>
                <a:moveTo>
                  <a:pt x="88230" y="0"/>
                </a:moveTo>
                <a:cubicBezTo>
                  <a:pt x="88072" y="0"/>
                  <a:pt x="87913" y="127"/>
                  <a:pt x="87913" y="285"/>
                </a:cubicBezTo>
                <a:cubicBezTo>
                  <a:pt x="87913" y="443"/>
                  <a:pt x="88072" y="570"/>
                  <a:pt x="88230" y="570"/>
                </a:cubicBezTo>
                <a:lnTo>
                  <a:pt x="88262" y="570"/>
                </a:lnTo>
                <a:cubicBezTo>
                  <a:pt x="88420" y="570"/>
                  <a:pt x="88547" y="443"/>
                  <a:pt x="88547" y="285"/>
                </a:cubicBezTo>
                <a:cubicBezTo>
                  <a:pt x="88547" y="127"/>
                  <a:pt x="88388" y="0"/>
                  <a:pt x="88230" y="0"/>
                </a:cubicBezTo>
                <a:close/>
                <a:moveTo>
                  <a:pt x="89845" y="0"/>
                </a:moveTo>
                <a:cubicBezTo>
                  <a:pt x="89687" y="0"/>
                  <a:pt x="89560" y="127"/>
                  <a:pt x="89560" y="285"/>
                </a:cubicBezTo>
                <a:cubicBezTo>
                  <a:pt x="89560" y="443"/>
                  <a:pt x="89687" y="570"/>
                  <a:pt x="89845" y="570"/>
                </a:cubicBezTo>
                <a:lnTo>
                  <a:pt x="89877" y="570"/>
                </a:lnTo>
                <a:cubicBezTo>
                  <a:pt x="90035" y="570"/>
                  <a:pt x="90194" y="443"/>
                  <a:pt x="90194" y="285"/>
                </a:cubicBezTo>
                <a:cubicBezTo>
                  <a:pt x="90194" y="127"/>
                  <a:pt x="90035" y="0"/>
                  <a:pt x="89877" y="0"/>
                </a:cubicBezTo>
                <a:close/>
                <a:moveTo>
                  <a:pt x="91460" y="0"/>
                </a:moveTo>
                <a:cubicBezTo>
                  <a:pt x="91302" y="0"/>
                  <a:pt x="91175" y="127"/>
                  <a:pt x="91175" y="285"/>
                </a:cubicBezTo>
                <a:cubicBezTo>
                  <a:pt x="91175" y="443"/>
                  <a:pt x="91302" y="570"/>
                  <a:pt x="91460" y="570"/>
                </a:cubicBezTo>
                <a:lnTo>
                  <a:pt x="91492" y="570"/>
                </a:lnTo>
                <a:cubicBezTo>
                  <a:pt x="91682" y="570"/>
                  <a:pt x="91809" y="443"/>
                  <a:pt x="91809" y="285"/>
                </a:cubicBezTo>
                <a:cubicBezTo>
                  <a:pt x="91809" y="127"/>
                  <a:pt x="91650" y="0"/>
                  <a:pt x="91492" y="0"/>
                </a:cubicBezTo>
                <a:close/>
                <a:moveTo>
                  <a:pt x="93075" y="0"/>
                </a:moveTo>
                <a:cubicBezTo>
                  <a:pt x="92917" y="0"/>
                  <a:pt x="92790" y="127"/>
                  <a:pt x="92790" y="285"/>
                </a:cubicBezTo>
                <a:cubicBezTo>
                  <a:pt x="92790" y="443"/>
                  <a:pt x="92917" y="570"/>
                  <a:pt x="93075" y="570"/>
                </a:cubicBezTo>
                <a:lnTo>
                  <a:pt x="93139" y="570"/>
                </a:lnTo>
                <a:cubicBezTo>
                  <a:pt x="93297" y="570"/>
                  <a:pt x="93424" y="443"/>
                  <a:pt x="93424" y="285"/>
                </a:cubicBezTo>
                <a:cubicBezTo>
                  <a:pt x="93424" y="127"/>
                  <a:pt x="93297" y="0"/>
                  <a:pt x="93139" y="0"/>
                </a:cubicBezTo>
                <a:close/>
                <a:moveTo>
                  <a:pt x="94722" y="0"/>
                </a:moveTo>
                <a:cubicBezTo>
                  <a:pt x="94564" y="0"/>
                  <a:pt x="94406" y="127"/>
                  <a:pt x="94406" y="285"/>
                </a:cubicBezTo>
                <a:cubicBezTo>
                  <a:pt x="94406" y="443"/>
                  <a:pt x="94564" y="570"/>
                  <a:pt x="94722" y="570"/>
                </a:cubicBezTo>
                <a:lnTo>
                  <a:pt x="94754" y="570"/>
                </a:lnTo>
                <a:cubicBezTo>
                  <a:pt x="94912" y="570"/>
                  <a:pt x="95039" y="443"/>
                  <a:pt x="95039" y="285"/>
                </a:cubicBezTo>
                <a:cubicBezTo>
                  <a:pt x="95039" y="127"/>
                  <a:pt x="94912" y="0"/>
                  <a:pt x="94754" y="0"/>
                </a:cubicBezTo>
                <a:close/>
                <a:moveTo>
                  <a:pt x="96337" y="0"/>
                </a:moveTo>
                <a:cubicBezTo>
                  <a:pt x="96179" y="0"/>
                  <a:pt x="96052" y="127"/>
                  <a:pt x="96052" y="285"/>
                </a:cubicBezTo>
                <a:cubicBezTo>
                  <a:pt x="96052" y="443"/>
                  <a:pt x="96179" y="570"/>
                  <a:pt x="96337" y="570"/>
                </a:cubicBezTo>
                <a:lnTo>
                  <a:pt x="96369" y="570"/>
                </a:lnTo>
                <a:cubicBezTo>
                  <a:pt x="96527" y="570"/>
                  <a:pt x="96654" y="443"/>
                  <a:pt x="96654" y="285"/>
                </a:cubicBezTo>
                <a:cubicBezTo>
                  <a:pt x="96654" y="127"/>
                  <a:pt x="96496" y="0"/>
                  <a:pt x="96337" y="0"/>
                </a:cubicBezTo>
                <a:close/>
                <a:moveTo>
                  <a:pt x="97952" y="0"/>
                </a:moveTo>
                <a:cubicBezTo>
                  <a:pt x="97794" y="0"/>
                  <a:pt x="97667" y="127"/>
                  <a:pt x="97667" y="285"/>
                </a:cubicBezTo>
                <a:cubicBezTo>
                  <a:pt x="97667" y="443"/>
                  <a:pt x="97794" y="570"/>
                  <a:pt x="97952" y="570"/>
                </a:cubicBezTo>
                <a:lnTo>
                  <a:pt x="97984" y="570"/>
                </a:lnTo>
                <a:cubicBezTo>
                  <a:pt x="98174" y="570"/>
                  <a:pt x="98301" y="443"/>
                  <a:pt x="98301" y="285"/>
                </a:cubicBezTo>
                <a:cubicBezTo>
                  <a:pt x="98301" y="127"/>
                  <a:pt x="98174" y="0"/>
                  <a:pt x="97984" y="0"/>
                </a:cubicBezTo>
                <a:close/>
                <a:moveTo>
                  <a:pt x="99568" y="0"/>
                </a:moveTo>
                <a:cubicBezTo>
                  <a:pt x="99409" y="0"/>
                  <a:pt x="99283" y="127"/>
                  <a:pt x="99283" y="285"/>
                </a:cubicBezTo>
                <a:cubicBezTo>
                  <a:pt x="99283" y="443"/>
                  <a:pt x="99409" y="570"/>
                  <a:pt x="99568" y="570"/>
                </a:cubicBezTo>
                <a:lnTo>
                  <a:pt x="99631" y="570"/>
                </a:lnTo>
                <a:cubicBezTo>
                  <a:pt x="99789" y="570"/>
                  <a:pt x="99916" y="443"/>
                  <a:pt x="99916" y="285"/>
                </a:cubicBezTo>
                <a:cubicBezTo>
                  <a:pt x="99916" y="127"/>
                  <a:pt x="99789" y="0"/>
                  <a:pt x="99631" y="0"/>
                </a:cubicBezTo>
                <a:close/>
                <a:moveTo>
                  <a:pt x="101214" y="0"/>
                </a:moveTo>
                <a:cubicBezTo>
                  <a:pt x="101056" y="0"/>
                  <a:pt x="100898" y="127"/>
                  <a:pt x="100898" y="285"/>
                </a:cubicBezTo>
                <a:cubicBezTo>
                  <a:pt x="100898" y="443"/>
                  <a:pt x="101056" y="570"/>
                  <a:pt x="101214" y="570"/>
                </a:cubicBezTo>
                <a:lnTo>
                  <a:pt x="101246" y="570"/>
                </a:lnTo>
                <a:cubicBezTo>
                  <a:pt x="101404" y="570"/>
                  <a:pt x="101531" y="443"/>
                  <a:pt x="101531" y="285"/>
                </a:cubicBezTo>
                <a:cubicBezTo>
                  <a:pt x="101531" y="127"/>
                  <a:pt x="101404" y="0"/>
                  <a:pt x="101246" y="0"/>
                </a:cubicBezTo>
                <a:close/>
                <a:moveTo>
                  <a:pt x="102830" y="0"/>
                </a:moveTo>
                <a:cubicBezTo>
                  <a:pt x="102671" y="0"/>
                  <a:pt x="102545" y="127"/>
                  <a:pt x="102545" y="285"/>
                </a:cubicBezTo>
                <a:cubicBezTo>
                  <a:pt x="102545" y="443"/>
                  <a:pt x="102671" y="570"/>
                  <a:pt x="102830" y="570"/>
                </a:cubicBezTo>
                <a:lnTo>
                  <a:pt x="102861" y="570"/>
                </a:lnTo>
                <a:cubicBezTo>
                  <a:pt x="103020" y="570"/>
                  <a:pt x="103178" y="443"/>
                  <a:pt x="103178" y="285"/>
                </a:cubicBezTo>
                <a:cubicBezTo>
                  <a:pt x="103178" y="127"/>
                  <a:pt x="103020" y="0"/>
                  <a:pt x="102861" y="0"/>
                </a:cubicBezTo>
                <a:close/>
                <a:moveTo>
                  <a:pt x="104445" y="0"/>
                </a:moveTo>
                <a:cubicBezTo>
                  <a:pt x="104286" y="0"/>
                  <a:pt x="104160" y="127"/>
                  <a:pt x="104160" y="285"/>
                </a:cubicBezTo>
                <a:cubicBezTo>
                  <a:pt x="104160" y="443"/>
                  <a:pt x="104286" y="570"/>
                  <a:pt x="104445" y="570"/>
                </a:cubicBezTo>
                <a:lnTo>
                  <a:pt x="104476" y="570"/>
                </a:lnTo>
                <a:cubicBezTo>
                  <a:pt x="104666" y="570"/>
                  <a:pt x="104761" y="443"/>
                  <a:pt x="104761" y="285"/>
                </a:cubicBezTo>
                <a:cubicBezTo>
                  <a:pt x="104761" y="127"/>
                  <a:pt x="104603" y="0"/>
                  <a:pt x="104445" y="0"/>
                </a:cubicBezTo>
                <a:close/>
                <a:moveTo>
                  <a:pt x="106060" y="0"/>
                </a:moveTo>
                <a:cubicBezTo>
                  <a:pt x="105901" y="0"/>
                  <a:pt x="105775" y="127"/>
                  <a:pt x="105775" y="285"/>
                </a:cubicBezTo>
                <a:cubicBezTo>
                  <a:pt x="105775" y="443"/>
                  <a:pt x="105901" y="570"/>
                  <a:pt x="106060" y="570"/>
                </a:cubicBezTo>
                <a:lnTo>
                  <a:pt x="106123" y="570"/>
                </a:lnTo>
                <a:cubicBezTo>
                  <a:pt x="106281" y="570"/>
                  <a:pt x="106408" y="443"/>
                  <a:pt x="106408" y="285"/>
                </a:cubicBezTo>
                <a:cubicBezTo>
                  <a:pt x="106408" y="127"/>
                  <a:pt x="106281" y="0"/>
                  <a:pt x="106123" y="0"/>
                </a:cubicBezTo>
                <a:close/>
                <a:moveTo>
                  <a:pt x="107707" y="0"/>
                </a:moveTo>
                <a:cubicBezTo>
                  <a:pt x="107548" y="0"/>
                  <a:pt x="107390" y="127"/>
                  <a:pt x="107390" y="285"/>
                </a:cubicBezTo>
                <a:cubicBezTo>
                  <a:pt x="107390" y="443"/>
                  <a:pt x="107548" y="570"/>
                  <a:pt x="107707" y="570"/>
                </a:cubicBezTo>
                <a:lnTo>
                  <a:pt x="107738" y="570"/>
                </a:lnTo>
                <a:cubicBezTo>
                  <a:pt x="107897" y="570"/>
                  <a:pt x="108023" y="443"/>
                  <a:pt x="108023" y="285"/>
                </a:cubicBezTo>
                <a:cubicBezTo>
                  <a:pt x="108023" y="127"/>
                  <a:pt x="107897" y="0"/>
                  <a:pt x="107738" y="0"/>
                </a:cubicBezTo>
                <a:close/>
                <a:moveTo>
                  <a:pt x="109322" y="0"/>
                </a:moveTo>
                <a:cubicBezTo>
                  <a:pt x="109163" y="0"/>
                  <a:pt x="109005" y="127"/>
                  <a:pt x="109005" y="285"/>
                </a:cubicBezTo>
                <a:cubicBezTo>
                  <a:pt x="109005" y="443"/>
                  <a:pt x="109163" y="570"/>
                  <a:pt x="109322" y="570"/>
                </a:cubicBezTo>
                <a:lnTo>
                  <a:pt x="109353" y="570"/>
                </a:lnTo>
                <a:cubicBezTo>
                  <a:pt x="109512" y="570"/>
                  <a:pt x="109670" y="443"/>
                  <a:pt x="109670" y="285"/>
                </a:cubicBezTo>
                <a:cubicBezTo>
                  <a:pt x="109670" y="127"/>
                  <a:pt x="109512" y="0"/>
                  <a:pt x="109353" y="0"/>
                </a:cubicBezTo>
                <a:close/>
                <a:moveTo>
                  <a:pt x="110937" y="0"/>
                </a:moveTo>
                <a:cubicBezTo>
                  <a:pt x="110778" y="0"/>
                  <a:pt x="110652" y="127"/>
                  <a:pt x="110652" y="285"/>
                </a:cubicBezTo>
                <a:cubicBezTo>
                  <a:pt x="110652" y="443"/>
                  <a:pt x="110778" y="570"/>
                  <a:pt x="110937" y="570"/>
                </a:cubicBezTo>
                <a:lnTo>
                  <a:pt x="110968" y="570"/>
                </a:lnTo>
                <a:cubicBezTo>
                  <a:pt x="111159" y="570"/>
                  <a:pt x="111285" y="443"/>
                  <a:pt x="111285" y="285"/>
                </a:cubicBezTo>
                <a:cubicBezTo>
                  <a:pt x="111285" y="127"/>
                  <a:pt x="111159" y="0"/>
                  <a:pt x="110968" y="0"/>
                </a:cubicBezTo>
                <a:close/>
                <a:moveTo>
                  <a:pt x="112552" y="0"/>
                </a:moveTo>
                <a:cubicBezTo>
                  <a:pt x="112394" y="0"/>
                  <a:pt x="112267" y="127"/>
                  <a:pt x="112267" y="285"/>
                </a:cubicBezTo>
                <a:cubicBezTo>
                  <a:pt x="112267" y="443"/>
                  <a:pt x="112394" y="570"/>
                  <a:pt x="112552" y="570"/>
                </a:cubicBezTo>
                <a:lnTo>
                  <a:pt x="112615" y="570"/>
                </a:lnTo>
                <a:cubicBezTo>
                  <a:pt x="112774" y="570"/>
                  <a:pt x="112869" y="443"/>
                  <a:pt x="112869" y="285"/>
                </a:cubicBezTo>
                <a:cubicBezTo>
                  <a:pt x="112869" y="127"/>
                  <a:pt x="112742" y="0"/>
                  <a:pt x="112552" y="0"/>
                </a:cubicBezTo>
                <a:close/>
                <a:moveTo>
                  <a:pt x="114199" y="0"/>
                </a:moveTo>
                <a:cubicBezTo>
                  <a:pt x="114040" y="0"/>
                  <a:pt x="113882" y="127"/>
                  <a:pt x="113882" y="285"/>
                </a:cubicBezTo>
                <a:cubicBezTo>
                  <a:pt x="113882" y="443"/>
                  <a:pt x="114040" y="570"/>
                  <a:pt x="114199" y="570"/>
                </a:cubicBezTo>
                <a:lnTo>
                  <a:pt x="114230" y="570"/>
                </a:lnTo>
                <a:cubicBezTo>
                  <a:pt x="114389" y="570"/>
                  <a:pt x="114515" y="443"/>
                  <a:pt x="114515" y="285"/>
                </a:cubicBezTo>
                <a:cubicBezTo>
                  <a:pt x="114515" y="127"/>
                  <a:pt x="114389" y="0"/>
                  <a:pt x="114230" y="0"/>
                </a:cubicBezTo>
                <a:close/>
                <a:moveTo>
                  <a:pt x="115814" y="0"/>
                </a:moveTo>
                <a:cubicBezTo>
                  <a:pt x="115656" y="0"/>
                  <a:pt x="115497" y="127"/>
                  <a:pt x="115497" y="285"/>
                </a:cubicBezTo>
                <a:cubicBezTo>
                  <a:pt x="115497" y="443"/>
                  <a:pt x="115656" y="570"/>
                  <a:pt x="115814" y="570"/>
                </a:cubicBezTo>
                <a:lnTo>
                  <a:pt x="115846" y="570"/>
                </a:lnTo>
                <a:cubicBezTo>
                  <a:pt x="116004" y="570"/>
                  <a:pt x="116131" y="443"/>
                  <a:pt x="116131" y="285"/>
                </a:cubicBezTo>
                <a:cubicBezTo>
                  <a:pt x="116131" y="127"/>
                  <a:pt x="116004" y="0"/>
                  <a:pt x="115846" y="0"/>
                </a:cubicBezTo>
                <a:close/>
                <a:moveTo>
                  <a:pt x="117429" y="0"/>
                </a:moveTo>
                <a:cubicBezTo>
                  <a:pt x="117271" y="0"/>
                  <a:pt x="117144" y="127"/>
                  <a:pt x="117144" y="285"/>
                </a:cubicBezTo>
                <a:cubicBezTo>
                  <a:pt x="117144" y="443"/>
                  <a:pt x="117271" y="570"/>
                  <a:pt x="117429" y="570"/>
                </a:cubicBezTo>
                <a:lnTo>
                  <a:pt x="117461" y="570"/>
                </a:lnTo>
                <a:cubicBezTo>
                  <a:pt x="117651" y="570"/>
                  <a:pt x="117777" y="443"/>
                  <a:pt x="117777" y="285"/>
                </a:cubicBezTo>
                <a:cubicBezTo>
                  <a:pt x="117777" y="127"/>
                  <a:pt x="117619" y="0"/>
                  <a:pt x="117461" y="0"/>
                </a:cubicBezTo>
                <a:close/>
                <a:moveTo>
                  <a:pt x="119044" y="0"/>
                </a:moveTo>
                <a:cubicBezTo>
                  <a:pt x="118886" y="0"/>
                  <a:pt x="118759" y="127"/>
                  <a:pt x="118759" y="285"/>
                </a:cubicBezTo>
                <a:cubicBezTo>
                  <a:pt x="118759" y="443"/>
                  <a:pt x="118886" y="570"/>
                  <a:pt x="119044" y="570"/>
                </a:cubicBezTo>
                <a:lnTo>
                  <a:pt x="119107" y="570"/>
                </a:lnTo>
                <a:cubicBezTo>
                  <a:pt x="119266" y="570"/>
                  <a:pt x="119392" y="443"/>
                  <a:pt x="119392" y="285"/>
                </a:cubicBezTo>
                <a:cubicBezTo>
                  <a:pt x="119392" y="127"/>
                  <a:pt x="119266" y="0"/>
                  <a:pt x="119107" y="0"/>
                </a:cubicBezTo>
                <a:close/>
                <a:moveTo>
                  <a:pt x="120691" y="0"/>
                </a:moveTo>
                <a:cubicBezTo>
                  <a:pt x="120533" y="0"/>
                  <a:pt x="120374" y="127"/>
                  <a:pt x="120374" y="285"/>
                </a:cubicBezTo>
                <a:cubicBezTo>
                  <a:pt x="120374" y="443"/>
                  <a:pt x="120533" y="570"/>
                  <a:pt x="120691" y="570"/>
                </a:cubicBezTo>
                <a:lnTo>
                  <a:pt x="120723" y="570"/>
                </a:lnTo>
                <a:cubicBezTo>
                  <a:pt x="120881" y="570"/>
                  <a:pt x="121008" y="443"/>
                  <a:pt x="121008" y="285"/>
                </a:cubicBezTo>
                <a:cubicBezTo>
                  <a:pt x="121008" y="127"/>
                  <a:pt x="120849" y="0"/>
                  <a:pt x="120691" y="0"/>
                </a:cubicBezTo>
                <a:close/>
                <a:moveTo>
                  <a:pt x="122306" y="0"/>
                </a:moveTo>
                <a:cubicBezTo>
                  <a:pt x="122148" y="0"/>
                  <a:pt x="122021" y="127"/>
                  <a:pt x="122021" y="285"/>
                </a:cubicBezTo>
                <a:cubicBezTo>
                  <a:pt x="122021" y="443"/>
                  <a:pt x="122148" y="570"/>
                  <a:pt x="122306" y="570"/>
                </a:cubicBezTo>
                <a:lnTo>
                  <a:pt x="122338" y="570"/>
                </a:lnTo>
                <a:cubicBezTo>
                  <a:pt x="122496" y="570"/>
                  <a:pt x="122654" y="443"/>
                  <a:pt x="122654" y="285"/>
                </a:cubicBezTo>
                <a:cubicBezTo>
                  <a:pt x="122654" y="127"/>
                  <a:pt x="122496" y="0"/>
                  <a:pt x="122338" y="0"/>
                </a:cubicBezTo>
                <a:close/>
                <a:moveTo>
                  <a:pt x="123921" y="0"/>
                </a:moveTo>
                <a:cubicBezTo>
                  <a:pt x="123763" y="0"/>
                  <a:pt x="123636" y="127"/>
                  <a:pt x="123636" y="285"/>
                </a:cubicBezTo>
                <a:cubicBezTo>
                  <a:pt x="123636" y="443"/>
                  <a:pt x="123763" y="570"/>
                  <a:pt x="123921" y="570"/>
                </a:cubicBezTo>
                <a:lnTo>
                  <a:pt x="123953" y="570"/>
                </a:lnTo>
                <a:cubicBezTo>
                  <a:pt x="124143" y="570"/>
                  <a:pt x="124270" y="443"/>
                  <a:pt x="124270" y="285"/>
                </a:cubicBezTo>
                <a:cubicBezTo>
                  <a:pt x="124270" y="127"/>
                  <a:pt x="124111" y="0"/>
                  <a:pt x="123953" y="0"/>
                </a:cubicBezTo>
                <a:close/>
                <a:moveTo>
                  <a:pt x="18400" y="0"/>
                </a:moveTo>
                <a:cubicBezTo>
                  <a:pt x="18241" y="32"/>
                  <a:pt x="18115" y="158"/>
                  <a:pt x="18146" y="317"/>
                </a:cubicBezTo>
                <a:cubicBezTo>
                  <a:pt x="18146" y="475"/>
                  <a:pt x="18273" y="602"/>
                  <a:pt x="18431" y="602"/>
                </a:cubicBezTo>
                <a:lnTo>
                  <a:pt x="18463" y="602"/>
                </a:lnTo>
                <a:lnTo>
                  <a:pt x="18463" y="285"/>
                </a:lnTo>
                <a:lnTo>
                  <a:pt x="18495" y="602"/>
                </a:lnTo>
                <a:cubicBezTo>
                  <a:pt x="18653" y="602"/>
                  <a:pt x="18780" y="443"/>
                  <a:pt x="18748" y="285"/>
                </a:cubicBezTo>
                <a:cubicBezTo>
                  <a:pt x="18748" y="127"/>
                  <a:pt x="18621" y="0"/>
                  <a:pt x="18463" y="0"/>
                </a:cubicBezTo>
                <a:close/>
                <a:moveTo>
                  <a:pt x="125410" y="95"/>
                </a:moveTo>
                <a:lnTo>
                  <a:pt x="125378" y="380"/>
                </a:lnTo>
                <a:lnTo>
                  <a:pt x="125346" y="665"/>
                </a:lnTo>
                <a:lnTo>
                  <a:pt x="125410" y="380"/>
                </a:lnTo>
                <a:lnTo>
                  <a:pt x="125378" y="697"/>
                </a:lnTo>
                <a:lnTo>
                  <a:pt x="125410" y="697"/>
                </a:lnTo>
                <a:cubicBezTo>
                  <a:pt x="125536" y="697"/>
                  <a:pt x="125663" y="570"/>
                  <a:pt x="125695" y="443"/>
                </a:cubicBezTo>
                <a:cubicBezTo>
                  <a:pt x="125695" y="253"/>
                  <a:pt x="125568" y="127"/>
                  <a:pt x="125410" y="95"/>
                </a:cubicBezTo>
                <a:close/>
                <a:moveTo>
                  <a:pt x="16816" y="247"/>
                </a:moveTo>
                <a:cubicBezTo>
                  <a:pt x="16794" y="247"/>
                  <a:pt x="16773" y="249"/>
                  <a:pt x="16753" y="253"/>
                </a:cubicBezTo>
                <a:cubicBezTo>
                  <a:pt x="16595" y="285"/>
                  <a:pt x="16500" y="443"/>
                  <a:pt x="16531" y="602"/>
                </a:cubicBezTo>
                <a:cubicBezTo>
                  <a:pt x="16563" y="760"/>
                  <a:pt x="16690" y="855"/>
                  <a:pt x="16816" y="855"/>
                </a:cubicBezTo>
                <a:cubicBezTo>
                  <a:pt x="16848" y="855"/>
                  <a:pt x="16880" y="855"/>
                  <a:pt x="16911" y="823"/>
                </a:cubicBezTo>
                <a:lnTo>
                  <a:pt x="16943" y="823"/>
                </a:lnTo>
                <a:cubicBezTo>
                  <a:pt x="17101" y="792"/>
                  <a:pt x="17165" y="633"/>
                  <a:pt x="17133" y="475"/>
                </a:cubicBezTo>
                <a:cubicBezTo>
                  <a:pt x="17105" y="337"/>
                  <a:pt x="16958" y="247"/>
                  <a:pt x="16816" y="247"/>
                </a:cubicBezTo>
                <a:close/>
                <a:moveTo>
                  <a:pt x="126952" y="455"/>
                </a:moveTo>
                <a:cubicBezTo>
                  <a:pt x="126824" y="455"/>
                  <a:pt x="126701" y="541"/>
                  <a:pt x="126676" y="665"/>
                </a:cubicBezTo>
                <a:cubicBezTo>
                  <a:pt x="126613" y="823"/>
                  <a:pt x="126708" y="982"/>
                  <a:pt x="126835" y="1045"/>
                </a:cubicBezTo>
                <a:lnTo>
                  <a:pt x="126993" y="1045"/>
                </a:lnTo>
                <a:cubicBezTo>
                  <a:pt x="127088" y="1045"/>
                  <a:pt x="127215" y="982"/>
                  <a:pt x="127246" y="855"/>
                </a:cubicBezTo>
                <a:cubicBezTo>
                  <a:pt x="127310" y="697"/>
                  <a:pt x="127183" y="507"/>
                  <a:pt x="127056" y="475"/>
                </a:cubicBezTo>
                <a:cubicBezTo>
                  <a:pt x="127023" y="462"/>
                  <a:pt x="126987" y="455"/>
                  <a:pt x="126952" y="455"/>
                </a:cubicBezTo>
                <a:close/>
                <a:moveTo>
                  <a:pt x="15301" y="767"/>
                </a:moveTo>
                <a:cubicBezTo>
                  <a:pt x="15257" y="767"/>
                  <a:pt x="15212" y="775"/>
                  <a:pt x="15170" y="792"/>
                </a:cubicBezTo>
                <a:cubicBezTo>
                  <a:pt x="15011" y="855"/>
                  <a:pt x="14948" y="1013"/>
                  <a:pt x="15011" y="1172"/>
                </a:cubicBezTo>
                <a:cubicBezTo>
                  <a:pt x="15075" y="1267"/>
                  <a:pt x="15170" y="1362"/>
                  <a:pt x="15296" y="1362"/>
                </a:cubicBezTo>
                <a:cubicBezTo>
                  <a:pt x="15328" y="1362"/>
                  <a:pt x="15360" y="1330"/>
                  <a:pt x="15391" y="1330"/>
                </a:cubicBezTo>
                <a:lnTo>
                  <a:pt x="15455" y="1298"/>
                </a:lnTo>
                <a:cubicBezTo>
                  <a:pt x="15581" y="1235"/>
                  <a:pt x="15645" y="1077"/>
                  <a:pt x="15581" y="918"/>
                </a:cubicBezTo>
                <a:cubicBezTo>
                  <a:pt x="15535" y="826"/>
                  <a:pt x="15421" y="767"/>
                  <a:pt x="15301" y="767"/>
                </a:cubicBezTo>
                <a:close/>
                <a:moveTo>
                  <a:pt x="128464" y="1084"/>
                </a:moveTo>
                <a:cubicBezTo>
                  <a:pt x="128355" y="1084"/>
                  <a:pt x="128234" y="1142"/>
                  <a:pt x="128165" y="1235"/>
                </a:cubicBezTo>
                <a:cubicBezTo>
                  <a:pt x="128101" y="1393"/>
                  <a:pt x="128165" y="1552"/>
                  <a:pt x="128291" y="1647"/>
                </a:cubicBezTo>
                <a:lnTo>
                  <a:pt x="128481" y="1393"/>
                </a:lnTo>
                <a:lnTo>
                  <a:pt x="128323" y="1647"/>
                </a:lnTo>
                <a:cubicBezTo>
                  <a:pt x="128386" y="1678"/>
                  <a:pt x="128418" y="1678"/>
                  <a:pt x="128481" y="1678"/>
                </a:cubicBezTo>
                <a:cubicBezTo>
                  <a:pt x="128576" y="1678"/>
                  <a:pt x="128672" y="1647"/>
                  <a:pt x="128735" y="1520"/>
                </a:cubicBezTo>
                <a:cubicBezTo>
                  <a:pt x="128830" y="1393"/>
                  <a:pt x="128767" y="1203"/>
                  <a:pt x="128608" y="1140"/>
                </a:cubicBezTo>
                <a:cubicBezTo>
                  <a:pt x="128608" y="1140"/>
                  <a:pt x="128576" y="1108"/>
                  <a:pt x="128576" y="1108"/>
                </a:cubicBezTo>
                <a:cubicBezTo>
                  <a:pt x="128543" y="1091"/>
                  <a:pt x="128504" y="1084"/>
                  <a:pt x="128464" y="1084"/>
                </a:cubicBezTo>
                <a:close/>
                <a:moveTo>
                  <a:pt x="13879" y="1512"/>
                </a:moveTo>
                <a:cubicBezTo>
                  <a:pt x="13820" y="1512"/>
                  <a:pt x="13762" y="1527"/>
                  <a:pt x="13713" y="1552"/>
                </a:cubicBezTo>
                <a:cubicBezTo>
                  <a:pt x="13554" y="1647"/>
                  <a:pt x="13523" y="1837"/>
                  <a:pt x="13618" y="1964"/>
                </a:cubicBezTo>
                <a:cubicBezTo>
                  <a:pt x="13649" y="2059"/>
                  <a:pt x="13744" y="2122"/>
                  <a:pt x="13871" y="2122"/>
                </a:cubicBezTo>
                <a:cubicBezTo>
                  <a:pt x="13903" y="2122"/>
                  <a:pt x="13966" y="2090"/>
                  <a:pt x="14029" y="2059"/>
                </a:cubicBezTo>
                <a:lnTo>
                  <a:pt x="14061" y="2027"/>
                </a:lnTo>
                <a:cubicBezTo>
                  <a:pt x="14188" y="1964"/>
                  <a:pt x="14219" y="1773"/>
                  <a:pt x="14124" y="1647"/>
                </a:cubicBezTo>
                <a:cubicBezTo>
                  <a:pt x="14066" y="1550"/>
                  <a:pt x="13972" y="1512"/>
                  <a:pt x="13879" y="1512"/>
                </a:cubicBezTo>
                <a:close/>
                <a:moveTo>
                  <a:pt x="129812" y="1946"/>
                </a:moveTo>
                <a:cubicBezTo>
                  <a:pt x="129727" y="1946"/>
                  <a:pt x="129643" y="1987"/>
                  <a:pt x="129590" y="2059"/>
                </a:cubicBezTo>
                <a:cubicBezTo>
                  <a:pt x="129463" y="2185"/>
                  <a:pt x="129495" y="2375"/>
                  <a:pt x="129622" y="2470"/>
                </a:cubicBezTo>
                <a:cubicBezTo>
                  <a:pt x="129622" y="2470"/>
                  <a:pt x="129653" y="2502"/>
                  <a:pt x="129653" y="2502"/>
                </a:cubicBezTo>
                <a:cubicBezTo>
                  <a:pt x="129717" y="2534"/>
                  <a:pt x="129780" y="2565"/>
                  <a:pt x="129812" y="2565"/>
                </a:cubicBezTo>
                <a:cubicBezTo>
                  <a:pt x="129907" y="2565"/>
                  <a:pt x="130002" y="2502"/>
                  <a:pt x="130065" y="2439"/>
                </a:cubicBezTo>
                <a:cubicBezTo>
                  <a:pt x="130160" y="2312"/>
                  <a:pt x="130128" y="2122"/>
                  <a:pt x="130002" y="2027"/>
                </a:cubicBezTo>
                <a:cubicBezTo>
                  <a:pt x="129946" y="1971"/>
                  <a:pt x="129878" y="1946"/>
                  <a:pt x="129812" y="1946"/>
                </a:cubicBezTo>
                <a:close/>
                <a:moveTo>
                  <a:pt x="12584" y="2497"/>
                </a:moveTo>
                <a:cubicBezTo>
                  <a:pt x="12514" y="2497"/>
                  <a:pt x="12441" y="2521"/>
                  <a:pt x="12383" y="2565"/>
                </a:cubicBezTo>
                <a:cubicBezTo>
                  <a:pt x="12256" y="2692"/>
                  <a:pt x="12224" y="2882"/>
                  <a:pt x="12351" y="3009"/>
                </a:cubicBezTo>
                <a:cubicBezTo>
                  <a:pt x="12414" y="3072"/>
                  <a:pt x="12478" y="3104"/>
                  <a:pt x="12573" y="3104"/>
                </a:cubicBezTo>
                <a:cubicBezTo>
                  <a:pt x="12636" y="3104"/>
                  <a:pt x="12699" y="3072"/>
                  <a:pt x="12763" y="3009"/>
                </a:cubicBezTo>
                <a:lnTo>
                  <a:pt x="12794" y="3009"/>
                </a:lnTo>
                <a:cubicBezTo>
                  <a:pt x="12921" y="2882"/>
                  <a:pt x="12921" y="2724"/>
                  <a:pt x="12794" y="2597"/>
                </a:cubicBezTo>
                <a:cubicBezTo>
                  <a:pt x="12743" y="2529"/>
                  <a:pt x="12665" y="2497"/>
                  <a:pt x="12584" y="2497"/>
                </a:cubicBezTo>
                <a:close/>
                <a:moveTo>
                  <a:pt x="130998" y="3036"/>
                </a:moveTo>
                <a:cubicBezTo>
                  <a:pt x="130925" y="3036"/>
                  <a:pt x="130852" y="3059"/>
                  <a:pt x="130793" y="3104"/>
                </a:cubicBezTo>
                <a:cubicBezTo>
                  <a:pt x="130698" y="3230"/>
                  <a:pt x="130698" y="3420"/>
                  <a:pt x="130793" y="3515"/>
                </a:cubicBezTo>
                <a:lnTo>
                  <a:pt x="130825" y="3547"/>
                </a:lnTo>
                <a:cubicBezTo>
                  <a:pt x="130888" y="3610"/>
                  <a:pt x="130952" y="3642"/>
                  <a:pt x="131015" y="3642"/>
                </a:cubicBezTo>
                <a:cubicBezTo>
                  <a:pt x="131110" y="3642"/>
                  <a:pt x="131173" y="3610"/>
                  <a:pt x="131237" y="3547"/>
                </a:cubicBezTo>
                <a:cubicBezTo>
                  <a:pt x="131332" y="3452"/>
                  <a:pt x="131332" y="3230"/>
                  <a:pt x="131237" y="3135"/>
                </a:cubicBezTo>
                <a:cubicBezTo>
                  <a:pt x="131169" y="3067"/>
                  <a:pt x="131083" y="3036"/>
                  <a:pt x="130998" y="3036"/>
                </a:cubicBezTo>
                <a:close/>
                <a:moveTo>
                  <a:pt x="11485" y="3682"/>
                </a:moveTo>
                <a:cubicBezTo>
                  <a:pt x="11392" y="3682"/>
                  <a:pt x="11300" y="3724"/>
                  <a:pt x="11243" y="3800"/>
                </a:cubicBezTo>
                <a:lnTo>
                  <a:pt x="11464" y="3990"/>
                </a:lnTo>
                <a:lnTo>
                  <a:pt x="11718" y="4149"/>
                </a:lnTo>
                <a:cubicBezTo>
                  <a:pt x="11813" y="4022"/>
                  <a:pt x="11781" y="3832"/>
                  <a:pt x="11654" y="3737"/>
                </a:cubicBezTo>
                <a:cubicBezTo>
                  <a:pt x="11604" y="3699"/>
                  <a:pt x="11544" y="3682"/>
                  <a:pt x="11485" y="3682"/>
                </a:cubicBezTo>
                <a:close/>
                <a:moveTo>
                  <a:pt x="132012" y="4293"/>
                </a:moveTo>
                <a:cubicBezTo>
                  <a:pt x="131962" y="4293"/>
                  <a:pt x="131912" y="4307"/>
                  <a:pt x="131870" y="4339"/>
                </a:cubicBezTo>
                <a:cubicBezTo>
                  <a:pt x="131712" y="4434"/>
                  <a:pt x="131680" y="4624"/>
                  <a:pt x="131775" y="4750"/>
                </a:cubicBezTo>
                <a:lnTo>
                  <a:pt x="131807" y="4782"/>
                </a:lnTo>
                <a:cubicBezTo>
                  <a:pt x="131838" y="4877"/>
                  <a:pt x="131933" y="4909"/>
                  <a:pt x="132028" y="4909"/>
                </a:cubicBezTo>
                <a:cubicBezTo>
                  <a:pt x="132092" y="4909"/>
                  <a:pt x="132155" y="4909"/>
                  <a:pt x="132187" y="4845"/>
                </a:cubicBezTo>
                <a:cubicBezTo>
                  <a:pt x="132345" y="4782"/>
                  <a:pt x="132377" y="4560"/>
                  <a:pt x="132282" y="4434"/>
                </a:cubicBezTo>
                <a:cubicBezTo>
                  <a:pt x="132218" y="4349"/>
                  <a:pt x="132113" y="4293"/>
                  <a:pt x="132012" y="4293"/>
                </a:cubicBezTo>
                <a:close/>
                <a:moveTo>
                  <a:pt x="10623" y="5011"/>
                </a:moveTo>
                <a:cubicBezTo>
                  <a:pt x="10514" y="5011"/>
                  <a:pt x="10394" y="5069"/>
                  <a:pt x="10324" y="5162"/>
                </a:cubicBezTo>
                <a:lnTo>
                  <a:pt x="10324" y="5194"/>
                </a:lnTo>
                <a:cubicBezTo>
                  <a:pt x="10229" y="5352"/>
                  <a:pt x="10293" y="5510"/>
                  <a:pt x="10419" y="5605"/>
                </a:cubicBezTo>
                <a:cubicBezTo>
                  <a:pt x="10483" y="5637"/>
                  <a:pt x="10514" y="5637"/>
                  <a:pt x="10578" y="5637"/>
                </a:cubicBezTo>
                <a:cubicBezTo>
                  <a:pt x="10673" y="5637"/>
                  <a:pt x="10799" y="5574"/>
                  <a:pt x="10831" y="5479"/>
                </a:cubicBezTo>
                <a:lnTo>
                  <a:pt x="10609" y="5320"/>
                </a:lnTo>
                <a:lnTo>
                  <a:pt x="10863" y="5447"/>
                </a:lnTo>
                <a:cubicBezTo>
                  <a:pt x="10926" y="5320"/>
                  <a:pt x="10863" y="5130"/>
                  <a:pt x="10736" y="5035"/>
                </a:cubicBezTo>
                <a:cubicBezTo>
                  <a:pt x="10702" y="5018"/>
                  <a:pt x="10663" y="5011"/>
                  <a:pt x="10623" y="5011"/>
                </a:cubicBezTo>
                <a:close/>
                <a:moveTo>
                  <a:pt x="132797" y="5712"/>
                </a:moveTo>
                <a:cubicBezTo>
                  <a:pt x="132763" y="5712"/>
                  <a:pt x="132728" y="5718"/>
                  <a:pt x="132693" y="5732"/>
                </a:cubicBezTo>
                <a:cubicBezTo>
                  <a:pt x="132535" y="5827"/>
                  <a:pt x="132472" y="5985"/>
                  <a:pt x="132535" y="6144"/>
                </a:cubicBezTo>
                <a:lnTo>
                  <a:pt x="132535" y="6175"/>
                </a:lnTo>
                <a:cubicBezTo>
                  <a:pt x="132598" y="6270"/>
                  <a:pt x="132693" y="6334"/>
                  <a:pt x="132788" y="6334"/>
                </a:cubicBezTo>
                <a:cubicBezTo>
                  <a:pt x="132852" y="6334"/>
                  <a:pt x="132883" y="6334"/>
                  <a:pt x="132947" y="6302"/>
                </a:cubicBezTo>
                <a:cubicBezTo>
                  <a:pt x="133074" y="6239"/>
                  <a:pt x="133137" y="6049"/>
                  <a:pt x="133074" y="5890"/>
                </a:cubicBezTo>
                <a:cubicBezTo>
                  <a:pt x="133024" y="5792"/>
                  <a:pt x="132917" y="5712"/>
                  <a:pt x="132797" y="5712"/>
                </a:cubicBezTo>
                <a:close/>
                <a:moveTo>
                  <a:pt x="9935" y="6504"/>
                </a:moveTo>
                <a:cubicBezTo>
                  <a:pt x="9805" y="6504"/>
                  <a:pt x="9677" y="6589"/>
                  <a:pt x="9627" y="6714"/>
                </a:cubicBezTo>
                <a:lnTo>
                  <a:pt x="9912" y="6809"/>
                </a:lnTo>
                <a:lnTo>
                  <a:pt x="10229" y="6904"/>
                </a:lnTo>
                <a:lnTo>
                  <a:pt x="10229" y="6904"/>
                </a:lnTo>
                <a:lnTo>
                  <a:pt x="9944" y="6777"/>
                </a:lnTo>
                <a:lnTo>
                  <a:pt x="10229" y="6872"/>
                </a:lnTo>
                <a:cubicBezTo>
                  <a:pt x="10261" y="6714"/>
                  <a:pt x="10166" y="6587"/>
                  <a:pt x="10039" y="6524"/>
                </a:cubicBezTo>
                <a:cubicBezTo>
                  <a:pt x="10005" y="6510"/>
                  <a:pt x="9970" y="6504"/>
                  <a:pt x="9935" y="6504"/>
                </a:cubicBezTo>
                <a:close/>
                <a:moveTo>
                  <a:pt x="133325" y="7246"/>
                </a:moveTo>
                <a:cubicBezTo>
                  <a:pt x="133304" y="7246"/>
                  <a:pt x="133284" y="7248"/>
                  <a:pt x="133264" y="7252"/>
                </a:cubicBezTo>
                <a:cubicBezTo>
                  <a:pt x="133105" y="7284"/>
                  <a:pt x="133010" y="7442"/>
                  <a:pt x="133042" y="7601"/>
                </a:cubicBezTo>
                <a:lnTo>
                  <a:pt x="133074" y="7664"/>
                </a:lnTo>
                <a:cubicBezTo>
                  <a:pt x="133105" y="7791"/>
                  <a:pt x="133200" y="7854"/>
                  <a:pt x="133327" y="7854"/>
                </a:cubicBezTo>
                <a:lnTo>
                  <a:pt x="133422" y="7854"/>
                </a:lnTo>
                <a:cubicBezTo>
                  <a:pt x="133580" y="7822"/>
                  <a:pt x="133675" y="7632"/>
                  <a:pt x="133612" y="7474"/>
                </a:cubicBezTo>
                <a:cubicBezTo>
                  <a:pt x="133584" y="7336"/>
                  <a:pt x="133461" y="7246"/>
                  <a:pt x="133325" y="7246"/>
                </a:cubicBezTo>
                <a:close/>
                <a:moveTo>
                  <a:pt x="9546" y="8071"/>
                </a:moveTo>
                <a:cubicBezTo>
                  <a:pt x="9406" y="8071"/>
                  <a:pt x="9276" y="8187"/>
                  <a:pt x="9247" y="8329"/>
                </a:cubicBezTo>
                <a:cubicBezTo>
                  <a:pt x="9216" y="8519"/>
                  <a:pt x="9311" y="8646"/>
                  <a:pt x="9469" y="8677"/>
                </a:cubicBezTo>
                <a:lnTo>
                  <a:pt x="9532" y="8677"/>
                </a:lnTo>
                <a:cubicBezTo>
                  <a:pt x="9659" y="8677"/>
                  <a:pt x="9786" y="8582"/>
                  <a:pt x="9817" y="8456"/>
                </a:cubicBezTo>
                <a:lnTo>
                  <a:pt x="9817" y="8392"/>
                </a:lnTo>
                <a:cubicBezTo>
                  <a:pt x="9849" y="8234"/>
                  <a:pt x="9754" y="8107"/>
                  <a:pt x="9596" y="8076"/>
                </a:cubicBezTo>
                <a:cubicBezTo>
                  <a:pt x="9579" y="8072"/>
                  <a:pt x="9563" y="8071"/>
                  <a:pt x="9546" y="8071"/>
                </a:cubicBezTo>
                <a:close/>
                <a:moveTo>
                  <a:pt x="133630" y="8862"/>
                </a:moveTo>
                <a:cubicBezTo>
                  <a:pt x="133613" y="8862"/>
                  <a:pt x="133597" y="8864"/>
                  <a:pt x="133580" y="8867"/>
                </a:cubicBezTo>
                <a:cubicBezTo>
                  <a:pt x="133422" y="8867"/>
                  <a:pt x="133295" y="9026"/>
                  <a:pt x="133327" y="9184"/>
                </a:cubicBezTo>
                <a:lnTo>
                  <a:pt x="133612" y="9184"/>
                </a:lnTo>
                <a:lnTo>
                  <a:pt x="133327" y="9216"/>
                </a:lnTo>
                <a:cubicBezTo>
                  <a:pt x="133327" y="9374"/>
                  <a:pt x="133454" y="9469"/>
                  <a:pt x="133612" y="9469"/>
                </a:cubicBezTo>
                <a:lnTo>
                  <a:pt x="133644" y="9469"/>
                </a:lnTo>
                <a:cubicBezTo>
                  <a:pt x="133802" y="9469"/>
                  <a:pt x="133929" y="9342"/>
                  <a:pt x="133897" y="9152"/>
                </a:cubicBezTo>
                <a:lnTo>
                  <a:pt x="133897" y="9121"/>
                </a:lnTo>
                <a:cubicBezTo>
                  <a:pt x="133897" y="8979"/>
                  <a:pt x="133770" y="8862"/>
                  <a:pt x="133630" y="8862"/>
                </a:cubicBezTo>
                <a:close/>
                <a:moveTo>
                  <a:pt x="9406" y="9659"/>
                </a:moveTo>
                <a:cubicBezTo>
                  <a:pt x="9247" y="9659"/>
                  <a:pt x="9121" y="9817"/>
                  <a:pt x="9121" y="9976"/>
                </a:cubicBezTo>
                <a:lnTo>
                  <a:pt x="9121" y="10007"/>
                </a:lnTo>
                <a:cubicBezTo>
                  <a:pt x="9121" y="10166"/>
                  <a:pt x="9247" y="10292"/>
                  <a:pt x="9406" y="10292"/>
                </a:cubicBezTo>
                <a:cubicBezTo>
                  <a:pt x="9564" y="10292"/>
                  <a:pt x="9691" y="10166"/>
                  <a:pt x="9691" y="10007"/>
                </a:cubicBezTo>
                <a:lnTo>
                  <a:pt x="9691" y="9976"/>
                </a:lnTo>
                <a:cubicBezTo>
                  <a:pt x="9691" y="9817"/>
                  <a:pt x="9564" y="9659"/>
                  <a:pt x="9406" y="9659"/>
                </a:cubicBezTo>
                <a:close/>
                <a:moveTo>
                  <a:pt x="133644" y="10482"/>
                </a:moveTo>
                <a:cubicBezTo>
                  <a:pt x="133485" y="10482"/>
                  <a:pt x="133327" y="10609"/>
                  <a:pt x="133327" y="10767"/>
                </a:cubicBezTo>
                <a:lnTo>
                  <a:pt x="133327" y="10799"/>
                </a:lnTo>
                <a:cubicBezTo>
                  <a:pt x="133327" y="10957"/>
                  <a:pt x="133485" y="11116"/>
                  <a:pt x="133644" y="11116"/>
                </a:cubicBezTo>
                <a:cubicBezTo>
                  <a:pt x="133802" y="11116"/>
                  <a:pt x="133929" y="10957"/>
                  <a:pt x="133929" y="10799"/>
                </a:cubicBezTo>
                <a:lnTo>
                  <a:pt x="133929" y="10767"/>
                </a:lnTo>
                <a:cubicBezTo>
                  <a:pt x="133929" y="10609"/>
                  <a:pt x="133802" y="10482"/>
                  <a:pt x="133644" y="10482"/>
                </a:cubicBezTo>
                <a:close/>
                <a:moveTo>
                  <a:pt x="9406" y="11306"/>
                </a:moveTo>
                <a:cubicBezTo>
                  <a:pt x="9247" y="11306"/>
                  <a:pt x="9121" y="11433"/>
                  <a:pt x="9121" y="11591"/>
                </a:cubicBezTo>
                <a:lnTo>
                  <a:pt x="9121" y="11623"/>
                </a:lnTo>
                <a:cubicBezTo>
                  <a:pt x="9121" y="11781"/>
                  <a:pt x="9247" y="11939"/>
                  <a:pt x="9406" y="11939"/>
                </a:cubicBezTo>
                <a:cubicBezTo>
                  <a:pt x="9564" y="11939"/>
                  <a:pt x="9691" y="11813"/>
                  <a:pt x="9691" y="11623"/>
                </a:cubicBezTo>
                <a:lnTo>
                  <a:pt x="9691" y="11591"/>
                </a:lnTo>
                <a:cubicBezTo>
                  <a:pt x="9691" y="11433"/>
                  <a:pt x="9564" y="11306"/>
                  <a:pt x="9406" y="11306"/>
                </a:cubicBezTo>
                <a:close/>
                <a:moveTo>
                  <a:pt x="133644" y="12098"/>
                </a:moveTo>
                <a:cubicBezTo>
                  <a:pt x="133485" y="12098"/>
                  <a:pt x="133327" y="12224"/>
                  <a:pt x="133327" y="12383"/>
                </a:cubicBezTo>
                <a:lnTo>
                  <a:pt x="133327" y="12446"/>
                </a:lnTo>
                <a:cubicBezTo>
                  <a:pt x="133327" y="12604"/>
                  <a:pt x="133485" y="12699"/>
                  <a:pt x="133644" y="12699"/>
                </a:cubicBezTo>
                <a:cubicBezTo>
                  <a:pt x="133802" y="12699"/>
                  <a:pt x="133929" y="12541"/>
                  <a:pt x="133929" y="12383"/>
                </a:cubicBezTo>
                <a:cubicBezTo>
                  <a:pt x="133929" y="12224"/>
                  <a:pt x="133802" y="12098"/>
                  <a:pt x="133644" y="12098"/>
                </a:cubicBezTo>
                <a:close/>
                <a:moveTo>
                  <a:pt x="9406" y="12921"/>
                </a:moveTo>
                <a:cubicBezTo>
                  <a:pt x="9247" y="12921"/>
                  <a:pt x="9121" y="13048"/>
                  <a:pt x="9121" y="13206"/>
                </a:cubicBezTo>
                <a:lnTo>
                  <a:pt x="9121" y="13269"/>
                </a:lnTo>
                <a:cubicBezTo>
                  <a:pt x="9121" y="13428"/>
                  <a:pt x="9247" y="13554"/>
                  <a:pt x="9406" y="13554"/>
                </a:cubicBezTo>
                <a:cubicBezTo>
                  <a:pt x="9564" y="13554"/>
                  <a:pt x="9691" y="13428"/>
                  <a:pt x="9691" y="13269"/>
                </a:cubicBezTo>
                <a:lnTo>
                  <a:pt x="9691" y="13206"/>
                </a:lnTo>
                <a:cubicBezTo>
                  <a:pt x="9691" y="13048"/>
                  <a:pt x="9564" y="12921"/>
                  <a:pt x="9406" y="12921"/>
                </a:cubicBezTo>
                <a:close/>
                <a:moveTo>
                  <a:pt x="133644" y="13713"/>
                </a:moveTo>
                <a:cubicBezTo>
                  <a:pt x="133485" y="13713"/>
                  <a:pt x="133327" y="13839"/>
                  <a:pt x="133327" y="14029"/>
                </a:cubicBezTo>
                <a:lnTo>
                  <a:pt x="133327" y="14061"/>
                </a:lnTo>
                <a:cubicBezTo>
                  <a:pt x="133327" y="14219"/>
                  <a:pt x="133485" y="14346"/>
                  <a:pt x="133644" y="14346"/>
                </a:cubicBezTo>
                <a:cubicBezTo>
                  <a:pt x="133802" y="14346"/>
                  <a:pt x="133929" y="14219"/>
                  <a:pt x="133929" y="14061"/>
                </a:cubicBezTo>
                <a:lnTo>
                  <a:pt x="133929" y="14029"/>
                </a:lnTo>
                <a:cubicBezTo>
                  <a:pt x="133929" y="13839"/>
                  <a:pt x="133802" y="13713"/>
                  <a:pt x="133644" y="13713"/>
                </a:cubicBezTo>
                <a:close/>
                <a:moveTo>
                  <a:pt x="9406" y="14536"/>
                </a:moveTo>
                <a:cubicBezTo>
                  <a:pt x="9247" y="14536"/>
                  <a:pt x="9121" y="14663"/>
                  <a:pt x="9121" y="14853"/>
                </a:cubicBezTo>
                <a:lnTo>
                  <a:pt x="9121" y="14884"/>
                </a:lnTo>
                <a:cubicBezTo>
                  <a:pt x="9121" y="15043"/>
                  <a:pt x="9247" y="15169"/>
                  <a:pt x="9406" y="15169"/>
                </a:cubicBezTo>
                <a:cubicBezTo>
                  <a:pt x="9564" y="15169"/>
                  <a:pt x="9691" y="15043"/>
                  <a:pt x="9691" y="14884"/>
                </a:cubicBezTo>
                <a:lnTo>
                  <a:pt x="9691" y="14853"/>
                </a:lnTo>
                <a:cubicBezTo>
                  <a:pt x="9691" y="14663"/>
                  <a:pt x="9564" y="14536"/>
                  <a:pt x="9406" y="14536"/>
                </a:cubicBezTo>
                <a:close/>
                <a:moveTo>
                  <a:pt x="133644" y="15328"/>
                </a:moveTo>
                <a:cubicBezTo>
                  <a:pt x="133485" y="15328"/>
                  <a:pt x="133327" y="15486"/>
                  <a:pt x="133327" y="15644"/>
                </a:cubicBezTo>
                <a:lnTo>
                  <a:pt x="133327" y="15676"/>
                </a:lnTo>
                <a:cubicBezTo>
                  <a:pt x="133327" y="15834"/>
                  <a:pt x="133485" y="15961"/>
                  <a:pt x="133644" y="15961"/>
                </a:cubicBezTo>
                <a:cubicBezTo>
                  <a:pt x="133802" y="15961"/>
                  <a:pt x="133929" y="15834"/>
                  <a:pt x="133929" y="15676"/>
                </a:cubicBezTo>
                <a:lnTo>
                  <a:pt x="133929" y="15644"/>
                </a:lnTo>
                <a:cubicBezTo>
                  <a:pt x="133929" y="15486"/>
                  <a:pt x="133802" y="15328"/>
                  <a:pt x="133644" y="15328"/>
                </a:cubicBezTo>
                <a:close/>
                <a:moveTo>
                  <a:pt x="9406" y="16183"/>
                </a:moveTo>
                <a:cubicBezTo>
                  <a:pt x="9247" y="16183"/>
                  <a:pt x="9121" y="16341"/>
                  <a:pt x="9121" y="16500"/>
                </a:cubicBezTo>
                <a:cubicBezTo>
                  <a:pt x="9121" y="16658"/>
                  <a:pt x="9247" y="16785"/>
                  <a:pt x="9406" y="16785"/>
                </a:cubicBezTo>
                <a:cubicBezTo>
                  <a:pt x="9564" y="16785"/>
                  <a:pt x="9691" y="16658"/>
                  <a:pt x="9691" y="16500"/>
                </a:cubicBezTo>
                <a:lnTo>
                  <a:pt x="9691" y="16468"/>
                </a:lnTo>
                <a:cubicBezTo>
                  <a:pt x="9691" y="16310"/>
                  <a:pt x="9564" y="16183"/>
                  <a:pt x="9406" y="16183"/>
                </a:cubicBezTo>
                <a:close/>
                <a:moveTo>
                  <a:pt x="133644" y="16975"/>
                </a:moveTo>
                <a:cubicBezTo>
                  <a:pt x="133485" y="16975"/>
                  <a:pt x="133327" y="17101"/>
                  <a:pt x="133327" y="17260"/>
                </a:cubicBezTo>
                <a:lnTo>
                  <a:pt x="133327" y="17291"/>
                </a:lnTo>
                <a:cubicBezTo>
                  <a:pt x="133327" y="17450"/>
                  <a:pt x="133485" y="17608"/>
                  <a:pt x="133644" y="17608"/>
                </a:cubicBezTo>
                <a:cubicBezTo>
                  <a:pt x="133802" y="17608"/>
                  <a:pt x="133929" y="17481"/>
                  <a:pt x="133929" y="17291"/>
                </a:cubicBezTo>
                <a:lnTo>
                  <a:pt x="133929" y="17260"/>
                </a:lnTo>
                <a:cubicBezTo>
                  <a:pt x="133929" y="17101"/>
                  <a:pt x="133802" y="16975"/>
                  <a:pt x="133644" y="16975"/>
                </a:cubicBezTo>
                <a:close/>
                <a:moveTo>
                  <a:pt x="9406" y="17798"/>
                </a:moveTo>
                <a:cubicBezTo>
                  <a:pt x="9247" y="17798"/>
                  <a:pt x="9121" y="17925"/>
                  <a:pt x="9121" y="18083"/>
                </a:cubicBezTo>
                <a:lnTo>
                  <a:pt x="9121" y="18115"/>
                </a:lnTo>
                <a:cubicBezTo>
                  <a:pt x="9121" y="18273"/>
                  <a:pt x="9247" y="18431"/>
                  <a:pt x="9406" y="18431"/>
                </a:cubicBezTo>
                <a:cubicBezTo>
                  <a:pt x="9564" y="18431"/>
                  <a:pt x="9691" y="18305"/>
                  <a:pt x="9691" y="18115"/>
                </a:cubicBezTo>
                <a:lnTo>
                  <a:pt x="9691" y="18083"/>
                </a:lnTo>
                <a:cubicBezTo>
                  <a:pt x="9691" y="17925"/>
                  <a:pt x="9564" y="17798"/>
                  <a:pt x="9406" y="17798"/>
                </a:cubicBezTo>
                <a:close/>
                <a:moveTo>
                  <a:pt x="133644" y="18590"/>
                </a:moveTo>
                <a:cubicBezTo>
                  <a:pt x="133485" y="18590"/>
                  <a:pt x="133327" y="18716"/>
                  <a:pt x="133327" y="18875"/>
                </a:cubicBezTo>
                <a:lnTo>
                  <a:pt x="133327" y="18938"/>
                </a:lnTo>
                <a:cubicBezTo>
                  <a:pt x="133327" y="19096"/>
                  <a:pt x="133485" y="19191"/>
                  <a:pt x="133644" y="19191"/>
                </a:cubicBezTo>
                <a:cubicBezTo>
                  <a:pt x="133802" y="19191"/>
                  <a:pt x="133929" y="19033"/>
                  <a:pt x="133929" y="18875"/>
                </a:cubicBezTo>
                <a:cubicBezTo>
                  <a:pt x="133929" y="18716"/>
                  <a:pt x="133802" y="18590"/>
                  <a:pt x="133644" y="18590"/>
                </a:cubicBezTo>
                <a:close/>
                <a:moveTo>
                  <a:pt x="9406" y="19413"/>
                </a:moveTo>
                <a:cubicBezTo>
                  <a:pt x="9247" y="19413"/>
                  <a:pt x="9121" y="19540"/>
                  <a:pt x="9121" y="19698"/>
                </a:cubicBezTo>
                <a:lnTo>
                  <a:pt x="9121" y="19761"/>
                </a:lnTo>
                <a:cubicBezTo>
                  <a:pt x="9121" y="19920"/>
                  <a:pt x="9247" y="20046"/>
                  <a:pt x="9406" y="20046"/>
                </a:cubicBezTo>
                <a:cubicBezTo>
                  <a:pt x="9564" y="20046"/>
                  <a:pt x="9691" y="19920"/>
                  <a:pt x="9691" y="19761"/>
                </a:cubicBezTo>
                <a:lnTo>
                  <a:pt x="9691" y="19698"/>
                </a:lnTo>
                <a:cubicBezTo>
                  <a:pt x="9691" y="19540"/>
                  <a:pt x="9564" y="19413"/>
                  <a:pt x="9406" y="19413"/>
                </a:cubicBezTo>
                <a:close/>
                <a:moveTo>
                  <a:pt x="133644" y="20205"/>
                </a:moveTo>
                <a:cubicBezTo>
                  <a:pt x="133485" y="20205"/>
                  <a:pt x="133327" y="20331"/>
                  <a:pt x="133327" y="20521"/>
                </a:cubicBezTo>
                <a:lnTo>
                  <a:pt x="133327" y="20553"/>
                </a:lnTo>
                <a:cubicBezTo>
                  <a:pt x="133327" y="20711"/>
                  <a:pt x="133485" y="20838"/>
                  <a:pt x="133644" y="20838"/>
                </a:cubicBezTo>
                <a:cubicBezTo>
                  <a:pt x="133802" y="20838"/>
                  <a:pt x="133929" y="20711"/>
                  <a:pt x="133929" y="20553"/>
                </a:cubicBezTo>
                <a:lnTo>
                  <a:pt x="133929" y="20521"/>
                </a:lnTo>
                <a:cubicBezTo>
                  <a:pt x="133929" y="20331"/>
                  <a:pt x="133802" y="20205"/>
                  <a:pt x="133644" y="20205"/>
                </a:cubicBezTo>
                <a:close/>
                <a:moveTo>
                  <a:pt x="9406" y="21028"/>
                </a:moveTo>
                <a:cubicBezTo>
                  <a:pt x="9247" y="21028"/>
                  <a:pt x="9121" y="21155"/>
                  <a:pt x="9121" y="21345"/>
                </a:cubicBezTo>
                <a:lnTo>
                  <a:pt x="9121" y="21377"/>
                </a:lnTo>
                <a:cubicBezTo>
                  <a:pt x="9121" y="21535"/>
                  <a:pt x="9247" y="21662"/>
                  <a:pt x="9406" y="21662"/>
                </a:cubicBezTo>
                <a:cubicBezTo>
                  <a:pt x="9564" y="21662"/>
                  <a:pt x="9691" y="21535"/>
                  <a:pt x="9691" y="21377"/>
                </a:cubicBezTo>
                <a:lnTo>
                  <a:pt x="9691" y="21345"/>
                </a:lnTo>
                <a:cubicBezTo>
                  <a:pt x="9691" y="21155"/>
                  <a:pt x="9564" y="21028"/>
                  <a:pt x="9406" y="21028"/>
                </a:cubicBezTo>
                <a:close/>
                <a:moveTo>
                  <a:pt x="133644" y="21820"/>
                </a:moveTo>
                <a:cubicBezTo>
                  <a:pt x="133485" y="21820"/>
                  <a:pt x="133327" y="21978"/>
                  <a:pt x="133327" y="22137"/>
                </a:cubicBezTo>
                <a:lnTo>
                  <a:pt x="133327" y="22168"/>
                </a:lnTo>
                <a:cubicBezTo>
                  <a:pt x="133327" y="22327"/>
                  <a:pt x="133485" y="22453"/>
                  <a:pt x="133644" y="22453"/>
                </a:cubicBezTo>
                <a:cubicBezTo>
                  <a:pt x="133802" y="22453"/>
                  <a:pt x="133929" y="22327"/>
                  <a:pt x="133929" y="22168"/>
                </a:cubicBezTo>
                <a:lnTo>
                  <a:pt x="133929" y="22137"/>
                </a:lnTo>
                <a:cubicBezTo>
                  <a:pt x="133929" y="21978"/>
                  <a:pt x="133802" y="21820"/>
                  <a:pt x="133644" y="21820"/>
                </a:cubicBezTo>
                <a:close/>
                <a:moveTo>
                  <a:pt x="9406" y="22643"/>
                </a:moveTo>
                <a:cubicBezTo>
                  <a:pt x="9247" y="22643"/>
                  <a:pt x="9121" y="22802"/>
                  <a:pt x="9121" y="22960"/>
                </a:cubicBezTo>
                <a:lnTo>
                  <a:pt x="9121" y="22992"/>
                </a:lnTo>
                <a:cubicBezTo>
                  <a:pt x="9121" y="23150"/>
                  <a:pt x="9247" y="23277"/>
                  <a:pt x="9406" y="23277"/>
                </a:cubicBezTo>
                <a:cubicBezTo>
                  <a:pt x="9564" y="23277"/>
                  <a:pt x="9691" y="23150"/>
                  <a:pt x="9691" y="22992"/>
                </a:cubicBezTo>
                <a:lnTo>
                  <a:pt x="9691" y="22960"/>
                </a:lnTo>
                <a:cubicBezTo>
                  <a:pt x="9691" y="22802"/>
                  <a:pt x="9564" y="22643"/>
                  <a:pt x="9406" y="22643"/>
                </a:cubicBezTo>
                <a:close/>
                <a:moveTo>
                  <a:pt x="133644" y="23467"/>
                </a:moveTo>
                <a:cubicBezTo>
                  <a:pt x="133485" y="23467"/>
                  <a:pt x="133327" y="23593"/>
                  <a:pt x="133327" y="23752"/>
                </a:cubicBezTo>
                <a:lnTo>
                  <a:pt x="133327" y="23783"/>
                </a:lnTo>
                <a:cubicBezTo>
                  <a:pt x="133327" y="23942"/>
                  <a:pt x="133485" y="24100"/>
                  <a:pt x="133644" y="24100"/>
                </a:cubicBezTo>
                <a:cubicBezTo>
                  <a:pt x="133802" y="24100"/>
                  <a:pt x="133929" y="23973"/>
                  <a:pt x="133929" y="23783"/>
                </a:cubicBezTo>
                <a:lnTo>
                  <a:pt x="133929" y="23752"/>
                </a:lnTo>
                <a:cubicBezTo>
                  <a:pt x="133929" y="23593"/>
                  <a:pt x="133802" y="23467"/>
                  <a:pt x="133644" y="23467"/>
                </a:cubicBezTo>
                <a:close/>
                <a:moveTo>
                  <a:pt x="9406" y="24290"/>
                </a:moveTo>
                <a:cubicBezTo>
                  <a:pt x="9247" y="24290"/>
                  <a:pt x="9121" y="24448"/>
                  <a:pt x="9121" y="24607"/>
                </a:cubicBezTo>
                <a:cubicBezTo>
                  <a:pt x="9121" y="24765"/>
                  <a:pt x="9247" y="24923"/>
                  <a:pt x="9406" y="24923"/>
                </a:cubicBezTo>
                <a:cubicBezTo>
                  <a:pt x="9564" y="24923"/>
                  <a:pt x="9691" y="24797"/>
                  <a:pt x="9691" y="24607"/>
                </a:cubicBezTo>
                <a:lnTo>
                  <a:pt x="9691" y="24575"/>
                </a:lnTo>
                <a:cubicBezTo>
                  <a:pt x="9691" y="24417"/>
                  <a:pt x="9564" y="24290"/>
                  <a:pt x="9406" y="24290"/>
                </a:cubicBezTo>
                <a:close/>
                <a:moveTo>
                  <a:pt x="133644" y="25082"/>
                </a:moveTo>
                <a:cubicBezTo>
                  <a:pt x="133485" y="25082"/>
                  <a:pt x="133327" y="25208"/>
                  <a:pt x="133327" y="25367"/>
                </a:cubicBezTo>
                <a:lnTo>
                  <a:pt x="133327" y="25430"/>
                </a:lnTo>
                <a:cubicBezTo>
                  <a:pt x="133327" y="25588"/>
                  <a:pt x="133485" y="25715"/>
                  <a:pt x="133644" y="25715"/>
                </a:cubicBezTo>
                <a:cubicBezTo>
                  <a:pt x="133802" y="25715"/>
                  <a:pt x="133929" y="25588"/>
                  <a:pt x="133929" y="25430"/>
                </a:cubicBezTo>
                <a:lnTo>
                  <a:pt x="133929" y="25367"/>
                </a:lnTo>
                <a:cubicBezTo>
                  <a:pt x="133929" y="25208"/>
                  <a:pt x="133802" y="25082"/>
                  <a:pt x="133644" y="25082"/>
                </a:cubicBezTo>
                <a:close/>
                <a:moveTo>
                  <a:pt x="9406" y="25905"/>
                </a:moveTo>
                <a:cubicBezTo>
                  <a:pt x="9247" y="25905"/>
                  <a:pt x="9121" y="26032"/>
                  <a:pt x="9121" y="26190"/>
                </a:cubicBezTo>
                <a:lnTo>
                  <a:pt x="9121" y="26254"/>
                </a:lnTo>
                <a:cubicBezTo>
                  <a:pt x="9121" y="26412"/>
                  <a:pt x="9247" y="26539"/>
                  <a:pt x="9406" y="26539"/>
                </a:cubicBezTo>
                <a:cubicBezTo>
                  <a:pt x="9564" y="26539"/>
                  <a:pt x="9691" y="26412"/>
                  <a:pt x="9691" y="26254"/>
                </a:cubicBezTo>
                <a:lnTo>
                  <a:pt x="9691" y="26190"/>
                </a:lnTo>
                <a:cubicBezTo>
                  <a:pt x="9691" y="26032"/>
                  <a:pt x="9564" y="25905"/>
                  <a:pt x="9406" y="25905"/>
                </a:cubicBezTo>
                <a:close/>
                <a:moveTo>
                  <a:pt x="133644" y="26697"/>
                </a:moveTo>
                <a:cubicBezTo>
                  <a:pt x="133485" y="26697"/>
                  <a:pt x="133327" y="26824"/>
                  <a:pt x="133327" y="27014"/>
                </a:cubicBezTo>
                <a:lnTo>
                  <a:pt x="133327" y="27045"/>
                </a:lnTo>
                <a:cubicBezTo>
                  <a:pt x="133327" y="27204"/>
                  <a:pt x="133485" y="27330"/>
                  <a:pt x="133644" y="27330"/>
                </a:cubicBezTo>
                <a:cubicBezTo>
                  <a:pt x="133802" y="27330"/>
                  <a:pt x="133929" y="27172"/>
                  <a:pt x="133929" y="27014"/>
                </a:cubicBezTo>
                <a:cubicBezTo>
                  <a:pt x="133929" y="26824"/>
                  <a:pt x="133802" y="26697"/>
                  <a:pt x="133644" y="26697"/>
                </a:cubicBezTo>
                <a:close/>
                <a:moveTo>
                  <a:pt x="9406" y="27520"/>
                </a:moveTo>
                <a:cubicBezTo>
                  <a:pt x="9247" y="27520"/>
                  <a:pt x="9121" y="27647"/>
                  <a:pt x="9121" y="27837"/>
                </a:cubicBezTo>
                <a:lnTo>
                  <a:pt x="9121" y="27869"/>
                </a:lnTo>
                <a:cubicBezTo>
                  <a:pt x="9121" y="28027"/>
                  <a:pt x="9247" y="28154"/>
                  <a:pt x="9406" y="28154"/>
                </a:cubicBezTo>
                <a:cubicBezTo>
                  <a:pt x="9564" y="28154"/>
                  <a:pt x="9691" y="28027"/>
                  <a:pt x="9691" y="27869"/>
                </a:cubicBezTo>
                <a:lnTo>
                  <a:pt x="9691" y="27837"/>
                </a:lnTo>
                <a:cubicBezTo>
                  <a:pt x="9691" y="27647"/>
                  <a:pt x="9564" y="27520"/>
                  <a:pt x="9406" y="27520"/>
                </a:cubicBezTo>
                <a:close/>
                <a:moveTo>
                  <a:pt x="133644" y="28312"/>
                </a:moveTo>
                <a:cubicBezTo>
                  <a:pt x="133485" y="28312"/>
                  <a:pt x="133327" y="28470"/>
                  <a:pt x="133327" y="28629"/>
                </a:cubicBezTo>
                <a:lnTo>
                  <a:pt x="133327" y="28660"/>
                </a:lnTo>
                <a:cubicBezTo>
                  <a:pt x="133327" y="28819"/>
                  <a:pt x="133485" y="28945"/>
                  <a:pt x="133644" y="28945"/>
                </a:cubicBezTo>
                <a:cubicBezTo>
                  <a:pt x="133802" y="28945"/>
                  <a:pt x="133929" y="28819"/>
                  <a:pt x="133929" y="28660"/>
                </a:cubicBezTo>
                <a:lnTo>
                  <a:pt x="133929" y="28629"/>
                </a:lnTo>
                <a:cubicBezTo>
                  <a:pt x="133929" y="28470"/>
                  <a:pt x="133802" y="28312"/>
                  <a:pt x="133644" y="28312"/>
                </a:cubicBezTo>
                <a:close/>
                <a:moveTo>
                  <a:pt x="9406" y="29135"/>
                </a:moveTo>
                <a:cubicBezTo>
                  <a:pt x="9247" y="29135"/>
                  <a:pt x="9121" y="29294"/>
                  <a:pt x="9121" y="29452"/>
                </a:cubicBezTo>
                <a:lnTo>
                  <a:pt x="9121" y="29484"/>
                </a:lnTo>
                <a:cubicBezTo>
                  <a:pt x="9121" y="29642"/>
                  <a:pt x="9247" y="29769"/>
                  <a:pt x="9406" y="29769"/>
                </a:cubicBezTo>
                <a:cubicBezTo>
                  <a:pt x="9564" y="29769"/>
                  <a:pt x="9691" y="29642"/>
                  <a:pt x="9691" y="29484"/>
                </a:cubicBezTo>
                <a:lnTo>
                  <a:pt x="9691" y="29452"/>
                </a:lnTo>
                <a:cubicBezTo>
                  <a:pt x="9691" y="29294"/>
                  <a:pt x="9564" y="29135"/>
                  <a:pt x="9406" y="29135"/>
                </a:cubicBezTo>
                <a:close/>
                <a:moveTo>
                  <a:pt x="133644" y="29959"/>
                </a:moveTo>
                <a:cubicBezTo>
                  <a:pt x="133485" y="29959"/>
                  <a:pt x="133327" y="30085"/>
                  <a:pt x="133327" y="30244"/>
                </a:cubicBezTo>
                <a:lnTo>
                  <a:pt x="133327" y="30275"/>
                </a:lnTo>
                <a:cubicBezTo>
                  <a:pt x="133327" y="30434"/>
                  <a:pt x="133485" y="30592"/>
                  <a:pt x="133644" y="30592"/>
                </a:cubicBezTo>
                <a:cubicBezTo>
                  <a:pt x="133802" y="30592"/>
                  <a:pt x="133929" y="30466"/>
                  <a:pt x="133929" y="30275"/>
                </a:cubicBezTo>
                <a:lnTo>
                  <a:pt x="133929" y="30244"/>
                </a:lnTo>
                <a:cubicBezTo>
                  <a:pt x="133929" y="30085"/>
                  <a:pt x="133802" y="29959"/>
                  <a:pt x="133644" y="29959"/>
                </a:cubicBezTo>
                <a:close/>
                <a:moveTo>
                  <a:pt x="9406" y="30782"/>
                </a:moveTo>
                <a:cubicBezTo>
                  <a:pt x="9247" y="30782"/>
                  <a:pt x="9121" y="30909"/>
                  <a:pt x="9121" y="31067"/>
                </a:cubicBezTo>
                <a:lnTo>
                  <a:pt x="9121" y="31099"/>
                </a:lnTo>
                <a:cubicBezTo>
                  <a:pt x="9121" y="31257"/>
                  <a:pt x="9247" y="31416"/>
                  <a:pt x="9406" y="31416"/>
                </a:cubicBezTo>
                <a:cubicBezTo>
                  <a:pt x="9564" y="31416"/>
                  <a:pt x="9691" y="31289"/>
                  <a:pt x="9691" y="31099"/>
                </a:cubicBezTo>
                <a:lnTo>
                  <a:pt x="9691" y="31067"/>
                </a:lnTo>
                <a:cubicBezTo>
                  <a:pt x="9691" y="30909"/>
                  <a:pt x="9564" y="30782"/>
                  <a:pt x="9406" y="30782"/>
                </a:cubicBezTo>
                <a:close/>
                <a:moveTo>
                  <a:pt x="133644" y="31574"/>
                </a:moveTo>
                <a:cubicBezTo>
                  <a:pt x="133485" y="31574"/>
                  <a:pt x="133327" y="31701"/>
                  <a:pt x="133327" y="31859"/>
                </a:cubicBezTo>
                <a:lnTo>
                  <a:pt x="133327" y="31922"/>
                </a:lnTo>
                <a:cubicBezTo>
                  <a:pt x="133327" y="32081"/>
                  <a:pt x="133485" y="32207"/>
                  <a:pt x="133644" y="32207"/>
                </a:cubicBezTo>
                <a:cubicBezTo>
                  <a:pt x="133802" y="32207"/>
                  <a:pt x="133929" y="32081"/>
                  <a:pt x="133929" y="31922"/>
                </a:cubicBezTo>
                <a:lnTo>
                  <a:pt x="133929" y="31859"/>
                </a:lnTo>
                <a:cubicBezTo>
                  <a:pt x="133929" y="31701"/>
                  <a:pt x="133802" y="31574"/>
                  <a:pt x="133644" y="31574"/>
                </a:cubicBezTo>
                <a:close/>
                <a:moveTo>
                  <a:pt x="9406" y="32429"/>
                </a:moveTo>
                <a:cubicBezTo>
                  <a:pt x="9247" y="32429"/>
                  <a:pt x="9121" y="32556"/>
                  <a:pt x="9121" y="32746"/>
                </a:cubicBezTo>
                <a:cubicBezTo>
                  <a:pt x="9121" y="32904"/>
                  <a:pt x="9247" y="33031"/>
                  <a:pt x="9406" y="33031"/>
                </a:cubicBezTo>
                <a:cubicBezTo>
                  <a:pt x="9564" y="33031"/>
                  <a:pt x="9691" y="32904"/>
                  <a:pt x="9691" y="32714"/>
                </a:cubicBezTo>
                <a:lnTo>
                  <a:pt x="9691" y="32682"/>
                </a:lnTo>
                <a:cubicBezTo>
                  <a:pt x="9691" y="32524"/>
                  <a:pt x="9564" y="32429"/>
                  <a:pt x="9406" y="32429"/>
                </a:cubicBezTo>
                <a:close/>
                <a:moveTo>
                  <a:pt x="133644" y="33189"/>
                </a:moveTo>
                <a:cubicBezTo>
                  <a:pt x="133485" y="33189"/>
                  <a:pt x="133327" y="33316"/>
                  <a:pt x="133327" y="33506"/>
                </a:cubicBezTo>
                <a:lnTo>
                  <a:pt x="133327" y="33537"/>
                </a:lnTo>
                <a:cubicBezTo>
                  <a:pt x="133327" y="33696"/>
                  <a:pt x="133485" y="33822"/>
                  <a:pt x="133644" y="33822"/>
                </a:cubicBezTo>
                <a:cubicBezTo>
                  <a:pt x="133802" y="33822"/>
                  <a:pt x="133929" y="33696"/>
                  <a:pt x="133929" y="33537"/>
                </a:cubicBezTo>
                <a:lnTo>
                  <a:pt x="133929" y="33506"/>
                </a:lnTo>
                <a:cubicBezTo>
                  <a:pt x="133929" y="33316"/>
                  <a:pt x="133802" y="33189"/>
                  <a:pt x="133644" y="33189"/>
                </a:cubicBezTo>
                <a:close/>
                <a:moveTo>
                  <a:pt x="9406" y="34012"/>
                </a:moveTo>
                <a:cubicBezTo>
                  <a:pt x="9247" y="34012"/>
                  <a:pt x="9121" y="34139"/>
                  <a:pt x="9121" y="34329"/>
                </a:cubicBezTo>
                <a:lnTo>
                  <a:pt x="9121" y="34361"/>
                </a:lnTo>
                <a:cubicBezTo>
                  <a:pt x="9121" y="34519"/>
                  <a:pt x="9247" y="34646"/>
                  <a:pt x="9406" y="34646"/>
                </a:cubicBezTo>
                <a:cubicBezTo>
                  <a:pt x="9564" y="34646"/>
                  <a:pt x="9691" y="34519"/>
                  <a:pt x="9691" y="34361"/>
                </a:cubicBezTo>
                <a:lnTo>
                  <a:pt x="9691" y="34329"/>
                </a:lnTo>
                <a:cubicBezTo>
                  <a:pt x="9691" y="34139"/>
                  <a:pt x="9564" y="34012"/>
                  <a:pt x="9406" y="34012"/>
                </a:cubicBezTo>
                <a:close/>
                <a:moveTo>
                  <a:pt x="133644" y="34804"/>
                </a:moveTo>
                <a:cubicBezTo>
                  <a:pt x="133485" y="34804"/>
                  <a:pt x="133327" y="34962"/>
                  <a:pt x="133327" y="35121"/>
                </a:cubicBezTo>
                <a:lnTo>
                  <a:pt x="133327" y="35153"/>
                </a:lnTo>
                <a:cubicBezTo>
                  <a:pt x="133327" y="35311"/>
                  <a:pt x="133485" y="35438"/>
                  <a:pt x="133644" y="35438"/>
                </a:cubicBezTo>
                <a:cubicBezTo>
                  <a:pt x="133802" y="35438"/>
                  <a:pt x="133929" y="35279"/>
                  <a:pt x="133929" y="35121"/>
                </a:cubicBezTo>
                <a:cubicBezTo>
                  <a:pt x="133929" y="34962"/>
                  <a:pt x="133802" y="34804"/>
                  <a:pt x="133644" y="34804"/>
                </a:cubicBezTo>
                <a:close/>
                <a:moveTo>
                  <a:pt x="9406" y="35628"/>
                </a:moveTo>
                <a:cubicBezTo>
                  <a:pt x="9247" y="35628"/>
                  <a:pt x="9121" y="35786"/>
                  <a:pt x="9121" y="35944"/>
                </a:cubicBezTo>
                <a:lnTo>
                  <a:pt x="9121" y="35976"/>
                </a:lnTo>
                <a:cubicBezTo>
                  <a:pt x="9121" y="36134"/>
                  <a:pt x="9247" y="36261"/>
                  <a:pt x="9406" y="36261"/>
                </a:cubicBezTo>
                <a:cubicBezTo>
                  <a:pt x="9564" y="36261"/>
                  <a:pt x="9691" y="36134"/>
                  <a:pt x="9691" y="35976"/>
                </a:cubicBezTo>
                <a:lnTo>
                  <a:pt x="9691" y="35944"/>
                </a:lnTo>
                <a:cubicBezTo>
                  <a:pt x="9691" y="35786"/>
                  <a:pt x="9564" y="35628"/>
                  <a:pt x="9406" y="35628"/>
                </a:cubicBezTo>
                <a:close/>
                <a:moveTo>
                  <a:pt x="133644" y="36451"/>
                </a:moveTo>
                <a:cubicBezTo>
                  <a:pt x="133485" y="36451"/>
                  <a:pt x="133327" y="36578"/>
                  <a:pt x="133327" y="36736"/>
                </a:cubicBezTo>
                <a:lnTo>
                  <a:pt x="133327" y="36768"/>
                </a:lnTo>
                <a:cubicBezTo>
                  <a:pt x="133327" y="36926"/>
                  <a:pt x="133485" y="37084"/>
                  <a:pt x="133644" y="37084"/>
                </a:cubicBezTo>
                <a:cubicBezTo>
                  <a:pt x="133802" y="37084"/>
                  <a:pt x="133929" y="36958"/>
                  <a:pt x="133929" y="36768"/>
                </a:cubicBezTo>
                <a:lnTo>
                  <a:pt x="133929" y="36736"/>
                </a:lnTo>
                <a:cubicBezTo>
                  <a:pt x="133929" y="36578"/>
                  <a:pt x="133802" y="36451"/>
                  <a:pt x="133644" y="36451"/>
                </a:cubicBezTo>
                <a:close/>
                <a:moveTo>
                  <a:pt x="9406" y="37274"/>
                </a:moveTo>
                <a:cubicBezTo>
                  <a:pt x="9247" y="37274"/>
                  <a:pt x="9121" y="37401"/>
                  <a:pt x="9121" y="37559"/>
                </a:cubicBezTo>
                <a:lnTo>
                  <a:pt x="9121" y="37591"/>
                </a:lnTo>
                <a:cubicBezTo>
                  <a:pt x="9121" y="37749"/>
                  <a:pt x="9247" y="37908"/>
                  <a:pt x="9406" y="37908"/>
                </a:cubicBezTo>
                <a:cubicBezTo>
                  <a:pt x="9564" y="37908"/>
                  <a:pt x="9691" y="37781"/>
                  <a:pt x="9691" y="37591"/>
                </a:cubicBezTo>
                <a:lnTo>
                  <a:pt x="9691" y="37559"/>
                </a:lnTo>
                <a:cubicBezTo>
                  <a:pt x="9691" y="37401"/>
                  <a:pt x="9564" y="37274"/>
                  <a:pt x="9406" y="37274"/>
                </a:cubicBezTo>
                <a:close/>
                <a:moveTo>
                  <a:pt x="133644" y="38066"/>
                </a:moveTo>
                <a:cubicBezTo>
                  <a:pt x="133485" y="38066"/>
                  <a:pt x="133327" y="38193"/>
                  <a:pt x="133327" y="38351"/>
                </a:cubicBezTo>
                <a:lnTo>
                  <a:pt x="133327" y="38414"/>
                </a:lnTo>
                <a:cubicBezTo>
                  <a:pt x="133327" y="38573"/>
                  <a:pt x="133485" y="38699"/>
                  <a:pt x="133644" y="38699"/>
                </a:cubicBezTo>
                <a:cubicBezTo>
                  <a:pt x="133802" y="38699"/>
                  <a:pt x="133929" y="38573"/>
                  <a:pt x="133929" y="38414"/>
                </a:cubicBezTo>
                <a:lnTo>
                  <a:pt x="133929" y="38351"/>
                </a:lnTo>
                <a:cubicBezTo>
                  <a:pt x="133929" y="38193"/>
                  <a:pt x="133802" y="38066"/>
                  <a:pt x="133644" y="38066"/>
                </a:cubicBezTo>
                <a:close/>
                <a:moveTo>
                  <a:pt x="8752" y="38549"/>
                </a:moveTo>
                <a:cubicBezTo>
                  <a:pt x="8692" y="38549"/>
                  <a:pt x="8632" y="38567"/>
                  <a:pt x="8582" y="38604"/>
                </a:cubicBezTo>
                <a:lnTo>
                  <a:pt x="8551" y="38604"/>
                </a:lnTo>
                <a:cubicBezTo>
                  <a:pt x="8424" y="38699"/>
                  <a:pt x="8392" y="38889"/>
                  <a:pt x="8487" y="39016"/>
                </a:cubicBezTo>
                <a:cubicBezTo>
                  <a:pt x="8519" y="39111"/>
                  <a:pt x="8614" y="39174"/>
                  <a:pt x="8709" y="39174"/>
                </a:cubicBezTo>
                <a:cubicBezTo>
                  <a:pt x="8772" y="39174"/>
                  <a:pt x="8836" y="39143"/>
                  <a:pt x="8899" y="39111"/>
                </a:cubicBezTo>
                <a:lnTo>
                  <a:pt x="8931" y="39079"/>
                </a:lnTo>
                <a:cubicBezTo>
                  <a:pt x="9057" y="38984"/>
                  <a:pt x="9089" y="38794"/>
                  <a:pt x="8994" y="38668"/>
                </a:cubicBezTo>
                <a:cubicBezTo>
                  <a:pt x="8937" y="38591"/>
                  <a:pt x="8844" y="38549"/>
                  <a:pt x="8752" y="38549"/>
                </a:cubicBezTo>
                <a:close/>
                <a:moveTo>
                  <a:pt x="7422" y="39468"/>
                </a:moveTo>
                <a:cubicBezTo>
                  <a:pt x="7362" y="39468"/>
                  <a:pt x="7302" y="39485"/>
                  <a:pt x="7252" y="39523"/>
                </a:cubicBezTo>
                <a:lnTo>
                  <a:pt x="7221" y="39523"/>
                </a:lnTo>
                <a:cubicBezTo>
                  <a:pt x="7062" y="39618"/>
                  <a:pt x="7031" y="39808"/>
                  <a:pt x="7126" y="39935"/>
                </a:cubicBezTo>
                <a:cubicBezTo>
                  <a:pt x="7189" y="40030"/>
                  <a:pt x="7284" y="40093"/>
                  <a:pt x="7379" y="40093"/>
                </a:cubicBezTo>
                <a:cubicBezTo>
                  <a:pt x="7442" y="40093"/>
                  <a:pt x="7506" y="40061"/>
                  <a:pt x="7537" y="40030"/>
                </a:cubicBezTo>
                <a:lnTo>
                  <a:pt x="7569" y="39998"/>
                </a:lnTo>
                <a:cubicBezTo>
                  <a:pt x="7727" y="39903"/>
                  <a:pt x="7759" y="39713"/>
                  <a:pt x="7664" y="39586"/>
                </a:cubicBezTo>
                <a:cubicBezTo>
                  <a:pt x="7606" y="39509"/>
                  <a:pt x="7514" y="39468"/>
                  <a:pt x="7422" y="39468"/>
                </a:cubicBezTo>
                <a:close/>
                <a:moveTo>
                  <a:pt x="133644" y="39681"/>
                </a:moveTo>
                <a:cubicBezTo>
                  <a:pt x="133485" y="39681"/>
                  <a:pt x="133327" y="39808"/>
                  <a:pt x="133327" y="39998"/>
                </a:cubicBezTo>
                <a:lnTo>
                  <a:pt x="133327" y="40030"/>
                </a:lnTo>
                <a:cubicBezTo>
                  <a:pt x="133327" y="40188"/>
                  <a:pt x="133485" y="40315"/>
                  <a:pt x="133644" y="40315"/>
                </a:cubicBezTo>
                <a:cubicBezTo>
                  <a:pt x="133802" y="40315"/>
                  <a:pt x="133929" y="40188"/>
                  <a:pt x="133929" y="40030"/>
                </a:cubicBezTo>
                <a:lnTo>
                  <a:pt x="133929" y="39998"/>
                </a:lnTo>
                <a:cubicBezTo>
                  <a:pt x="133929" y="39808"/>
                  <a:pt x="133802" y="39681"/>
                  <a:pt x="133644" y="39681"/>
                </a:cubicBezTo>
                <a:close/>
                <a:moveTo>
                  <a:pt x="6083" y="40386"/>
                </a:moveTo>
                <a:cubicBezTo>
                  <a:pt x="6020" y="40386"/>
                  <a:pt x="5953" y="40404"/>
                  <a:pt x="5891" y="40441"/>
                </a:cubicBezTo>
                <a:lnTo>
                  <a:pt x="5859" y="40441"/>
                </a:lnTo>
                <a:cubicBezTo>
                  <a:pt x="5732" y="40536"/>
                  <a:pt x="5701" y="40726"/>
                  <a:pt x="5796" y="40853"/>
                </a:cubicBezTo>
                <a:cubicBezTo>
                  <a:pt x="5859" y="40948"/>
                  <a:pt x="5954" y="41011"/>
                  <a:pt x="6049" y="41011"/>
                </a:cubicBezTo>
                <a:cubicBezTo>
                  <a:pt x="6112" y="41011"/>
                  <a:pt x="6144" y="40980"/>
                  <a:pt x="6207" y="40948"/>
                </a:cubicBezTo>
                <a:lnTo>
                  <a:pt x="6239" y="40916"/>
                </a:lnTo>
                <a:cubicBezTo>
                  <a:pt x="6366" y="40821"/>
                  <a:pt x="6397" y="40631"/>
                  <a:pt x="6302" y="40505"/>
                </a:cubicBezTo>
                <a:cubicBezTo>
                  <a:pt x="6264" y="40428"/>
                  <a:pt x="6179" y="40386"/>
                  <a:pt x="6083" y="40386"/>
                </a:cubicBezTo>
                <a:close/>
                <a:moveTo>
                  <a:pt x="4730" y="41304"/>
                </a:moveTo>
                <a:cubicBezTo>
                  <a:pt x="4670" y="41304"/>
                  <a:pt x="4610" y="41322"/>
                  <a:pt x="4560" y="41360"/>
                </a:cubicBezTo>
                <a:lnTo>
                  <a:pt x="4529" y="41360"/>
                </a:lnTo>
                <a:cubicBezTo>
                  <a:pt x="4402" y="41455"/>
                  <a:pt x="4370" y="41645"/>
                  <a:pt x="4465" y="41771"/>
                </a:cubicBezTo>
                <a:cubicBezTo>
                  <a:pt x="4529" y="41866"/>
                  <a:pt x="4624" y="41898"/>
                  <a:pt x="4719" y="41898"/>
                </a:cubicBezTo>
                <a:cubicBezTo>
                  <a:pt x="4750" y="41898"/>
                  <a:pt x="4814" y="41898"/>
                  <a:pt x="4877" y="41866"/>
                </a:cubicBezTo>
                <a:lnTo>
                  <a:pt x="4909" y="41835"/>
                </a:lnTo>
                <a:cubicBezTo>
                  <a:pt x="5035" y="41740"/>
                  <a:pt x="5067" y="41550"/>
                  <a:pt x="4972" y="41423"/>
                </a:cubicBezTo>
                <a:cubicBezTo>
                  <a:pt x="4915" y="41346"/>
                  <a:pt x="4822" y="41304"/>
                  <a:pt x="4730" y="41304"/>
                </a:cubicBezTo>
                <a:close/>
                <a:moveTo>
                  <a:pt x="133644" y="41296"/>
                </a:moveTo>
                <a:cubicBezTo>
                  <a:pt x="133485" y="41296"/>
                  <a:pt x="133327" y="41455"/>
                  <a:pt x="133327" y="41613"/>
                </a:cubicBezTo>
                <a:lnTo>
                  <a:pt x="133327" y="41645"/>
                </a:lnTo>
                <a:cubicBezTo>
                  <a:pt x="133327" y="41803"/>
                  <a:pt x="133485" y="41930"/>
                  <a:pt x="133644" y="41930"/>
                </a:cubicBezTo>
                <a:cubicBezTo>
                  <a:pt x="133802" y="41930"/>
                  <a:pt x="133929" y="41803"/>
                  <a:pt x="133929" y="41645"/>
                </a:cubicBezTo>
                <a:lnTo>
                  <a:pt x="133929" y="41613"/>
                </a:lnTo>
                <a:cubicBezTo>
                  <a:pt x="133929" y="41455"/>
                  <a:pt x="133802" y="41296"/>
                  <a:pt x="133644" y="41296"/>
                </a:cubicBezTo>
                <a:close/>
                <a:moveTo>
                  <a:pt x="3372" y="42215"/>
                </a:moveTo>
                <a:cubicBezTo>
                  <a:pt x="3322" y="42215"/>
                  <a:pt x="3273" y="42225"/>
                  <a:pt x="3230" y="42246"/>
                </a:cubicBezTo>
                <a:lnTo>
                  <a:pt x="3199" y="42278"/>
                </a:lnTo>
                <a:cubicBezTo>
                  <a:pt x="3072" y="42373"/>
                  <a:pt x="3040" y="42563"/>
                  <a:pt x="3135" y="42690"/>
                </a:cubicBezTo>
                <a:cubicBezTo>
                  <a:pt x="3167" y="42785"/>
                  <a:pt x="3262" y="42816"/>
                  <a:pt x="3357" y="42816"/>
                </a:cubicBezTo>
                <a:cubicBezTo>
                  <a:pt x="3420" y="42816"/>
                  <a:pt x="3484" y="42816"/>
                  <a:pt x="3547" y="42785"/>
                </a:cubicBezTo>
                <a:lnTo>
                  <a:pt x="3579" y="42753"/>
                </a:lnTo>
                <a:cubicBezTo>
                  <a:pt x="3705" y="42658"/>
                  <a:pt x="3737" y="42468"/>
                  <a:pt x="3642" y="42341"/>
                </a:cubicBezTo>
                <a:cubicBezTo>
                  <a:pt x="3579" y="42257"/>
                  <a:pt x="3473" y="42215"/>
                  <a:pt x="3372" y="42215"/>
                </a:cubicBezTo>
                <a:close/>
                <a:moveTo>
                  <a:pt x="133644" y="42943"/>
                </a:moveTo>
                <a:cubicBezTo>
                  <a:pt x="133485" y="42943"/>
                  <a:pt x="133327" y="43070"/>
                  <a:pt x="133327" y="43228"/>
                </a:cubicBezTo>
                <a:lnTo>
                  <a:pt x="133327" y="43260"/>
                </a:lnTo>
                <a:cubicBezTo>
                  <a:pt x="133327" y="43418"/>
                  <a:pt x="133485" y="43545"/>
                  <a:pt x="133644" y="43545"/>
                </a:cubicBezTo>
                <a:cubicBezTo>
                  <a:pt x="133802" y="43545"/>
                  <a:pt x="133929" y="43386"/>
                  <a:pt x="133929" y="43228"/>
                </a:cubicBezTo>
                <a:cubicBezTo>
                  <a:pt x="133929" y="43070"/>
                  <a:pt x="133802" y="42943"/>
                  <a:pt x="133644" y="42943"/>
                </a:cubicBezTo>
                <a:close/>
                <a:moveTo>
                  <a:pt x="2070" y="43141"/>
                </a:moveTo>
                <a:cubicBezTo>
                  <a:pt x="2010" y="43141"/>
                  <a:pt x="1950" y="43159"/>
                  <a:pt x="1900" y="43196"/>
                </a:cubicBezTo>
                <a:lnTo>
                  <a:pt x="1869" y="43196"/>
                </a:lnTo>
                <a:cubicBezTo>
                  <a:pt x="1710" y="43291"/>
                  <a:pt x="1679" y="43481"/>
                  <a:pt x="1774" y="43608"/>
                </a:cubicBezTo>
                <a:cubicBezTo>
                  <a:pt x="1837" y="43703"/>
                  <a:pt x="1932" y="43735"/>
                  <a:pt x="2027" y="43735"/>
                </a:cubicBezTo>
                <a:cubicBezTo>
                  <a:pt x="2090" y="43735"/>
                  <a:pt x="2154" y="43735"/>
                  <a:pt x="2185" y="43703"/>
                </a:cubicBezTo>
                <a:lnTo>
                  <a:pt x="2217" y="43671"/>
                </a:lnTo>
                <a:cubicBezTo>
                  <a:pt x="2344" y="43576"/>
                  <a:pt x="2375" y="43386"/>
                  <a:pt x="2312" y="43260"/>
                </a:cubicBezTo>
                <a:cubicBezTo>
                  <a:pt x="2254" y="43183"/>
                  <a:pt x="2162" y="43141"/>
                  <a:pt x="2070" y="43141"/>
                </a:cubicBezTo>
                <a:close/>
                <a:moveTo>
                  <a:pt x="812" y="44123"/>
                </a:moveTo>
                <a:cubicBezTo>
                  <a:pt x="720" y="44123"/>
                  <a:pt x="628" y="44165"/>
                  <a:pt x="570" y="44241"/>
                </a:cubicBezTo>
                <a:lnTo>
                  <a:pt x="538" y="44273"/>
                </a:lnTo>
                <a:cubicBezTo>
                  <a:pt x="443" y="44400"/>
                  <a:pt x="443" y="44590"/>
                  <a:pt x="602" y="44685"/>
                </a:cubicBezTo>
                <a:cubicBezTo>
                  <a:pt x="633" y="44748"/>
                  <a:pt x="697" y="44748"/>
                  <a:pt x="760" y="44748"/>
                </a:cubicBezTo>
                <a:cubicBezTo>
                  <a:pt x="855" y="44748"/>
                  <a:pt x="950" y="44717"/>
                  <a:pt x="1013" y="44622"/>
                </a:cubicBezTo>
                <a:cubicBezTo>
                  <a:pt x="1140" y="44495"/>
                  <a:pt x="1108" y="44305"/>
                  <a:pt x="982" y="44178"/>
                </a:cubicBezTo>
                <a:cubicBezTo>
                  <a:pt x="932" y="44141"/>
                  <a:pt x="872" y="44123"/>
                  <a:pt x="812" y="44123"/>
                </a:cubicBezTo>
                <a:close/>
                <a:moveTo>
                  <a:pt x="133644" y="44558"/>
                </a:moveTo>
                <a:cubicBezTo>
                  <a:pt x="133485" y="44558"/>
                  <a:pt x="133327" y="44685"/>
                  <a:pt x="133327" y="44843"/>
                </a:cubicBezTo>
                <a:lnTo>
                  <a:pt x="133327" y="44907"/>
                </a:lnTo>
                <a:cubicBezTo>
                  <a:pt x="133327" y="45065"/>
                  <a:pt x="133485" y="45192"/>
                  <a:pt x="133644" y="45192"/>
                </a:cubicBezTo>
                <a:cubicBezTo>
                  <a:pt x="133802" y="45192"/>
                  <a:pt x="133929" y="45065"/>
                  <a:pt x="133929" y="44907"/>
                </a:cubicBezTo>
                <a:lnTo>
                  <a:pt x="133929" y="44843"/>
                </a:lnTo>
                <a:cubicBezTo>
                  <a:pt x="133929" y="44685"/>
                  <a:pt x="133802" y="44558"/>
                  <a:pt x="133644" y="44558"/>
                </a:cubicBezTo>
                <a:close/>
                <a:moveTo>
                  <a:pt x="317" y="45635"/>
                </a:moveTo>
                <a:cubicBezTo>
                  <a:pt x="127" y="45667"/>
                  <a:pt x="0" y="45793"/>
                  <a:pt x="32" y="45952"/>
                </a:cubicBezTo>
                <a:lnTo>
                  <a:pt x="32" y="46015"/>
                </a:lnTo>
                <a:cubicBezTo>
                  <a:pt x="32" y="46173"/>
                  <a:pt x="158" y="46268"/>
                  <a:pt x="317" y="46268"/>
                </a:cubicBezTo>
                <a:lnTo>
                  <a:pt x="348" y="46268"/>
                </a:lnTo>
                <a:cubicBezTo>
                  <a:pt x="507" y="46268"/>
                  <a:pt x="633" y="46142"/>
                  <a:pt x="602" y="45952"/>
                </a:cubicBezTo>
                <a:lnTo>
                  <a:pt x="602" y="45920"/>
                </a:lnTo>
                <a:cubicBezTo>
                  <a:pt x="602" y="45762"/>
                  <a:pt x="475" y="45635"/>
                  <a:pt x="317" y="45635"/>
                </a:cubicBezTo>
                <a:close/>
                <a:moveTo>
                  <a:pt x="133644" y="46173"/>
                </a:moveTo>
                <a:cubicBezTo>
                  <a:pt x="133485" y="46173"/>
                  <a:pt x="133327" y="46300"/>
                  <a:pt x="133327" y="46490"/>
                </a:cubicBezTo>
                <a:lnTo>
                  <a:pt x="133327" y="46522"/>
                </a:lnTo>
                <a:cubicBezTo>
                  <a:pt x="133327" y="46680"/>
                  <a:pt x="133485" y="46807"/>
                  <a:pt x="133644" y="46807"/>
                </a:cubicBezTo>
                <a:cubicBezTo>
                  <a:pt x="133802" y="46807"/>
                  <a:pt x="133929" y="46680"/>
                  <a:pt x="133929" y="46522"/>
                </a:cubicBezTo>
                <a:lnTo>
                  <a:pt x="133929" y="46490"/>
                </a:lnTo>
                <a:cubicBezTo>
                  <a:pt x="133929" y="46300"/>
                  <a:pt x="133802" y="46173"/>
                  <a:pt x="133644" y="46173"/>
                </a:cubicBezTo>
                <a:close/>
                <a:moveTo>
                  <a:pt x="930" y="47119"/>
                </a:moveTo>
                <a:cubicBezTo>
                  <a:pt x="860" y="47119"/>
                  <a:pt x="787" y="47143"/>
                  <a:pt x="728" y="47187"/>
                </a:cubicBezTo>
                <a:cubicBezTo>
                  <a:pt x="602" y="47313"/>
                  <a:pt x="602" y="47503"/>
                  <a:pt x="728" y="47630"/>
                </a:cubicBezTo>
                <a:lnTo>
                  <a:pt x="760" y="47662"/>
                </a:lnTo>
                <a:cubicBezTo>
                  <a:pt x="823" y="47725"/>
                  <a:pt x="887" y="47725"/>
                  <a:pt x="950" y="47725"/>
                </a:cubicBezTo>
                <a:cubicBezTo>
                  <a:pt x="1045" y="47725"/>
                  <a:pt x="1108" y="47693"/>
                  <a:pt x="1172" y="47662"/>
                </a:cubicBezTo>
                <a:cubicBezTo>
                  <a:pt x="1267" y="47535"/>
                  <a:pt x="1267" y="47345"/>
                  <a:pt x="1172" y="47218"/>
                </a:cubicBezTo>
                <a:lnTo>
                  <a:pt x="1140" y="47218"/>
                </a:lnTo>
                <a:cubicBezTo>
                  <a:pt x="1089" y="47150"/>
                  <a:pt x="1011" y="47119"/>
                  <a:pt x="930" y="47119"/>
                </a:cubicBezTo>
                <a:close/>
                <a:moveTo>
                  <a:pt x="133644" y="47788"/>
                </a:moveTo>
                <a:cubicBezTo>
                  <a:pt x="133485" y="47788"/>
                  <a:pt x="133327" y="47947"/>
                  <a:pt x="133327" y="48105"/>
                </a:cubicBezTo>
                <a:lnTo>
                  <a:pt x="133327" y="48137"/>
                </a:lnTo>
                <a:cubicBezTo>
                  <a:pt x="133327" y="48295"/>
                  <a:pt x="133485" y="48422"/>
                  <a:pt x="133644" y="48422"/>
                </a:cubicBezTo>
                <a:cubicBezTo>
                  <a:pt x="133802" y="48422"/>
                  <a:pt x="133929" y="48295"/>
                  <a:pt x="133929" y="48137"/>
                </a:cubicBezTo>
                <a:lnTo>
                  <a:pt x="133929" y="48105"/>
                </a:lnTo>
                <a:cubicBezTo>
                  <a:pt x="133929" y="47947"/>
                  <a:pt x="133802" y="47788"/>
                  <a:pt x="133644" y="47788"/>
                </a:cubicBezTo>
                <a:close/>
                <a:moveTo>
                  <a:pt x="2327" y="47954"/>
                </a:moveTo>
                <a:cubicBezTo>
                  <a:pt x="2219" y="47954"/>
                  <a:pt x="2105" y="48012"/>
                  <a:pt x="2059" y="48105"/>
                </a:cubicBezTo>
                <a:cubicBezTo>
                  <a:pt x="1964" y="48263"/>
                  <a:pt x="2027" y="48422"/>
                  <a:pt x="2185" y="48517"/>
                </a:cubicBezTo>
                <a:lnTo>
                  <a:pt x="2217" y="48517"/>
                </a:lnTo>
                <a:cubicBezTo>
                  <a:pt x="2249" y="48548"/>
                  <a:pt x="2312" y="48548"/>
                  <a:pt x="2344" y="48548"/>
                </a:cubicBezTo>
                <a:cubicBezTo>
                  <a:pt x="2470" y="48548"/>
                  <a:pt x="2565" y="48485"/>
                  <a:pt x="2629" y="48390"/>
                </a:cubicBezTo>
                <a:cubicBezTo>
                  <a:pt x="2692" y="48232"/>
                  <a:pt x="2629" y="48073"/>
                  <a:pt x="2470" y="47978"/>
                </a:cubicBezTo>
                <a:lnTo>
                  <a:pt x="2439" y="47978"/>
                </a:lnTo>
                <a:cubicBezTo>
                  <a:pt x="2405" y="47961"/>
                  <a:pt x="2366" y="47954"/>
                  <a:pt x="2327" y="47954"/>
                </a:cubicBezTo>
                <a:close/>
                <a:moveTo>
                  <a:pt x="3792" y="48651"/>
                </a:moveTo>
                <a:cubicBezTo>
                  <a:pt x="3691" y="48651"/>
                  <a:pt x="3586" y="48716"/>
                  <a:pt x="3515" y="48833"/>
                </a:cubicBezTo>
                <a:cubicBezTo>
                  <a:pt x="3452" y="48960"/>
                  <a:pt x="3547" y="49150"/>
                  <a:pt x="3674" y="49213"/>
                </a:cubicBezTo>
                <a:cubicBezTo>
                  <a:pt x="3737" y="49245"/>
                  <a:pt x="3769" y="49245"/>
                  <a:pt x="3800" y="49245"/>
                </a:cubicBezTo>
                <a:cubicBezTo>
                  <a:pt x="3927" y="49245"/>
                  <a:pt x="4022" y="49182"/>
                  <a:pt x="4085" y="49087"/>
                </a:cubicBezTo>
                <a:cubicBezTo>
                  <a:pt x="4149" y="48928"/>
                  <a:pt x="4085" y="48770"/>
                  <a:pt x="3927" y="48675"/>
                </a:cubicBezTo>
                <a:lnTo>
                  <a:pt x="3895" y="48675"/>
                </a:lnTo>
                <a:cubicBezTo>
                  <a:pt x="3863" y="48659"/>
                  <a:pt x="3828" y="48651"/>
                  <a:pt x="3792" y="48651"/>
                </a:cubicBezTo>
                <a:close/>
                <a:moveTo>
                  <a:pt x="5253" y="49347"/>
                </a:moveTo>
                <a:cubicBezTo>
                  <a:pt x="5133" y="49347"/>
                  <a:pt x="5018" y="49406"/>
                  <a:pt x="4972" y="49499"/>
                </a:cubicBezTo>
                <a:cubicBezTo>
                  <a:pt x="4909" y="49657"/>
                  <a:pt x="4972" y="49847"/>
                  <a:pt x="5130" y="49910"/>
                </a:cubicBezTo>
                <a:lnTo>
                  <a:pt x="5162" y="49910"/>
                </a:lnTo>
                <a:cubicBezTo>
                  <a:pt x="5194" y="49942"/>
                  <a:pt x="5225" y="49942"/>
                  <a:pt x="5289" y="49942"/>
                </a:cubicBezTo>
                <a:cubicBezTo>
                  <a:pt x="5384" y="49942"/>
                  <a:pt x="5510" y="49879"/>
                  <a:pt x="5542" y="49784"/>
                </a:cubicBezTo>
                <a:cubicBezTo>
                  <a:pt x="5605" y="49625"/>
                  <a:pt x="5542" y="49467"/>
                  <a:pt x="5415" y="49404"/>
                </a:cubicBezTo>
                <a:lnTo>
                  <a:pt x="5384" y="49372"/>
                </a:lnTo>
                <a:cubicBezTo>
                  <a:pt x="5341" y="49355"/>
                  <a:pt x="5297" y="49347"/>
                  <a:pt x="5253" y="49347"/>
                </a:cubicBezTo>
                <a:close/>
                <a:moveTo>
                  <a:pt x="133644" y="49435"/>
                </a:moveTo>
                <a:cubicBezTo>
                  <a:pt x="133485" y="49435"/>
                  <a:pt x="133327" y="49562"/>
                  <a:pt x="133327" y="49720"/>
                </a:cubicBezTo>
                <a:lnTo>
                  <a:pt x="133327" y="49752"/>
                </a:lnTo>
                <a:cubicBezTo>
                  <a:pt x="133327" y="49910"/>
                  <a:pt x="133485" y="50069"/>
                  <a:pt x="133644" y="50069"/>
                </a:cubicBezTo>
                <a:cubicBezTo>
                  <a:pt x="133802" y="50069"/>
                  <a:pt x="133929" y="49942"/>
                  <a:pt x="133929" y="49752"/>
                </a:cubicBezTo>
                <a:lnTo>
                  <a:pt x="133929" y="49720"/>
                </a:lnTo>
                <a:cubicBezTo>
                  <a:pt x="133929" y="49562"/>
                  <a:pt x="133802" y="49435"/>
                  <a:pt x="133644" y="49435"/>
                </a:cubicBezTo>
                <a:close/>
                <a:moveTo>
                  <a:pt x="6715" y="50044"/>
                </a:moveTo>
                <a:cubicBezTo>
                  <a:pt x="6602" y="50044"/>
                  <a:pt x="6498" y="50102"/>
                  <a:pt x="6429" y="50195"/>
                </a:cubicBezTo>
                <a:cubicBezTo>
                  <a:pt x="6366" y="50354"/>
                  <a:pt x="6429" y="50544"/>
                  <a:pt x="6587" y="50607"/>
                </a:cubicBezTo>
                <a:lnTo>
                  <a:pt x="6619" y="50607"/>
                </a:lnTo>
                <a:cubicBezTo>
                  <a:pt x="6651" y="50639"/>
                  <a:pt x="6714" y="50639"/>
                  <a:pt x="6746" y="50639"/>
                </a:cubicBezTo>
                <a:cubicBezTo>
                  <a:pt x="6841" y="50639"/>
                  <a:pt x="6967" y="50575"/>
                  <a:pt x="6999" y="50480"/>
                </a:cubicBezTo>
                <a:cubicBezTo>
                  <a:pt x="7094" y="50322"/>
                  <a:pt x="7031" y="50164"/>
                  <a:pt x="6872" y="50100"/>
                </a:cubicBezTo>
                <a:lnTo>
                  <a:pt x="6841" y="50069"/>
                </a:lnTo>
                <a:cubicBezTo>
                  <a:pt x="6798" y="50052"/>
                  <a:pt x="6756" y="50044"/>
                  <a:pt x="6715" y="50044"/>
                </a:cubicBezTo>
                <a:close/>
                <a:moveTo>
                  <a:pt x="8176" y="50741"/>
                </a:moveTo>
                <a:cubicBezTo>
                  <a:pt x="8064" y="50741"/>
                  <a:pt x="7964" y="50806"/>
                  <a:pt x="7917" y="50924"/>
                </a:cubicBezTo>
                <a:cubicBezTo>
                  <a:pt x="7854" y="51050"/>
                  <a:pt x="7949" y="51240"/>
                  <a:pt x="8076" y="51335"/>
                </a:cubicBezTo>
                <a:lnTo>
                  <a:pt x="8202" y="51335"/>
                </a:lnTo>
                <a:cubicBezTo>
                  <a:pt x="8329" y="51335"/>
                  <a:pt x="8424" y="51272"/>
                  <a:pt x="8487" y="51177"/>
                </a:cubicBezTo>
                <a:cubicBezTo>
                  <a:pt x="8551" y="51019"/>
                  <a:pt x="8487" y="50860"/>
                  <a:pt x="8329" y="50797"/>
                </a:cubicBezTo>
                <a:lnTo>
                  <a:pt x="8297" y="50765"/>
                </a:lnTo>
                <a:cubicBezTo>
                  <a:pt x="8256" y="50749"/>
                  <a:pt x="8216" y="50741"/>
                  <a:pt x="8176" y="50741"/>
                </a:cubicBezTo>
                <a:close/>
                <a:moveTo>
                  <a:pt x="133644" y="51050"/>
                </a:moveTo>
                <a:cubicBezTo>
                  <a:pt x="133485" y="51050"/>
                  <a:pt x="133327" y="51177"/>
                  <a:pt x="133327" y="51335"/>
                </a:cubicBezTo>
                <a:lnTo>
                  <a:pt x="133327" y="51399"/>
                </a:lnTo>
                <a:cubicBezTo>
                  <a:pt x="133327" y="51557"/>
                  <a:pt x="133485" y="51652"/>
                  <a:pt x="133644" y="51652"/>
                </a:cubicBezTo>
                <a:cubicBezTo>
                  <a:pt x="133802" y="51652"/>
                  <a:pt x="133929" y="51494"/>
                  <a:pt x="133929" y="51335"/>
                </a:cubicBezTo>
                <a:cubicBezTo>
                  <a:pt x="133929" y="51177"/>
                  <a:pt x="133802" y="51050"/>
                  <a:pt x="133644" y="51050"/>
                </a:cubicBezTo>
                <a:close/>
                <a:moveTo>
                  <a:pt x="9406" y="51589"/>
                </a:moveTo>
                <a:cubicBezTo>
                  <a:pt x="9247" y="51589"/>
                  <a:pt x="9121" y="51715"/>
                  <a:pt x="9121" y="51874"/>
                </a:cubicBezTo>
                <a:lnTo>
                  <a:pt x="9121" y="51905"/>
                </a:lnTo>
                <a:cubicBezTo>
                  <a:pt x="9121" y="52095"/>
                  <a:pt x="9247" y="52222"/>
                  <a:pt x="9406" y="52222"/>
                </a:cubicBezTo>
                <a:cubicBezTo>
                  <a:pt x="9564" y="52222"/>
                  <a:pt x="9691" y="52095"/>
                  <a:pt x="9691" y="51905"/>
                </a:cubicBezTo>
                <a:lnTo>
                  <a:pt x="9691" y="51874"/>
                </a:lnTo>
                <a:cubicBezTo>
                  <a:pt x="9691" y="51715"/>
                  <a:pt x="9564" y="51589"/>
                  <a:pt x="9406" y="51589"/>
                </a:cubicBezTo>
                <a:close/>
                <a:moveTo>
                  <a:pt x="133644" y="52665"/>
                </a:moveTo>
                <a:cubicBezTo>
                  <a:pt x="133485" y="52665"/>
                  <a:pt x="133327" y="52792"/>
                  <a:pt x="133327" y="52982"/>
                </a:cubicBezTo>
                <a:lnTo>
                  <a:pt x="133327" y="53014"/>
                </a:lnTo>
                <a:cubicBezTo>
                  <a:pt x="133327" y="53172"/>
                  <a:pt x="133485" y="53299"/>
                  <a:pt x="133644" y="53299"/>
                </a:cubicBezTo>
                <a:cubicBezTo>
                  <a:pt x="133802" y="53299"/>
                  <a:pt x="133929" y="53172"/>
                  <a:pt x="133929" y="53014"/>
                </a:cubicBezTo>
                <a:lnTo>
                  <a:pt x="133929" y="52982"/>
                </a:lnTo>
                <a:cubicBezTo>
                  <a:pt x="133929" y="52792"/>
                  <a:pt x="133802" y="52665"/>
                  <a:pt x="133644" y="52665"/>
                </a:cubicBezTo>
                <a:close/>
                <a:moveTo>
                  <a:pt x="9406" y="53235"/>
                </a:moveTo>
                <a:cubicBezTo>
                  <a:pt x="9247" y="53235"/>
                  <a:pt x="9121" y="53394"/>
                  <a:pt x="9121" y="53552"/>
                </a:cubicBezTo>
                <a:cubicBezTo>
                  <a:pt x="9121" y="53710"/>
                  <a:pt x="9247" y="53837"/>
                  <a:pt x="9406" y="53837"/>
                </a:cubicBezTo>
                <a:cubicBezTo>
                  <a:pt x="9564" y="53837"/>
                  <a:pt x="9691" y="53710"/>
                  <a:pt x="9691" y="53552"/>
                </a:cubicBezTo>
                <a:lnTo>
                  <a:pt x="9691" y="53489"/>
                </a:lnTo>
                <a:cubicBezTo>
                  <a:pt x="9691" y="53330"/>
                  <a:pt x="9564" y="53235"/>
                  <a:pt x="9406" y="53235"/>
                </a:cubicBezTo>
                <a:close/>
                <a:moveTo>
                  <a:pt x="133644" y="54281"/>
                </a:moveTo>
                <a:cubicBezTo>
                  <a:pt x="133485" y="54281"/>
                  <a:pt x="133327" y="54439"/>
                  <a:pt x="133327" y="54597"/>
                </a:cubicBezTo>
                <a:lnTo>
                  <a:pt x="133327" y="54629"/>
                </a:lnTo>
                <a:cubicBezTo>
                  <a:pt x="133327" y="54787"/>
                  <a:pt x="133485" y="54914"/>
                  <a:pt x="133644" y="54914"/>
                </a:cubicBezTo>
                <a:cubicBezTo>
                  <a:pt x="133802" y="54914"/>
                  <a:pt x="133929" y="54787"/>
                  <a:pt x="133929" y="54629"/>
                </a:cubicBezTo>
                <a:lnTo>
                  <a:pt x="133929" y="54597"/>
                </a:lnTo>
                <a:cubicBezTo>
                  <a:pt x="133929" y="54439"/>
                  <a:pt x="133802" y="54281"/>
                  <a:pt x="133644" y="54281"/>
                </a:cubicBezTo>
                <a:close/>
                <a:moveTo>
                  <a:pt x="9406" y="54819"/>
                </a:moveTo>
                <a:cubicBezTo>
                  <a:pt x="9247" y="54819"/>
                  <a:pt x="9121" y="54977"/>
                  <a:pt x="9121" y="55136"/>
                </a:cubicBezTo>
                <a:lnTo>
                  <a:pt x="9121" y="55167"/>
                </a:lnTo>
                <a:cubicBezTo>
                  <a:pt x="9121" y="55326"/>
                  <a:pt x="9247" y="55452"/>
                  <a:pt x="9406" y="55452"/>
                </a:cubicBezTo>
                <a:cubicBezTo>
                  <a:pt x="9564" y="55452"/>
                  <a:pt x="9691" y="55326"/>
                  <a:pt x="9691" y="55167"/>
                </a:cubicBezTo>
                <a:lnTo>
                  <a:pt x="9691" y="55136"/>
                </a:lnTo>
                <a:cubicBezTo>
                  <a:pt x="9691" y="54977"/>
                  <a:pt x="9564" y="54819"/>
                  <a:pt x="9406" y="54819"/>
                </a:cubicBezTo>
                <a:close/>
                <a:moveTo>
                  <a:pt x="133644" y="55927"/>
                </a:moveTo>
                <a:cubicBezTo>
                  <a:pt x="133485" y="55927"/>
                  <a:pt x="133327" y="56054"/>
                  <a:pt x="133327" y="56212"/>
                </a:cubicBezTo>
                <a:lnTo>
                  <a:pt x="133327" y="56244"/>
                </a:lnTo>
                <a:cubicBezTo>
                  <a:pt x="133327" y="56402"/>
                  <a:pt x="133485" y="56561"/>
                  <a:pt x="133644" y="56561"/>
                </a:cubicBezTo>
                <a:cubicBezTo>
                  <a:pt x="133802" y="56561"/>
                  <a:pt x="133929" y="56434"/>
                  <a:pt x="133929" y="56244"/>
                </a:cubicBezTo>
                <a:lnTo>
                  <a:pt x="133929" y="56212"/>
                </a:lnTo>
                <a:cubicBezTo>
                  <a:pt x="133929" y="56054"/>
                  <a:pt x="133802" y="55927"/>
                  <a:pt x="133644" y="55927"/>
                </a:cubicBezTo>
                <a:close/>
                <a:moveTo>
                  <a:pt x="9406" y="56466"/>
                </a:moveTo>
                <a:cubicBezTo>
                  <a:pt x="9247" y="56466"/>
                  <a:pt x="9121" y="56592"/>
                  <a:pt x="9121" y="56751"/>
                </a:cubicBezTo>
                <a:lnTo>
                  <a:pt x="9121" y="56782"/>
                </a:lnTo>
                <a:cubicBezTo>
                  <a:pt x="9121" y="56941"/>
                  <a:pt x="9247" y="57099"/>
                  <a:pt x="9406" y="57099"/>
                </a:cubicBezTo>
                <a:cubicBezTo>
                  <a:pt x="9564" y="57099"/>
                  <a:pt x="9691" y="56941"/>
                  <a:pt x="9691" y="56782"/>
                </a:cubicBezTo>
                <a:lnTo>
                  <a:pt x="9691" y="56751"/>
                </a:lnTo>
                <a:cubicBezTo>
                  <a:pt x="9691" y="56592"/>
                  <a:pt x="9564" y="56466"/>
                  <a:pt x="9406" y="56466"/>
                </a:cubicBezTo>
                <a:close/>
                <a:moveTo>
                  <a:pt x="133644" y="57542"/>
                </a:moveTo>
                <a:cubicBezTo>
                  <a:pt x="133485" y="57542"/>
                  <a:pt x="133327" y="57669"/>
                  <a:pt x="133327" y="57827"/>
                </a:cubicBezTo>
                <a:lnTo>
                  <a:pt x="133327" y="57891"/>
                </a:lnTo>
                <a:cubicBezTo>
                  <a:pt x="133327" y="58049"/>
                  <a:pt x="133485" y="58144"/>
                  <a:pt x="133644" y="58144"/>
                </a:cubicBezTo>
                <a:cubicBezTo>
                  <a:pt x="133802" y="58144"/>
                  <a:pt x="133929" y="57986"/>
                  <a:pt x="133929" y="57827"/>
                </a:cubicBezTo>
                <a:cubicBezTo>
                  <a:pt x="133929" y="57669"/>
                  <a:pt x="133802" y="57542"/>
                  <a:pt x="133644" y="57542"/>
                </a:cubicBezTo>
                <a:close/>
                <a:moveTo>
                  <a:pt x="9406" y="58081"/>
                </a:moveTo>
                <a:cubicBezTo>
                  <a:pt x="9247" y="58081"/>
                  <a:pt x="9121" y="58207"/>
                  <a:pt x="9121" y="58366"/>
                </a:cubicBezTo>
                <a:lnTo>
                  <a:pt x="9121" y="58397"/>
                </a:lnTo>
                <a:cubicBezTo>
                  <a:pt x="9121" y="58587"/>
                  <a:pt x="9247" y="58714"/>
                  <a:pt x="9406" y="58714"/>
                </a:cubicBezTo>
                <a:cubicBezTo>
                  <a:pt x="9564" y="58714"/>
                  <a:pt x="9691" y="58587"/>
                  <a:pt x="9691" y="58397"/>
                </a:cubicBezTo>
                <a:lnTo>
                  <a:pt x="9691" y="58366"/>
                </a:lnTo>
                <a:cubicBezTo>
                  <a:pt x="9691" y="58207"/>
                  <a:pt x="9564" y="58081"/>
                  <a:pt x="9406" y="58081"/>
                </a:cubicBezTo>
                <a:close/>
                <a:moveTo>
                  <a:pt x="133644" y="59158"/>
                </a:moveTo>
                <a:cubicBezTo>
                  <a:pt x="133485" y="59158"/>
                  <a:pt x="133327" y="59284"/>
                  <a:pt x="133327" y="59443"/>
                </a:cubicBezTo>
                <a:lnTo>
                  <a:pt x="133327" y="59506"/>
                </a:lnTo>
                <a:cubicBezTo>
                  <a:pt x="133327" y="59664"/>
                  <a:pt x="133485" y="59791"/>
                  <a:pt x="133644" y="59791"/>
                </a:cubicBezTo>
                <a:cubicBezTo>
                  <a:pt x="133802" y="59791"/>
                  <a:pt x="133929" y="59664"/>
                  <a:pt x="133929" y="59506"/>
                </a:cubicBezTo>
                <a:lnTo>
                  <a:pt x="133929" y="59443"/>
                </a:lnTo>
                <a:cubicBezTo>
                  <a:pt x="133929" y="59284"/>
                  <a:pt x="133802" y="59158"/>
                  <a:pt x="133644" y="59158"/>
                </a:cubicBezTo>
                <a:close/>
                <a:moveTo>
                  <a:pt x="9406" y="59696"/>
                </a:moveTo>
                <a:cubicBezTo>
                  <a:pt x="9247" y="59696"/>
                  <a:pt x="9121" y="59823"/>
                  <a:pt x="9121" y="59981"/>
                </a:cubicBezTo>
                <a:lnTo>
                  <a:pt x="9121" y="60044"/>
                </a:lnTo>
                <a:cubicBezTo>
                  <a:pt x="9121" y="60203"/>
                  <a:pt x="9247" y="60329"/>
                  <a:pt x="9406" y="60329"/>
                </a:cubicBezTo>
                <a:cubicBezTo>
                  <a:pt x="9564" y="60329"/>
                  <a:pt x="9691" y="60203"/>
                  <a:pt x="9691" y="60044"/>
                </a:cubicBezTo>
                <a:lnTo>
                  <a:pt x="9691" y="59981"/>
                </a:lnTo>
                <a:cubicBezTo>
                  <a:pt x="9691" y="59823"/>
                  <a:pt x="9564" y="59696"/>
                  <a:pt x="9406" y="59696"/>
                </a:cubicBezTo>
                <a:close/>
                <a:moveTo>
                  <a:pt x="133644" y="60773"/>
                </a:moveTo>
                <a:cubicBezTo>
                  <a:pt x="133485" y="60773"/>
                  <a:pt x="133327" y="60931"/>
                  <a:pt x="133327" y="61089"/>
                </a:cubicBezTo>
                <a:lnTo>
                  <a:pt x="133327" y="61121"/>
                </a:lnTo>
                <a:cubicBezTo>
                  <a:pt x="133327" y="61279"/>
                  <a:pt x="133485" y="61406"/>
                  <a:pt x="133644" y="61406"/>
                </a:cubicBezTo>
                <a:cubicBezTo>
                  <a:pt x="133802" y="61406"/>
                  <a:pt x="133929" y="61279"/>
                  <a:pt x="133929" y="61121"/>
                </a:cubicBezTo>
                <a:lnTo>
                  <a:pt x="133929" y="61089"/>
                </a:lnTo>
                <a:cubicBezTo>
                  <a:pt x="133929" y="60931"/>
                  <a:pt x="133802" y="60773"/>
                  <a:pt x="133644" y="60773"/>
                </a:cubicBezTo>
                <a:close/>
                <a:moveTo>
                  <a:pt x="9406" y="61343"/>
                </a:moveTo>
                <a:cubicBezTo>
                  <a:pt x="9247" y="61343"/>
                  <a:pt x="9121" y="61501"/>
                  <a:pt x="9121" y="61659"/>
                </a:cubicBezTo>
                <a:cubicBezTo>
                  <a:pt x="9121" y="61818"/>
                  <a:pt x="9247" y="61944"/>
                  <a:pt x="9406" y="61944"/>
                </a:cubicBezTo>
                <a:cubicBezTo>
                  <a:pt x="9564" y="61944"/>
                  <a:pt x="9691" y="61818"/>
                  <a:pt x="9691" y="61659"/>
                </a:cubicBezTo>
                <a:lnTo>
                  <a:pt x="9691" y="61628"/>
                </a:lnTo>
                <a:cubicBezTo>
                  <a:pt x="9691" y="61469"/>
                  <a:pt x="9564" y="61343"/>
                  <a:pt x="9406" y="61343"/>
                </a:cubicBezTo>
                <a:close/>
                <a:moveTo>
                  <a:pt x="133644" y="62419"/>
                </a:moveTo>
                <a:cubicBezTo>
                  <a:pt x="133485" y="62419"/>
                  <a:pt x="133327" y="62546"/>
                  <a:pt x="133327" y="62704"/>
                </a:cubicBezTo>
                <a:lnTo>
                  <a:pt x="133327" y="62736"/>
                </a:lnTo>
                <a:cubicBezTo>
                  <a:pt x="133327" y="62894"/>
                  <a:pt x="133485" y="63053"/>
                  <a:pt x="133644" y="63053"/>
                </a:cubicBezTo>
                <a:cubicBezTo>
                  <a:pt x="133802" y="63053"/>
                  <a:pt x="133929" y="62926"/>
                  <a:pt x="133929" y="62736"/>
                </a:cubicBezTo>
                <a:lnTo>
                  <a:pt x="133929" y="62704"/>
                </a:lnTo>
                <a:cubicBezTo>
                  <a:pt x="133929" y="62546"/>
                  <a:pt x="133802" y="62419"/>
                  <a:pt x="133644" y="62419"/>
                </a:cubicBezTo>
                <a:close/>
                <a:moveTo>
                  <a:pt x="9406" y="62958"/>
                </a:moveTo>
                <a:cubicBezTo>
                  <a:pt x="9247" y="62958"/>
                  <a:pt x="9121" y="63084"/>
                  <a:pt x="9121" y="63243"/>
                </a:cubicBezTo>
                <a:lnTo>
                  <a:pt x="9121" y="63274"/>
                </a:lnTo>
                <a:cubicBezTo>
                  <a:pt x="9121" y="63433"/>
                  <a:pt x="9247" y="63591"/>
                  <a:pt x="9406" y="63591"/>
                </a:cubicBezTo>
                <a:cubicBezTo>
                  <a:pt x="9564" y="63591"/>
                  <a:pt x="9691" y="63433"/>
                  <a:pt x="9691" y="63274"/>
                </a:cubicBezTo>
                <a:lnTo>
                  <a:pt x="9691" y="63243"/>
                </a:lnTo>
                <a:cubicBezTo>
                  <a:pt x="9691" y="63084"/>
                  <a:pt x="9564" y="62958"/>
                  <a:pt x="9406" y="62958"/>
                </a:cubicBezTo>
                <a:close/>
                <a:moveTo>
                  <a:pt x="133644" y="64035"/>
                </a:moveTo>
                <a:cubicBezTo>
                  <a:pt x="133485" y="64035"/>
                  <a:pt x="133327" y="64161"/>
                  <a:pt x="133327" y="64320"/>
                </a:cubicBezTo>
                <a:lnTo>
                  <a:pt x="133327" y="64383"/>
                </a:lnTo>
                <a:cubicBezTo>
                  <a:pt x="133327" y="64541"/>
                  <a:pt x="133485" y="64668"/>
                  <a:pt x="133644" y="64668"/>
                </a:cubicBezTo>
                <a:cubicBezTo>
                  <a:pt x="133802" y="64668"/>
                  <a:pt x="133929" y="64541"/>
                  <a:pt x="133929" y="64383"/>
                </a:cubicBezTo>
                <a:lnTo>
                  <a:pt x="133929" y="64320"/>
                </a:lnTo>
                <a:cubicBezTo>
                  <a:pt x="133929" y="64161"/>
                  <a:pt x="133802" y="64035"/>
                  <a:pt x="133644" y="64035"/>
                </a:cubicBezTo>
                <a:close/>
                <a:moveTo>
                  <a:pt x="9406" y="64573"/>
                </a:moveTo>
                <a:cubicBezTo>
                  <a:pt x="9247" y="64573"/>
                  <a:pt x="9121" y="64700"/>
                  <a:pt x="9121" y="64858"/>
                </a:cubicBezTo>
                <a:lnTo>
                  <a:pt x="9121" y="64890"/>
                </a:lnTo>
                <a:cubicBezTo>
                  <a:pt x="9121" y="65080"/>
                  <a:pt x="9247" y="65206"/>
                  <a:pt x="9406" y="65206"/>
                </a:cubicBezTo>
                <a:cubicBezTo>
                  <a:pt x="9564" y="65206"/>
                  <a:pt x="9691" y="65080"/>
                  <a:pt x="9691" y="64890"/>
                </a:cubicBezTo>
                <a:lnTo>
                  <a:pt x="9691" y="64858"/>
                </a:lnTo>
                <a:cubicBezTo>
                  <a:pt x="9691" y="64700"/>
                  <a:pt x="9564" y="64573"/>
                  <a:pt x="9406" y="64573"/>
                </a:cubicBezTo>
                <a:close/>
                <a:moveTo>
                  <a:pt x="133644" y="65650"/>
                </a:moveTo>
                <a:cubicBezTo>
                  <a:pt x="133485" y="65650"/>
                  <a:pt x="133327" y="65776"/>
                  <a:pt x="133327" y="65966"/>
                </a:cubicBezTo>
                <a:lnTo>
                  <a:pt x="133327" y="65998"/>
                </a:lnTo>
                <a:cubicBezTo>
                  <a:pt x="133327" y="66156"/>
                  <a:pt x="133485" y="66283"/>
                  <a:pt x="133644" y="66283"/>
                </a:cubicBezTo>
                <a:cubicBezTo>
                  <a:pt x="133802" y="66283"/>
                  <a:pt x="133929" y="66125"/>
                  <a:pt x="133929" y="65966"/>
                </a:cubicBezTo>
                <a:cubicBezTo>
                  <a:pt x="133929" y="65776"/>
                  <a:pt x="133802" y="65650"/>
                  <a:pt x="133644" y="65650"/>
                </a:cubicBezTo>
                <a:close/>
                <a:moveTo>
                  <a:pt x="9406" y="66188"/>
                </a:moveTo>
                <a:cubicBezTo>
                  <a:pt x="9247" y="66188"/>
                  <a:pt x="9121" y="66315"/>
                  <a:pt x="9121" y="66473"/>
                </a:cubicBezTo>
                <a:lnTo>
                  <a:pt x="9121" y="66536"/>
                </a:lnTo>
                <a:cubicBezTo>
                  <a:pt x="9121" y="66695"/>
                  <a:pt x="9247" y="66821"/>
                  <a:pt x="9406" y="66821"/>
                </a:cubicBezTo>
                <a:cubicBezTo>
                  <a:pt x="9564" y="66821"/>
                  <a:pt x="9691" y="66695"/>
                  <a:pt x="9691" y="66536"/>
                </a:cubicBezTo>
                <a:lnTo>
                  <a:pt x="9691" y="66473"/>
                </a:lnTo>
                <a:cubicBezTo>
                  <a:pt x="9691" y="66315"/>
                  <a:pt x="9564" y="66188"/>
                  <a:pt x="9406" y="66188"/>
                </a:cubicBezTo>
                <a:close/>
                <a:moveTo>
                  <a:pt x="133644" y="67265"/>
                </a:moveTo>
                <a:cubicBezTo>
                  <a:pt x="133485" y="67265"/>
                  <a:pt x="133327" y="67423"/>
                  <a:pt x="133327" y="67581"/>
                </a:cubicBezTo>
                <a:lnTo>
                  <a:pt x="133327" y="67613"/>
                </a:lnTo>
                <a:cubicBezTo>
                  <a:pt x="133327" y="67771"/>
                  <a:pt x="133485" y="67898"/>
                  <a:pt x="133644" y="67898"/>
                </a:cubicBezTo>
                <a:cubicBezTo>
                  <a:pt x="133802" y="67898"/>
                  <a:pt x="133929" y="67771"/>
                  <a:pt x="133929" y="67613"/>
                </a:cubicBezTo>
                <a:lnTo>
                  <a:pt x="133929" y="67581"/>
                </a:lnTo>
                <a:cubicBezTo>
                  <a:pt x="133929" y="67423"/>
                  <a:pt x="133802" y="67265"/>
                  <a:pt x="133644" y="67265"/>
                </a:cubicBezTo>
                <a:close/>
                <a:moveTo>
                  <a:pt x="9406" y="67803"/>
                </a:moveTo>
                <a:cubicBezTo>
                  <a:pt x="9247" y="67803"/>
                  <a:pt x="9121" y="67930"/>
                  <a:pt x="9121" y="68120"/>
                </a:cubicBezTo>
                <a:lnTo>
                  <a:pt x="9121" y="68151"/>
                </a:lnTo>
                <a:cubicBezTo>
                  <a:pt x="9121" y="68310"/>
                  <a:pt x="9247" y="68437"/>
                  <a:pt x="9406" y="68437"/>
                </a:cubicBezTo>
                <a:cubicBezTo>
                  <a:pt x="9564" y="68437"/>
                  <a:pt x="9691" y="68310"/>
                  <a:pt x="9691" y="68151"/>
                </a:cubicBezTo>
                <a:lnTo>
                  <a:pt x="9691" y="68120"/>
                </a:lnTo>
                <a:cubicBezTo>
                  <a:pt x="9691" y="67930"/>
                  <a:pt x="9564" y="67803"/>
                  <a:pt x="9406" y="67803"/>
                </a:cubicBezTo>
                <a:close/>
                <a:moveTo>
                  <a:pt x="133644" y="68912"/>
                </a:moveTo>
                <a:cubicBezTo>
                  <a:pt x="133485" y="68912"/>
                  <a:pt x="133327" y="69038"/>
                  <a:pt x="133327" y="69197"/>
                </a:cubicBezTo>
                <a:lnTo>
                  <a:pt x="133327" y="69228"/>
                </a:lnTo>
                <a:cubicBezTo>
                  <a:pt x="133327" y="69387"/>
                  <a:pt x="133485" y="69545"/>
                  <a:pt x="133644" y="69545"/>
                </a:cubicBezTo>
                <a:cubicBezTo>
                  <a:pt x="133802" y="69545"/>
                  <a:pt x="133929" y="69418"/>
                  <a:pt x="133929" y="69228"/>
                </a:cubicBezTo>
                <a:lnTo>
                  <a:pt x="133929" y="69197"/>
                </a:lnTo>
                <a:cubicBezTo>
                  <a:pt x="133929" y="69038"/>
                  <a:pt x="133802" y="68912"/>
                  <a:pt x="133644" y="68912"/>
                </a:cubicBezTo>
                <a:close/>
                <a:moveTo>
                  <a:pt x="9406" y="69450"/>
                </a:moveTo>
                <a:cubicBezTo>
                  <a:pt x="9247" y="69450"/>
                  <a:pt x="9121" y="69608"/>
                  <a:pt x="9121" y="69767"/>
                </a:cubicBezTo>
                <a:cubicBezTo>
                  <a:pt x="9121" y="69925"/>
                  <a:pt x="9247" y="70083"/>
                  <a:pt x="9406" y="70083"/>
                </a:cubicBezTo>
                <a:cubicBezTo>
                  <a:pt x="9564" y="70083"/>
                  <a:pt x="9691" y="69925"/>
                  <a:pt x="9691" y="69767"/>
                </a:cubicBezTo>
                <a:lnTo>
                  <a:pt x="9691" y="69735"/>
                </a:lnTo>
                <a:cubicBezTo>
                  <a:pt x="9691" y="69577"/>
                  <a:pt x="9564" y="69450"/>
                  <a:pt x="9406" y="69450"/>
                </a:cubicBezTo>
                <a:close/>
                <a:moveTo>
                  <a:pt x="133644" y="70527"/>
                </a:moveTo>
                <a:cubicBezTo>
                  <a:pt x="133485" y="70527"/>
                  <a:pt x="133327" y="70653"/>
                  <a:pt x="133327" y="70812"/>
                </a:cubicBezTo>
                <a:lnTo>
                  <a:pt x="133327" y="70875"/>
                </a:lnTo>
                <a:cubicBezTo>
                  <a:pt x="133327" y="71033"/>
                  <a:pt x="133485" y="71160"/>
                  <a:pt x="133644" y="71160"/>
                </a:cubicBezTo>
                <a:cubicBezTo>
                  <a:pt x="133802" y="71160"/>
                  <a:pt x="133929" y="71033"/>
                  <a:pt x="133929" y="70875"/>
                </a:cubicBezTo>
                <a:lnTo>
                  <a:pt x="133929" y="70812"/>
                </a:lnTo>
                <a:cubicBezTo>
                  <a:pt x="133929" y="70653"/>
                  <a:pt x="133802" y="70527"/>
                  <a:pt x="133644" y="70527"/>
                </a:cubicBezTo>
                <a:close/>
                <a:moveTo>
                  <a:pt x="9406" y="71065"/>
                </a:moveTo>
                <a:cubicBezTo>
                  <a:pt x="9247" y="71065"/>
                  <a:pt x="9121" y="71192"/>
                  <a:pt x="9121" y="71350"/>
                </a:cubicBezTo>
                <a:lnTo>
                  <a:pt x="9121" y="71382"/>
                </a:lnTo>
                <a:cubicBezTo>
                  <a:pt x="9121" y="71572"/>
                  <a:pt x="9247" y="71698"/>
                  <a:pt x="9406" y="71698"/>
                </a:cubicBezTo>
                <a:cubicBezTo>
                  <a:pt x="9564" y="71698"/>
                  <a:pt x="9691" y="71572"/>
                  <a:pt x="9691" y="71382"/>
                </a:cubicBezTo>
                <a:lnTo>
                  <a:pt x="9691" y="71350"/>
                </a:lnTo>
                <a:cubicBezTo>
                  <a:pt x="9691" y="71192"/>
                  <a:pt x="9564" y="71065"/>
                  <a:pt x="9406" y="71065"/>
                </a:cubicBezTo>
                <a:close/>
                <a:moveTo>
                  <a:pt x="133644" y="72142"/>
                </a:moveTo>
                <a:cubicBezTo>
                  <a:pt x="133485" y="72142"/>
                  <a:pt x="133327" y="72268"/>
                  <a:pt x="133327" y="72458"/>
                </a:cubicBezTo>
                <a:lnTo>
                  <a:pt x="133327" y="72490"/>
                </a:lnTo>
                <a:cubicBezTo>
                  <a:pt x="133327" y="72648"/>
                  <a:pt x="133485" y="72775"/>
                  <a:pt x="133644" y="72775"/>
                </a:cubicBezTo>
                <a:cubicBezTo>
                  <a:pt x="133802" y="72775"/>
                  <a:pt x="133929" y="72648"/>
                  <a:pt x="133929" y="72490"/>
                </a:cubicBezTo>
                <a:lnTo>
                  <a:pt x="133929" y="72458"/>
                </a:lnTo>
                <a:cubicBezTo>
                  <a:pt x="133929" y="72268"/>
                  <a:pt x="133802" y="72142"/>
                  <a:pt x="133644" y="72142"/>
                </a:cubicBezTo>
                <a:close/>
                <a:moveTo>
                  <a:pt x="9406" y="72680"/>
                </a:moveTo>
                <a:cubicBezTo>
                  <a:pt x="9247" y="72680"/>
                  <a:pt x="9121" y="72807"/>
                  <a:pt x="9121" y="72965"/>
                </a:cubicBezTo>
                <a:lnTo>
                  <a:pt x="9121" y="73028"/>
                </a:lnTo>
                <a:cubicBezTo>
                  <a:pt x="9121" y="73187"/>
                  <a:pt x="9247" y="73314"/>
                  <a:pt x="9406" y="73314"/>
                </a:cubicBezTo>
                <a:cubicBezTo>
                  <a:pt x="9564" y="73314"/>
                  <a:pt x="9691" y="73187"/>
                  <a:pt x="9691" y="73028"/>
                </a:cubicBezTo>
                <a:lnTo>
                  <a:pt x="9691" y="72965"/>
                </a:lnTo>
                <a:cubicBezTo>
                  <a:pt x="9691" y="72807"/>
                  <a:pt x="9564" y="72680"/>
                  <a:pt x="9406" y="72680"/>
                </a:cubicBezTo>
                <a:close/>
                <a:moveTo>
                  <a:pt x="133644" y="73757"/>
                </a:moveTo>
                <a:cubicBezTo>
                  <a:pt x="133485" y="73757"/>
                  <a:pt x="133327" y="73915"/>
                  <a:pt x="133327" y="74074"/>
                </a:cubicBezTo>
                <a:lnTo>
                  <a:pt x="133327" y="74105"/>
                </a:lnTo>
                <a:cubicBezTo>
                  <a:pt x="133327" y="74264"/>
                  <a:pt x="133485" y="74390"/>
                  <a:pt x="133644" y="74390"/>
                </a:cubicBezTo>
                <a:cubicBezTo>
                  <a:pt x="133802" y="74390"/>
                  <a:pt x="133929" y="74232"/>
                  <a:pt x="133929" y="74074"/>
                </a:cubicBezTo>
                <a:cubicBezTo>
                  <a:pt x="133929" y="73915"/>
                  <a:pt x="133802" y="73757"/>
                  <a:pt x="133644" y="73757"/>
                </a:cubicBezTo>
                <a:close/>
                <a:moveTo>
                  <a:pt x="9406" y="74295"/>
                </a:moveTo>
                <a:cubicBezTo>
                  <a:pt x="9247" y="74295"/>
                  <a:pt x="9121" y="74422"/>
                  <a:pt x="9121" y="74612"/>
                </a:cubicBezTo>
                <a:lnTo>
                  <a:pt x="9121" y="74644"/>
                </a:lnTo>
                <a:cubicBezTo>
                  <a:pt x="9121" y="74802"/>
                  <a:pt x="9247" y="74929"/>
                  <a:pt x="9406" y="74929"/>
                </a:cubicBezTo>
                <a:cubicBezTo>
                  <a:pt x="9564" y="74929"/>
                  <a:pt x="9691" y="74802"/>
                  <a:pt x="9691" y="74644"/>
                </a:cubicBezTo>
                <a:lnTo>
                  <a:pt x="9691" y="74612"/>
                </a:lnTo>
                <a:cubicBezTo>
                  <a:pt x="9691" y="74422"/>
                  <a:pt x="9564" y="74295"/>
                  <a:pt x="9406" y="74295"/>
                </a:cubicBezTo>
                <a:close/>
                <a:moveTo>
                  <a:pt x="133644" y="75404"/>
                </a:moveTo>
                <a:cubicBezTo>
                  <a:pt x="133485" y="75404"/>
                  <a:pt x="133327" y="75530"/>
                  <a:pt x="133327" y="75689"/>
                </a:cubicBezTo>
                <a:lnTo>
                  <a:pt x="133327" y="75720"/>
                </a:lnTo>
                <a:cubicBezTo>
                  <a:pt x="133327" y="75879"/>
                  <a:pt x="133485" y="76037"/>
                  <a:pt x="133644" y="76037"/>
                </a:cubicBezTo>
                <a:cubicBezTo>
                  <a:pt x="133802" y="76037"/>
                  <a:pt x="133929" y="75910"/>
                  <a:pt x="133929" y="75720"/>
                </a:cubicBezTo>
                <a:lnTo>
                  <a:pt x="133929" y="75689"/>
                </a:lnTo>
                <a:cubicBezTo>
                  <a:pt x="133929" y="75530"/>
                  <a:pt x="133802" y="75404"/>
                  <a:pt x="133644" y="75404"/>
                </a:cubicBezTo>
                <a:close/>
                <a:moveTo>
                  <a:pt x="9406" y="75942"/>
                </a:moveTo>
                <a:cubicBezTo>
                  <a:pt x="9247" y="75942"/>
                  <a:pt x="9121" y="76069"/>
                  <a:pt x="9121" y="76227"/>
                </a:cubicBezTo>
                <a:lnTo>
                  <a:pt x="9121" y="76259"/>
                </a:lnTo>
                <a:cubicBezTo>
                  <a:pt x="9121" y="76417"/>
                  <a:pt x="9247" y="76575"/>
                  <a:pt x="9406" y="76575"/>
                </a:cubicBezTo>
                <a:cubicBezTo>
                  <a:pt x="9564" y="76575"/>
                  <a:pt x="9691" y="76417"/>
                  <a:pt x="9691" y="76259"/>
                </a:cubicBezTo>
                <a:lnTo>
                  <a:pt x="9691" y="76227"/>
                </a:lnTo>
                <a:cubicBezTo>
                  <a:pt x="9691" y="76069"/>
                  <a:pt x="9564" y="75942"/>
                  <a:pt x="9406" y="75942"/>
                </a:cubicBezTo>
                <a:close/>
                <a:moveTo>
                  <a:pt x="133644" y="77019"/>
                </a:moveTo>
                <a:cubicBezTo>
                  <a:pt x="133485" y="77019"/>
                  <a:pt x="133327" y="77145"/>
                  <a:pt x="133327" y="77304"/>
                </a:cubicBezTo>
                <a:lnTo>
                  <a:pt x="133327" y="77367"/>
                </a:lnTo>
                <a:cubicBezTo>
                  <a:pt x="133327" y="77525"/>
                  <a:pt x="133485" y="77652"/>
                  <a:pt x="133644" y="77652"/>
                </a:cubicBezTo>
                <a:cubicBezTo>
                  <a:pt x="133802" y="77652"/>
                  <a:pt x="133929" y="77525"/>
                  <a:pt x="133929" y="77367"/>
                </a:cubicBezTo>
                <a:lnTo>
                  <a:pt x="133929" y="77304"/>
                </a:lnTo>
                <a:cubicBezTo>
                  <a:pt x="133929" y="77145"/>
                  <a:pt x="133802" y="77019"/>
                  <a:pt x="133644" y="77019"/>
                </a:cubicBezTo>
                <a:close/>
                <a:moveTo>
                  <a:pt x="9406" y="77557"/>
                </a:moveTo>
                <a:cubicBezTo>
                  <a:pt x="9247" y="77557"/>
                  <a:pt x="9121" y="77715"/>
                  <a:pt x="9121" y="77874"/>
                </a:cubicBezTo>
                <a:cubicBezTo>
                  <a:pt x="9121" y="78064"/>
                  <a:pt x="9247" y="78191"/>
                  <a:pt x="9406" y="78191"/>
                </a:cubicBezTo>
                <a:cubicBezTo>
                  <a:pt x="9564" y="78191"/>
                  <a:pt x="9691" y="78064"/>
                  <a:pt x="9691" y="77874"/>
                </a:cubicBezTo>
                <a:lnTo>
                  <a:pt x="9691" y="77842"/>
                </a:lnTo>
                <a:cubicBezTo>
                  <a:pt x="9691" y="77684"/>
                  <a:pt x="9564" y="77557"/>
                  <a:pt x="9406" y="77557"/>
                </a:cubicBezTo>
                <a:close/>
                <a:moveTo>
                  <a:pt x="133644" y="78634"/>
                </a:moveTo>
                <a:cubicBezTo>
                  <a:pt x="133485" y="78634"/>
                  <a:pt x="133327" y="78761"/>
                  <a:pt x="133327" y="78919"/>
                </a:cubicBezTo>
                <a:lnTo>
                  <a:pt x="133327" y="78982"/>
                </a:lnTo>
                <a:cubicBezTo>
                  <a:pt x="133327" y="79141"/>
                  <a:pt x="133485" y="79267"/>
                  <a:pt x="133644" y="79267"/>
                </a:cubicBezTo>
                <a:cubicBezTo>
                  <a:pt x="133802" y="79267"/>
                  <a:pt x="133929" y="79141"/>
                  <a:pt x="133929" y="78982"/>
                </a:cubicBezTo>
                <a:lnTo>
                  <a:pt x="133929" y="78919"/>
                </a:lnTo>
                <a:cubicBezTo>
                  <a:pt x="133929" y="78761"/>
                  <a:pt x="133802" y="78634"/>
                  <a:pt x="133644" y="78634"/>
                </a:cubicBezTo>
                <a:close/>
                <a:moveTo>
                  <a:pt x="9406" y="79172"/>
                </a:moveTo>
                <a:cubicBezTo>
                  <a:pt x="9247" y="79172"/>
                  <a:pt x="9121" y="79299"/>
                  <a:pt x="9121" y="79457"/>
                </a:cubicBezTo>
                <a:lnTo>
                  <a:pt x="9121" y="79521"/>
                </a:lnTo>
                <a:cubicBezTo>
                  <a:pt x="9121" y="79679"/>
                  <a:pt x="9247" y="79806"/>
                  <a:pt x="9406" y="79806"/>
                </a:cubicBezTo>
                <a:cubicBezTo>
                  <a:pt x="9564" y="79806"/>
                  <a:pt x="9691" y="79679"/>
                  <a:pt x="9691" y="79521"/>
                </a:cubicBezTo>
                <a:lnTo>
                  <a:pt x="9691" y="79457"/>
                </a:lnTo>
                <a:cubicBezTo>
                  <a:pt x="9691" y="79299"/>
                  <a:pt x="9564" y="79172"/>
                  <a:pt x="9406" y="79172"/>
                </a:cubicBezTo>
                <a:close/>
                <a:moveTo>
                  <a:pt x="133327" y="80566"/>
                </a:moveTo>
                <a:lnTo>
                  <a:pt x="133327" y="80597"/>
                </a:lnTo>
                <a:cubicBezTo>
                  <a:pt x="133327" y="80756"/>
                  <a:pt x="133485" y="80882"/>
                  <a:pt x="133644" y="80882"/>
                </a:cubicBezTo>
                <a:cubicBezTo>
                  <a:pt x="133802" y="80882"/>
                  <a:pt x="133929" y="80724"/>
                  <a:pt x="133929" y="80566"/>
                </a:cubicBezTo>
                <a:close/>
                <a:moveTo>
                  <a:pt x="9406" y="80819"/>
                </a:moveTo>
                <a:cubicBezTo>
                  <a:pt x="9247" y="80819"/>
                  <a:pt x="9121" y="80977"/>
                  <a:pt x="9121" y="81136"/>
                </a:cubicBezTo>
                <a:cubicBezTo>
                  <a:pt x="9121" y="81294"/>
                  <a:pt x="9279" y="81421"/>
                  <a:pt x="9437" y="81421"/>
                </a:cubicBezTo>
                <a:cubicBezTo>
                  <a:pt x="9596" y="81421"/>
                  <a:pt x="9722" y="81294"/>
                  <a:pt x="9722" y="81104"/>
                </a:cubicBezTo>
                <a:lnTo>
                  <a:pt x="9722" y="81072"/>
                </a:lnTo>
                <a:cubicBezTo>
                  <a:pt x="9691" y="80914"/>
                  <a:pt x="9564" y="80819"/>
                  <a:pt x="9406" y="80819"/>
                </a:cubicBezTo>
                <a:close/>
                <a:moveTo>
                  <a:pt x="133200" y="82149"/>
                </a:moveTo>
                <a:cubicBezTo>
                  <a:pt x="133169" y="82339"/>
                  <a:pt x="133295" y="82466"/>
                  <a:pt x="133454" y="82497"/>
                </a:cubicBezTo>
                <a:lnTo>
                  <a:pt x="133485" y="82497"/>
                </a:lnTo>
                <a:cubicBezTo>
                  <a:pt x="133644" y="82497"/>
                  <a:pt x="133770" y="82402"/>
                  <a:pt x="133802" y="82276"/>
                </a:cubicBezTo>
                <a:lnTo>
                  <a:pt x="133802" y="82212"/>
                </a:lnTo>
                <a:lnTo>
                  <a:pt x="133200" y="82149"/>
                </a:lnTo>
                <a:close/>
                <a:moveTo>
                  <a:pt x="9657" y="82396"/>
                </a:moveTo>
                <a:cubicBezTo>
                  <a:pt x="9637" y="82396"/>
                  <a:pt x="9616" y="82398"/>
                  <a:pt x="9596" y="82402"/>
                </a:cubicBezTo>
                <a:cubicBezTo>
                  <a:pt x="9406" y="82434"/>
                  <a:pt x="9311" y="82593"/>
                  <a:pt x="9342" y="82751"/>
                </a:cubicBezTo>
                <a:lnTo>
                  <a:pt x="9374" y="82814"/>
                </a:lnTo>
                <a:cubicBezTo>
                  <a:pt x="9406" y="82941"/>
                  <a:pt x="9532" y="83036"/>
                  <a:pt x="9659" y="83036"/>
                </a:cubicBezTo>
                <a:lnTo>
                  <a:pt x="9722" y="83036"/>
                </a:lnTo>
                <a:cubicBezTo>
                  <a:pt x="9881" y="83004"/>
                  <a:pt x="9976" y="82846"/>
                  <a:pt x="9944" y="82688"/>
                </a:cubicBezTo>
                <a:lnTo>
                  <a:pt x="9944" y="82624"/>
                </a:lnTo>
                <a:cubicBezTo>
                  <a:pt x="9917" y="82486"/>
                  <a:pt x="9793" y="82396"/>
                  <a:pt x="9657" y="82396"/>
                </a:cubicBezTo>
                <a:close/>
                <a:moveTo>
                  <a:pt x="133138" y="83441"/>
                </a:moveTo>
                <a:cubicBezTo>
                  <a:pt x="133002" y="83441"/>
                  <a:pt x="132875" y="83528"/>
                  <a:pt x="132820" y="83638"/>
                </a:cubicBezTo>
                <a:lnTo>
                  <a:pt x="133105" y="83764"/>
                </a:lnTo>
                <a:lnTo>
                  <a:pt x="132820" y="83669"/>
                </a:lnTo>
                <a:lnTo>
                  <a:pt x="132820" y="83669"/>
                </a:lnTo>
                <a:cubicBezTo>
                  <a:pt x="132757" y="83828"/>
                  <a:pt x="132852" y="84018"/>
                  <a:pt x="132978" y="84049"/>
                </a:cubicBezTo>
                <a:cubicBezTo>
                  <a:pt x="133010" y="84081"/>
                  <a:pt x="133074" y="84081"/>
                  <a:pt x="133105" y="84081"/>
                </a:cubicBezTo>
                <a:cubicBezTo>
                  <a:pt x="133200" y="84081"/>
                  <a:pt x="133327" y="83986"/>
                  <a:pt x="133359" y="83891"/>
                </a:cubicBezTo>
                <a:cubicBezTo>
                  <a:pt x="133359" y="83891"/>
                  <a:pt x="133390" y="83828"/>
                  <a:pt x="133390" y="83828"/>
                </a:cubicBezTo>
                <a:cubicBezTo>
                  <a:pt x="133454" y="83669"/>
                  <a:pt x="133359" y="83511"/>
                  <a:pt x="133200" y="83448"/>
                </a:cubicBezTo>
                <a:cubicBezTo>
                  <a:pt x="133179" y="83443"/>
                  <a:pt x="133159" y="83441"/>
                  <a:pt x="133138" y="83441"/>
                </a:cubicBezTo>
                <a:close/>
                <a:moveTo>
                  <a:pt x="10146" y="83962"/>
                </a:moveTo>
                <a:cubicBezTo>
                  <a:pt x="10109" y="83962"/>
                  <a:pt x="10072" y="83970"/>
                  <a:pt x="10039" y="83986"/>
                </a:cubicBezTo>
                <a:cubicBezTo>
                  <a:pt x="9881" y="84049"/>
                  <a:pt x="9817" y="84239"/>
                  <a:pt x="9881" y="84398"/>
                </a:cubicBezTo>
                <a:cubicBezTo>
                  <a:pt x="9912" y="84493"/>
                  <a:pt x="10039" y="84588"/>
                  <a:pt x="10134" y="84588"/>
                </a:cubicBezTo>
                <a:cubicBezTo>
                  <a:pt x="10198" y="84588"/>
                  <a:pt x="10229" y="84556"/>
                  <a:pt x="10261" y="84556"/>
                </a:cubicBezTo>
                <a:cubicBezTo>
                  <a:pt x="10419" y="84493"/>
                  <a:pt x="10483" y="84334"/>
                  <a:pt x="10419" y="84176"/>
                </a:cubicBezTo>
                <a:lnTo>
                  <a:pt x="10388" y="84144"/>
                </a:lnTo>
                <a:cubicBezTo>
                  <a:pt x="10364" y="84027"/>
                  <a:pt x="10253" y="83962"/>
                  <a:pt x="10146" y="83962"/>
                </a:cubicBezTo>
                <a:close/>
                <a:moveTo>
                  <a:pt x="132187" y="85094"/>
                </a:moveTo>
                <a:lnTo>
                  <a:pt x="132408" y="85253"/>
                </a:lnTo>
                <a:lnTo>
                  <a:pt x="132155" y="85126"/>
                </a:lnTo>
                <a:lnTo>
                  <a:pt x="132155" y="85126"/>
                </a:lnTo>
                <a:cubicBezTo>
                  <a:pt x="132092" y="85253"/>
                  <a:pt x="132155" y="85411"/>
                  <a:pt x="132282" y="85506"/>
                </a:cubicBezTo>
                <a:cubicBezTo>
                  <a:pt x="132345" y="85538"/>
                  <a:pt x="132377" y="85538"/>
                  <a:pt x="132408" y="85538"/>
                </a:cubicBezTo>
                <a:cubicBezTo>
                  <a:pt x="132535" y="85538"/>
                  <a:pt x="132630" y="85474"/>
                  <a:pt x="132693" y="85379"/>
                </a:cubicBezTo>
                <a:lnTo>
                  <a:pt x="132440" y="85221"/>
                </a:lnTo>
                <a:lnTo>
                  <a:pt x="132187" y="85094"/>
                </a:lnTo>
                <a:close/>
                <a:moveTo>
                  <a:pt x="10887" y="85389"/>
                </a:moveTo>
                <a:cubicBezTo>
                  <a:pt x="10827" y="85389"/>
                  <a:pt x="10764" y="85407"/>
                  <a:pt x="10704" y="85443"/>
                </a:cubicBezTo>
                <a:cubicBezTo>
                  <a:pt x="10578" y="85538"/>
                  <a:pt x="10546" y="85696"/>
                  <a:pt x="10609" y="85854"/>
                </a:cubicBezTo>
                <a:lnTo>
                  <a:pt x="10641" y="85886"/>
                </a:lnTo>
                <a:cubicBezTo>
                  <a:pt x="10704" y="85981"/>
                  <a:pt x="10799" y="86013"/>
                  <a:pt x="10894" y="86013"/>
                </a:cubicBezTo>
                <a:cubicBezTo>
                  <a:pt x="10958" y="86013"/>
                  <a:pt x="11021" y="86013"/>
                  <a:pt x="11053" y="85981"/>
                </a:cubicBezTo>
                <a:cubicBezTo>
                  <a:pt x="11179" y="85886"/>
                  <a:pt x="11243" y="85696"/>
                  <a:pt x="11148" y="85569"/>
                </a:cubicBezTo>
                <a:lnTo>
                  <a:pt x="11116" y="85538"/>
                </a:lnTo>
                <a:cubicBezTo>
                  <a:pt x="11076" y="85439"/>
                  <a:pt x="10987" y="85389"/>
                  <a:pt x="10887" y="85389"/>
                </a:cubicBezTo>
                <a:close/>
                <a:moveTo>
                  <a:pt x="131542" y="86274"/>
                </a:moveTo>
                <a:cubicBezTo>
                  <a:pt x="131450" y="86274"/>
                  <a:pt x="131358" y="86316"/>
                  <a:pt x="131300" y="86393"/>
                </a:cubicBezTo>
                <a:lnTo>
                  <a:pt x="131300" y="86424"/>
                </a:lnTo>
                <a:cubicBezTo>
                  <a:pt x="131173" y="86551"/>
                  <a:pt x="131205" y="86741"/>
                  <a:pt x="131332" y="86836"/>
                </a:cubicBezTo>
                <a:cubicBezTo>
                  <a:pt x="131395" y="86868"/>
                  <a:pt x="131458" y="86899"/>
                  <a:pt x="131522" y="86899"/>
                </a:cubicBezTo>
                <a:cubicBezTo>
                  <a:pt x="131617" y="86899"/>
                  <a:pt x="131680" y="86868"/>
                  <a:pt x="131743" y="86773"/>
                </a:cubicBezTo>
                <a:lnTo>
                  <a:pt x="131775" y="86741"/>
                </a:lnTo>
                <a:cubicBezTo>
                  <a:pt x="131870" y="86614"/>
                  <a:pt x="131838" y="86424"/>
                  <a:pt x="131712" y="86329"/>
                </a:cubicBezTo>
                <a:cubicBezTo>
                  <a:pt x="131662" y="86292"/>
                  <a:pt x="131602" y="86274"/>
                  <a:pt x="131542" y="86274"/>
                </a:cubicBezTo>
                <a:close/>
                <a:moveTo>
                  <a:pt x="11856" y="86689"/>
                </a:moveTo>
                <a:cubicBezTo>
                  <a:pt x="11786" y="86689"/>
                  <a:pt x="11713" y="86714"/>
                  <a:pt x="11654" y="86773"/>
                </a:cubicBezTo>
                <a:cubicBezTo>
                  <a:pt x="11528" y="86868"/>
                  <a:pt x="11528" y="87058"/>
                  <a:pt x="11623" y="87184"/>
                </a:cubicBezTo>
                <a:lnTo>
                  <a:pt x="11654" y="87216"/>
                </a:lnTo>
                <a:cubicBezTo>
                  <a:pt x="11718" y="87279"/>
                  <a:pt x="11781" y="87311"/>
                  <a:pt x="11876" y="87311"/>
                </a:cubicBezTo>
                <a:cubicBezTo>
                  <a:pt x="11939" y="87311"/>
                  <a:pt x="12003" y="87279"/>
                  <a:pt x="12066" y="87248"/>
                </a:cubicBezTo>
                <a:cubicBezTo>
                  <a:pt x="12193" y="87121"/>
                  <a:pt x="12193" y="86931"/>
                  <a:pt x="12098" y="86804"/>
                </a:cubicBezTo>
                <a:lnTo>
                  <a:pt x="12098" y="86804"/>
                </a:lnTo>
                <a:lnTo>
                  <a:pt x="11844" y="86994"/>
                </a:lnTo>
                <a:lnTo>
                  <a:pt x="12066" y="86773"/>
                </a:lnTo>
                <a:cubicBezTo>
                  <a:pt x="12015" y="86722"/>
                  <a:pt x="11937" y="86689"/>
                  <a:pt x="11856" y="86689"/>
                </a:cubicBezTo>
                <a:close/>
                <a:moveTo>
                  <a:pt x="130223" y="87533"/>
                </a:moveTo>
                <a:lnTo>
                  <a:pt x="130413" y="87786"/>
                </a:lnTo>
                <a:lnTo>
                  <a:pt x="130223" y="87565"/>
                </a:lnTo>
                <a:cubicBezTo>
                  <a:pt x="130097" y="87660"/>
                  <a:pt x="130097" y="87850"/>
                  <a:pt x="130192" y="87976"/>
                </a:cubicBezTo>
                <a:cubicBezTo>
                  <a:pt x="130255" y="88040"/>
                  <a:pt x="130318" y="88071"/>
                  <a:pt x="130413" y="88071"/>
                </a:cubicBezTo>
                <a:cubicBezTo>
                  <a:pt x="130477" y="88071"/>
                  <a:pt x="130572" y="88040"/>
                  <a:pt x="130635" y="87976"/>
                </a:cubicBezTo>
                <a:lnTo>
                  <a:pt x="130445" y="87755"/>
                </a:lnTo>
                <a:lnTo>
                  <a:pt x="130223" y="87533"/>
                </a:lnTo>
                <a:close/>
                <a:moveTo>
                  <a:pt x="13016" y="87801"/>
                </a:moveTo>
                <a:cubicBezTo>
                  <a:pt x="12931" y="87801"/>
                  <a:pt x="12848" y="87842"/>
                  <a:pt x="12794" y="87913"/>
                </a:cubicBezTo>
                <a:cubicBezTo>
                  <a:pt x="12699" y="88040"/>
                  <a:pt x="12699" y="88230"/>
                  <a:pt x="12826" y="88325"/>
                </a:cubicBezTo>
                <a:lnTo>
                  <a:pt x="12858" y="88356"/>
                </a:lnTo>
                <a:cubicBezTo>
                  <a:pt x="12921" y="88420"/>
                  <a:pt x="12984" y="88420"/>
                  <a:pt x="13048" y="88420"/>
                </a:cubicBezTo>
                <a:cubicBezTo>
                  <a:pt x="13143" y="88420"/>
                  <a:pt x="13238" y="88388"/>
                  <a:pt x="13301" y="88293"/>
                </a:cubicBezTo>
                <a:cubicBezTo>
                  <a:pt x="13396" y="88166"/>
                  <a:pt x="13364" y="87976"/>
                  <a:pt x="13238" y="87881"/>
                </a:cubicBezTo>
                <a:lnTo>
                  <a:pt x="13016" y="88103"/>
                </a:lnTo>
                <a:lnTo>
                  <a:pt x="13016" y="88103"/>
                </a:lnTo>
                <a:lnTo>
                  <a:pt x="13206" y="87881"/>
                </a:lnTo>
                <a:cubicBezTo>
                  <a:pt x="13151" y="87826"/>
                  <a:pt x="13083" y="87801"/>
                  <a:pt x="13016" y="87801"/>
                </a:cubicBezTo>
                <a:close/>
                <a:moveTo>
                  <a:pt x="128957" y="88483"/>
                </a:moveTo>
                <a:lnTo>
                  <a:pt x="129115" y="88768"/>
                </a:lnTo>
                <a:lnTo>
                  <a:pt x="128957" y="88515"/>
                </a:lnTo>
                <a:cubicBezTo>
                  <a:pt x="128798" y="88578"/>
                  <a:pt x="128767" y="88768"/>
                  <a:pt x="128862" y="88895"/>
                </a:cubicBezTo>
                <a:cubicBezTo>
                  <a:pt x="128925" y="88990"/>
                  <a:pt x="129020" y="89053"/>
                  <a:pt x="129115" y="89053"/>
                </a:cubicBezTo>
                <a:cubicBezTo>
                  <a:pt x="129178" y="89053"/>
                  <a:pt x="129210" y="89021"/>
                  <a:pt x="129273" y="89021"/>
                </a:cubicBezTo>
                <a:lnTo>
                  <a:pt x="129305" y="88990"/>
                </a:lnTo>
                <a:lnTo>
                  <a:pt x="129147" y="88736"/>
                </a:lnTo>
                <a:lnTo>
                  <a:pt x="128957" y="88483"/>
                </a:lnTo>
                <a:close/>
                <a:moveTo>
                  <a:pt x="14393" y="88711"/>
                </a:moveTo>
                <a:cubicBezTo>
                  <a:pt x="14285" y="88711"/>
                  <a:pt x="14171" y="88770"/>
                  <a:pt x="14124" y="88863"/>
                </a:cubicBezTo>
                <a:cubicBezTo>
                  <a:pt x="14029" y="89021"/>
                  <a:pt x="14124" y="89211"/>
                  <a:pt x="14251" y="89275"/>
                </a:cubicBezTo>
                <a:cubicBezTo>
                  <a:pt x="14314" y="89306"/>
                  <a:pt x="14346" y="89338"/>
                  <a:pt x="14409" y="89338"/>
                </a:cubicBezTo>
                <a:cubicBezTo>
                  <a:pt x="14505" y="89338"/>
                  <a:pt x="14600" y="89275"/>
                  <a:pt x="14663" y="89180"/>
                </a:cubicBezTo>
                <a:cubicBezTo>
                  <a:pt x="14726" y="89021"/>
                  <a:pt x="14695" y="88831"/>
                  <a:pt x="14536" y="88768"/>
                </a:cubicBezTo>
                <a:lnTo>
                  <a:pt x="14505" y="88736"/>
                </a:lnTo>
                <a:cubicBezTo>
                  <a:pt x="14471" y="88719"/>
                  <a:pt x="14432" y="88711"/>
                  <a:pt x="14393" y="88711"/>
                </a:cubicBezTo>
                <a:close/>
                <a:moveTo>
                  <a:pt x="127716" y="89187"/>
                </a:moveTo>
                <a:cubicBezTo>
                  <a:pt x="127677" y="89187"/>
                  <a:pt x="127636" y="89195"/>
                  <a:pt x="127595" y="89211"/>
                </a:cubicBezTo>
                <a:lnTo>
                  <a:pt x="127563" y="89211"/>
                </a:lnTo>
                <a:cubicBezTo>
                  <a:pt x="127405" y="89275"/>
                  <a:pt x="127341" y="89465"/>
                  <a:pt x="127405" y="89623"/>
                </a:cubicBezTo>
                <a:cubicBezTo>
                  <a:pt x="127436" y="89718"/>
                  <a:pt x="127563" y="89781"/>
                  <a:pt x="127658" y="89781"/>
                </a:cubicBezTo>
                <a:lnTo>
                  <a:pt x="127785" y="89781"/>
                </a:lnTo>
                <a:lnTo>
                  <a:pt x="127816" y="89750"/>
                </a:lnTo>
                <a:cubicBezTo>
                  <a:pt x="127975" y="89686"/>
                  <a:pt x="128038" y="89528"/>
                  <a:pt x="127975" y="89370"/>
                </a:cubicBezTo>
                <a:cubicBezTo>
                  <a:pt x="127928" y="89252"/>
                  <a:pt x="127829" y="89187"/>
                  <a:pt x="127716" y="89187"/>
                </a:cubicBezTo>
                <a:close/>
                <a:moveTo>
                  <a:pt x="15829" y="89381"/>
                </a:moveTo>
                <a:cubicBezTo>
                  <a:pt x="15708" y="89381"/>
                  <a:pt x="15599" y="89467"/>
                  <a:pt x="15550" y="89591"/>
                </a:cubicBezTo>
                <a:cubicBezTo>
                  <a:pt x="15518" y="89750"/>
                  <a:pt x="15581" y="89908"/>
                  <a:pt x="15740" y="89971"/>
                </a:cubicBezTo>
                <a:lnTo>
                  <a:pt x="15771" y="89971"/>
                </a:lnTo>
                <a:cubicBezTo>
                  <a:pt x="15803" y="89971"/>
                  <a:pt x="15835" y="90003"/>
                  <a:pt x="15866" y="90003"/>
                </a:cubicBezTo>
                <a:cubicBezTo>
                  <a:pt x="15993" y="90003"/>
                  <a:pt x="16120" y="89908"/>
                  <a:pt x="16151" y="89781"/>
                </a:cubicBezTo>
                <a:cubicBezTo>
                  <a:pt x="16215" y="89655"/>
                  <a:pt x="16120" y="89465"/>
                  <a:pt x="15961" y="89401"/>
                </a:cubicBezTo>
                <a:lnTo>
                  <a:pt x="15930" y="89401"/>
                </a:lnTo>
                <a:cubicBezTo>
                  <a:pt x="15896" y="89388"/>
                  <a:pt x="15862" y="89381"/>
                  <a:pt x="15829" y="89381"/>
                </a:cubicBezTo>
                <a:close/>
                <a:moveTo>
                  <a:pt x="126167" y="89680"/>
                </a:moveTo>
                <a:cubicBezTo>
                  <a:pt x="126147" y="89680"/>
                  <a:pt x="126127" y="89682"/>
                  <a:pt x="126106" y="89686"/>
                </a:cubicBezTo>
                <a:lnTo>
                  <a:pt x="126075" y="89686"/>
                </a:lnTo>
                <a:cubicBezTo>
                  <a:pt x="125885" y="89750"/>
                  <a:pt x="125790" y="89908"/>
                  <a:pt x="125821" y="90066"/>
                </a:cubicBezTo>
                <a:cubicBezTo>
                  <a:pt x="125853" y="90193"/>
                  <a:pt x="125980" y="90288"/>
                  <a:pt x="126138" y="90288"/>
                </a:cubicBezTo>
                <a:lnTo>
                  <a:pt x="126233" y="90288"/>
                </a:lnTo>
                <a:cubicBezTo>
                  <a:pt x="126391" y="90225"/>
                  <a:pt x="126486" y="90066"/>
                  <a:pt x="126455" y="89908"/>
                </a:cubicBezTo>
                <a:cubicBezTo>
                  <a:pt x="126427" y="89770"/>
                  <a:pt x="126303" y="89680"/>
                  <a:pt x="126167" y="89680"/>
                </a:cubicBezTo>
                <a:close/>
                <a:moveTo>
                  <a:pt x="17450" y="89781"/>
                </a:moveTo>
                <a:cubicBezTo>
                  <a:pt x="17291" y="89781"/>
                  <a:pt x="17133" y="89876"/>
                  <a:pt x="17101" y="90035"/>
                </a:cubicBezTo>
                <a:cubicBezTo>
                  <a:pt x="17101" y="90193"/>
                  <a:pt x="17196" y="90351"/>
                  <a:pt x="17355" y="90383"/>
                </a:cubicBezTo>
                <a:lnTo>
                  <a:pt x="17450" y="90383"/>
                </a:lnTo>
                <a:cubicBezTo>
                  <a:pt x="17576" y="90383"/>
                  <a:pt x="17703" y="90288"/>
                  <a:pt x="17735" y="90130"/>
                </a:cubicBezTo>
                <a:cubicBezTo>
                  <a:pt x="17766" y="89971"/>
                  <a:pt x="17671" y="89845"/>
                  <a:pt x="17481" y="89813"/>
                </a:cubicBezTo>
                <a:lnTo>
                  <a:pt x="17450" y="89781"/>
                </a:lnTo>
                <a:close/>
                <a:moveTo>
                  <a:pt x="124491" y="89908"/>
                </a:moveTo>
                <a:cubicBezTo>
                  <a:pt x="124333" y="89940"/>
                  <a:pt x="124238" y="90066"/>
                  <a:pt x="124238" y="90225"/>
                </a:cubicBezTo>
                <a:cubicBezTo>
                  <a:pt x="124238" y="90383"/>
                  <a:pt x="124396" y="90510"/>
                  <a:pt x="124555" y="90510"/>
                </a:cubicBezTo>
                <a:lnTo>
                  <a:pt x="124586" y="90510"/>
                </a:lnTo>
                <a:cubicBezTo>
                  <a:pt x="124745" y="90510"/>
                  <a:pt x="124871" y="90351"/>
                  <a:pt x="124840" y="90193"/>
                </a:cubicBezTo>
                <a:cubicBezTo>
                  <a:pt x="124840" y="90035"/>
                  <a:pt x="124713" y="89908"/>
                  <a:pt x="124555" y="89908"/>
                </a:cubicBezTo>
                <a:close/>
                <a:moveTo>
                  <a:pt x="19033" y="89940"/>
                </a:moveTo>
                <a:cubicBezTo>
                  <a:pt x="18843" y="89940"/>
                  <a:pt x="18748" y="90066"/>
                  <a:pt x="18748" y="90225"/>
                </a:cubicBezTo>
                <a:cubicBezTo>
                  <a:pt x="18748" y="90415"/>
                  <a:pt x="18907" y="90510"/>
                  <a:pt x="19065" y="90541"/>
                </a:cubicBezTo>
                <a:cubicBezTo>
                  <a:pt x="19223" y="90541"/>
                  <a:pt x="19350" y="90415"/>
                  <a:pt x="19350" y="90225"/>
                </a:cubicBezTo>
                <a:cubicBezTo>
                  <a:pt x="19350" y="90066"/>
                  <a:pt x="19223" y="89940"/>
                  <a:pt x="19065" y="89940"/>
                </a:cubicBezTo>
                <a:close/>
                <a:moveTo>
                  <a:pt x="20648" y="89940"/>
                </a:moveTo>
                <a:cubicBezTo>
                  <a:pt x="20490" y="89940"/>
                  <a:pt x="20332" y="90066"/>
                  <a:pt x="20332" y="90225"/>
                </a:cubicBezTo>
                <a:cubicBezTo>
                  <a:pt x="20332" y="90383"/>
                  <a:pt x="20490" y="90541"/>
                  <a:pt x="20648" y="90541"/>
                </a:cubicBezTo>
                <a:lnTo>
                  <a:pt x="20680" y="90541"/>
                </a:lnTo>
                <a:cubicBezTo>
                  <a:pt x="20838" y="90541"/>
                  <a:pt x="20997" y="90383"/>
                  <a:pt x="20997" y="90225"/>
                </a:cubicBezTo>
                <a:cubicBezTo>
                  <a:pt x="20997" y="90066"/>
                  <a:pt x="20838" y="89940"/>
                  <a:pt x="20680" y="89940"/>
                </a:cubicBezTo>
                <a:close/>
                <a:moveTo>
                  <a:pt x="22263" y="89940"/>
                </a:moveTo>
                <a:cubicBezTo>
                  <a:pt x="22105" y="89940"/>
                  <a:pt x="21978" y="90066"/>
                  <a:pt x="21978" y="90225"/>
                </a:cubicBezTo>
                <a:cubicBezTo>
                  <a:pt x="21978" y="90383"/>
                  <a:pt x="22105" y="90541"/>
                  <a:pt x="22263" y="90541"/>
                </a:cubicBezTo>
                <a:lnTo>
                  <a:pt x="22295" y="90541"/>
                </a:lnTo>
                <a:cubicBezTo>
                  <a:pt x="22485" y="90541"/>
                  <a:pt x="22612" y="90383"/>
                  <a:pt x="22612" y="90225"/>
                </a:cubicBezTo>
                <a:cubicBezTo>
                  <a:pt x="22612" y="90066"/>
                  <a:pt x="22485" y="89940"/>
                  <a:pt x="22295" y="89940"/>
                </a:cubicBezTo>
                <a:close/>
                <a:moveTo>
                  <a:pt x="23879" y="89940"/>
                </a:moveTo>
                <a:cubicBezTo>
                  <a:pt x="23720" y="89940"/>
                  <a:pt x="23625" y="90066"/>
                  <a:pt x="23625" y="90225"/>
                </a:cubicBezTo>
                <a:cubicBezTo>
                  <a:pt x="23625" y="90383"/>
                  <a:pt x="23784" y="90541"/>
                  <a:pt x="23942" y="90541"/>
                </a:cubicBezTo>
                <a:cubicBezTo>
                  <a:pt x="24100" y="90541"/>
                  <a:pt x="24227" y="90383"/>
                  <a:pt x="24227" y="90225"/>
                </a:cubicBezTo>
                <a:cubicBezTo>
                  <a:pt x="24227" y="90066"/>
                  <a:pt x="24100" y="89940"/>
                  <a:pt x="23942" y="89940"/>
                </a:cubicBezTo>
                <a:close/>
                <a:moveTo>
                  <a:pt x="25525" y="89940"/>
                </a:moveTo>
                <a:cubicBezTo>
                  <a:pt x="25335" y="89940"/>
                  <a:pt x="25209" y="90066"/>
                  <a:pt x="25209" y="90225"/>
                </a:cubicBezTo>
                <a:cubicBezTo>
                  <a:pt x="25209" y="90383"/>
                  <a:pt x="25335" y="90541"/>
                  <a:pt x="25525" y="90541"/>
                </a:cubicBezTo>
                <a:lnTo>
                  <a:pt x="25557" y="90541"/>
                </a:lnTo>
                <a:cubicBezTo>
                  <a:pt x="25715" y="90541"/>
                  <a:pt x="25842" y="90383"/>
                  <a:pt x="25842" y="90225"/>
                </a:cubicBezTo>
                <a:cubicBezTo>
                  <a:pt x="25842" y="90066"/>
                  <a:pt x="25715" y="89940"/>
                  <a:pt x="25557" y="89940"/>
                </a:cubicBezTo>
                <a:close/>
                <a:moveTo>
                  <a:pt x="27140" y="89940"/>
                </a:moveTo>
                <a:cubicBezTo>
                  <a:pt x="26982" y="89940"/>
                  <a:pt x="26855" y="90066"/>
                  <a:pt x="26855" y="90225"/>
                </a:cubicBezTo>
                <a:cubicBezTo>
                  <a:pt x="26855" y="90383"/>
                  <a:pt x="26982" y="90541"/>
                  <a:pt x="27140" y="90541"/>
                </a:cubicBezTo>
                <a:lnTo>
                  <a:pt x="27172" y="90541"/>
                </a:lnTo>
                <a:cubicBezTo>
                  <a:pt x="27330" y="90541"/>
                  <a:pt x="27489" y="90383"/>
                  <a:pt x="27489" y="90225"/>
                </a:cubicBezTo>
                <a:cubicBezTo>
                  <a:pt x="27489" y="90066"/>
                  <a:pt x="27330" y="89940"/>
                  <a:pt x="27172" y="89940"/>
                </a:cubicBezTo>
                <a:close/>
                <a:moveTo>
                  <a:pt x="28756" y="89940"/>
                </a:moveTo>
                <a:cubicBezTo>
                  <a:pt x="28597" y="89940"/>
                  <a:pt x="28471" y="90066"/>
                  <a:pt x="28471" y="90225"/>
                </a:cubicBezTo>
                <a:cubicBezTo>
                  <a:pt x="28471" y="90383"/>
                  <a:pt x="28597" y="90541"/>
                  <a:pt x="28756" y="90541"/>
                </a:cubicBezTo>
                <a:lnTo>
                  <a:pt x="28787" y="90541"/>
                </a:lnTo>
                <a:cubicBezTo>
                  <a:pt x="28977" y="90541"/>
                  <a:pt x="29104" y="90383"/>
                  <a:pt x="29104" y="90225"/>
                </a:cubicBezTo>
                <a:cubicBezTo>
                  <a:pt x="29104" y="90066"/>
                  <a:pt x="28977" y="89940"/>
                  <a:pt x="28787" y="89940"/>
                </a:cubicBezTo>
                <a:close/>
                <a:moveTo>
                  <a:pt x="30371" y="89940"/>
                </a:moveTo>
                <a:cubicBezTo>
                  <a:pt x="30212" y="89940"/>
                  <a:pt x="30086" y="90066"/>
                  <a:pt x="30086" y="90225"/>
                </a:cubicBezTo>
                <a:cubicBezTo>
                  <a:pt x="30086" y="90383"/>
                  <a:pt x="30212" y="90541"/>
                  <a:pt x="30371" y="90541"/>
                </a:cubicBezTo>
                <a:lnTo>
                  <a:pt x="30434" y="90541"/>
                </a:lnTo>
                <a:cubicBezTo>
                  <a:pt x="30592" y="90541"/>
                  <a:pt x="30719" y="90383"/>
                  <a:pt x="30719" y="90225"/>
                </a:cubicBezTo>
                <a:cubicBezTo>
                  <a:pt x="30719" y="90066"/>
                  <a:pt x="30592" y="89940"/>
                  <a:pt x="30434" y="89940"/>
                </a:cubicBezTo>
                <a:close/>
                <a:moveTo>
                  <a:pt x="32017" y="89940"/>
                </a:moveTo>
                <a:cubicBezTo>
                  <a:pt x="31859" y="89940"/>
                  <a:pt x="31732" y="90066"/>
                  <a:pt x="31732" y="90225"/>
                </a:cubicBezTo>
                <a:cubicBezTo>
                  <a:pt x="31732" y="90383"/>
                  <a:pt x="31891" y="90541"/>
                  <a:pt x="32049" y="90541"/>
                </a:cubicBezTo>
                <a:cubicBezTo>
                  <a:pt x="32208" y="90541"/>
                  <a:pt x="32334" y="90383"/>
                  <a:pt x="32334" y="90225"/>
                </a:cubicBezTo>
                <a:cubicBezTo>
                  <a:pt x="32334" y="90066"/>
                  <a:pt x="32208" y="89940"/>
                  <a:pt x="32049" y="89940"/>
                </a:cubicBezTo>
                <a:close/>
                <a:moveTo>
                  <a:pt x="33633" y="89940"/>
                </a:moveTo>
                <a:cubicBezTo>
                  <a:pt x="33474" y="89940"/>
                  <a:pt x="33348" y="90066"/>
                  <a:pt x="33348" y="90225"/>
                </a:cubicBezTo>
                <a:cubicBezTo>
                  <a:pt x="33348" y="90383"/>
                  <a:pt x="33474" y="90541"/>
                  <a:pt x="33633" y="90541"/>
                </a:cubicBezTo>
                <a:lnTo>
                  <a:pt x="33664" y="90541"/>
                </a:lnTo>
                <a:cubicBezTo>
                  <a:pt x="33823" y="90541"/>
                  <a:pt x="33981" y="90383"/>
                  <a:pt x="33981" y="90225"/>
                </a:cubicBezTo>
                <a:cubicBezTo>
                  <a:pt x="33981" y="90066"/>
                  <a:pt x="33823" y="89940"/>
                  <a:pt x="33664" y="89940"/>
                </a:cubicBezTo>
                <a:close/>
                <a:moveTo>
                  <a:pt x="35248" y="89940"/>
                </a:moveTo>
                <a:cubicBezTo>
                  <a:pt x="35089" y="89940"/>
                  <a:pt x="34963" y="90066"/>
                  <a:pt x="34963" y="90225"/>
                </a:cubicBezTo>
                <a:cubicBezTo>
                  <a:pt x="34963" y="90383"/>
                  <a:pt x="35089" y="90541"/>
                  <a:pt x="35248" y="90541"/>
                </a:cubicBezTo>
                <a:lnTo>
                  <a:pt x="35279" y="90541"/>
                </a:lnTo>
                <a:cubicBezTo>
                  <a:pt x="35469" y="90541"/>
                  <a:pt x="35596" y="90383"/>
                  <a:pt x="35596" y="90225"/>
                </a:cubicBezTo>
                <a:cubicBezTo>
                  <a:pt x="35596" y="90066"/>
                  <a:pt x="35469" y="89940"/>
                  <a:pt x="35279" y="89940"/>
                </a:cubicBezTo>
                <a:close/>
                <a:moveTo>
                  <a:pt x="36863" y="89940"/>
                </a:moveTo>
                <a:cubicBezTo>
                  <a:pt x="36705" y="89940"/>
                  <a:pt x="36578" y="90066"/>
                  <a:pt x="36578" y="90225"/>
                </a:cubicBezTo>
                <a:cubicBezTo>
                  <a:pt x="36578" y="90383"/>
                  <a:pt x="36705" y="90541"/>
                  <a:pt x="36863" y="90541"/>
                </a:cubicBezTo>
                <a:lnTo>
                  <a:pt x="36926" y="90541"/>
                </a:lnTo>
                <a:cubicBezTo>
                  <a:pt x="37085" y="90541"/>
                  <a:pt x="37211" y="90383"/>
                  <a:pt x="37211" y="90225"/>
                </a:cubicBezTo>
                <a:cubicBezTo>
                  <a:pt x="37211" y="90066"/>
                  <a:pt x="37085" y="89940"/>
                  <a:pt x="36926" y="89940"/>
                </a:cubicBezTo>
                <a:close/>
                <a:moveTo>
                  <a:pt x="38510" y="89940"/>
                </a:moveTo>
                <a:cubicBezTo>
                  <a:pt x="38320" y="89940"/>
                  <a:pt x="38193" y="90066"/>
                  <a:pt x="38193" y="90225"/>
                </a:cubicBezTo>
                <a:cubicBezTo>
                  <a:pt x="38193" y="90383"/>
                  <a:pt x="38320" y="90541"/>
                  <a:pt x="38510" y="90541"/>
                </a:cubicBezTo>
                <a:lnTo>
                  <a:pt x="38541" y="90541"/>
                </a:lnTo>
                <a:cubicBezTo>
                  <a:pt x="38700" y="90541"/>
                  <a:pt x="38826" y="90383"/>
                  <a:pt x="38826" y="90225"/>
                </a:cubicBezTo>
                <a:cubicBezTo>
                  <a:pt x="38826" y="90066"/>
                  <a:pt x="38700" y="89940"/>
                  <a:pt x="38541" y="89940"/>
                </a:cubicBezTo>
                <a:close/>
                <a:moveTo>
                  <a:pt x="40125" y="89940"/>
                </a:moveTo>
                <a:cubicBezTo>
                  <a:pt x="39966" y="89940"/>
                  <a:pt x="39840" y="90066"/>
                  <a:pt x="39840" y="90225"/>
                </a:cubicBezTo>
                <a:cubicBezTo>
                  <a:pt x="39840" y="90383"/>
                  <a:pt x="39998" y="90541"/>
                  <a:pt x="40156" y="90541"/>
                </a:cubicBezTo>
                <a:cubicBezTo>
                  <a:pt x="40315" y="90541"/>
                  <a:pt x="40473" y="90383"/>
                  <a:pt x="40473" y="90225"/>
                </a:cubicBezTo>
                <a:cubicBezTo>
                  <a:pt x="40473" y="90066"/>
                  <a:pt x="40315" y="89940"/>
                  <a:pt x="40156" y="89940"/>
                </a:cubicBezTo>
                <a:close/>
                <a:moveTo>
                  <a:pt x="41740" y="89940"/>
                </a:moveTo>
                <a:cubicBezTo>
                  <a:pt x="41582" y="89940"/>
                  <a:pt x="41455" y="90066"/>
                  <a:pt x="41455" y="90225"/>
                </a:cubicBezTo>
                <a:cubicBezTo>
                  <a:pt x="41455" y="90383"/>
                  <a:pt x="41582" y="90541"/>
                  <a:pt x="41740" y="90541"/>
                </a:cubicBezTo>
                <a:lnTo>
                  <a:pt x="41772" y="90541"/>
                </a:lnTo>
                <a:cubicBezTo>
                  <a:pt x="41962" y="90541"/>
                  <a:pt x="42088" y="90383"/>
                  <a:pt x="42088" y="90225"/>
                </a:cubicBezTo>
                <a:cubicBezTo>
                  <a:pt x="42088" y="90066"/>
                  <a:pt x="41962" y="89940"/>
                  <a:pt x="41772" y="89940"/>
                </a:cubicBezTo>
                <a:close/>
                <a:moveTo>
                  <a:pt x="43355" y="89940"/>
                </a:moveTo>
                <a:cubicBezTo>
                  <a:pt x="43197" y="89940"/>
                  <a:pt x="43070" y="90066"/>
                  <a:pt x="43070" y="90225"/>
                </a:cubicBezTo>
                <a:cubicBezTo>
                  <a:pt x="43070" y="90383"/>
                  <a:pt x="43197" y="90541"/>
                  <a:pt x="43355" y="90541"/>
                </a:cubicBezTo>
                <a:lnTo>
                  <a:pt x="43418" y="90541"/>
                </a:lnTo>
                <a:cubicBezTo>
                  <a:pt x="43577" y="90541"/>
                  <a:pt x="43703" y="90383"/>
                  <a:pt x="43703" y="90225"/>
                </a:cubicBezTo>
                <a:cubicBezTo>
                  <a:pt x="43703" y="90066"/>
                  <a:pt x="43577" y="89940"/>
                  <a:pt x="43418" y="89940"/>
                </a:cubicBezTo>
                <a:close/>
                <a:moveTo>
                  <a:pt x="45002" y="89940"/>
                </a:moveTo>
                <a:cubicBezTo>
                  <a:pt x="44812" y="89940"/>
                  <a:pt x="44685" y="90066"/>
                  <a:pt x="44685" y="90225"/>
                </a:cubicBezTo>
                <a:cubicBezTo>
                  <a:pt x="44685" y="90383"/>
                  <a:pt x="44812" y="90541"/>
                  <a:pt x="45002" y="90541"/>
                </a:cubicBezTo>
                <a:lnTo>
                  <a:pt x="45033" y="90541"/>
                </a:lnTo>
                <a:cubicBezTo>
                  <a:pt x="45192" y="90541"/>
                  <a:pt x="45319" y="90383"/>
                  <a:pt x="45319" y="90225"/>
                </a:cubicBezTo>
                <a:cubicBezTo>
                  <a:pt x="45319" y="90066"/>
                  <a:pt x="45192" y="89940"/>
                  <a:pt x="45033" y="89940"/>
                </a:cubicBezTo>
                <a:close/>
                <a:moveTo>
                  <a:pt x="46617" y="89940"/>
                </a:moveTo>
                <a:cubicBezTo>
                  <a:pt x="46459" y="89940"/>
                  <a:pt x="46332" y="90066"/>
                  <a:pt x="46332" y="90225"/>
                </a:cubicBezTo>
                <a:cubicBezTo>
                  <a:pt x="46332" y="90383"/>
                  <a:pt x="46459" y="90541"/>
                  <a:pt x="46617" y="90541"/>
                </a:cubicBezTo>
                <a:lnTo>
                  <a:pt x="46649" y="90541"/>
                </a:lnTo>
                <a:cubicBezTo>
                  <a:pt x="46807" y="90541"/>
                  <a:pt x="46965" y="90383"/>
                  <a:pt x="46965" y="90225"/>
                </a:cubicBezTo>
                <a:cubicBezTo>
                  <a:pt x="46965" y="90066"/>
                  <a:pt x="46807" y="89940"/>
                  <a:pt x="46649" y="89940"/>
                </a:cubicBezTo>
                <a:close/>
                <a:moveTo>
                  <a:pt x="48232" y="89940"/>
                </a:moveTo>
                <a:cubicBezTo>
                  <a:pt x="48074" y="89940"/>
                  <a:pt x="47947" y="90066"/>
                  <a:pt x="47947" y="90225"/>
                </a:cubicBezTo>
                <a:cubicBezTo>
                  <a:pt x="47947" y="90383"/>
                  <a:pt x="48105" y="90541"/>
                  <a:pt x="48264" y="90541"/>
                </a:cubicBezTo>
                <a:cubicBezTo>
                  <a:pt x="48454" y="90541"/>
                  <a:pt x="48580" y="90383"/>
                  <a:pt x="48580" y="90225"/>
                </a:cubicBezTo>
                <a:cubicBezTo>
                  <a:pt x="48580" y="90066"/>
                  <a:pt x="48454" y="89940"/>
                  <a:pt x="48264" y="89940"/>
                </a:cubicBezTo>
                <a:close/>
                <a:moveTo>
                  <a:pt x="49847" y="89940"/>
                </a:moveTo>
                <a:cubicBezTo>
                  <a:pt x="49689" y="89940"/>
                  <a:pt x="49562" y="90066"/>
                  <a:pt x="49562" y="90225"/>
                </a:cubicBezTo>
                <a:cubicBezTo>
                  <a:pt x="49562" y="90383"/>
                  <a:pt x="49689" y="90541"/>
                  <a:pt x="49847" y="90541"/>
                </a:cubicBezTo>
                <a:lnTo>
                  <a:pt x="49911" y="90541"/>
                </a:lnTo>
                <a:cubicBezTo>
                  <a:pt x="50069" y="90541"/>
                  <a:pt x="50196" y="90383"/>
                  <a:pt x="50196" y="90225"/>
                </a:cubicBezTo>
                <a:cubicBezTo>
                  <a:pt x="50196" y="90066"/>
                  <a:pt x="50069" y="89940"/>
                  <a:pt x="49911" y="89940"/>
                </a:cubicBezTo>
                <a:close/>
                <a:moveTo>
                  <a:pt x="51494" y="89940"/>
                </a:moveTo>
                <a:cubicBezTo>
                  <a:pt x="51336" y="89940"/>
                  <a:pt x="51177" y="90066"/>
                  <a:pt x="51177" y="90225"/>
                </a:cubicBezTo>
                <a:cubicBezTo>
                  <a:pt x="51177" y="90383"/>
                  <a:pt x="51336" y="90541"/>
                  <a:pt x="51494" y="90541"/>
                </a:cubicBezTo>
                <a:lnTo>
                  <a:pt x="51526" y="90541"/>
                </a:lnTo>
                <a:cubicBezTo>
                  <a:pt x="51684" y="90541"/>
                  <a:pt x="51811" y="90383"/>
                  <a:pt x="51811" y="90225"/>
                </a:cubicBezTo>
                <a:cubicBezTo>
                  <a:pt x="51811" y="90066"/>
                  <a:pt x="51684" y="89940"/>
                  <a:pt x="51526" y="89940"/>
                </a:cubicBezTo>
                <a:close/>
                <a:moveTo>
                  <a:pt x="53109" y="89940"/>
                </a:moveTo>
                <a:cubicBezTo>
                  <a:pt x="52951" y="89940"/>
                  <a:pt x="52792" y="90066"/>
                  <a:pt x="52792" y="90225"/>
                </a:cubicBezTo>
                <a:cubicBezTo>
                  <a:pt x="52792" y="90383"/>
                  <a:pt x="52951" y="90541"/>
                  <a:pt x="53109" y="90541"/>
                </a:cubicBezTo>
                <a:lnTo>
                  <a:pt x="53141" y="90541"/>
                </a:lnTo>
                <a:cubicBezTo>
                  <a:pt x="53299" y="90541"/>
                  <a:pt x="53457" y="90383"/>
                  <a:pt x="53457" y="90225"/>
                </a:cubicBezTo>
                <a:cubicBezTo>
                  <a:pt x="53457" y="90066"/>
                  <a:pt x="53299" y="89940"/>
                  <a:pt x="53141" y="89940"/>
                </a:cubicBezTo>
                <a:close/>
                <a:moveTo>
                  <a:pt x="54724" y="89940"/>
                </a:moveTo>
                <a:cubicBezTo>
                  <a:pt x="54566" y="89940"/>
                  <a:pt x="54439" y="90066"/>
                  <a:pt x="54439" y="90225"/>
                </a:cubicBezTo>
                <a:cubicBezTo>
                  <a:pt x="54439" y="90383"/>
                  <a:pt x="54566" y="90541"/>
                  <a:pt x="54724" y="90541"/>
                </a:cubicBezTo>
                <a:lnTo>
                  <a:pt x="54756" y="90541"/>
                </a:lnTo>
                <a:cubicBezTo>
                  <a:pt x="54946" y="90541"/>
                  <a:pt x="55073" y="90383"/>
                  <a:pt x="55073" y="90225"/>
                </a:cubicBezTo>
                <a:cubicBezTo>
                  <a:pt x="55073" y="90066"/>
                  <a:pt x="54946" y="89940"/>
                  <a:pt x="54756" y="89940"/>
                </a:cubicBezTo>
                <a:close/>
                <a:moveTo>
                  <a:pt x="56339" y="89940"/>
                </a:moveTo>
                <a:cubicBezTo>
                  <a:pt x="56181" y="89940"/>
                  <a:pt x="56086" y="90066"/>
                  <a:pt x="56086" y="90225"/>
                </a:cubicBezTo>
                <a:cubicBezTo>
                  <a:pt x="56086" y="90383"/>
                  <a:pt x="56244" y="90541"/>
                  <a:pt x="56403" y="90541"/>
                </a:cubicBezTo>
                <a:cubicBezTo>
                  <a:pt x="56561" y="90541"/>
                  <a:pt x="56688" y="90383"/>
                  <a:pt x="56688" y="90225"/>
                </a:cubicBezTo>
                <a:cubicBezTo>
                  <a:pt x="56688" y="90066"/>
                  <a:pt x="56561" y="89940"/>
                  <a:pt x="56403" y="89940"/>
                </a:cubicBezTo>
                <a:close/>
                <a:moveTo>
                  <a:pt x="57986" y="89940"/>
                </a:moveTo>
                <a:cubicBezTo>
                  <a:pt x="57796" y="89940"/>
                  <a:pt x="57669" y="90066"/>
                  <a:pt x="57669" y="90225"/>
                </a:cubicBezTo>
                <a:cubicBezTo>
                  <a:pt x="57669" y="90383"/>
                  <a:pt x="57796" y="90541"/>
                  <a:pt x="57986" y="90541"/>
                </a:cubicBezTo>
                <a:lnTo>
                  <a:pt x="58018" y="90541"/>
                </a:lnTo>
                <a:cubicBezTo>
                  <a:pt x="58176" y="90541"/>
                  <a:pt x="58303" y="90383"/>
                  <a:pt x="58303" y="90225"/>
                </a:cubicBezTo>
                <a:cubicBezTo>
                  <a:pt x="58303" y="90066"/>
                  <a:pt x="58176" y="89940"/>
                  <a:pt x="58018" y="89940"/>
                </a:cubicBezTo>
                <a:close/>
                <a:moveTo>
                  <a:pt x="59601" y="89940"/>
                </a:moveTo>
                <a:cubicBezTo>
                  <a:pt x="59443" y="89940"/>
                  <a:pt x="59316" y="90066"/>
                  <a:pt x="59316" y="90225"/>
                </a:cubicBezTo>
                <a:cubicBezTo>
                  <a:pt x="59316" y="90383"/>
                  <a:pt x="59443" y="90541"/>
                  <a:pt x="59601" y="90541"/>
                </a:cubicBezTo>
                <a:lnTo>
                  <a:pt x="59633" y="90541"/>
                </a:lnTo>
                <a:cubicBezTo>
                  <a:pt x="59791" y="90541"/>
                  <a:pt x="59950" y="90383"/>
                  <a:pt x="59950" y="90225"/>
                </a:cubicBezTo>
                <a:cubicBezTo>
                  <a:pt x="59950" y="90066"/>
                  <a:pt x="59791" y="89940"/>
                  <a:pt x="59633" y="89940"/>
                </a:cubicBezTo>
                <a:close/>
                <a:moveTo>
                  <a:pt x="61216" y="89940"/>
                </a:moveTo>
                <a:cubicBezTo>
                  <a:pt x="61058" y="89940"/>
                  <a:pt x="60931" y="90066"/>
                  <a:pt x="60931" y="90225"/>
                </a:cubicBezTo>
                <a:cubicBezTo>
                  <a:pt x="60931" y="90383"/>
                  <a:pt x="61058" y="90541"/>
                  <a:pt x="61216" y="90541"/>
                </a:cubicBezTo>
                <a:lnTo>
                  <a:pt x="61248" y="90541"/>
                </a:lnTo>
                <a:cubicBezTo>
                  <a:pt x="61438" y="90541"/>
                  <a:pt x="61565" y="90383"/>
                  <a:pt x="61565" y="90225"/>
                </a:cubicBezTo>
                <a:cubicBezTo>
                  <a:pt x="61565" y="90066"/>
                  <a:pt x="61438" y="89940"/>
                  <a:pt x="61248" y="89940"/>
                </a:cubicBezTo>
                <a:close/>
                <a:moveTo>
                  <a:pt x="62832" y="89940"/>
                </a:moveTo>
                <a:cubicBezTo>
                  <a:pt x="62673" y="89940"/>
                  <a:pt x="62546" y="90066"/>
                  <a:pt x="62546" y="90225"/>
                </a:cubicBezTo>
                <a:cubicBezTo>
                  <a:pt x="62546" y="90383"/>
                  <a:pt x="62673" y="90541"/>
                  <a:pt x="62832" y="90541"/>
                </a:cubicBezTo>
                <a:lnTo>
                  <a:pt x="62895" y="90541"/>
                </a:lnTo>
                <a:cubicBezTo>
                  <a:pt x="63053" y="90541"/>
                  <a:pt x="63180" y="90383"/>
                  <a:pt x="63180" y="90225"/>
                </a:cubicBezTo>
                <a:cubicBezTo>
                  <a:pt x="63180" y="90066"/>
                  <a:pt x="63053" y="89940"/>
                  <a:pt x="62895" y="89940"/>
                </a:cubicBezTo>
                <a:close/>
                <a:moveTo>
                  <a:pt x="64478" y="89940"/>
                </a:moveTo>
                <a:cubicBezTo>
                  <a:pt x="64320" y="89940"/>
                  <a:pt x="64162" y="90066"/>
                  <a:pt x="64162" y="90225"/>
                </a:cubicBezTo>
                <a:cubicBezTo>
                  <a:pt x="64162" y="90383"/>
                  <a:pt x="64320" y="90541"/>
                  <a:pt x="64478" y="90541"/>
                </a:cubicBezTo>
                <a:lnTo>
                  <a:pt x="64510" y="90541"/>
                </a:lnTo>
                <a:cubicBezTo>
                  <a:pt x="64668" y="90541"/>
                  <a:pt x="64795" y="90383"/>
                  <a:pt x="64795" y="90225"/>
                </a:cubicBezTo>
                <a:cubicBezTo>
                  <a:pt x="64795" y="90066"/>
                  <a:pt x="64668" y="89940"/>
                  <a:pt x="64510" y="89940"/>
                </a:cubicBezTo>
                <a:close/>
                <a:moveTo>
                  <a:pt x="66093" y="89940"/>
                </a:moveTo>
                <a:cubicBezTo>
                  <a:pt x="65935" y="89940"/>
                  <a:pt x="65808" y="90066"/>
                  <a:pt x="65808" y="90225"/>
                </a:cubicBezTo>
                <a:cubicBezTo>
                  <a:pt x="65808" y="90383"/>
                  <a:pt x="65967" y="90541"/>
                  <a:pt x="66125" y="90541"/>
                </a:cubicBezTo>
                <a:cubicBezTo>
                  <a:pt x="66283" y="90541"/>
                  <a:pt x="66442" y="90383"/>
                  <a:pt x="66442" y="90225"/>
                </a:cubicBezTo>
                <a:cubicBezTo>
                  <a:pt x="66442" y="90066"/>
                  <a:pt x="66283" y="89940"/>
                  <a:pt x="66125" y="89940"/>
                </a:cubicBezTo>
                <a:close/>
                <a:moveTo>
                  <a:pt x="67709" y="89940"/>
                </a:moveTo>
                <a:cubicBezTo>
                  <a:pt x="67550" y="89940"/>
                  <a:pt x="67424" y="90066"/>
                  <a:pt x="67424" y="90225"/>
                </a:cubicBezTo>
                <a:cubicBezTo>
                  <a:pt x="67424" y="90383"/>
                  <a:pt x="67550" y="90541"/>
                  <a:pt x="67709" y="90541"/>
                </a:cubicBezTo>
                <a:lnTo>
                  <a:pt x="67740" y="90541"/>
                </a:lnTo>
                <a:cubicBezTo>
                  <a:pt x="67930" y="90541"/>
                  <a:pt x="68057" y="90383"/>
                  <a:pt x="68057" y="90225"/>
                </a:cubicBezTo>
                <a:cubicBezTo>
                  <a:pt x="68057" y="90066"/>
                  <a:pt x="67899" y="89940"/>
                  <a:pt x="67740" y="89940"/>
                </a:cubicBezTo>
                <a:close/>
                <a:moveTo>
                  <a:pt x="69324" y="89940"/>
                </a:moveTo>
                <a:cubicBezTo>
                  <a:pt x="69165" y="89940"/>
                  <a:pt x="69039" y="90066"/>
                  <a:pt x="69039" y="90225"/>
                </a:cubicBezTo>
                <a:cubicBezTo>
                  <a:pt x="69039" y="90383"/>
                  <a:pt x="69165" y="90541"/>
                  <a:pt x="69324" y="90541"/>
                </a:cubicBezTo>
                <a:lnTo>
                  <a:pt x="69387" y="90541"/>
                </a:lnTo>
                <a:cubicBezTo>
                  <a:pt x="69545" y="90541"/>
                  <a:pt x="69672" y="90383"/>
                  <a:pt x="69672" y="90225"/>
                </a:cubicBezTo>
                <a:cubicBezTo>
                  <a:pt x="69672" y="90066"/>
                  <a:pt x="69545" y="89940"/>
                  <a:pt x="69387" y="89940"/>
                </a:cubicBezTo>
                <a:close/>
                <a:moveTo>
                  <a:pt x="70970" y="89940"/>
                </a:moveTo>
                <a:cubicBezTo>
                  <a:pt x="70812" y="89940"/>
                  <a:pt x="70654" y="90066"/>
                  <a:pt x="70654" y="90225"/>
                </a:cubicBezTo>
                <a:cubicBezTo>
                  <a:pt x="70654" y="90383"/>
                  <a:pt x="70812" y="90541"/>
                  <a:pt x="70970" y="90541"/>
                </a:cubicBezTo>
                <a:lnTo>
                  <a:pt x="71002" y="90541"/>
                </a:lnTo>
                <a:cubicBezTo>
                  <a:pt x="71160" y="90541"/>
                  <a:pt x="71287" y="90383"/>
                  <a:pt x="71287" y="90225"/>
                </a:cubicBezTo>
                <a:cubicBezTo>
                  <a:pt x="71287" y="90066"/>
                  <a:pt x="71160" y="89940"/>
                  <a:pt x="71002" y="89940"/>
                </a:cubicBezTo>
                <a:close/>
                <a:moveTo>
                  <a:pt x="72586" y="89940"/>
                </a:moveTo>
                <a:cubicBezTo>
                  <a:pt x="72427" y="89940"/>
                  <a:pt x="72301" y="90066"/>
                  <a:pt x="72301" y="90225"/>
                </a:cubicBezTo>
                <a:cubicBezTo>
                  <a:pt x="72301" y="90383"/>
                  <a:pt x="72427" y="90541"/>
                  <a:pt x="72586" y="90541"/>
                </a:cubicBezTo>
                <a:lnTo>
                  <a:pt x="72617" y="90541"/>
                </a:lnTo>
                <a:cubicBezTo>
                  <a:pt x="72776" y="90541"/>
                  <a:pt x="72934" y="90383"/>
                  <a:pt x="72934" y="90225"/>
                </a:cubicBezTo>
                <a:cubicBezTo>
                  <a:pt x="72934" y="90066"/>
                  <a:pt x="72776" y="89940"/>
                  <a:pt x="72617" y="89940"/>
                </a:cubicBezTo>
                <a:close/>
                <a:moveTo>
                  <a:pt x="74201" y="89940"/>
                </a:moveTo>
                <a:cubicBezTo>
                  <a:pt x="74042" y="89940"/>
                  <a:pt x="73916" y="90066"/>
                  <a:pt x="73916" y="90225"/>
                </a:cubicBezTo>
                <a:cubicBezTo>
                  <a:pt x="73916" y="90383"/>
                  <a:pt x="74074" y="90541"/>
                  <a:pt x="74232" y="90541"/>
                </a:cubicBezTo>
                <a:cubicBezTo>
                  <a:pt x="74422" y="90541"/>
                  <a:pt x="74549" y="90383"/>
                  <a:pt x="74549" y="90225"/>
                </a:cubicBezTo>
                <a:cubicBezTo>
                  <a:pt x="74549" y="90066"/>
                  <a:pt x="74422" y="89940"/>
                  <a:pt x="74232" y="89940"/>
                </a:cubicBezTo>
                <a:close/>
                <a:moveTo>
                  <a:pt x="75816" y="89940"/>
                </a:moveTo>
                <a:cubicBezTo>
                  <a:pt x="75657" y="89940"/>
                  <a:pt x="75531" y="90066"/>
                  <a:pt x="75531" y="90225"/>
                </a:cubicBezTo>
                <a:cubicBezTo>
                  <a:pt x="75531" y="90383"/>
                  <a:pt x="75657" y="90541"/>
                  <a:pt x="75816" y="90541"/>
                </a:cubicBezTo>
                <a:lnTo>
                  <a:pt x="75879" y="90541"/>
                </a:lnTo>
                <a:cubicBezTo>
                  <a:pt x="76038" y="90541"/>
                  <a:pt x="76164" y="90383"/>
                  <a:pt x="76164" y="90225"/>
                </a:cubicBezTo>
                <a:cubicBezTo>
                  <a:pt x="76164" y="90066"/>
                  <a:pt x="76038" y="89940"/>
                  <a:pt x="75879" y="89940"/>
                </a:cubicBezTo>
                <a:close/>
                <a:moveTo>
                  <a:pt x="77463" y="89940"/>
                </a:moveTo>
                <a:cubicBezTo>
                  <a:pt x="77304" y="89940"/>
                  <a:pt x="77146" y="90066"/>
                  <a:pt x="77146" y="90225"/>
                </a:cubicBezTo>
                <a:cubicBezTo>
                  <a:pt x="77146" y="90383"/>
                  <a:pt x="77304" y="90541"/>
                  <a:pt x="77463" y="90541"/>
                </a:cubicBezTo>
                <a:lnTo>
                  <a:pt x="77494" y="90541"/>
                </a:lnTo>
                <a:cubicBezTo>
                  <a:pt x="77653" y="90541"/>
                  <a:pt x="77779" y="90383"/>
                  <a:pt x="77779" y="90225"/>
                </a:cubicBezTo>
                <a:cubicBezTo>
                  <a:pt x="77779" y="90066"/>
                  <a:pt x="77653" y="89940"/>
                  <a:pt x="77494" y="89940"/>
                </a:cubicBezTo>
                <a:close/>
                <a:moveTo>
                  <a:pt x="79078" y="89940"/>
                </a:moveTo>
                <a:cubicBezTo>
                  <a:pt x="78919" y="89940"/>
                  <a:pt x="78793" y="90066"/>
                  <a:pt x="78793" y="90225"/>
                </a:cubicBezTo>
                <a:cubicBezTo>
                  <a:pt x="78793" y="90383"/>
                  <a:pt x="78919" y="90541"/>
                  <a:pt x="79078" y="90541"/>
                </a:cubicBezTo>
                <a:lnTo>
                  <a:pt x="79109" y="90541"/>
                </a:lnTo>
                <a:cubicBezTo>
                  <a:pt x="79268" y="90541"/>
                  <a:pt x="79426" y="90383"/>
                  <a:pt x="79426" y="90225"/>
                </a:cubicBezTo>
                <a:cubicBezTo>
                  <a:pt x="79426" y="90066"/>
                  <a:pt x="79268" y="89940"/>
                  <a:pt x="79109" y="89940"/>
                </a:cubicBezTo>
                <a:close/>
                <a:moveTo>
                  <a:pt x="80693" y="89940"/>
                </a:moveTo>
                <a:cubicBezTo>
                  <a:pt x="80535" y="89940"/>
                  <a:pt x="80408" y="90066"/>
                  <a:pt x="80408" y="90225"/>
                </a:cubicBezTo>
                <a:cubicBezTo>
                  <a:pt x="80408" y="90383"/>
                  <a:pt x="80535" y="90541"/>
                  <a:pt x="80693" y="90541"/>
                </a:cubicBezTo>
                <a:lnTo>
                  <a:pt x="80725" y="90541"/>
                </a:lnTo>
                <a:cubicBezTo>
                  <a:pt x="80915" y="90541"/>
                  <a:pt x="81041" y="90383"/>
                  <a:pt x="81041" y="90225"/>
                </a:cubicBezTo>
                <a:cubicBezTo>
                  <a:pt x="81041" y="90066"/>
                  <a:pt x="80915" y="89940"/>
                  <a:pt x="80725" y="89940"/>
                </a:cubicBezTo>
                <a:close/>
                <a:moveTo>
                  <a:pt x="82308" y="89940"/>
                </a:moveTo>
                <a:cubicBezTo>
                  <a:pt x="82150" y="89940"/>
                  <a:pt x="82023" y="90066"/>
                  <a:pt x="82023" y="90225"/>
                </a:cubicBezTo>
                <a:cubicBezTo>
                  <a:pt x="82023" y="90383"/>
                  <a:pt x="82150" y="90541"/>
                  <a:pt x="82308" y="90541"/>
                </a:cubicBezTo>
                <a:lnTo>
                  <a:pt x="82371" y="90541"/>
                </a:lnTo>
                <a:cubicBezTo>
                  <a:pt x="82530" y="90541"/>
                  <a:pt x="82656" y="90383"/>
                  <a:pt x="82656" y="90225"/>
                </a:cubicBezTo>
                <a:cubicBezTo>
                  <a:pt x="82656" y="90066"/>
                  <a:pt x="82530" y="89940"/>
                  <a:pt x="82371" y="89940"/>
                </a:cubicBezTo>
                <a:close/>
                <a:moveTo>
                  <a:pt x="83955" y="89940"/>
                </a:moveTo>
                <a:cubicBezTo>
                  <a:pt x="83796" y="89940"/>
                  <a:pt x="83638" y="90066"/>
                  <a:pt x="83638" y="90225"/>
                </a:cubicBezTo>
                <a:cubicBezTo>
                  <a:pt x="83638" y="90383"/>
                  <a:pt x="83796" y="90541"/>
                  <a:pt x="83955" y="90541"/>
                </a:cubicBezTo>
                <a:lnTo>
                  <a:pt x="83986" y="90541"/>
                </a:lnTo>
                <a:cubicBezTo>
                  <a:pt x="84145" y="90541"/>
                  <a:pt x="84271" y="90383"/>
                  <a:pt x="84271" y="90225"/>
                </a:cubicBezTo>
                <a:cubicBezTo>
                  <a:pt x="84271" y="90066"/>
                  <a:pt x="84145" y="89940"/>
                  <a:pt x="83986" y="89940"/>
                </a:cubicBezTo>
                <a:close/>
                <a:moveTo>
                  <a:pt x="85570" y="89940"/>
                </a:moveTo>
                <a:cubicBezTo>
                  <a:pt x="85412" y="89940"/>
                  <a:pt x="85253" y="90066"/>
                  <a:pt x="85253" y="90225"/>
                </a:cubicBezTo>
                <a:cubicBezTo>
                  <a:pt x="85253" y="90383"/>
                  <a:pt x="85412" y="90541"/>
                  <a:pt x="85570" y="90541"/>
                </a:cubicBezTo>
                <a:lnTo>
                  <a:pt x="85602" y="90541"/>
                </a:lnTo>
                <a:cubicBezTo>
                  <a:pt x="85760" y="90541"/>
                  <a:pt x="85918" y="90383"/>
                  <a:pt x="85918" y="90225"/>
                </a:cubicBezTo>
                <a:cubicBezTo>
                  <a:pt x="85918" y="90066"/>
                  <a:pt x="85760" y="89940"/>
                  <a:pt x="85602" y="89940"/>
                </a:cubicBezTo>
                <a:close/>
                <a:moveTo>
                  <a:pt x="87185" y="89940"/>
                </a:moveTo>
                <a:cubicBezTo>
                  <a:pt x="87027" y="89940"/>
                  <a:pt x="86900" y="90066"/>
                  <a:pt x="86900" y="90225"/>
                </a:cubicBezTo>
                <a:cubicBezTo>
                  <a:pt x="86900" y="90383"/>
                  <a:pt x="87027" y="90541"/>
                  <a:pt x="87185" y="90541"/>
                </a:cubicBezTo>
                <a:lnTo>
                  <a:pt x="87217" y="90541"/>
                </a:lnTo>
                <a:cubicBezTo>
                  <a:pt x="87407" y="90541"/>
                  <a:pt x="87533" y="90383"/>
                  <a:pt x="87533" y="90225"/>
                </a:cubicBezTo>
                <a:cubicBezTo>
                  <a:pt x="87533" y="90066"/>
                  <a:pt x="87407" y="89940"/>
                  <a:pt x="87217" y="89940"/>
                </a:cubicBezTo>
                <a:close/>
                <a:moveTo>
                  <a:pt x="88800" y="89940"/>
                </a:moveTo>
                <a:cubicBezTo>
                  <a:pt x="88642" y="89940"/>
                  <a:pt x="88547" y="90066"/>
                  <a:pt x="88547" y="90225"/>
                </a:cubicBezTo>
                <a:cubicBezTo>
                  <a:pt x="88547" y="90383"/>
                  <a:pt x="88705" y="90541"/>
                  <a:pt x="88863" y="90541"/>
                </a:cubicBezTo>
                <a:cubicBezTo>
                  <a:pt x="89022" y="90541"/>
                  <a:pt x="89148" y="90383"/>
                  <a:pt x="89148" y="90225"/>
                </a:cubicBezTo>
                <a:cubicBezTo>
                  <a:pt x="89148" y="90066"/>
                  <a:pt x="89022" y="89940"/>
                  <a:pt x="88863" y="89940"/>
                </a:cubicBezTo>
                <a:close/>
                <a:moveTo>
                  <a:pt x="90447" y="89940"/>
                </a:moveTo>
                <a:cubicBezTo>
                  <a:pt x="90289" y="89940"/>
                  <a:pt x="90130" y="90066"/>
                  <a:pt x="90130" y="90225"/>
                </a:cubicBezTo>
                <a:cubicBezTo>
                  <a:pt x="90130" y="90383"/>
                  <a:pt x="90289" y="90541"/>
                  <a:pt x="90447" y="90541"/>
                </a:cubicBezTo>
                <a:lnTo>
                  <a:pt x="90479" y="90541"/>
                </a:lnTo>
                <a:cubicBezTo>
                  <a:pt x="90637" y="90541"/>
                  <a:pt x="90764" y="90383"/>
                  <a:pt x="90764" y="90225"/>
                </a:cubicBezTo>
                <a:cubicBezTo>
                  <a:pt x="90764" y="90066"/>
                  <a:pt x="90637" y="89940"/>
                  <a:pt x="90479" y="89940"/>
                </a:cubicBezTo>
                <a:close/>
                <a:moveTo>
                  <a:pt x="92062" y="89940"/>
                </a:moveTo>
                <a:cubicBezTo>
                  <a:pt x="91904" y="89940"/>
                  <a:pt x="91745" y="90066"/>
                  <a:pt x="91745" y="90225"/>
                </a:cubicBezTo>
                <a:cubicBezTo>
                  <a:pt x="91745" y="90383"/>
                  <a:pt x="91904" y="90541"/>
                  <a:pt x="92062" y="90541"/>
                </a:cubicBezTo>
                <a:lnTo>
                  <a:pt x="92094" y="90541"/>
                </a:lnTo>
                <a:cubicBezTo>
                  <a:pt x="92252" y="90541"/>
                  <a:pt x="92379" y="90383"/>
                  <a:pt x="92379" y="90225"/>
                </a:cubicBezTo>
                <a:cubicBezTo>
                  <a:pt x="92379" y="90066"/>
                  <a:pt x="92252" y="89940"/>
                  <a:pt x="92094" y="89940"/>
                </a:cubicBezTo>
                <a:close/>
                <a:moveTo>
                  <a:pt x="93677" y="89940"/>
                </a:moveTo>
                <a:cubicBezTo>
                  <a:pt x="93519" y="89940"/>
                  <a:pt x="93392" y="90066"/>
                  <a:pt x="93392" y="90225"/>
                </a:cubicBezTo>
                <a:cubicBezTo>
                  <a:pt x="93392" y="90383"/>
                  <a:pt x="93519" y="90541"/>
                  <a:pt x="93677" y="90541"/>
                </a:cubicBezTo>
                <a:lnTo>
                  <a:pt x="93709" y="90541"/>
                </a:lnTo>
                <a:cubicBezTo>
                  <a:pt x="93867" y="90541"/>
                  <a:pt x="94026" y="90383"/>
                  <a:pt x="94026" y="90225"/>
                </a:cubicBezTo>
                <a:cubicBezTo>
                  <a:pt x="94026" y="90066"/>
                  <a:pt x="93867" y="89940"/>
                  <a:pt x="93709" y="89940"/>
                </a:cubicBezTo>
                <a:close/>
                <a:moveTo>
                  <a:pt x="95292" y="89940"/>
                </a:moveTo>
                <a:cubicBezTo>
                  <a:pt x="95134" y="89940"/>
                  <a:pt x="95007" y="90066"/>
                  <a:pt x="95007" y="90225"/>
                </a:cubicBezTo>
                <a:cubicBezTo>
                  <a:pt x="95007" y="90383"/>
                  <a:pt x="95134" y="90541"/>
                  <a:pt x="95292" y="90541"/>
                </a:cubicBezTo>
                <a:lnTo>
                  <a:pt x="95356" y="90541"/>
                </a:lnTo>
                <a:cubicBezTo>
                  <a:pt x="95514" y="90541"/>
                  <a:pt x="95641" y="90383"/>
                  <a:pt x="95641" y="90225"/>
                </a:cubicBezTo>
                <a:cubicBezTo>
                  <a:pt x="95641" y="90066"/>
                  <a:pt x="95514" y="89940"/>
                  <a:pt x="95356" y="89940"/>
                </a:cubicBezTo>
                <a:close/>
                <a:moveTo>
                  <a:pt x="96939" y="89940"/>
                </a:moveTo>
                <a:cubicBezTo>
                  <a:pt x="96781" y="89940"/>
                  <a:pt x="96654" y="90066"/>
                  <a:pt x="96654" y="90225"/>
                </a:cubicBezTo>
                <a:cubicBezTo>
                  <a:pt x="96654" y="90383"/>
                  <a:pt x="96812" y="90541"/>
                  <a:pt x="96971" y="90541"/>
                </a:cubicBezTo>
                <a:cubicBezTo>
                  <a:pt x="97129" y="90541"/>
                  <a:pt x="97256" y="90383"/>
                  <a:pt x="97256" y="90225"/>
                </a:cubicBezTo>
                <a:cubicBezTo>
                  <a:pt x="97256" y="90066"/>
                  <a:pt x="97129" y="89940"/>
                  <a:pt x="96971" y="89940"/>
                </a:cubicBezTo>
                <a:close/>
                <a:moveTo>
                  <a:pt x="98554" y="89940"/>
                </a:moveTo>
                <a:cubicBezTo>
                  <a:pt x="98396" y="89940"/>
                  <a:pt x="98269" y="90066"/>
                  <a:pt x="98269" y="90225"/>
                </a:cubicBezTo>
                <a:cubicBezTo>
                  <a:pt x="98269" y="90383"/>
                  <a:pt x="98396" y="90541"/>
                  <a:pt x="98554" y="90541"/>
                </a:cubicBezTo>
                <a:lnTo>
                  <a:pt x="98586" y="90541"/>
                </a:lnTo>
                <a:cubicBezTo>
                  <a:pt x="98744" y="90541"/>
                  <a:pt x="98903" y="90383"/>
                  <a:pt x="98903" y="90225"/>
                </a:cubicBezTo>
                <a:cubicBezTo>
                  <a:pt x="98903" y="90066"/>
                  <a:pt x="98744" y="89940"/>
                  <a:pt x="98586" y="89940"/>
                </a:cubicBezTo>
                <a:close/>
                <a:moveTo>
                  <a:pt x="100169" y="89940"/>
                </a:moveTo>
                <a:cubicBezTo>
                  <a:pt x="100011" y="89940"/>
                  <a:pt x="99884" y="90066"/>
                  <a:pt x="99884" y="90225"/>
                </a:cubicBezTo>
                <a:cubicBezTo>
                  <a:pt x="99884" y="90383"/>
                  <a:pt x="100011" y="90541"/>
                  <a:pt x="100169" y="90541"/>
                </a:cubicBezTo>
                <a:lnTo>
                  <a:pt x="100201" y="90541"/>
                </a:lnTo>
                <a:cubicBezTo>
                  <a:pt x="100391" y="90541"/>
                  <a:pt x="100518" y="90383"/>
                  <a:pt x="100518" y="90225"/>
                </a:cubicBezTo>
                <a:cubicBezTo>
                  <a:pt x="100518" y="90066"/>
                  <a:pt x="100359" y="89940"/>
                  <a:pt x="100201" y="89940"/>
                </a:cubicBezTo>
                <a:close/>
                <a:moveTo>
                  <a:pt x="101784" y="89940"/>
                </a:moveTo>
                <a:cubicBezTo>
                  <a:pt x="101626" y="89940"/>
                  <a:pt x="101499" y="90066"/>
                  <a:pt x="101499" y="90225"/>
                </a:cubicBezTo>
                <a:cubicBezTo>
                  <a:pt x="101499" y="90383"/>
                  <a:pt x="101626" y="90541"/>
                  <a:pt x="101784" y="90541"/>
                </a:cubicBezTo>
                <a:lnTo>
                  <a:pt x="101848" y="90541"/>
                </a:lnTo>
                <a:cubicBezTo>
                  <a:pt x="102006" y="90541"/>
                  <a:pt x="102133" y="90383"/>
                  <a:pt x="102133" y="90225"/>
                </a:cubicBezTo>
                <a:cubicBezTo>
                  <a:pt x="102133" y="90066"/>
                  <a:pt x="102006" y="89940"/>
                  <a:pt x="101848" y="89940"/>
                </a:cubicBezTo>
                <a:close/>
                <a:moveTo>
                  <a:pt x="103431" y="89940"/>
                </a:moveTo>
                <a:cubicBezTo>
                  <a:pt x="103273" y="89940"/>
                  <a:pt x="103115" y="90066"/>
                  <a:pt x="103115" y="90225"/>
                </a:cubicBezTo>
                <a:cubicBezTo>
                  <a:pt x="103115" y="90383"/>
                  <a:pt x="103273" y="90541"/>
                  <a:pt x="103431" y="90541"/>
                </a:cubicBezTo>
                <a:lnTo>
                  <a:pt x="103463" y="90541"/>
                </a:lnTo>
                <a:cubicBezTo>
                  <a:pt x="103621" y="90541"/>
                  <a:pt x="103748" y="90383"/>
                  <a:pt x="103748" y="90225"/>
                </a:cubicBezTo>
                <a:cubicBezTo>
                  <a:pt x="103748" y="90066"/>
                  <a:pt x="103621" y="89940"/>
                  <a:pt x="103463" y="89940"/>
                </a:cubicBezTo>
                <a:close/>
                <a:moveTo>
                  <a:pt x="105046" y="89940"/>
                </a:moveTo>
                <a:cubicBezTo>
                  <a:pt x="104888" y="89940"/>
                  <a:pt x="104761" y="90066"/>
                  <a:pt x="104761" y="90225"/>
                </a:cubicBezTo>
                <a:cubicBezTo>
                  <a:pt x="104761" y="90383"/>
                  <a:pt x="104920" y="90541"/>
                  <a:pt x="105078" y="90541"/>
                </a:cubicBezTo>
                <a:cubicBezTo>
                  <a:pt x="105236" y="90541"/>
                  <a:pt x="105395" y="90383"/>
                  <a:pt x="105395" y="90225"/>
                </a:cubicBezTo>
                <a:cubicBezTo>
                  <a:pt x="105395" y="90066"/>
                  <a:pt x="105236" y="89940"/>
                  <a:pt x="105078" y="89940"/>
                </a:cubicBezTo>
                <a:close/>
                <a:moveTo>
                  <a:pt x="106661" y="89940"/>
                </a:moveTo>
                <a:cubicBezTo>
                  <a:pt x="106503" y="89940"/>
                  <a:pt x="106376" y="90066"/>
                  <a:pt x="106376" y="90225"/>
                </a:cubicBezTo>
                <a:cubicBezTo>
                  <a:pt x="106376" y="90383"/>
                  <a:pt x="106503" y="90541"/>
                  <a:pt x="106661" y="90541"/>
                </a:cubicBezTo>
                <a:lnTo>
                  <a:pt x="106693" y="90541"/>
                </a:lnTo>
                <a:cubicBezTo>
                  <a:pt x="106883" y="90541"/>
                  <a:pt x="107010" y="90383"/>
                  <a:pt x="107010" y="90225"/>
                </a:cubicBezTo>
                <a:cubicBezTo>
                  <a:pt x="107010" y="90066"/>
                  <a:pt x="106883" y="89940"/>
                  <a:pt x="106693" y="89940"/>
                </a:cubicBezTo>
                <a:close/>
                <a:moveTo>
                  <a:pt x="108277" y="89940"/>
                </a:moveTo>
                <a:cubicBezTo>
                  <a:pt x="108118" y="89940"/>
                  <a:pt x="107992" y="90066"/>
                  <a:pt x="107992" y="90225"/>
                </a:cubicBezTo>
                <a:cubicBezTo>
                  <a:pt x="107992" y="90383"/>
                  <a:pt x="108118" y="90541"/>
                  <a:pt x="108277" y="90541"/>
                </a:cubicBezTo>
                <a:lnTo>
                  <a:pt x="108340" y="90541"/>
                </a:lnTo>
                <a:cubicBezTo>
                  <a:pt x="108498" y="90541"/>
                  <a:pt x="108625" y="90383"/>
                  <a:pt x="108625" y="90225"/>
                </a:cubicBezTo>
                <a:cubicBezTo>
                  <a:pt x="108625" y="90066"/>
                  <a:pt x="108498" y="89940"/>
                  <a:pt x="108340" y="89940"/>
                </a:cubicBezTo>
                <a:close/>
                <a:moveTo>
                  <a:pt x="109923" y="89940"/>
                </a:moveTo>
                <a:cubicBezTo>
                  <a:pt x="109765" y="89940"/>
                  <a:pt x="109607" y="90066"/>
                  <a:pt x="109607" y="90225"/>
                </a:cubicBezTo>
                <a:cubicBezTo>
                  <a:pt x="109607" y="90383"/>
                  <a:pt x="109765" y="90541"/>
                  <a:pt x="109923" y="90541"/>
                </a:cubicBezTo>
                <a:lnTo>
                  <a:pt x="109955" y="90541"/>
                </a:lnTo>
                <a:cubicBezTo>
                  <a:pt x="110113" y="90541"/>
                  <a:pt x="110240" y="90383"/>
                  <a:pt x="110240" y="90225"/>
                </a:cubicBezTo>
                <a:cubicBezTo>
                  <a:pt x="110240" y="90066"/>
                  <a:pt x="110113" y="89940"/>
                  <a:pt x="109955" y="89940"/>
                </a:cubicBezTo>
                <a:close/>
                <a:moveTo>
                  <a:pt x="111539" y="89940"/>
                </a:moveTo>
                <a:cubicBezTo>
                  <a:pt x="111380" y="89940"/>
                  <a:pt x="111254" y="90066"/>
                  <a:pt x="111254" y="90225"/>
                </a:cubicBezTo>
                <a:cubicBezTo>
                  <a:pt x="111254" y="90383"/>
                  <a:pt x="111412" y="90541"/>
                  <a:pt x="111570" y="90541"/>
                </a:cubicBezTo>
                <a:cubicBezTo>
                  <a:pt x="111729" y="90541"/>
                  <a:pt x="111887" y="90383"/>
                  <a:pt x="111887" y="90225"/>
                </a:cubicBezTo>
                <a:cubicBezTo>
                  <a:pt x="111887" y="90066"/>
                  <a:pt x="111729" y="89940"/>
                  <a:pt x="111570" y="89940"/>
                </a:cubicBezTo>
                <a:close/>
                <a:moveTo>
                  <a:pt x="113154" y="89940"/>
                </a:moveTo>
                <a:cubicBezTo>
                  <a:pt x="112995" y="89940"/>
                  <a:pt x="112869" y="90066"/>
                  <a:pt x="112869" y="90225"/>
                </a:cubicBezTo>
                <a:cubicBezTo>
                  <a:pt x="112869" y="90383"/>
                  <a:pt x="112995" y="90541"/>
                  <a:pt x="113154" y="90541"/>
                </a:cubicBezTo>
                <a:lnTo>
                  <a:pt x="113185" y="90541"/>
                </a:lnTo>
                <a:cubicBezTo>
                  <a:pt x="113375" y="90541"/>
                  <a:pt x="113502" y="90383"/>
                  <a:pt x="113502" y="90225"/>
                </a:cubicBezTo>
                <a:cubicBezTo>
                  <a:pt x="113502" y="90066"/>
                  <a:pt x="113375" y="89940"/>
                  <a:pt x="113185" y="89940"/>
                </a:cubicBezTo>
                <a:close/>
                <a:moveTo>
                  <a:pt x="114769" y="89940"/>
                </a:moveTo>
                <a:cubicBezTo>
                  <a:pt x="114610" y="89940"/>
                  <a:pt x="114484" y="90066"/>
                  <a:pt x="114484" y="90225"/>
                </a:cubicBezTo>
                <a:cubicBezTo>
                  <a:pt x="114484" y="90383"/>
                  <a:pt x="114610" y="90541"/>
                  <a:pt x="114769" y="90541"/>
                </a:cubicBezTo>
                <a:lnTo>
                  <a:pt x="114832" y="90541"/>
                </a:lnTo>
                <a:cubicBezTo>
                  <a:pt x="114990" y="90541"/>
                  <a:pt x="115117" y="90383"/>
                  <a:pt x="115117" y="90225"/>
                </a:cubicBezTo>
                <a:cubicBezTo>
                  <a:pt x="115117" y="90066"/>
                  <a:pt x="114990" y="89940"/>
                  <a:pt x="114832" y="89940"/>
                </a:cubicBezTo>
                <a:close/>
                <a:moveTo>
                  <a:pt x="116416" y="89940"/>
                </a:moveTo>
                <a:cubicBezTo>
                  <a:pt x="116257" y="89940"/>
                  <a:pt x="116099" y="90066"/>
                  <a:pt x="116099" y="90225"/>
                </a:cubicBezTo>
                <a:cubicBezTo>
                  <a:pt x="116099" y="90383"/>
                  <a:pt x="116257" y="90541"/>
                  <a:pt x="116416" y="90541"/>
                </a:cubicBezTo>
                <a:lnTo>
                  <a:pt x="116447" y="90541"/>
                </a:lnTo>
                <a:cubicBezTo>
                  <a:pt x="116606" y="90541"/>
                  <a:pt x="116732" y="90383"/>
                  <a:pt x="116732" y="90225"/>
                </a:cubicBezTo>
                <a:cubicBezTo>
                  <a:pt x="116732" y="90066"/>
                  <a:pt x="116606" y="89940"/>
                  <a:pt x="116447" y="89940"/>
                </a:cubicBezTo>
                <a:close/>
                <a:moveTo>
                  <a:pt x="118031" y="89940"/>
                </a:moveTo>
                <a:cubicBezTo>
                  <a:pt x="117872" y="89940"/>
                  <a:pt x="117714" y="90066"/>
                  <a:pt x="117714" y="90225"/>
                </a:cubicBezTo>
                <a:cubicBezTo>
                  <a:pt x="117714" y="90383"/>
                  <a:pt x="117872" y="90541"/>
                  <a:pt x="118031" y="90541"/>
                </a:cubicBezTo>
                <a:lnTo>
                  <a:pt x="118062" y="90541"/>
                </a:lnTo>
                <a:cubicBezTo>
                  <a:pt x="118221" y="90541"/>
                  <a:pt x="118379" y="90383"/>
                  <a:pt x="118379" y="90225"/>
                </a:cubicBezTo>
                <a:cubicBezTo>
                  <a:pt x="118379" y="90066"/>
                  <a:pt x="118221" y="89940"/>
                  <a:pt x="118062" y="89940"/>
                </a:cubicBezTo>
                <a:close/>
                <a:moveTo>
                  <a:pt x="119646" y="89940"/>
                </a:moveTo>
                <a:cubicBezTo>
                  <a:pt x="119487" y="89940"/>
                  <a:pt x="119361" y="90066"/>
                  <a:pt x="119361" y="90225"/>
                </a:cubicBezTo>
                <a:cubicBezTo>
                  <a:pt x="119361" y="90383"/>
                  <a:pt x="119519" y="90541"/>
                  <a:pt x="119677" y="90541"/>
                </a:cubicBezTo>
                <a:cubicBezTo>
                  <a:pt x="119868" y="90541"/>
                  <a:pt x="119994" y="90383"/>
                  <a:pt x="119994" y="90225"/>
                </a:cubicBezTo>
                <a:cubicBezTo>
                  <a:pt x="119994" y="90066"/>
                  <a:pt x="119868" y="89940"/>
                  <a:pt x="119677" y="89940"/>
                </a:cubicBezTo>
                <a:close/>
                <a:moveTo>
                  <a:pt x="121261" y="89940"/>
                </a:moveTo>
                <a:cubicBezTo>
                  <a:pt x="121103" y="89940"/>
                  <a:pt x="120976" y="90066"/>
                  <a:pt x="120976" y="90225"/>
                </a:cubicBezTo>
                <a:cubicBezTo>
                  <a:pt x="120976" y="90383"/>
                  <a:pt x="121103" y="90541"/>
                  <a:pt x="121261" y="90541"/>
                </a:cubicBezTo>
                <a:lnTo>
                  <a:pt x="121324" y="90541"/>
                </a:lnTo>
                <a:cubicBezTo>
                  <a:pt x="121483" y="90541"/>
                  <a:pt x="121609" y="90383"/>
                  <a:pt x="121609" y="90225"/>
                </a:cubicBezTo>
                <a:cubicBezTo>
                  <a:pt x="121609" y="90066"/>
                  <a:pt x="121483" y="89940"/>
                  <a:pt x="121324" y="89940"/>
                </a:cubicBezTo>
                <a:close/>
                <a:moveTo>
                  <a:pt x="122908" y="89940"/>
                </a:moveTo>
                <a:cubicBezTo>
                  <a:pt x="122749" y="89940"/>
                  <a:pt x="122591" y="90066"/>
                  <a:pt x="122591" y="90225"/>
                </a:cubicBezTo>
                <a:cubicBezTo>
                  <a:pt x="122591" y="90383"/>
                  <a:pt x="122749" y="90541"/>
                  <a:pt x="122908" y="90541"/>
                </a:cubicBezTo>
                <a:lnTo>
                  <a:pt x="122939" y="90541"/>
                </a:lnTo>
                <a:cubicBezTo>
                  <a:pt x="123098" y="90541"/>
                  <a:pt x="123224" y="90383"/>
                  <a:pt x="123224" y="90225"/>
                </a:cubicBezTo>
                <a:cubicBezTo>
                  <a:pt x="123224" y="90066"/>
                  <a:pt x="123098" y="89940"/>
                  <a:pt x="122939" y="8994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7" name="Google Shape;1757;p44"/>
          <p:cNvGrpSpPr/>
          <p:nvPr/>
        </p:nvGrpSpPr>
        <p:grpSpPr>
          <a:xfrm rot="-1479810">
            <a:off x="4584798" y="1138838"/>
            <a:ext cx="416633" cy="415707"/>
            <a:chOff x="8081647" y="2947372"/>
            <a:chExt cx="416622" cy="415695"/>
          </a:xfrm>
        </p:grpSpPr>
        <p:sp>
          <p:nvSpPr>
            <p:cNvPr id="1758" name="Google Shape;1758;p44"/>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44"/>
          <p:cNvGrpSpPr/>
          <p:nvPr/>
        </p:nvGrpSpPr>
        <p:grpSpPr>
          <a:xfrm>
            <a:off x="2988377" y="4254980"/>
            <a:ext cx="611442" cy="558738"/>
            <a:chOff x="3430528" y="4206737"/>
            <a:chExt cx="724371" cy="661855"/>
          </a:xfrm>
        </p:grpSpPr>
        <p:sp>
          <p:nvSpPr>
            <p:cNvPr id="1764" name="Google Shape;1764;p44"/>
            <p:cNvSpPr/>
            <p:nvPr/>
          </p:nvSpPr>
          <p:spPr>
            <a:xfrm>
              <a:off x="3656836" y="4206737"/>
              <a:ext cx="498062" cy="48099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3430528" y="4418814"/>
              <a:ext cx="465893" cy="44977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3534697" y="4611994"/>
              <a:ext cx="63472" cy="6347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3634112" y="4611994"/>
              <a:ext cx="63472" cy="6347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3734485" y="4611994"/>
              <a:ext cx="62516" cy="6347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9" name="Google Shape;1769;p44"/>
          <p:cNvSpPr/>
          <p:nvPr/>
        </p:nvSpPr>
        <p:spPr>
          <a:xfrm>
            <a:off x="428633" y="262186"/>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4"/>
          <p:cNvSpPr/>
          <p:nvPr/>
        </p:nvSpPr>
        <p:spPr>
          <a:xfrm>
            <a:off x="4489175" y="398326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a:off x="6752230" y="296157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4"/>
          <p:cNvSpPr/>
          <p:nvPr/>
        </p:nvSpPr>
        <p:spPr>
          <a:xfrm>
            <a:off x="1605887" y="425027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4"/>
          <p:cNvSpPr/>
          <p:nvPr/>
        </p:nvSpPr>
        <p:spPr>
          <a:xfrm>
            <a:off x="6804572" y="3711875"/>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8689091" y="127658"/>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806706" y="394634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6506046" y="1061186"/>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5704170" y="1648285"/>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6060029" y="391982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8592642" y="1477601"/>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4"/>
          <p:cNvSpPr/>
          <p:nvPr/>
        </p:nvSpPr>
        <p:spPr>
          <a:xfrm>
            <a:off x="463917" y="4707651"/>
            <a:ext cx="342775" cy="286896"/>
          </a:xfrm>
          <a:custGeom>
            <a:avLst/>
            <a:gdLst/>
            <a:ahLst/>
            <a:cxnLst/>
            <a:rect l="l" t="t" r="r" b="b"/>
            <a:pathLst>
              <a:path w="11465" h="9596" extrusionOk="0">
                <a:moveTo>
                  <a:pt x="7791" y="824"/>
                </a:moveTo>
                <a:cubicBezTo>
                  <a:pt x="8203" y="824"/>
                  <a:pt x="8646" y="950"/>
                  <a:pt x="8995" y="1172"/>
                </a:cubicBezTo>
                <a:cubicBezTo>
                  <a:pt x="10166" y="1932"/>
                  <a:pt x="10578" y="3611"/>
                  <a:pt x="9881" y="4941"/>
                </a:cubicBezTo>
                <a:cubicBezTo>
                  <a:pt x="9501" y="5701"/>
                  <a:pt x="8013" y="7126"/>
                  <a:pt x="5923" y="8741"/>
                </a:cubicBezTo>
                <a:cubicBezTo>
                  <a:pt x="5875" y="8773"/>
                  <a:pt x="5812" y="8788"/>
                  <a:pt x="5745" y="8788"/>
                </a:cubicBezTo>
                <a:cubicBezTo>
                  <a:pt x="5677" y="8788"/>
                  <a:pt x="5606" y="8773"/>
                  <a:pt x="5543" y="8741"/>
                </a:cubicBezTo>
                <a:cubicBezTo>
                  <a:pt x="3453" y="7126"/>
                  <a:pt x="1996" y="5701"/>
                  <a:pt x="1584" y="4941"/>
                </a:cubicBezTo>
                <a:cubicBezTo>
                  <a:pt x="919" y="3611"/>
                  <a:pt x="1299" y="1932"/>
                  <a:pt x="2471" y="1172"/>
                </a:cubicBezTo>
                <a:cubicBezTo>
                  <a:pt x="2851" y="950"/>
                  <a:pt x="3263" y="824"/>
                  <a:pt x="3674" y="824"/>
                </a:cubicBezTo>
                <a:cubicBezTo>
                  <a:pt x="4339" y="824"/>
                  <a:pt x="4973" y="1109"/>
                  <a:pt x="5416" y="1679"/>
                </a:cubicBezTo>
                <a:lnTo>
                  <a:pt x="5733" y="2027"/>
                </a:lnTo>
                <a:lnTo>
                  <a:pt x="6049" y="1679"/>
                </a:lnTo>
                <a:cubicBezTo>
                  <a:pt x="6493" y="1109"/>
                  <a:pt x="7126" y="824"/>
                  <a:pt x="7791" y="824"/>
                </a:cubicBezTo>
                <a:close/>
                <a:moveTo>
                  <a:pt x="3674" y="0"/>
                </a:moveTo>
                <a:cubicBezTo>
                  <a:pt x="3104" y="0"/>
                  <a:pt x="2534" y="190"/>
                  <a:pt x="2059" y="507"/>
                </a:cubicBezTo>
                <a:cubicBezTo>
                  <a:pt x="539" y="1489"/>
                  <a:pt x="1" y="3642"/>
                  <a:pt x="887" y="5289"/>
                </a:cubicBezTo>
                <a:cubicBezTo>
                  <a:pt x="1489" y="6492"/>
                  <a:pt x="3769" y="8361"/>
                  <a:pt x="5068" y="9374"/>
                </a:cubicBezTo>
                <a:cubicBezTo>
                  <a:pt x="5258" y="9501"/>
                  <a:pt x="5479" y="9596"/>
                  <a:pt x="5733" y="9596"/>
                </a:cubicBezTo>
                <a:cubicBezTo>
                  <a:pt x="5986" y="9596"/>
                  <a:pt x="6239" y="9501"/>
                  <a:pt x="6429" y="9374"/>
                </a:cubicBezTo>
                <a:cubicBezTo>
                  <a:pt x="7728" y="8361"/>
                  <a:pt x="9976" y="6492"/>
                  <a:pt x="10610" y="5289"/>
                </a:cubicBezTo>
                <a:cubicBezTo>
                  <a:pt x="11465" y="3611"/>
                  <a:pt x="10958" y="1457"/>
                  <a:pt x="9438" y="507"/>
                </a:cubicBezTo>
                <a:cubicBezTo>
                  <a:pt x="8931" y="190"/>
                  <a:pt x="8393" y="0"/>
                  <a:pt x="7823" y="0"/>
                </a:cubicBezTo>
                <a:cubicBezTo>
                  <a:pt x="7063" y="0"/>
                  <a:pt x="6303" y="285"/>
                  <a:pt x="5733" y="824"/>
                </a:cubicBezTo>
                <a:cubicBezTo>
                  <a:pt x="5163" y="285"/>
                  <a:pt x="4434" y="0"/>
                  <a:pt x="367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4"/>
          <p:cNvSpPr/>
          <p:nvPr/>
        </p:nvSpPr>
        <p:spPr>
          <a:xfrm>
            <a:off x="2559399" y="981577"/>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9" name="Google Shape;1789;p44"/>
          <p:cNvGrpSpPr/>
          <p:nvPr/>
        </p:nvGrpSpPr>
        <p:grpSpPr>
          <a:xfrm>
            <a:off x="57937" y="2162459"/>
            <a:ext cx="519828" cy="479107"/>
            <a:chOff x="474375" y="2162421"/>
            <a:chExt cx="519828" cy="479107"/>
          </a:xfrm>
        </p:grpSpPr>
        <p:sp>
          <p:nvSpPr>
            <p:cNvPr id="1790" name="Google Shape;1790;p44"/>
            <p:cNvSpPr/>
            <p:nvPr/>
          </p:nvSpPr>
          <p:spPr>
            <a:xfrm>
              <a:off x="474375" y="2162421"/>
              <a:ext cx="519828" cy="479107"/>
            </a:xfrm>
            <a:custGeom>
              <a:avLst/>
              <a:gdLst/>
              <a:ahLst/>
              <a:cxnLst/>
              <a:rect l="l" t="t" r="r" b="b"/>
              <a:pathLst>
                <a:path w="17387" h="16025" extrusionOk="0">
                  <a:moveTo>
                    <a:pt x="2280" y="0"/>
                  </a:moveTo>
                  <a:cubicBezTo>
                    <a:pt x="1014" y="0"/>
                    <a:pt x="0" y="1013"/>
                    <a:pt x="0" y="2249"/>
                  </a:cubicBezTo>
                  <a:lnTo>
                    <a:pt x="0" y="11496"/>
                  </a:lnTo>
                  <a:cubicBezTo>
                    <a:pt x="0" y="12731"/>
                    <a:pt x="1014" y="13776"/>
                    <a:pt x="2280" y="13776"/>
                  </a:cubicBezTo>
                  <a:lnTo>
                    <a:pt x="6777" y="13776"/>
                  </a:lnTo>
                  <a:cubicBezTo>
                    <a:pt x="7031" y="13776"/>
                    <a:pt x="7221" y="13871"/>
                    <a:pt x="7347" y="14093"/>
                  </a:cubicBezTo>
                  <a:lnTo>
                    <a:pt x="8361" y="15834"/>
                  </a:lnTo>
                  <a:cubicBezTo>
                    <a:pt x="8440" y="15961"/>
                    <a:pt x="8575" y="16024"/>
                    <a:pt x="8709" y="16024"/>
                  </a:cubicBezTo>
                  <a:cubicBezTo>
                    <a:pt x="8844" y="16024"/>
                    <a:pt x="8978" y="15961"/>
                    <a:pt x="9057" y="15834"/>
                  </a:cubicBezTo>
                  <a:lnTo>
                    <a:pt x="10071" y="14093"/>
                  </a:lnTo>
                  <a:cubicBezTo>
                    <a:pt x="10166" y="13903"/>
                    <a:pt x="10388" y="13776"/>
                    <a:pt x="10609" y="13776"/>
                  </a:cubicBezTo>
                  <a:lnTo>
                    <a:pt x="15138" y="13776"/>
                  </a:lnTo>
                  <a:cubicBezTo>
                    <a:pt x="16373" y="13776"/>
                    <a:pt x="17386" y="12731"/>
                    <a:pt x="17386" y="11496"/>
                  </a:cubicBezTo>
                  <a:lnTo>
                    <a:pt x="17386" y="2249"/>
                  </a:lnTo>
                  <a:cubicBezTo>
                    <a:pt x="17386" y="1013"/>
                    <a:pt x="16373" y="0"/>
                    <a:pt x="1513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p:cNvSpPr/>
            <p:nvPr/>
          </p:nvSpPr>
          <p:spPr>
            <a:xfrm>
              <a:off x="612600" y="2282647"/>
              <a:ext cx="245279" cy="203602"/>
            </a:xfrm>
            <a:custGeom>
              <a:avLst/>
              <a:gdLst/>
              <a:ahLst/>
              <a:cxnLst/>
              <a:rect l="l" t="t" r="r" b="b"/>
              <a:pathLst>
                <a:path w="8204" h="6810" extrusionOk="0">
                  <a:moveTo>
                    <a:pt x="2503" y="1"/>
                  </a:moveTo>
                  <a:cubicBezTo>
                    <a:pt x="2123" y="1"/>
                    <a:pt x="1743" y="96"/>
                    <a:pt x="1426" y="318"/>
                  </a:cubicBezTo>
                  <a:cubicBezTo>
                    <a:pt x="381" y="983"/>
                    <a:pt x="1" y="2471"/>
                    <a:pt x="603" y="3643"/>
                  </a:cubicBezTo>
                  <a:cubicBezTo>
                    <a:pt x="1078" y="4561"/>
                    <a:pt x="2978" y="6081"/>
                    <a:pt x="3769" y="6683"/>
                  </a:cubicBezTo>
                  <a:cubicBezTo>
                    <a:pt x="3864" y="6778"/>
                    <a:pt x="3991" y="6810"/>
                    <a:pt x="4118" y="6810"/>
                  </a:cubicBezTo>
                  <a:cubicBezTo>
                    <a:pt x="4244" y="6810"/>
                    <a:pt x="4339" y="6778"/>
                    <a:pt x="4434" y="6683"/>
                  </a:cubicBezTo>
                  <a:cubicBezTo>
                    <a:pt x="5258" y="6081"/>
                    <a:pt x="7158" y="4561"/>
                    <a:pt x="7601" y="3643"/>
                  </a:cubicBezTo>
                  <a:cubicBezTo>
                    <a:pt x="8203" y="2471"/>
                    <a:pt x="7855" y="983"/>
                    <a:pt x="6810" y="318"/>
                  </a:cubicBezTo>
                  <a:cubicBezTo>
                    <a:pt x="6493" y="96"/>
                    <a:pt x="6113" y="1"/>
                    <a:pt x="5701" y="1"/>
                  </a:cubicBezTo>
                  <a:cubicBezTo>
                    <a:pt x="5100" y="1"/>
                    <a:pt x="4530" y="254"/>
                    <a:pt x="4118" y="761"/>
                  </a:cubicBezTo>
                  <a:cubicBezTo>
                    <a:pt x="3706" y="254"/>
                    <a:pt x="3136" y="1"/>
                    <a:pt x="2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44"/>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8905761" y="2899491"/>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6164225" y="4768541"/>
            <a:ext cx="341818" cy="285013"/>
          </a:xfrm>
          <a:custGeom>
            <a:avLst/>
            <a:gdLst/>
            <a:ahLst/>
            <a:cxnLst/>
            <a:rect l="l" t="t" r="r" b="b"/>
            <a:pathLst>
              <a:path w="11433" h="9533" extrusionOk="0">
                <a:moveTo>
                  <a:pt x="3484" y="0"/>
                </a:moveTo>
                <a:cubicBezTo>
                  <a:pt x="2946" y="0"/>
                  <a:pt x="2407" y="159"/>
                  <a:pt x="1932" y="475"/>
                </a:cubicBezTo>
                <a:cubicBezTo>
                  <a:pt x="507" y="1425"/>
                  <a:pt x="0" y="3484"/>
                  <a:pt x="824" y="5099"/>
                </a:cubicBezTo>
                <a:cubicBezTo>
                  <a:pt x="1489" y="6366"/>
                  <a:pt x="4149" y="8488"/>
                  <a:pt x="5257" y="9374"/>
                </a:cubicBezTo>
                <a:cubicBezTo>
                  <a:pt x="5384" y="9469"/>
                  <a:pt x="5543" y="9533"/>
                  <a:pt x="5701" y="9533"/>
                </a:cubicBezTo>
                <a:cubicBezTo>
                  <a:pt x="5891" y="9533"/>
                  <a:pt x="6049" y="9469"/>
                  <a:pt x="6176" y="9374"/>
                </a:cubicBezTo>
                <a:cubicBezTo>
                  <a:pt x="7284" y="8488"/>
                  <a:pt x="9945" y="6366"/>
                  <a:pt x="10578" y="5099"/>
                </a:cubicBezTo>
                <a:cubicBezTo>
                  <a:pt x="11433" y="3484"/>
                  <a:pt x="10926" y="1425"/>
                  <a:pt x="9469" y="475"/>
                </a:cubicBezTo>
                <a:cubicBezTo>
                  <a:pt x="9026" y="159"/>
                  <a:pt x="8488" y="0"/>
                  <a:pt x="7949" y="0"/>
                </a:cubicBezTo>
                <a:cubicBezTo>
                  <a:pt x="7094" y="0"/>
                  <a:pt x="6271" y="412"/>
                  <a:pt x="5701" y="1109"/>
                </a:cubicBezTo>
                <a:cubicBezTo>
                  <a:pt x="5131" y="412"/>
                  <a:pt x="4339" y="0"/>
                  <a:pt x="34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1501708" y="200470"/>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55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1800" name="Google Shape;1800;p45"/>
          <p:cNvGrpSpPr/>
          <p:nvPr/>
        </p:nvGrpSpPr>
        <p:grpSpPr>
          <a:xfrm>
            <a:off x="74312" y="2547199"/>
            <a:ext cx="3057035" cy="2636811"/>
            <a:chOff x="74312" y="214924"/>
            <a:chExt cx="3057035" cy="2636811"/>
          </a:xfrm>
        </p:grpSpPr>
        <p:sp>
          <p:nvSpPr>
            <p:cNvPr id="1801" name="Google Shape;1801;p45"/>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297780" y="215392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393396" y="214924"/>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27155" y="4940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591685" y="247771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845995" y="1126553"/>
              <a:ext cx="104193" cy="104193"/>
            </a:xfrm>
            <a:custGeom>
              <a:avLst/>
              <a:gdLst/>
              <a:ahLst/>
              <a:cxnLst/>
              <a:rect l="l" t="t" r="r" b="b"/>
              <a:pathLst>
                <a:path w="3485" h="3485" extrusionOk="0">
                  <a:moveTo>
                    <a:pt x="1743" y="1"/>
                  </a:moveTo>
                  <a:cubicBezTo>
                    <a:pt x="1458" y="1"/>
                    <a:pt x="1236" y="223"/>
                    <a:pt x="1236" y="508"/>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8" y="3485"/>
                    <a:pt x="1743" y="3485"/>
                  </a:cubicBezTo>
                  <a:cubicBezTo>
                    <a:pt x="2028" y="3485"/>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2028"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74312" y="1338656"/>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2106792" y="2564838"/>
              <a:ext cx="342775" cy="286896"/>
            </a:xfrm>
            <a:custGeom>
              <a:avLst/>
              <a:gdLst/>
              <a:ahLst/>
              <a:cxnLst/>
              <a:rect l="l" t="t" r="r" b="b"/>
              <a:pathLst>
                <a:path w="11465" h="9596" extrusionOk="0">
                  <a:moveTo>
                    <a:pt x="7791" y="824"/>
                  </a:moveTo>
                  <a:cubicBezTo>
                    <a:pt x="8203" y="824"/>
                    <a:pt x="8646" y="950"/>
                    <a:pt x="8995" y="1172"/>
                  </a:cubicBezTo>
                  <a:cubicBezTo>
                    <a:pt x="10166" y="1932"/>
                    <a:pt x="10578" y="3611"/>
                    <a:pt x="9881" y="4941"/>
                  </a:cubicBezTo>
                  <a:cubicBezTo>
                    <a:pt x="9501" y="5701"/>
                    <a:pt x="8013" y="7126"/>
                    <a:pt x="5923" y="8741"/>
                  </a:cubicBezTo>
                  <a:cubicBezTo>
                    <a:pt x="5875" y="8773"/>
                    <a:pt x="5812" y="8788"/>
                    <a:pt x="5745" y="8788"/>
                  </a:cubicBezTo>
                  <a:cubicBezTo>
                    <a:pt x="5677" y="8788"/>
                    <a:pt x="5606" y="8773"/>
                    <a:pt x="5543" y="8741"/>
                  </a:cubicBezTo>
                  <a:cubicBezTo>
                    <a:pt x="3453" y="7126"/>
                    <a:pt x="1996" y="5701"/>
                    <a:pt x="1584" y="4941"/>
                  </a:cubicBezTo>
                  <a:cubicBezTo>
                    <a:pt x="919" y="3611"/>
                    <a:pt x="1299" y="1932"/>
                    <a:pt x="2471" y="1172"/>
                  </a:cubicBezTo>
                  <a:cubicBezTo>
                    <a:pt x="2851" y="950"/>
                    <a:pt x="3263" y="824"/>
                    <a:pt x="3674" y="824"/>
                  </a:cubicBezTo>
                  <a:cubicBezTo>
                    <a:pt x="4339" y="824"/>
                    <a:pt x="4973" y="1109"/>
                    <a:pt x="5416" y="1679"/>
                  </a:cubicBezTo>
                  <a:lnTo>
                    <a:pt x="5733" y="2027"/>
                  </a:lnTo>
                  <a:lnTo>
                    <a:pt x="6049" y="1679"/>
                  </a:lnTo>
                  <a:cubicBezTo>
                    <a:pt x="6493" y="1109"/>
                    <a:pt x="7126" y="824"/>
                    <a:pt x="7791" y="824"/>
                  </a:cubicBezTo>
                  <a:close/>
                  <a:moveTo>
                    <a:pt x="3674" y="0"/>
                  </a:moveTo>
                  <a:cubicBezTo>
                    <a:pt x="3104" y="0"/>
                    <a:pt x="2534" y="190"/>
                    <a:pt x="2059" y="507"/>
                  </a:cubicBezTo>
                  <a:cubicBezTo>
                    <a:pt x="539" y="1489"/>
                    <a:pt x="1" y="3642"/>
                    <a:pt x="887" y="5289"/>
                  </a:cubicBezTo>
                  <a:cubicBezTo>
                    <a:pt x="1489" y="6492"/>
                    <a:pt x="3769" y="8361"/>
                    <a:pt x="5068" y="9374"/>
                  </a:cubicBezTo>
                  <a:cubicBezTo>
                    <a:pt x="5258" y="9501"/>
                    <a:pt x="5479" y="9596"/>
                    <a:pt x="5733" y="9596"/>
                  </a:cubicBezTo>
                  <a:cubicBezTo>
                    <a:pt x="5986" y="9596"/>
                    <a:pt x="6239" y="9501"/>
                    <a:pt x="6429" y="9374"/>
                  </a:cubicBezTo>
                  <a:cubicBezTo>
                    <a:pt x="7728" y="8361"/>
                    <a:pt x="9976" y="6492"/>
                    <a:pt x="10610" y="5289"/>
                  </a:cubicBezTo>
                  <a:cubicBezTo>
                    <a:pt x="11465" y="3611"/>
                    <a:pt x="10958" y="1457"/>
                    <a:pt x="9438" y="507"/>
                  </a:cubicBezTo>
                  <a:cubicBezTo>
                    <a:pt x="8931" y="190"/>
                    <a:pt x="8393" y="0"/>
                    <a:pt x="7823" y="0"/>
                  </a:cubicBezTo>
                  <a:cubicBezTo>
                    <a:pt x="7063" y="0"/>
                    <a:pt x="6303" y="285"/>
                    <a:pt x="5733" y="824"/>
                  </a:cubicBezTo>
                  <a:cubicBezTo>
                    <a:pt x="5163" y="285"/>
                    <a:pt x="4434" y="0"/>
                    <a:pt x="367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2374049" y="1126552"/>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563861" y="1848078"/>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114093" y="795113"/>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5"/>
          <p:cNvGrpSpPr/>
          <p:nvPr/>
        </p:nvGrpSpPr>
        <p:grpSpPr>
          <a:xfrm>
            <a:off x="6286787" y="214924"/>
            <a:ext cx="3057035" cy="2636811"/>
            <a:chOff x="74312" y="214924"/>
            <a:chExt cx="3057035" cy="2636811"/>
          </a:xfrm>
        </p:grpSpPr>
        <p:sp>
          <p:nvSpPr>
            <p:cNvPr id="1815" name="Google Shape;1815;p45"/>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97780" y="215392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393396" y="214924"/>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3027155" y="4940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1591685" y="247771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845995" y="1126553"/>
              <a:ext cx="104193" cy="104193"/>
            </a:xfrm>
            <a:custGeom>
              <a:avLst/>
              <a:gdLst/>
              <a:ahLst/>
              <a:cxnLst/>
              <a:rect l="l" t="t" r="r" b="b"/>
              <a:pathLst>
                <a:path w="3485" h="3485" extrusionOk="0">
                  <a:moveTo>
                    <a:pt x="1743" y="1"/>
                  </a:moveTo>
                  <a:cubicBezTo>
                    <a:pt x="1458" y="1"/>
                    <a:pt x="1236" y="223"/>
                    <a:pt x="1236" y="508"/>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8" y="3485"/>
                    <a:pt x="1743" y="3485"/>
                  </a:cubicBezTo>
                  <a:cubicBezTo>
                    <a:pt x="2028" y="3485"/>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2028"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74312" y="1338656"/>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2106792" y="2564838"/>
              <a:ext cx="342775" cy="286896"/>
            </a:xfrm>
            <a:custGeom>
              <a:avLst/>
              <a:gdLst/>
              <a:ahLst/>
              <a:cxnLst/>
              <a:rect l="l" t="t" r="r" b="b"/>
              <a:pathLst>
                <a:path w="11465" h="9596" extrusionOk="0">
                  <a:moveTo>
                    <a:pt x="7791" y="824"/>
                  </a:moveTo>
                  <a:cubicBezTo>
                    <a:pt x="8203" y="824"/>
                    <a:pt x="8646" y="950"/>
                    <a:pt x="8995" y="1172"/>
                  </a:cubicBezTo>
                  <a:cubicBezTo>
                    <a:pt x="10166" y="1932"/>
                    <a:pt x="10578" y="3611"/>
                    <a:pt x="9881" y="4941"/>
                  </a:cubicBezTo>
                  <a:cubicBezTo>
                    <a:pt x="9501" y="5701"/>
                    <a:pt x="8013" y="7126"/>
                    <a:pt x="5923" y="8741"/>
                  </a:cubicBezTo>
                  <a:cubicBezTo>
                    <a:pt x="5875" y="8773"/>
                    <a:pt x="5812" y="8788"/>
                    <a:pt x="5745" y="8788"/>
                  </a:cubicBezTo>
                  <a:cubicBezTo>
                    <a:pt x="5677" y="8788"/>
                    <a:pt x="5606" y="8773"/>
                    <a:pt x="5543" y="8741"/>
                  </a:cubicBezTo>
                  <a:cubicBezTo>
                    <a:pt x="3453" y="7126"/>
                    <a:pt x="1996" y="5701"/>
                    <a:pt x="1584" y="4941"/>
                  </a:cubicBezTo>
                  <a:cubicBezTo>
                    <a:pt x="919" y="3611"/>
                    <a:pt x="1299" y="1932"/>
                    <a:pt x="2471" y="1172"/>
                  </a:cubicBezTo>
                  <a:cubicBezTo>
                    <a:pt x="2851" y="950"/>
                    <a:pt x="3263" y="824"/>
                    <a:pt x="3674" y="824"/>
                  </a:cubicBezTo>
                  <a:cubicBezTo>
                    <a:pt x="4339" y="824"/>
                    <a:pt x="4973" y="1109"/>
                    <a:pt x="5416" y="1679"/>
                  </a:cubicBezTo>
                  <a:lnTo>
                    <a:pt x="5733" y="2027"/>
                  </a:lnTo>
                  <a:lnTo>
                    <a:pt x="6049" y="1679"/>
                  </a:lnTo>
                  <a:cubicBezTo>
                    <a:pt x="6493" y="1109"/>
                    <a:pt x="7126" y="824"/>
                    <a:pt x="7791" y="824"/>
                  </a:cubicBezTo>
                  <a:close/>
                  <a:moveTo>
                    <a:pt x="3674" y="0"/>
                  </a:moveTo>
                  <a:cubicBezTo>
                    <a:pt x="3104" y="0"/>
                    <a:pt x="2534" y="190"/>
                    <a:pt x="2059" y="507"/>
                  </a:cubicBezTo>
                  <a:cubicBezTo>
                    <a:pt x="539" y="1489"/>
                    <a:pt x="1" y="3642"/>
                    <a:pt x="887" y="5289"/>
                  </a:cubicBezTo>
                  <a:cubicBezTo>
                    <a:pt x="1489" y="6492"/>
                    <a:pt x="3769" y="8361"/>
                    <a:pt x="5068" y="9374"/>
                  </a:cubicBezTo>
                  <a:cubicBezTo>
                    <a:pt x="5258" y="9501"/>
                    <a:pt x="5479" y="9596"/>
                    <a:pt x="5733" y="9596"/>
                  </a:cubicBezTo>
                  <a:cubicBezTo>
                    <a:pt x="5986" y="9596"/>
                    <a:pt x="6239" y="9501"/>
                    <a:pt x="6429" y="9374"/>
                  </a:cubicBezTo>
                  <a:cubicBezTo>
                    <a:pt x="7728" y="8361"/>
                    <a:pt x="9976" y="6492"/>
                    <a:pt x="10610" y="5289"/>
                  </a:cubicBezTo>
                  <a:cubicBezTo>
                    <a:pt x="11465" y="3611"/>
                    <a:pt x="10958" y="1457"/>
                    <a:pt x="9438" y="507"/>
                  </a:cubicBezTo>
                  <a:cubicBezTo>
                    <a:pt x="8931" y="190"/>
                    <a:pt x="8393" y="0"/>
                    <a:pt x="7823" y="0"/>
                  </a:cubicBezTo>
                  <a:cubicBezTo>
                    <a:pt x="7063" y="0"/>
                    <a:pt x="6303" y="285"/>
                    <a:pt x="5733" y="824"/>
                  </a:cubicBezTo>
                  <a:cubicBezTo>
                    <a:pt x="5163" y="285"/>
                    <a:pt x="4434" y="0"/>
                    <a:pt x="367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2374049" y="1126552"/>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563861" y="1848078"/>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114093" y="795113"/>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45"/>
          <p:cNvGrpSpPr/>
          <p:nvPr/>
        </p:nvGrpSpPr>
        <p:grpSpPr>
          <a:xfrm>
            <a:off x="74312" y="214924"/>
            <a:ext cx="3057035" cy="2636811"/>
            <a:chOff x="74312" y="214924"/>
            <a:chExt cx="3057035" cy="2636811"/>
          </a:xfrm>
        </p:grpSpPr>
        <p:sp>
          <p:nvSpPr>
            <p:cNvPr id="1829" name="Google Shape;1829;p45"/>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97780" y="215392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393396" y="214924"/>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3027155" y="4940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1591685" y="247771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845995" y="1126553"/>
              <a:ext cx="104193" cy="104193"/>
            </a:xfrm>
            <a:custGeom>
              <a:avLst/>
              <a:gdLst/>
              <a:ahLst/>
              <a:cxnLst/>
              <a:rect l="l" t="t" r="r" b="b"/>
              <a:pathLst>
                <a:path w="3485" h="3485" extrusionOk="0">
                  <a:moveTo>
                    <a:pt x="1743" y="1"/>
                  </a:moveTo>
                  <a:cubicBezTo>
                    <a:pt x="1458" y="1"/>
                    <a:pt x="1236" y="223"/>
                    <a:pt x="1236" y="508"/>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8" y="3485"/>
                    <a:pt x="1743" y="3485"/>
                  </a:cubicBezTo>
                  <a:cubicBezTo>
                    <a:pt x="2028" y="3485"/>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2028"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74312" y="1338656"/>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2106792" y="2564838"/>
              <a:ext cx="342775" cy="286896"/>
            </a:xfrm>
            <a:custGeom>
              <a:avLst/>
              <a:gdLst/>
              <a:ahLst/>
              <a:cxnLst/>
              <a:rect l="l" t="t" r="r" b="b"/>
              <a:pathLst>
                <a:path w="11465" h="9596" extrusionOk="0">
                  <a:moveTo>
                    <a:pt x="7791" y="824"/>
                  </a:moveTo>
                  <a:cubicBezTo>
                    <a:pt x="8203" y="824"/>
                    <a:pt x="8646" y="950"/>
                    <a:pt x="8995" y="1172"/>
                  </a:cubicBezTo>
                  <a:cubicBezTo>
                    <a:pt x="10166" y="1932"/>
                    <a:pt x="10578" y="3611"/>
                    <a:pt x="9881" y="4941"/>
                  </a:cubicBezTo>
                  <a:cubicBezTo>
                    <a:pt x="9501" y="5701"/>
                    <a:pt x="8013" y="7126"/>
                    <a:pt x="5923" y="8741"/>
                  </a:cubicBezTo>
                  <a:cubicBezTo>
                    <a:pt x="5875" y="8773"/>
                    <a:pt x="5812" y="8788"/>
                    <a:pt x="5745" y="8788"/>
                  </a:cubicBezTo>
                  <a:cubicBezTo>
                    <a:pt x="5677" y="8788"/>
                    <a:pt x="5606" y="8773"/>
                    <a:pt x="5543" y="8741"/>
                  </a:cubicBezTo>
                  <a:cubicBezTo>
                    <a:pt x="3453" y="7126"/>
                    <a:pt x="1996" y="5701"/>
                    <a:pt x="1584" y="4941"/>
                  </a:cubicBezTo>
                  <a:cubicBezTo>
                    <a:pt x="919" y="3611"/>
                    <a:pt x="1299" y="1932"/>
                    <a:pt x="2471" y="1172"/>
                  </a:cubicBezTo>
                  <a:cubicBezTo>
                    <a:pt x="2851" y="950"/>
                    <a:pt x="3263" y="824"/>
                    <a:pt x="3674" y="824"/>
                  </a:cubicBezTo>
                  <a:cubicBezTo>
                    <a:pt x="4339" y="824"/>
                    <a:pt x="4973" y="1109"/>
                    <a:pt x="5416" y="1679"/>
                  </a:cubicBezTo>
                  <a:lnTo>
                    <a:pt x="5733" y="2027"/>
                  </a:lnTo>
                  <a:lnTo>
                    <a:pt x="6049" y="1679"/>
                  </a:lnTo>
                  <a:cubicBezTo>
                    <a:pt x="6493" y="1109"/>
                    <a:pt x="7126" y="824"/>
                    <a:pt x="7791" y="824"/>
                  </a:cubicBezTo>
                  <a:close/>
                  <a:moveTo>
                    <a:pt x="3674" y="0"/>
                  </a:moveTo>
                  <a:cubicBezTo>
                    <a:pt x="3104" y="0"/>
                    <a:pt x="2534" y="190"/>
                    <a:pt x="2059" y="507"/>
                  </a:cubicBezTo>
                  <a:cubicBezTo>
                    <a:pt x="539" y="1489"/>
                    <a:pt x="1" y="3642"/>
                    <a:pt x="887" y="5289"/>
                  </a:cubicBezTo>
                  <a:cubicBezTo>
                    <a:pt x="1489" y="6492"/>
                    <a:pt x="3769" y="8361"/>
                    <a:pt x="5068" y="9374"/>
                  </a:cubicBezTo>
                  <a:cubicBezTo>
                    <a:pt x="5258" y="9501"/>
                    <a:pt x="5479" y="9596"/>
                    <a:pt x="5733" y="9596"/>
                  </a:cubicBezTo>
                  <a:cubicBezTo>
                    <a:pt x="5986" y="9596"/>
                    <a:pt x="6239" y="9501"/>
                    <a:pt x="6429" y="9374"/>
                  </a:cubicBezTo>
                  <a:cubicBezTo>
                    <a:pt x="7728" y="8361"/>
                    <a:pt x="9976" y="6492"/>
                    <a:pt x="10610" y="5289"/>
                  </a:cubicBezTo>
                  <a:cubicBezTo>
                    <a:pt x="11465" y="3611"/>
                    <a:pt x="10958" y="1457"/>
                    <a:pt x="9438" y="507"/>
                  </a:cubicBezTo>
                  <a:cubicBezTo>
                    <a:pt x="8931" y="190"/>
                    <a:pt x="8393" y="0"/>
                    <a:pt x="7823" y="0"/>
                  </a:cubicBezTo>
                  <a:cubicBezTo>
                    <a:pt x="7063" y="0"/>
                    <a:pt x="6303" y="285"/>
                    <a:pt x="5733" y="824"/>
                  </a:cubicBezTo>
                  <a:cubicBezTo>
                    <a:pt x="5163" y="285"/>
                    <a:pt x="4434" y="0"/>
                    <a:pt x="367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2374049" y="1126552"/>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63861" y="1848078"/>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114093" y="795113"/>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45"/>
          <p:cNvGrpSpPr/>
          <p:nvPr/>
        </p:nvGrpSpPr>
        <p:grpSpPr>
          <a:xfrm>
            <a:off x="560923" y="466734"/>
            <a:ext cx="8015204" cy="4210041"/>
            <a:chOff x="560923" y="541409"/>
            <a:chExt cx="8015204" cy="4210041"/>
          </a:xfrm>
        </p:grpSpPr>
        <p:sp>
          <p:nvSpPr>
            <p:cNvPr id="1843" name="Google Shape;1843;p45"/>
            <p:cNvSpPr/>
            <p:nvPr/>
          </p:nvSpPr>
          <p:spPr>
            <a:xfrm>
              <a:off x="823236" y="541409"/>
              <a:ext cx="7491548" cy="4153622"/>
            </a:xfrm>
            <a:custGeom>
              <a:avLst/>
              <a:gdLst/>
              <a:ahLst/>
              <a:cxnLst/>
              <a:rect l="l" t="t" r="r" b="b"/>
              <a:pathLst>
                <a:path w="239672" h="132884" extrusionOk="0">
                  <a:moveTo>
                    <a:pt x="7284" y="1"/>
                  </a:moveTo>
                  <a:cubicBezTo>
                    <a:pt x="3262" y="1"/>
                    <a:pt x="0" y="3263"/>
                    <a:pt x="0" y="7285"/>
                  </a:cubicBezTo>
                  <a:lnTo>
                    <a:pt x="0" y="125600"/>
                  </a:lnTo>
                  <a:cubicBezTo>
                    <a:pt x="0" y="129622"/>
                    <a:pt x="3262" y="132884"/>
                    <a:pt x="7284" y="132884"/>
                  </a:cubicBezTo>
                  <a:lnTo>
                    <a:pt x="232388" y="132884"/>
                  </a:lnTo>
                  <a:cubicBezTo>
                    <a:pt x="236410" y="132884"/>
                    <a:pt x="239672" y="129622"/>
                    <a:pt x="239672" y="125600"/>
                  </a:cubicBezTo>
                  <a:lnTo>
                    <a:pt x="239672" y="7285"/>
                  </a:lnTo>
                  <a:cubicBezTo>
                    <a:pt x="239672" y="3263"/>
                    <a:pt x="236410" y="1"/>
                    <a:pt x="23238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60923" y="4388144"/>
              <a:ext cx="8015204" cy="363306"/>
            </a:xfrm>
            <a:custGeom>
              <a:avLst/>
              <a:gdLst/>
              <a:ahLst/>
              <a:cxnLst/>
              <a:rect l="l" t="t" r="r" b="b"/>
              <a:pathLst>
                <a:path w="256425" h="11623" extrusionOk="0">
                  <a:moveTo>
                    <a:pt x="0" y="0"/>
                  </a:moveTo>
                  <a:lnTo>
                    <a:pt x="0" y="2724"/>
                  </a:lnTo>
                  <a:cubicBezTo>
                    <a:pt x="0" y="7632"/>
                    <a:pt x="3990" y="11623"/>
                    <a:pt x="8899" y="11623"/>
                  </a:cubicBezTo>
                  <a:lnTo>
                    <a:pt x="247526" y="11623"/>
                  </a:lnTo>
                  <a:cubicBezTo>
                    <a:pt x="252434" y="11623"/>
                    <a:pt x="256425" y="7632"/>
                    <a:pt x="256425" y="2724"/>
                  </a:cubicBezTo>
                  <a:lnTo>
                    <a:pt x="256425"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992495" y="706730"/>
              <a:ext cx="7136212" cy="3507217"/>
            </a:xfrm>
            <a:custGeom>
              <a:avLst/>
              <a:gdLst/>
              <a:ahLst/>
              <a:cxnLst/>
              <a:rect l="l" t="t" r="r" b="b"/>
              <a:pathLst>
                <a:path w="228304" h="112204" extrusionOk="0">
                  <a:moveTo>
                    <a:pt x="1" y="1"/>
                  </a:moveTo>
                  <a:lnTo>
                    <a:pt x="1" y="112203"/>
                  </a:lnTo>
                  <a:lnTo>
                    <a:pt x="228303" y="112203"/>
                  </a:lnTo>
                  <a:lnTo>
                    <a:pt x="228303"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3345497" y="4388144"/>
              <a:ext cx="2560896" cy="133657"/>
            </a:xfrm>
            <a:custGeom>
              <a:avLst/>
              <a:gdLst/>
              <a:ahLst/>
              <a:cxnLst/>
              <a:rect l="l" t="t" r="r" b="b"/>
              <a:pathLst>
                <a:path w="81929" h="4276" extrusionOk="0">
                  <a:moveTo>
                    <a:pt x="0" y="0"/>
                  </a:moveTo>
                  <a:lnTo>
                    <a:pt x="2692" y="4276"/>
                  </a:lnTo>
                  <a:lnTo>
                    <a:pt x="79426" y="4276"/>
                  </a:lnTo>
                  <a:lnTo>
                    <a:pt x="81928"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1114274" y="825508"/>
              <a:ext cx="6904532" cy="3377560"/>
            </a:xfrm>
            <a:custGeom>
              <a:avLst/>
              <a:gdLst/>
              <a:ahLst/>
              <a:cxnLst/>
              <a:rect l="l" t="t" r="r" b="b"/>
              <a:pathLst>
                <a:path w="220892" h="108056" extrusionOk="0">
                  <a:moveTo>
                    <a:pt x="1647" y="1"/>
                  </a:moveTo>
                  <a:cubicBezTo>
                    <a:pt x="728" y="1"/>
                    <a:pt x="0" y="729"/>
                    <a:pt x="0" y="1616"/>
                  </a:cubicBezTo>
                  <a:lnTo>
                    <a:pt x="0" y="106408"/>
                  </a:lnTo>
                  <a:cubicBezTo>
                    <a:pt x="0" y="107327"/>
                    <a:pt x="728" y="108055"/>
                    <a:pt x="1647" y="108055"/>
                  </a:cubicBezTo>
                  <a:lnTo>
                    <a:pt x="219245" y="108055"/>
                  </a:lnTo>
                  <a:cubicBezTo>
                    <a:pt x="220163" y="108055"/>
                    <a:pt x="220892" y="107327"/>
                    <a:pt x="220892" y="106408"/>
                  </a:cubicBezTo>
                  <a:lnTo>
                    <a:pt x="220892" y="1616"/>
                  </a:lnTo>
                  <a:cubicBezTo>
                    <a:pt x="220892" y="729"/>
                    <a:pt x="220163" y="1"/>
                    <a:pt x="219245"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1117244" y="1073005"/>
              <a:ext cx="6903563" cy="3130064"/>
            </a:xfrm>
            <a:custGeom>
              <a:avLst/>
              <a:gdLst/>
              <a:ahLst/>
              <a:cxnLst/>
              <a:rect l="l" t="t" r="r" b="b"/>
              <a:pathLst>
                <a:path w="220861" h="100138" extrusionOk="0">
                  <a:moveTo>
                    <a:pt x="0" y="0"/>
                  </a:moveTo>
                  <a:lnTo>
                    <a:pt x="0" y="100137"/>
                  </a:lnTo>
                  <a:lnTo>
                    <a:pt x="220860" y="100137"/>
                  </a:lnTo>
                  <a:lnTo>
                    <a:pt x="22086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9" name="Google Shape;1849;p45"/>
            <p:cNvSpPr/>
            <p:nvPr/>
          </p:nvSpPr>
          <p:spPr>
            <a:xfrm>
              <a:off x="1490427" y="910654"/>
              <a:ext cx="91084" cy="91084"/>
            </a:xfrm>
            <a:custGeom>
              <a:avLst/>
              <a:gdLst/>
              <a:ahLst/>
              <a:cxnLst/>
              <a:rect l="l" t="t" r="r" b="b"/>
              <a:pathLst>
                <a:path w="2914" h="2914" extrusionOk="0">
                  <a:moveTo>
                    <a:pt x="1457" y="0"/>
                  </a:moveTo>
                  <a:cubicBezTo>
                    <a:pt x="665" y="0"/>
                    <a:pt x="0" y="634"/>
                    <a:pt x="0" y="1457"/>
                  </a:cubicBezTo>
                  <a:cubicBezTo>
                    <a:pt x="0" y="2249"/>
                    <a:pt x="665" y="2914"/>
                    <a:pt x="1457" y="2914"/>
                  </a:cubicBezTo>
                  <a:cubicBezTo>
                    <a:pt x="2249" y="2914"/>
                    <a:pt x="2914" y="2249"/>
                    <a:pt x="2914" y="1457"/>
                  </a:cubicBezTo>
                  <a:cubicBezTo>
                    <a:pt x="2914" y="634"/>
                    <a:pt x="2249" y="0"/>
                    <a:pt x="145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1214236" y="910654"/>
              <a:ext cx="92085" cy="91084"/>
            </a:xfrm>
            <a:custGeom>
              <a:avLst/>
              <a:gdLst/>
              <a:ahLst/>
              <a:cxnLst/>
              <a:rect l="l" t="t" r="r" b="b"/>
              <a:pathLst>
                <a:path w="2946" h="2914" extrusionOk="0">
                  <a:moveTo>
                    <a:pt x="1489" y="0"/>
                  </a:moveTo>
                  <a:cubicBezTo>
                    <a:pt x="666" y="0"/>
                    <a:pt x="1" y="634"/>
                    <a:pt x="1" y="1457"/>
                  </a:cubicBezTo>
                  <a:cubicBezTo>
                    <a:pt x="1" y="2249"/>
                    <a:pt x="666" y="2914"/>
                    <a:pt x="1489" y="2914"/>
                  </a:cubicBezTo>
                  <a:cubicBezTo>
                    <a:pt x="2281" y="2914"/>
                    <a:pt x="2946" y="2249"/>
                    <a:pt x="2946" y="1457"/>
                  </a:cubicBezTo>
                  <a:cubicBezTo>
                    <a:pt x="2946" y="634"/>
                    <a:pt x="2281" y="0"/>
                    <a:pt x="1489"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1346893" y="910654"/>
              <a:ext cx="91084" cy="91084"/>
            </a:xfrm>
            <a:custGeom>
              <a:avLst/>
              <a:gdLst/>
              <a:ahLst/>
              <a:cxnLst/>
              <a:rect l="l" t="t" r="r" b="b"/>
              <a:pathLst>
                <a:path w="2914" h="2914" extrusionOk="0">
                  <a:moveTo>
                    <a:pt x="1457" y="0"/>
                  </a:moveTo>
                  <a:cubicBezTo>
                    <a:pt x="665" y="0"/>
                    <a:pt x="0" y="634"/>
                    <a:pt x="0" y="1457"/>
                  </a:cubicBezTo>
                  <a:cubicBezTo>
                    <a:pt x="0" y="2249"/>
                    <a:pt x="665" y="2914"/>
                    <a:pt x="1457" y="2914"/>
                  </a:cubicBezTo>
                  <a:cubicBezTo>
                    <a:pt x="2280" y="2914"/>
                    <a:pt x="2914" y="2249"/>
                    <a:pt x="2914" y="1457"/>
                  </a:cubicBezTo>
                  <a:cubicBezTo>
                    <a:pt x="2914" y="634"/>
                    <a:pt x="2280" y="0"/>
                    <a:pt x="145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823236" y="4383174"/>
              <a:ext cx="7438097" cy="8940"/>
            </a:xfrm>
            <a:custGeom>
              <a:avLst/>
              <a:gdLst/>
              <a:ahLst/>
              <a:cxnLst/>
              <a:rect l="l" t="t" r="r" b="b"/>
              <a:pathLst>
                <a:path w="237962" h="286" extrusionOk="0">
                  <a:moveTo>
                    <a:pt x="138331" y="1"/>
                  </a:moveTo>
                  <a:cubicBezTo>
                    <a:pt x="83322" y="1"/>
                    <a:pt x="0" y="64"/>
                    <a:pt x="0" y="159"/>
                  </a:cubicBezTo>
                  <a:cubicBezTo>
                    <a:pt x="0" y="223"/>
                    <a:pt x="83322" y="286"/>
                    <a:pt x="138331" y="286"/>
                  </a:cubicBezTo>
                  <a:cubicBezTo>
                    <a:pt x="193340" y="286"/>
                    <a:pt x="237962" y="223"/>
                    <a:pt x="237962" y="159"/>
                  </a:cubicBezTo>
                  <a:cubicBezTo>
                    <a:pt x="237962" y="64"/>
                    <a:pt x="193340" y="1"/>
                    <a:pt x="13833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5"/>
          <p:cNvGrpSpPr/>
          <p:nvPr/>
        </p:nvGrpSpPr>
        <p:grpSpPr>
          <a:xfrm>
            <a:off x="6070682" y="1133989"/>
            <a:ext cx="2512384" cy="4009462"/>
            <a:chOff x="6070682" y="1133989"/>
            <a:chExt cx="2512384" cy="4009462"/>
          </a:xfrm>
        </p:grpSpPr>
        <p:sp>
          <p:nvSpPr>
            <p:cNvPr id="1854" name="Google Shape;1854;p45"/>
            <p:cNvSpPr/>
            <p:nvPr/>
          </p:nvSpPr>
          <p:spPr>
            <a:xfrm>
              <a:off x="7205079" y="2376662"/>
              <a:ext cx="38634" cy="126749"/>
            </a:xfrm>
            <a:custGeom>
              <a:avLst/>
              <a:gdLst/>
              <a:ahLst/>
              <a:cxnLst/>
              <a:rect l="l" t="t" r="r" b="b"/>
              <a:pathLst>
                <a:path w="1236" h="4055" extrusionOk="0">
                  <a:moveTo>
                    <a:pt x="757" y="1"/>
                  </a:moveTo>
                  <a:cubicBezTo>
                    <a:pt x="378" y="1"/>
                    <a:pt x="1" y="4055"/>
                    <a:pt x="1" y="4055"/>
                  </a:cubicBezTo>
                  <a:lnTo>
                    <a:pt x="1204" y="2820"/>
                  </a:lnTo>
                  <a:cubicBezTo>
                    <a:pt x="1204" y="2820"/>
                    <a:pt x="1141" y="1458"/>
                    <a:pt x="1173" y="1109"/>
                  </a:cubicBezTo>
                  <a:cubicBezTo>
                    <a:pt x="1236" y="761"/>
                    <a:pt x="1173" y="33"/>
                    <a:pt x="761" y="1"/>
                  </a:cubicBezTo>
                  <a:cubicBezTo>
                    <a:pt x="759" y="1"/>
                    <a:pt x="758" y="1"/>
                    <a:pt x="75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7744584" y="2172582"/>
              <a:ext cx="785032" cy="1963159"/>
            </a:xfrm>
            <a:custGeom>
              <a:avLst/>
              <a:gdLst/>
              <a:ahLst/>
              <a:cxnLst/>
              <a:rect l="l" t="t" r="r" b="b"/>
              <a:pathLst>
                <a:path w="25115" h="62806" extrusionOk="0">
                  <a:moveTo>
                    <a:pt x="12488" y="1"/>
                  </a:moveTo>
                  <a:cubicBezTo>
                    <a:pt x="11462" y="1"/>
                    <a:pt x="10705" y="228"/>
                    <a:pt x="10705" y="228"/>
                  </a:cubicBezTo>
                  <a:lnTo>
                    <a:pt x="1" y="62806"/>
                  </a:lnTo>
                  <a:lnTo>
                    <a:pt x="25114" y="60779"/>
                  </a:lnTo>
                  <a:lnTo>
                    <a:pt x="16025" y="21066"/>
                  </a:lnTo>
                  <a:lnTo>
                    <a:pt x="17989" y="7227"/>
                  </a:lnTo>
                  <a:cubicBezTo>
                    <a:pt x="17989" y="1004"/>
                    <a:pt x="14645" y="1"/>
                    <a:pt x="12488"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7296164" y="4584129"/>
              <a:ext cx="279192" cy="512811"/>
            </a:xfrm>
            <a:custGeom>
              <a:avLst/>
              <a:gdLst/>
              <a:ahLst/>
              <a:cxnLst/>
              <a:rect l="l" t="t" r="r" b="b"/>
              <a:pathLst>
                <a:path w="8932" h="16406" extrusionOk="0">
                  <a:moveTo>
                    <a:pt x="1457" y="1"/>
                  </a:moveTo>
                  <a:lnTo>
                    <a:pt x="0" y="16405"/>
                  </a:lnTo>
                  <a:lnTo>
                    <a:pt x="6208" y="16405"/>
                  </a:lnTo>
                  <a:lnTo>
                    <a:pt x="8931"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7142721" y="5096908"/>
              <a:ext cx="347490" cy="33664"/>
            </a:xfrm>
            <a:custGeom>
              <a:avLst/>
              <a:gdLst/>
              <a:ahLst/>
              <a:cxnLst/>
              <a:rect l="l" t="t" r="r" b="b"/>
              <a:pathLst>
                <a:path w="11117" h="1077" extrusionOk="0">
                  <a:moveTo>
                    <a:pt x="4909" y="0"/>
                  </a:moveTo>
                  <a:cubicBezTo>
                    <a:pt x="4909" y="0"/>
                    <a:pt x="729" y="539"/>
                    <a:pt x="1" y="1077"/>
                  </a:cubicBezTo>
                  <a:lnTo>
                    <a:pt x="10958" y="950"/>
                  </a:lnTo>
                  <a:lnTo>
                    <a:pt x="11117"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7142721" y="5125603"/>
              <a:ext cx="352428" cy="17848"/>
            </a:xfrm>
            <a:custGeom>
              <a:avLst/>
              <a:gdLst/>
              <a:ahLst/>
              <a:cxnLst/>
              <a:rect l="l" t="t" r="r" b="b"/>
              <a:pathLst>
                <a:path w="11275" h="571" extrusionOk="0">
                  <a:moveTo>
                    <a:pt x="11275" y="1"/>
                  </a:moveTo>
                  <a:lnTo>
                    <a:pt x="1" y="159"/>
                  </a:lnTo>
                  <a:lnTo>
                    <a:pt x="1" y="571"/>
                  </a:lnTo>
                  <a:lnTo>
                    <a:pt x="11275" y="476"/>
                  </a:lnTo>
                  <a:lnTo>
                    <a:pt x="11275"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7225866" y="5106504"/>
              <a:ext cx="43604" cy="32008"/>
            </a:xfrm>
            <a:custGeom>
              <a:avLst/>
              <a:gdLst/>
              <a:ahLst/>
              <a:cxnLst/>
              <a:rect l="l" t="t" r="r" b="b"/>
              <a:pathLst>
                <a:path w="1395" h="1024" extrusionOk="0">
                  <a:moveTo>
                    <a:pt x="150" y="0"/>
                  </a:moveTo>
                  <a:cubicBezTo>
                    <a:pt x="58" y="0"/>
                    <a:pt x="1" y="19"/>
                    <a:pt x="1" y="41"/>
                  </a:cubicBezTo>
                  <a:cubicBezTo>
                    <a:pt x="1" y="105"/>
                    <a:pt x="381" y="168"/>
                    <a:pt x="729" y="422"/>
                  </a:cubicBezTo>
                  <a:cubicBezTo>
                    <a:pt x="1078" y="707"/>
                    <a:pt x="1268" y="1023"/>
                    <a:pt x="1331" y="1023"/>
                  </a:cubicBezTo>
                  <a:cubicBezTo>
                    <a:pt x="1394" y="992"/>
                    <a:pt x="1268" y="580"/>
                    <a:pt x="856" y="263"/>
                  </a:cubicBezTo>
                  <a:cubicBezTo>
                    <a:pt x="592" y="60"/>
                    <a:pt x="315" y="0"/>
                    <a:pt x="15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7396157" y="5085718"/>
              <a:ext cx="98993" cy="46011"/>
            </a:xfrm>
            <a:custGeom>
              <a:avLst/>
              <a:gdLst/>
              <a:ahLst/>
              <a:cxnLst/>
              <a:rect l="l" t="t" r="r" b="b"/>
              <a:pathLst>
                <a:path w="3167" h="1472" extrusionOk="0">
                  <a:moveTo>
                    <a:pt x="3099" y="1"/>
                  </a:moveTo>
                  <a:cubicBezTo>
                    <a:pt x="2885" y="1"/>
                    <a:pt x="2193" y="85"/>
                    <a:pt x="1457" y="453"/>
                  </a:cubicBezTo>
                  <a:cubicBezTo>
                    <a:pt x="570" y="865"/>
                    <a:pt x="0" y="1435"/>
                    <a:pt x="32" y="1467"/>
                  </a:cubicBezTo>
                  <a:cubicBezTo>
                    <a:pt x="35" y="1470"/>
                    <a:pt x="41" y="1472"/>
                    <a:pt x="48" y="1472"/>
                  </a:cubicBezTo>
                  <a:cubicBezTo>
                    <a:pt x="165" y="1472"/>
                    <a:pt x="746" y="1001"/>
                    <a:pt x="1552" y="643"/>
                  </a:cubicBezTo>
                  <a:cubicBezTo>
                    <a:pt x="2407" y="231"/>
                    <a:pt x="3167" y="73"/>
                    <a:pt x="3167" y="10"/>
                  </a:cubicBezTo>
                  <a:cubicBezTo>
                    <a:pt x="3167" y="4"/>
                    <a:pt x="3143" y="1"/>
                    <a:pt x="3099"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7296164" y="5067120"/>
              <a:ext cx="191077" cy="12034"/>
            </a:xfrm>
            <a:custGeom>
              <a:avLst/>
              <a:gdLst/>
              <a:ahLst/>
              <a:cxnLst/>
              <a:rect l="l" t="t" r="r" b="b"/>
              <a:pathLst>
                <a:path w="6113" h="385" extrusionOk="0">
                  <a:moveTo>
                    <a:pt x="562" y="0"/>
                  </a:moveTo>
                  <a:cubicBezTo>
                    <a:pt x="219" y="0"/>
                    <a:pt x="13" y="11"/>
                    <a:pt x="0" y="35"/>
                  </a:cubicBezTo>
                  <a:cubicBezTo>
                    <a:pt x="0" y="98"/>
                    <a:pt x="1362" y="225"/>
                    <a:pt x="3041" y="288"/>
                  </a:cubicBezTo>
                  <a:cubicBezTo>
                    <a:pt x="4125" y="349"/>
                    <a:pt x="5076" y="384"/>
                    <a:pt x="5623" y="384"/>
                  </a:cubicBezTo>
                  <a:cubicBezTo>
                    <a:pt x="5923" y="384"/>
                    <a:pt x="6101" y="374"/>
                    <a:pt x="6113" y="351"/>
                  </a:cubicBezTo>
                  <a:cubicBezTo>
                    <a:pt x="6113" y="288"/>
                    <a:pt x="4751" y="161"/>
                    <a:pt x="3072" y="66"/>
                  </a:cubicBezTo>
                  <a:cubicBezTo>
                    <a:pt x="2035" y="27"/>
                    <a:pt x="1119" y="0"/>
                    <a:pt x="562"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7298133" y="5010450"/>
              <a:ext cx="211863" cy="39259"/>
            </a:xfrm>
            <a:custGeom>
              <a:avLst/>
              <a:gdLst/>
              <a:ahLst/>
              <a:cxnLst/>
              <a:rect l="l" t="t" r="r" b="b"/>
              <a:pathLst>
                <a:path w="6778" h="1256" extrusionOk="0">
                  <a:moveTo>
                    <a:pt x="6688" y="0"/>
                  </a:moveTo>
                  <a:cubicBezTo>
                    <a:pt x="6393" y="0"/>
                    <a:pt x="5012" y="209"/>
                    <a:pt x="3358" y="518"/>
                  </a:cubicBezTo>
                  <a:cubicBezTo>
                    <a:pt x="1521" y="866"/>
                    <a:pt x="1" y="1183"/>
                    <a:pt x="1" y="1246"/>
                  </a:cubicBezTo>
                  <a:cubicBezTo>
                    <a:pt x="4" y="1253"/>
                    <a:pt x="24" y="1256"/>
                    <a:pt x="58" y="1256"/>
                  </a:cubicBezTo>
                  <a:cubicBezTo>
                    <a:pt x="353" y="1256"/>
                    <a:pt x="1748" y="1023"/>
                    <a:pt x="3421" y="739"/>
                  </a:cubicBezTo>
                  <a:cubicBezTo>
                    <a:pt x="5258" y="391"/>
                    <a:pt x="6778" y="74"/>
                    <a:pt x="6746" y="11"/>
                  </a:cubicBezTo>
                  <a:cubicBezTo>
                    <a:pt x="6746" y="4"/>
                    <a:pt x="6726" y="0"/>
                    <a:pt x="668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7433759" y="4958312"/>
              <a:ext cx="72299" cy="56514"/>
            </a:xfrm>
            <a:custGeom>
              <a:avLst/>
              <a:gdLst/>
              <a:ahLst/>
              <a:cxnLst/>
              <a:rect l="l" t="t" r="r" b="b"/>
              <a:pathLst>
                <a:path w="2313" h="1808" extrusionOk="0">
                  <a:moveTo>
                    <a:pt x="408" y="226"/>
                  </a:moveTo>
                  <a:cubicBezTo>
                    <a:pt x="482" y="226"/>
                    <a:pt x="579" y="251"/>
                    <a:pt x="665" y="286"/>
                  </a:cubicBezTo>
                  <a:cubicBezTo>
                    <a:pt x="824" y="349"/>
                    <a:pt x="982" y="444"/>
                    <a:pt x="1109" y="539"/>
                  </a:cubicBezTo>
                  <a:cubicBezTo>
                    <a:pt x="1394" y="697"/>
                    <a:pt x="1584" y="919"/>
                    <a:pt x="1742" y="1109"/>
                  </a:cubicBezTo>
                  <a:cubicBezTo>
                    <a:pt x="1906" y="1322"/>
                    <a:pt x="2002" y="1510"/>
                    <a:pt x="2061" y="1637"/>
                  </a:cubicBezTo>
                  <a:lnTo>
                    <a:pt x="2061" y="1637"/>
                  </a:lnTo>
                  <a:cubicBezTo>
                    <a:pt x="1934" y="1590"/>
                    <a:pt x="1762" y="1523"/>
                    <a:pt x="1552" y="1426"/>
                  </a:cubicBezTo>
                  <a:cubicBezTo>
                    <a:pt x="1331" y="1299"/>
                    <a:pt x="1077" y="1172"/>
                    <a:pt x="792" y="982"/>
                  </a:cubicBezTo>
                  <a:cubicBezTo>
                    <a:pt x="665" y="887"/>
                    <a:pt x="539" y="761"/>
                    <a:pt x="380" y="666"/>
                  </a:cubicBezTo>
                  <a:cubicBezTo>
                    <a:pt x="285" y="539"/>
                    <a:pt x="222" y="381"/>
                    <a:pt x="285" y="286"/>
                  </a:cubicBezTo>
                  <a:cubicBezTo>
                    <a:pt x="300" y="243"/>
                    <a:pt x="346" y="226"/>
                    <a:pt x="408" y="226"/>
                  </a:cubicBezTo>
                  <a:close/>
                  <a:moveTo>
                    <a:pt x="444" y="0"/>
                  </a:moveTo>
                  <a:cubicBezTo>
                    <a:pt x="349" y="0"/>
                    <a:pt x="190" y="32"/>
                    <a:pt x="95" y="159"/>
                  </a:cubicBezTo>
                  <a:cubicBezTo>
                    <a:pt x="0" y="286"/>
                    <a:pt x="32" y="412"/>
                    <a:pt x="64" y="539"/>
                  </a:cubicBezTo>
                  <a:cubicBezTo>
                    <a:pt x="95" y="666"/>
                    <a:pt x="190" y="729"/>
                    <a:pt x="254" y="824"/>
                  </a:cubicBezTo>
                  <a:cubicBezTo>
                    <a:pt x="380" y="951"/>
                    <a:pt x="539" y="1046"/>
                    <a:pt x="697" y="1141"/>
                  </a:cubicBezTo>
                  <a:cubicBezTo>
                    <a:pt x="950" y="1331"/>
                    <a:pt x="1236" y="1489"/>
                    <a:pt x="1489" y="1584"/>
                  </a:cubicBezTo>
                  <a:cubicBezTo>
                    <a:pt x="1752" y="1666"/>
                    <a:pt x="1963" y="1714"/>
                    <a:pt x="2106" y="1737"/>
                  </a:cubicBezTo>
                  <a:lnTo>
                    <a:pt x="2106" y="1737"/>
                  </a:lnTo>
                  <a:cubicBezTo>
                    <a:pt x="2127" y="1782"/>
                    <a:pt x="2140" y="1808"/>
                    <a:pt x="2149" y="1808"/>
                  </a:cubicBezTo>
                  <a:cubicBezTo>
                    <a:pt x="2151" y="1808"/>
                    <a:pt x="2152" y="1807"/>
                    <a:pt x="2154" y="1806"/>
                  </a:cubicBezTo>
                  <a:cubicBezTo>
                    <a:pt x="2162" y="1806"/>
                    <a:pt x="2166" y="1784"/>
                    <a:pt x="2162" y="1745"/>
                  </a:cubicBezTo>
                  <a:lnTo>
                    <a:pt x="2162" y="1745"/>
                  </a:lnTo>
                  <a:cubicBezTo>
                    <a:pt x="2206" y="1751"/>
                    <a:pt x="2241" y="1753"/>
                    <a:pt x="2266" y="1753"/>
                  </a:cubicBezTo>
                  <a:cubicBezTo>
                    <a:pt x="2296" y="1753"/>
                    <a:pt x="2312" y="1749"/>
                    <a:pt x="2312" y="1742"/>
                  </a:cubicBezTo>
                  <a:cubicBezTo>
                    <a:pt x="2312" y="1728"/>
                    <a:pt x="2255" y="1708"/>
                    <a:pt x="2150" y="1670"/>
                  </a:cubicBezTo>
                  <a:lnTo>
                    <a:pt x="2150" y="1670"/>
                  </a:lnTo>
                  <a:cubicBezTo>
                    <a:pt x="2121" y="1536"/>
                    <a:pt x="2042" y="1314"/>
                    <a:pt x="1869" y="1046"/>
                  </a:cubicBezTo>
                  <a:cubicBezTo>
                    <a:pt x="1742" y="824"/>
                    <a:pt x="1521" y="571"/>
                    <a:pt x="1236" y="349"/>
                  </a:cubicBezTo>
                  <a:cubicBezTo>
                    <a:pt x="1077" y="254"/>
                    <a:pt x="919" y="159"/>
                    <a:pt x="760" y="95"/>
                  </a:cubicBezTo>
                  <a:cubicBezTo>
                    <a:pt x="665" y="64"/>
                    <a:pt x="570" y="32"/>
                    <a:pt x="444"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7499087" y="4937526"/>
              <a:ext cx="42604" cy="80207"/>
            </a:xfrm>
            <a:custGeom>
              <a:avLst/>
              <a:gdLst/>
              <a:ahLst/>
              <a:cxnLst/>
              <a:rect l="l" t="t" r="r" b="b"/>
              <a:pathLst>
                <a:path w="1363" h="2566" extrusionOk="0">
                  <a:moveTo>
                    <a:pt x="982" y="0"/>
                  </a:moveTo>
                  <a:cubicBezTo>
                    <a:pt x="824" y="0"/>
                    <a:pt x="729" y="95"/>
                    <a:pt x="634" y="159"/>
                  </a:cubicBezTo>
                  <a:cubicBezTo>
                    <a:pt x="571" y="254"/>
                    <a:pt x="507" y="317"/>
                    <a:pt x="476" y="380"/>
                  </a:cubicBezTo>
                  <a:cubicBezTo>
                    <a:pt x="349" y="539"/>
                    <a:pt x="254" y="697"/>
                    <a:pt x="191" y="856"/>
                  </a:cubicBezTo>
                  <a:cubicBezTo>
                    <a:pt x="64" y="1172"/>
                    <a:pt x="32" y="1489"/>
                    <a:pt x="1" y="1742"/>
                  </a:cubicBezTo>
                  <a:cubicBezTo>
                    <a:pt x="1" y="2281"/>
                    <a:pt x="159" y="2566"/>
                    <a:pt x="159" y="2566"/>
                  </a:cubicBezTo>
                  <a:cubicBezTo>
                    <a:pt x="191" y="2566"/>
                    <a:pt x="127" y="2249"/>
                    <a:pt x="159" y="1774"/>
                  </a:cubicBezTo>
                  <a:cubicBezTo>
                    <a:pt x="191" y="1521"/>
                    <a:pt x="254" y="1236"/>
                    <a:pt x="381" y="951"/>
                  </a:cubicBezTo>
                  <a:cubicBezTo>
                    <a:pt x="444" y="792"/>
                    <a:pt x="539" y="665"/>
                    <a:pt x="634" y="507"/>
                  </a:cubicBezTo>
                  <a:cubicBezTo>
                    <a:pt x="729" y="380"/>
                    <a:pt x="887" y="222"/>
                    <a:pt x="982" y="222"/>
                  </a:cubicBezTo>
                  <a:cubicBezTo>
                    <a:pt x="1077" y="222"/>
                    <a:pt x="1141" y="380"/>
                    <a:pt x="1141" y="539"/>
                  </a:cubicBezTo>
                  <a:cubicBezTo>
                    <a:pt x="1141" y="697"/>
                    <a:pt x="1109" y="856"/>
                    <a:pt x="1077" y="1014"/>
                  </a:cubicBezTo>
                  <a:cubicBezTo>
                    <a:pt x="982" y="1331"/>
                    <a:pt x="856" y="1584"/>
                    <a:pt x="729" y="1806"/>
                  </a:cubicBezTo>
                  <a:cubicBezTo>
                    <a:pt x="444" y="2186"/>
                    <a:pt x="159" y="2344"/>
                    <a:pt x="191" y="2376"/>
                  </a:cubicBezTo>
                  <a:cubicBezTo>
                    <a:pt x="191" y="2379"/>
                    <a:pt x="194" y="2380"/>
                    <a:pt x="199" y="2380"/>
                  </a:cubicBezTo>
                  <a:cubicBezTo>
                    <a:pt x="252" y="2380"/>
                    <a:pt x="541" y="2241"/>
                    <a:pt x="856" y="1869"/>
                  </a:cubicBezTo>
                  <a:cubicBezTo>
                    <a:pt x="1014" y="1679"/>
                    <a:pt x="1172" y="1394"/>
                    <a:pt x="1267" y="1077"/>
                  </a:cubicBezTo>
                  <a:cubicBezTo>
                    <a:pt x="1299" y="919"/>
                    <a:pt x="1331" y="729"/>
                    <a:pt x="1331" y="539"/>
                  </a:cubicBezTo>
                  <a:cubicBezTo>
                    <a:pt x="1362" y="444"/>
                    <a:pt x="1331" y="317"/>
                    <a:pt x="1299" y="222"/>
                  </a:cubicBezTo>
                  <a:cubicBezTo>
                    <a:pt x="1236" y="95"/>
                    <a:pt x="1141" y="0"/>
                    <a:pt x="982"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7502057" y="5013732"/>
              <a:ext cx="29726" cy="84176"/>
            </a:xfrm>
            <a:custGeom>
              <a:avLst/>
              <a:gdLst/>
              <a:ahLst/>
              <a:cxnLst/>
              <a:rect l="l" t="t" r="r" b="b"/>
              <a:pathLst>
                <a:path w="951" h="2693" extrusionOk="0">
                  <a:moveTo>
                    <a:pt x="32" y="1"/>
                  </a:moveTo>
                  <a:lnTo>
                    <a:pt x="32" y="1"/>
                  </a:lnTo>
                  <a:cubicBezTo>
                    <a:pt x="1" y="33"/>
                    <a:pt x="32" y="666"/>
                    <a:pt x="286" y="1394"/>
                  </a:cubicBezTo>
                  <a:cubicBezTo>
                    <a:pt x="539" y="2154"/>
                    <a:pt x="856" y="2693"/>
                    <a:pt x="919" y="2693"/>
                  </a:cubicBezTo>
                  <a:cubicBezTo>
                    <a:pt x="951" y="2661"/>
                    <a:pt x="729" y="2059"/>
                    <a:pt x="476" y="1331"/>
                  </a:cubicBezTo>
                  <a:cubicBezTo>
                    <a:pt x="254" y="603"/>
                    <a:pt x="96" y="1"/>
                    <a:pt x="32"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7496118" y="5008762"/>
              <a:ext cx="58452" cy="70548"/>
            </a:xfrm>
            <a:custGeom>
              <a:avLst/>
              <a:gdLst/>
              <a:ahLst/>
              <a:cxnLst/>
              <a:rect l="l" t="t" r="r" b="b"/>
              <a:pathLst>
                <a:path w="1870" h="2257" extrusionOk="0">
                  <a:moveTo>
                    <a:pt x="69" y="0"/>
                  </a:moveTo>
                  <a:cubicBezTo>
                    <a:pt x="67" y="0"/>
                    <a:pt x="66" y="1"/>
                    <a:pt x="64" y="2"/>
                  </a:cubicBezTo>
                  <a:cubicBezTo>
                    <a:pt x="1" y="2"/>
                    <a:pt x="222" y="635"/>
                    <a:pt x="729" y="1300"/>
                  </a:cubicBezTo>
                  <a:cubicBezTo>
                    <a:pt x="1199" y="1887"/>
                    <a:pt x="1723" y="2257"/>
                    <a:pt x="1822" y="2257"/>
                  </a:cubicBezTo>
                  <a:cubicBezTo>
                    <a:pt x="1830" y="2257"/>
                    <a:pt x="1835" y="2255"/>
                    <a:pt x="1837" y="2250"/>
                  </a:cubicBezTo>
                  <a:cubicBezTo>
                    <a:pt x="1869" y="2218"/>
                    <a:pt x="1394" y="1775"/>
                    <a:pt x="919" y="1142"/>
                  </a:cubicBezTo>
                  <a:cubicBezTo>
                    <a:pt x="426" y="556"/>
                    <a:pt x="143" y="0"/>
                    <a:pt x="69"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8064317" y="4416839"/>
              <a:ext cx="492024" cy="523688"/>
            </a:xfrm>
            <a:custGeom>
              <a:avLst/>
              <a:gdLst/>
              <a:ahLst/>
              <a:cxnLst/>
              <a:rect l="l" t="t" r="r" b="b"/>
              <a:pathLst>
                <a:path w="15741" h="16754" extrusionOk="0">
                  <a:moveTo>
                    <a:pt x="4371" y="1"/>
                  </a:moveTo>
                  <a:lnTo>
                    <a:pt x="1" y="6683"/>
                  </a:lnTo>
                  <a:lnTo>
                    <a:pt x="12700" y="16753"/>
                  </a:lnTo>
                  <a:lnTo>
                    <a:pt x="15740" y="12351"/>
                  </a:lnTo>
                  <a:lnTo>
                    <a:pt x="4371"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8372172" y="4790022"/>
              <a:ext cx="194047" cy="303948"/>
            </a:xfrm>
            <a:custGeom>
              <a:avLst/>
              <a:gdLst/>
              <a:ahLst/>
              <a:cxnLst/>
              <a:rect l="l" t="t" r="r" b="b"/>
              <a:pathLst>
                <a:path w="6208" h="9724" extrusionOk="0">
                  <a:moveTo>
                    <a:pt x="5511" y="1"/>
                  </a:moveTo>
                  <a:lnTo>
                    <a:pt x="1964" y="5068"/>
                  </a:lnTo>
                  <a:cubicBezTo>
                    <a:pt x="1964" y="5068"/>
                    <a:pt x="1" y="8805"/>
                    <a:pt x="32" y="9723"/>
                  </a:cubicBezTo>
                  <a:lnTo>
                    <a:pt x="6208" y="666"/>
                  </a:lnTo>
                  <a:lnTo>
                    <a:pt x="5511"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8373172" y="4801900"/>
              <a:ext cx="209894" cy="299978"/>
            </a:xfrm>
            <a:custGeom>
              <a:avLst/>
              <a:gdLst/>
              <a:ahLst/>
              <a:cxnLst/>
              <a:rect l="l" t="t" r="r" b="b"/>
              <a:pathLst>
                <a:path w="6715" h="9597" extrusionOk="0">
                  <a:moveTo>
                    <a:pt x="6334" y="1"/>
                  </a:moveTo>
                  <a:lnTo>
                    <a:pt x="0" y="9343"/>
                  </a:lnTo>
                  <a:lnTo>
                    <a:pt x="349" y="9596"/>
                  </a:lnTo>
                  <a:lnTo>
                    <a:pt x="6714" y="286"/>
                  </a:lnTo>
                  <a:lnTo>
                    <a:pt x="6334"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5"/>
            <p:cNvSpPr/>
            <p:nvPr/>
          </p:nvSpPr>
          <p:spPr>
            <a:xfrm>
              <a:off x="8400898" y="4992758"/>
              <a:ext cx="50512" cy="20099"/>
            </a:xfrm>
            <a:custGeom>
              <a:avLst/>
              <a:gdLst/>
              <a:ahLst/>
              <a:cxnLst/>
              <a:rect l="l" t="t" r="r" b="b"/>
              <a:pathLst>
                <a:path w="1616" h="643" extrusionOk="0">
                  <a:moveTo>
                    <a:pt x="1157" y="1"/>
                  </a:moveTo>
                  <a:cubicBezTo>
                    <a:pt x="1029" y="1"/>
                    <a:pt x="882" y="19"/>
                    <a:pt x="729" y="70"/>
                  </a:cubicBezTo>
                  <a:cubicBezTo>
                    <a:pt x="222" y="229"/>
                    <a:pt x="0" y="609"/>
                    <a:pt x="32" y="640"/>
                  </a:cubicBezTo>
                  <a:cubicBezTo>
                    <a:pt x="35" y="642"/>
                    <a:pt x="40" y="643"/>
                    <a:pt x="45" y="643"/>
                  </a:cubicBezTo>
                  <a:cubicBezTo>
                    <a:pt x="125" y="643"/>
                    <a:pt x="374" y="409"/>
                    <a:pt x="792" y="260"/>
                  </a:cubicBezTo>
                  <a:cubicBezTo>
                    <a:pt x="1204" y="134"/>
                    <a:pt x="1584" y="165"/>
                    <a:pt x="1615" y="102"/>
                  </a:cubicBezTo>
                  <a:cubicBezTo>
                    <a:pt x="1615" y="80"/>
                    <a:pt x="1427" y="1"/>
                    <a:pt x="115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8513737" y="4780113"/>
              <a:ext cx="26756" cy="105963"/>
            </a:xfrm>
            <a:custGeom>
              <a:avLst/>
              <a:gdLst/>
              <a:ahLst/>
              <a:cxnLst/>
              <a:rect l="l" t="t" r="r" b="b"/>
              <a:pathLst>
                <a:path w="856" h="3390" extrusionOk="0">
                  <a:moveTo>
                    <a:pt x="789" y="0"/>
                  </a:moveTo>
                  <a:cubicBezTo>
                    <a:pt x="743" y="0"/>
                    <a:pt x="345" y="688"/>
                    <a:pt x="159" y="1648"/>
                  </a:cubicBezTo>
                  <a:cubicBezTo>
                    <a:pt x="0" y="2598"/>
                    <a:pt x="159" y="3390"/>
                    <a:pt x="222" y="3390"/>
                  </a:cubicBezTo>
                  <a:cubicBezTo>
                    <a:pt x="285" y="3390"/>
                    <a:pt x="222" y="2598"/>
                    <a:pt x="380" y="1680"/>
                  </a:cubicBezTo>
                  <a:cubicBezTo>
                    <a:pt x="539" y="729"/>
                    <a:pt x="855" y="33"/>
                    <a:pt x="792" y="1"/>
                  </a:cubicBezTo>
                  <a:cubicBezTo>
                    <a:pt x="791" y="0"/>
                    <a:pt x="791" y="0"/>
                    <a:pt x="789"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5"/>
            <p:cNvSpPr/>
            <p:nvPr/>
          </p:nvSpPr>
          <p:spPr>
            <a:xfrm>
              <a:off x="8420684" y="4772174"/>
              <a:ext cx="108932" cy="136689"/>
            </a:xfrm>
            <a:custGeom>
              <a:avLst/>
              <a:gdLst/>
              <a:ahLst/>
              <a:cxnLst/>
              <a:rect l="l" t="t" r="r" b="b"/>
              <a:pathLst>
                <a:path w="3485" h="4373" extrusionOk="0">
                  <a:moveTo>
                    <a:pt x="3419" y="1"/>
                  </a:moveTo>
                  <a:cubicBezTo>
                    <a:pt x="3363" y="1"/>
                    <a:pt x="2582" y="940"/>
                    <a:pt x="1647" y="2124"/>
                  </a:cubicBezTo>
                  <a:cubicBezTo>
                    <a:pt x="697" y="3327"/>
                    <a:pt x="0" y="4340"/>
                    <a:pt x="32" y="4372"/>
                  </a:cubicBezTo>
                  <a:cubicBezTo>
                    <a:pt x="33" y="4373"/>
                    <a:pt x="34" y="4373"/>
                    <a:pt x="36" y="4373"/>
                  </a:cubicBezTo>
                  <a:cubicBezTo>
                    <a:pt x="121" y="4373"/>
                    <a:pt x="902" y="3434"/>
                    <a:pt x="1806" y="2250"/>
                  </a:cubicBezTo>
                  <a:cubicBezTo>
                    <a:pt x="2756" y="1047"/>
                    <a:pt x="3484" y="33"/>
                    <a:pt x="3421" y="2"/>
                  </a:cubicBezTo>
                  <a:cubicBezTo>
                    <a:pt x="3420" y="1"/>
                    <a:pt x="3420" y="1"/>
                    <a:pt x="3419"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5"/>
            <p:cNvSpPr/>
            <p:nvPr/>
          </p:nvSpPr>
          <p:spPr>
            <a:xfrm>
              <a:off x="8404836" y="4724694"/>
              <a:ext cx="82207" cy="172291"/>
            </a:xfrm>
            <a:custGeom>
              <a:avLst/>
              <a:gdLst/>
              <a:ahLst/>
              <a:cxnLst/>
              <a:rect l="l" t="t" r="r" b="b"/>
              <a:pathLst>
                <a:path w="2630" h="5512" extrusionOk="0">
                  <a:moveTo>
                    <a:pt x="2563" y="0"/>
                  </a:moveTo>
                  <a:cubicBezTo>
                    <a:pt x="2487" y="0"/>
                    <a:pt x="1892" y="1192"/>
                    <a:pt x="1204" y="2692"/>
                  </a:cubicBezTo>
                  <a:cubicBezTo>
                    <a:pt x="507" y="4213"/>
                    <a:pt x="1" y="5479"/>
                    <a:pt x="32" y="5511"/>
                  </a:cubicBezTo>
                  <a:cubicBezTo>
                    <a:pt x="33" y="5511"/>
                    <a:pt x="34" y="5512"/>
                    <a:pt x="35" y="5512"/>
                  </a:cubicBezTo>
                  <a:cubicBezTo>
                    <a:pt x="111" y="5512"/>
                    <a:pt x="706" y="4289"/>
                    <a:pt x="1394" y="2787"/>
                  </a:cubicBezTo>
                  <a:cubicBezTo>
                    <a:pt x="2091" y="1267"/>
                    <a:pt x="2629" y="32"/>
                    <a:pt x="2566" y="1"/>
                  </a:cubicBezTo>
                  <a:cubicBezTo>
                    <a:pt x="2565" y="0"/>
                    <a:pt x="2564" y="0"/>
                    <a:pt x="2563"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8402867" y="4727320"/>
              <a:ext cx="82582" cy="38447"/>
            </a:xfrm>
            <a:custGeom>
              <a:avLst/>
              <a:gdLst/>
              <a:ahLst/>
              <a:cxnLst/>
              <a:rect l="l" t="t" r="r" b="b"/>
              <a:pathLst>
                <a:path w="2642" h="1230" extrusionOk="0">
                  <a:moveTo>
                    <a:pt x="1806" y="138"/>
                  </a:moveTo>
                  <a:cubicBezTo>
                    <a:pt x="2054" y="138"/>
                    <a:pt x="2259" y="164"/>
                    <a:pt x="2398" y="185"/>
                  </a:cubicBezTo>
                  <a:lnTo>
                    <a:pt x="2398" y="185"/>
                  </a:lnTo>
                  <a:cubicBezTo>
                    <a:pt x="2286" y="265"/>
                    <a:pt x="2131" y="373"/>
                    <a:pt x="1932" y="487"/>
                  </a:cubicBezTo>
                  <a:cubicBezTo>
                    <a:pt x="1711" y="613"/>
                    <a:pt x="1457" y="740"/>
                    <a:pt x="1141" y="867"/>
                  </a:cubicBezTo>
                  <a:cubicBezTo>
                    <a:pt x="982" y="898"/>
                    <a:pt x="824" y="962"/>
                    <a:pt x="634" y="993"/>
                  </a:cubicBezTo>
                  <a:cubicBezTo>
                    <a:pt x="596" y="1001"/>
                    <a:pt x="559" y="1005"/>
                    <a:pt x="523" y="1005"/>
                  </a:cubicBezTo>
                  <a:cubicBezTo>
                    <a:pt x="408" y="1005"/>
                    <a:pt x="310" y="963"/>
                    <a:pt x="285" y="867"/>
                  </a:cubicBezTo>
                  <a:cubicBezTo>
                    <a:pt x="222" y="772"/>
                    <a:pt x="349" y="645"/>
                    <a:pt x="507" y="550"/>
                  </a:cubicBezTo>
                  <a:cubicBezTo>
                    <a:pt x="634" y="455"/>
                    <a:pt x="792" y="392"/>
                    <a:pt x="951" y="328"/>
                  </a:cubicBezTo>
                  <a:cubicBezTo>
                    <a:pt x="1267" y="202"/>
                    <a:pt x="1552" y="170"/>
                    <a:pt x="1806" y="138"/>
                  </a:cubicBezTo>
                  <a:close/>
                  <a:moveTo>
                    <a:pt x="1599" y="0"/>
                  </a:moveTo>
                  <a:cubicBezTo>
                    <a:pt x="1371" y="0"/>
                    <a:pt x="1129" y="42"/>
                    <a:pt x="887" y="138"/>
                  </a:cubicBezTo>
                  <a:cubicBezTo>
                    <a:pt x="729" y="202"/>
                    <a:pt x="539" y="297"/>
                    <a:pt x="380" y="392"/>
                  </a:cubicBezTo>
                  <a:cubicBezTo>
                    <a:pt x="317" y="423"/>
                    <a:pt x="222" y="487"/>
                    <a:pt x="159" y="582"/>
                  </a:cubicBezTo>
                  <a:cubicBezTo>
                    <a:pt x="64" y="677"/>
                    <a:pt x="0" y="835"/>
                    <a:pt x="64" y="962"/>
                  </a:cubicBezTo>
                  <a:cubicBezTo>
                    <a:pt x="127" y="1088"/>
                    <a:pt x="222" y="1183"/>
                    <a:pt x="349" y="1215"/>
                  </a:cubicBezTo>
                  <a:cubicBezTo>
                    <a:pt x="391" y="1226"/>
                    <a:pt x="430" y="1229"/>
                    <a:pt x="467" y="1229"/>
                  </a:cubicBezTo>
                  <a:cubicBezTo>
                    <a:pt x="542" y="1229"/>
                    <a:pt x="613" y="1215"/>
                    <a:pt x="697" y="1215"/>
                  </a:cubicBezTo>
                  <a:cubicBezTo>
                    <a:pt x="887" y="1152"/>
                    <a:pt x="1046" y="1088"/>
                    <a:pt x="1204" y="1025"/>
                  </a:cubicBezTo>
                  <a:cubicBezTo>
                    <a:pt x="1521" y="930"/>
                    <a:pt x="1806" y="772"/>
                    <a:pt x="2027" y="613"/>
                  </a:cubicBezTo>
                  <a:cubicBezTo>
                    <a:pt x="2254" y="456"/>
                    <a:pt x="2423" y="309"/>
                    <a:pt x="2524" y="203"/>
                  </a:cubicBezTo>
                  <a:lnTo>
                    <a:pt x="2524" y="203"/>
                  </a:lnTo>
                  <a:cubicBezTo>
                    <a:pt x="2548" y="206"/>
                    <a:pt x="2566" y="208"/>
                    <a:pt x="2578" y="208"/>
                  </a:cubicBezTo>
                  <a:cubicBezTo>
                    <a:pt x="2591" y="208"/>
                    <a:pt x="2597" y="206"/>
                    <a:pt x="2597" y="202"/>
                  </a:cubicBezTo>
                  <a:cubicBezTo>
                    <a:pt x="2606" y="202"/>
                    <a:pt x="2590" y="189"/>
                    <a:pt x="2554" y="170"/>
                  </a:cubicBezTo>
                  <a:lnTo>
                    <a:pt x="2554" y="170"/>
                  </a:lnTo>
                  <a:cubicBezTo>
                    <a:pt x="2615" y="102"/>
                    <a:pt x="2641" y="56"/>
                    <a:pt x="2629" y="43"/>
                  </a:cubicBezTo>
                  <a:cubicBezTo>
                    <a:pt x="2627" y="41"/>
                    <a:pt x="2624" y="40"/>
                    <a:pt x="2621" y="40"/>
                  </a:cubicBezTo>
                  <a:cubicBezTo>
                    <a:pt x="2599" y="40"/>
                    <a:pt x="2550" y="75"/>
                    <a:pt x="2471" y="132"/>
                  </a:cubicBezTo>
                  <a:lnTo>
                    <a:pt x="2471" y="132"/>
                  </a:lnTo>
                  <a:cubicBezTo>
                    <a:pt x="2337" y="78"/>
                    <a:pt x="2104" y="12"/>
                    <a:pt x="1806" y="12"/>
                  </a:cubicBezTo>
                  <a:cubicBezTo>
                    <a:pt x="1738" y="4"/>
                    <a:pt x="1669" y="0"/>
                    <a:pt x="1599"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5"/>
            <p:cNvSpPr/>
            <p:nvPr/>
          </p:nvSpPr>
          <p:spPr>
            <a:xfrm>
              <a:off x="8433562" y="4662335"/>
              <a:ext cx="54451" cy="70548"/>
            </a:xfrm>
            <a:custGeom>
              <a:avLst/>
              <a:gdLst/>
              <a:ahLst/>
              <a:cxnLst/>
              <a:rect l="l" t="t" r="r" b="b"/>
              <a:pathLst>
                <a:path w="1742" h="2257" extrusionOk="0">
                  <a:moveTo>
                    <a:pt x="444" y="0"/>
                  </a:moveTo>
                  <a:cubicBezTo>
                    <a:pt x="349" y="0"/>
                    <a:pt x="190" y="0"/>
                    <a:pt x="95" y="127"/>
                  </a:cubicBezTo>
                  <a:cubicBezTo>
                    <a:pt x="0" y="254"/>
                    <a:pt x="32" y="381"/>
                    <a:pt x="32" y="476"/>
                  </a:cubicBezTo>
                  <a:cubicBezTo>
                    <a:pt x="64" y="602"/>
                    <a:pt x="95" y="666"/>
                    <a:pt x="127" y="761"/>
                  </a:cubicBezTo>
                  <a:cubicBezTo>
                    <a:pt x="190" y="951"/>
                    <a:pt x="285" y="1109"/>
                    <a:pt x="380" y="1267"/>
                  </a:cubicBezTo>
                  <a:cubicBezTo>
                    <a:pt x="539" y="1552"/>
                    <a:pt x="760" y="1774"/>
                    <a:pt x="982" y="1932"/>
                  </a:cubicBezTo>
                  <a:cubicBezTo>
                    <a:pt x="1331" y="2174"/>
                    <a:pt x="1635" y="2256"/>
                    <a:pt x="1719" y="2256"/>
                  </a:cubicBezTo>
                  <a:cubicBezTo>
                    <a:pt x="1734" y="2256"/>
                    <a:pt x="1742" y="2254"/>
                    <a:pt x="1742" y="2249"/>
                  </a:cubicBezTo>
                  <a:cubicBezTo>
                    <a:pt x="1742" y="2217"/>
                    <a:pt x="1457" y="2122"/>
                    <a:pt x="1077" y="1806"/>
                  </a:cubicBezTo>
                  <a:cubicBezTo>
                    <a:pt x="887" y="1647"/>
                    <a:pt x="697" y="1426"/>
                    <a:pt x="539" y="1141"/>
                  </a:cubicBezTo>
                  <a:cubicBezTo>
                    <a:pt x="444" y="1014"/>
                    <a:pt x="380" y="856"/>
                    <a:pt x="317" y="697"/>
                  </a:cubicBezTo>
                  <a:cubicBezTo>
                    <a:pt x="285" y="539"/>
                    <a:pt x="222" y="349"/>
                    <a:pt x="285" y="254"/>
                  </a:cubicBezTo>
                  <a:cubicBezTo>
                    <a:pt x="311" y="228"/>
                    <a:pt x="354" y="212"/>
                    <a:pt x="404" y="212"/>
                  </a:cubicBezTo>
                  <a:cubicBezTo>
                    <a:pt x="474" y="212"/>
                    <a:pt x="559" y="243"/>
                    <a:pt x="634" y="317"/>
                  </a:cubicBezTo>
                  <a:cubicBezTo>
                    <a:pt x="760" y="412"/>
                    <a:pt x="887" y="539"/>
                    <a:pt x="982" y="634"/>
                  </a:cubicBezTo>
                  <a:cubicBezTo>
                    <a:pt x="1204" y="887"/>
                    <a:pt x="1330" y="1141"/>
                    <a:pt x="1425" y="1362"/>
                  </a:cubicBezTo>
                  <a:cubicBezTo>
                    <a:pt x="1584" y="1837"/>
                    <a:pt x="1584" y="2154"/>
                    <a:pt x="1615" y="2154"/>
                  </a:cubicBezTo>
                  <a:cubicBezTo>
                    <a:pt x="1647" y="2154"/>
                    <a:pt x="1710" y="1806"/>
                    <a:pt x="1552" y="1331"/>
                  </a:cubicBezTo>
                  <a:cubicBezTo>
                    <a:pt x="1489" y="1077"/>
                    <a:pt x="1362" y="792"/>
                    <a:pt x="1140" y="507"/>
                  </a:cubicBezTo>
                  <a:cubicBezTo>
                    <a:pt x="1045" y="381"/>
                    <a:pt x="887" y="254"/>
                    <a:pt x="760" y="127"/>
                  </a:cubicBezTo>
                  <a:cubicBezTo>
                    <a:pt x="665" y="64"/>
                    <a:pt x="570" y="32"/>
                    <a:pt x="444"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5"/>
            <p:cNvSpPr/>
            <p:nvPr/>
          </p:nvSpPr>
          <p:spPr>
            <a:xfrm>
              <a:off x="8484043" y="4731289"/>
              <a:ext cx="84176" cy="26819"/>
            </a:xfrm>
            <a:custGeom>
              <a:avLst/>
              <a:gdLst/>
              <a:ahLst/>
              <a:cxnLst/>
              <a:rect l="l" t="t" r="r" b="b"/>
              <a:pathLst>
                <a:path w="2693" h="858" extrusionOk="0">
                  <a:moveTo>
                    <a:pt x="56" y="0"/>
                  </a:moveTo>
                  <a:cubicBezTo>
                    <a:pt x="40" y="0"/>
                    <a:pt x="32" y="4"/>
                    <a:pt x="32" y="11"/>
                  </a:cubicBezTo>
                  <a:cubicBezTo>
                    <a:pt x="0" y="75"/>
                    <a:pt x="539" y="391"/>
                    <a:pt x="1299" y="613"/>
                  </a:cubicBezTo>
                  <a:cubicBezTo>
                    <a:pt x="1874" y="781"/>
                    <a:pt x="2377" y="858"/>
                    <a:pt x="2588" y="858"/>
                  </a:cubicBezTo>
                  <a:cubicBezTo>
                    <a:pt x="2655" y="858"/>
                    <a:pt x="2692" y="850"/>
                    <a:pt x="2692" y="835"/>
                  </a:cubicBezTo>
                  <a:cubicBezTo>
                    <a:pt x="2692" y="771"/>
                    <a:pt x="2090" y="645"/>
                    <a:pt x="1362" y="391"/>
                  </a:cubicBezTo>
                  <a:cubicBezTo>
                    <a:pt x="720" y="196"/>
                    <a:pt x="176" y="0"/>
                    <a:pt x="5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5"/>
            <p:cNvSpPr/>
            <p:nvPr/>
          </p:nvSpPr>
          <p:spPr>
            <a:xfrm>
              <a:off x="8476259" y="4727194"/>
              <a:ext cx="90959" cy="11784"/>
            </a:xfrm>
            <a:custGeom>
              <a:avLst/>
              <a:gdLst/>
              <a:ahLst/>
              <a:cxnLst/>
              <a:rect l="l" t="t" r="r" b="b"/>
              <a:pathLst>
                <a:path w="2910" h="377" extrusionOk="0">
                  <a:moveTo>
                    <a:pt x="2829" y="1"/>
                  </a:moveTo>
                  <a:cubicBezTo>
                    <a:pt x="2666" y="1"/>
                    <a:pt x="2115" y="116"/>
                    <a:pt x="1453" y="142"/>
                  </a:cubicBezTo>
                  <a:cubicBezTo>
                    <a:pt x="1234" y="160"/>
                    <a:pt x="1027" y="165"/>
                    <a:pt x="843" y="165"/>
                  </a:cubicBezTo>
                  <a:cubicBezTo>
                    <a:pt x="544" y="165"/>
                    <a:pt x="303" y="151"/>
                    <a:pt x="163" y="151"/>
                  </a:cubicBezTo>
                  <a:cubicBezTo>
                    <a:pt x="76" y="151"/>
                    <a:pt x="28" y="156"/>
                    <a:pt x="28" y="174"/>
                  </a:cubicBezTo>
                  <a:cubicBezTo>
                    <a:pt x="0" y="228"/>
                    <a:pt x="489" y="377"/>
                    <a:pt x="1150" y="377"/>
                  </a:cubicBezTo>
                  <a:cubicBezTo>
                    <a:pt x="1258" y="377"/>
                    <a:pt x="1369" y="373"/>
                    <a:pt x="1484" y="364"/>
                  </a:cubicBezTo>
                  <a:cubicBezTo>
                    <a:pt x="2276" y="332"/>
                    <a:pt x="2910" y="79"/>
                    <a:pt x="2878" y="16"/>
                  </a:cubicBezTo>
                  <a:cubicBezTo>
                    <a:pt x="2878" y="5"/>
                    <a:pt x="2861" y="1"/>
                    <a:pt x="2829"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5"/>
            <p:cNvSpPr/>
            <p:nvPr/>
          </p:nvSpPr>
          <p:spPr>
            <a:xfrm>
              <a:off x="7530751" y="2999311"/>
              <a:ext cx="718704" cy="1687811"/>
            </a:xfrm>
            <a:custGeom>
              <a:avLst/>
              <a:gdLst/>
              <a:ahLst/>
              <a:cxnLst/>
              <a:rect l="l" t="t" r="r" b="b"/>
              <a:pathLst>
                <a:path w="22993" h="53997" extrusionOk="0">
                  <a:moveTo>
                    <a:pt x="20238" y="1"/>
                  </a:moveTo>
                  <a:lnTo>
                    <a:pt x="4846" y="2598"/>
                  </a:lnTo>
                  <a:cubicBezTo>
                    <a:pt x="4846" y="2598"/>
                    <a:pt x="1" y="34805"/>
                    <a:pt x="698" y="36357"/>
                  </a:cubicBezTo>
                  <a:cubicBezTo>
                    <a:pt x="1394" y="37908"/>
                    <a:pt x="17102" y="53996"/>
                    <a:pt x="17102" y="53996"/>
                  </a:cubicBezTo>
                  <a:lnTo>
                    <a:pt x="22993" y="43894"/>
                  </a:lnTo>
                  <a:cubicBezTo>
                    <a:pt x="22993" y="43894"/>
                    <a:pt x="12605" y="32366"/>
                    <a:pt x="12764" y="31796"/>
                  </a:cubicBezTo>
                  <a:cubicBezTo>
                    <a:pt x="12922" y="31195"/>
                    <a:pt x="20237" y="1"/>
                    <a:pt x="20238"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5"/>
            <p:cNvSpPr/>
            <p:nvPr/>
          </p:nvSpPr>
          <p:spPr>
            <a:xfrm>
              <a:off x="7716858" y="3722922"/>
              <a:ext cx="279192" cy="602895"/>
            </a:xfrm>
            <a:custGeom>
              <a:avLst/>
              <a:gdLst/>
              <a:ahLst/>
              <a:cxnLst/>
              <a:rect l="l" t="t" r="r" b="b"/>
              <a:pathLst>
                <a:path w="8932" h="19288" extrusionOk="0">
                  <a:moveTo>
                    <a:pt x="8931" y="1"/>
                  </a:moveTo>
                  <a:cubicBezTo>
                    <a:pt x="6081" y="4181"/>
                    <a:pt x="3548" y="8583"/>
                    <a:pt x="1553" y="13333"/>
                  </a:cubicBezTo>
                  <a:cubicBezTo>
                    <a:pt x="761" y="15297"/>
                    <a:pt x="254" y="17292"/>
                    <a:pt x="1" y="19287"/>
                  </a:cubicBezTo>
                  <a:lnTo>
                    <a:pt x="4149" y="10198"/>
                  </a:lnTo>
                  <a:lnTo>
                    <a:pt x="8931" y="1"/>
                  </a:ln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5"/>
            <p:cNvSpPr/>
            <p:nvPr/>
          </p:nvSpPr>
          <p:spPr>
            <a:xfrm>
              <a:off x="7716858" y="3722922"/>
              <a:ext cx="279192" cy="602895"/>
            </a:xfrm>
            <a:custGeom>
              <a:avLst/>
              <a:gdLst/>
              <a:ahLst/>
              <a:cxnLst/>
              <a:rect l="l" t="t" r="r" b="b"/>
              <a:pathLst>
                <a:path w="8932" h="19288" extrusionOk="0">
                  <a:moveTo>
                    <a:pt x="8931" y="1"/>
                  </a:moveTo>
                  <a:cubicBezTo>
                    <a:pt x="6081" y="4181"/>
                    <a:pt x="3548" y="8583"/>
                    <a:pt x="1553" y="13333"/>
                  </a:cubicBezTo>
                  <a:cubicBezTo>
                    <a:pt x="761" y="15297"/>
                    <a:pt x="254" y="17292"/>
                    <a:pt x="1" y="19287"/>
                  </a:cubicBezTo>
                  <a:lnTo>
                    <a:pt x="4149" y="10198"/>
                  </a:lnTo>
                  <a:lnTo>
                    <a:pt x="8931" y="1"/>
                  </a:ln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5"/>
            <p:cNvSpPr/>
            <p:nvPr/>
          </p:nvSpPr>
          <p:spPr>
            <a:xfrm>
              <a:off x="7628775" y="3080487"/>
              <a:ext cx="123748" cy="371245"/>
            </a:xfrm>
            <a:custGeom>
              <a:avLst/>
              <a:gdLst/>
              <a:ahLst/>
              <a:cxnLst/>
              <a:rect l="l" t="t" r="r" b="b"/>
              <a:pathLst>
                <a:path w="3959" h="11877" extrusionOk="0">
                  <a:moveTo>
                    <a:pt x="1710" y="1"/>
                  </a:moveTo>
                  <a:lnTo>
                    <a:pt x="1" y="11868"/>
                  </a:lnTo>
                  <a:lnTo>
                    <a:pt x="1" y="11868"/>
                  </a:lnTo>
                  <a:cubicBezTo>
                    <a:pt x="86" y="11407"/>
                    <a:pt x="3959" y="2756"/>
                    <a:pt x="3959" y="2756"/>
                  </a:cubicBezTo>
                  <a:lnTo>
                    <a:pt x="2059" y="64"/>
                  </a:lnTo>
                  <a:lnTo>
                    <a:pt x="1710" y="1"/>
                  </a:lnTo>
                  <a:close/>
                  <a:moveTo>
                    <a:pt x="1" y="11868"/>
                  </a:moveTo>
                  <a:cubicBezTo>
                    <a:pt x="1" y="11871"/>
                    <a:pt x="0" y="11874"/>
                    <a:pt x="0" y="11876"/>
                  </a:cubicBezTo>
                  <a:lnTo>
                    <a:pt x="1" y="11868"/>
                  </a:ln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5"/>
            <p:cNvSpPr/>
            <p:nvPr/>
          </p:nvSpPr>
          <p:spPr>
            <a:xfrm>
              <a:off x="7628775" y="3080487"/>
              <a:ext cx="123748" cy="371245"/>
            </a:xfrm>
            <a:custGeom>
              <a:avLst/>
              <a:gdLst/>
              <a:ahLst/>
              <a:cxnLst/>
              <a:rect l="l" t="t" r="r" b="b"/>
              <a:pathLst>
                <a:path w="3959" h="11877" extrusionOk="0">
                  <a:moveTo>
                    <a:pt x="1710" y="1"/>
                  </a:moveTo>
                  <a:lnTo>
                    <a:pt x="1" y="11868"/>
                  </a:lnTo>
                  <a:lnTo>
                    <a:pt x="1" y="11868"/>
                  </a:lnTo>
                  <a:cubicBezTo>
                    <a:pt x="86" y="11407"/>
                    <a:pt x="3959" y="2756"/>
                    <a:pt x="3959" y="2756"/>
                  </a:cubicBezTo>
                  <a:lnTo>
                    <a:pt x="2059" y="64"/>
                  </a:lnTo>
                  <a:lnTo>
                    <a:pt x="1710" y="1"/>
                  </a:lnTo>
                  <a:close/>
                  <a:moveTo>
                    <a:pt x="1" y="11868"/>
                  </a:moveTo>
                  <a:cubicBezTo>
                    <a:pt x="1" y="11871"/>
                    <a:pt x="0" y="11874"/>
                    <a:pt x="0" y="11876"/>
                  </a:cubicBezTo>
                  <a:lnTo>
                    <a:pt x="1" y="11868"/>
                  </a:ln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5"/>
            <p:cNvSpPr/>
            <p:nvPr/>
          </p:nvSpPr>
          <p:spPr>
            <a:xfrm>
              <a:off x="7285286" y="2985464"/>
              <a:ext cx="1000803" cy="1701533"/>
            </a:xfrm>
            <a:custGeom>
              <a:avLst/>
              <a:gdLst/>
              <a:ahLst/>
              <a:cxnLst/>
              <a:rect l="l" t="t" r="r" b="b"/>
              <a:pathLst>
                <a:path w="32018" h="54436" extrusionOk="0">
                  <a:moveTo>
                    <a:pt x="30846" y="0"/>
                  </a:moveTo>
                  <a:lnTo>
                    <a:pt x="16595" y="2376"/>
                  </a:lnTo>
                  <a:lnTo>
                    <a:pt x="12699" y="3041"/>
                  </a:lnTo>
                  <a:lnTo>
                    <a:pt x="14948" y="5796"/>
                  </a:lnTo>
                  <a:cubicBezTo>
                    <a:pt x="11338" y="13935"/>
                    <a:pt x="3864" y="31226"/>
                    <a:pt x="2977" y="36800"/>
                  </a:cubicBezTo>
                  <a:cubicBezTo>
                    <a:pt x="1805" y="44178"/>
                    <a:pt x="0" y="53933"/>
                    <a:pt x="475" y="54281"/>
                  </a:cubicBezTo>
                  <a:cubicBezTo>
                    <a:pt x="623" y="54397"/>
                    <a:pt x="1869" y="54436"/>
                    <a:pt x="3464" y="54436"/>
                  </a:cubicBezTo>
                  <a:cubicBezTo>
                    <a:pt x="6654" y="54436"/>
                    <a:pt x="11243" y="54281"/>
                    <a:pt x="11243" y="54281"/>
                  </a:cubicBezTo>
                  <a:lnTo>
                    <a:pt x="14504" y="39555"/>
                  </a:lnTo>
                  <a:cubicBezTo>
                    <a:pt x="14916" y="37718"/>
                    <a:pt x="15613" y="35976"/>
                    <a:pt x="16531" y="34361"/>
                  </a:cubicBezTo>
                  <a:lnTo>
                    <a:pt x="29674" y="11591"/>
                  </a:lnTo>
                  <a:cubicBezTo>
                    <a:pt x="31479" y="8456"/>
                    <a:pt x="32018" y="4719"/>
                    <a:pt x="31162" y="1204"/>
                  </a:cubicBezTo>
                  <a:lnTo>
                    <a:pt x="3084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5"/>
            <p:cNvSpPr/>
            <p:nvPr/>
          </p:nvSpPr>
          <p:spPr>
            <a:xfrm>
              <a:off x="7520874" y="2138104"/>
              <a:ext cx="798879" cy="942414"/>
            </a:xfrm>
            <a:custGeom>
              <a:avLst/>
              <a:gdLst/>
              <a:ahLst/>
              <a:cxnLst/>
              <a:rect l="l" t="t" r="r" b="b"/>
              <a:pathLst>
                <a:path w="25558" h="30150" extrusionOk="0">
                  <a:moveTo>
                    <a:pt x="18938" y="1"/>
                  </a:moveTo>
                  <a:lnTo>
                    <a:pt x="8741" y="856"/>
                  </a:lnTo>
                  <a:cubicBezTo>
                    <a:pt x="8741" y="856"/>
                    <a:pt x="5701" y="919"/>
                    <a:pt x="2407" y="8646"/>
                  </a:cubicBezTo>
                  <a:lnTo>
                    <a:pt x="0" y="16310"/>
                  </a:lnTo>
                  <a:lnTo>
                    <a:pt x="4307" y="17229"/>
                  </a:lnTo>
                  <a:lnTo>
                    <a:pt x="4307" y="17672"/>
                  </a:lnTo>
                  <a:lnTo>
                    <a:pt x="5162" y="30150"/>
                  </a:lnTo>
                  <a:lnTo>
                    <a:pt x="23499" y="27173"/>
                  </a:lnTo>
                  <a:cubicBezTo>
                    <a:pt x="23562" y="25589"/>
                    <a:pt x="22675" y="23277"/>
                    <a:pt x="21979" y="21092"/>
                  </a:cubicBezTo>
                  <a:cubicBezTo>
                    <a:pt x="22675" y="19382"/>
                    <a:pt x="25557" y="11908"/>
                    <a:pt x="25557" y="8330"/>
                  </a:cubicBezTo>
                  <a:cubicBezTo>
                    <a:pt x="25557" y="666"/>
                    <a:pt x="18938" y="1"/>
                    <a:pt x="18938"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5"/>
            <p:cNvSpPr/>
            <p:nvPr/>
          </p:nvSpPr>
          <p:spPr>
            <a:xfrm>
              <a:off x="8083134" y="2710742"/>
              <a:ext cx="92085" cy="14785"/>
            </a:xfrm>
            <a:custGeom>
              <a:avLst/>
              <a:gdLst/>
              <a:ahLst/>
              <a:cxnLst/>
              <a:rect l="l" t="t" r="r" b="b"/>
              <a:pathLst>
                <a:path w="2946" h="473" extrusionOk="0">
                  <a:moveTo>
                    <a:pt x="2848" y="0"/>
                  </a:moveTo>
                  <a:cubicBezTo>
                    <a:pt x="2661" y="0"/>
                    <a:pt x="2101" y="98"/>
                    <a:pt x="1457" y="175"/>
                  </a:cubicBezTo>
                  <a:cubicBezTo>
                    <a:pt x="665" y="302"/>
                    <a:pt x="0" y="365"/>
                    <a:pt x="0" y="429"/>
                  </a:cubicBezTo>
                  <a:cubicBezTo>
                    <a:pt x="0" y="446"/>
                    <a:pt x="199" y="473"/>
                    <a:pt x="514" y="473"/>
                  </a:cubicBezTo>
                  <a:cubicBezTo>
                    <a:pt x="775" y="473"/>
                    <a:pt x="1116" y="455"/>
                    <a:pt x="1489" y="397"/>
                  </a:cubicBezTo>
                  <a:cubicBezTo>
                    <a:pt x="2312" y="302"/>
                    <a:pt x="2946" y="80"/>
                    <a:pt x="2914" y="17"/>
                  </a:cubicBezTo>
                  <a:cubicBezTo>
                    <a:pt x="2914" y="5"/>
                    <a:pt x="2891" y="0"/>
                    <a:pt x="2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5"/>
            <p:cNvSpPr/>
            <p:nvPr/>
          </p:nvSpPr>
          <p:spPr>
            <a:xfrm>
              <a:off x="7139751" y="2149639"/>
              <a:ext cx="709795" cy="966513"/>
            </a:xfrm>
            <a:custGeom>
              <a:avLst/>
              <a:gdLst/>
              <a:ahLst/>
              <a:cxnLst/>
              <a:rect l="l" t="t" r="r" b="b"/>
              <a:pathLst>
                <a:path w="22708" h="30921" extrusionOk="0">
                  <a:moveTo>
                    <a:pt x="22159" y="0"/>
                  </a:moveTo>
                  <a:cubicBezTo>
                    <a:pt x="20255" y="0"/>
                    <a:pt x="17333" y="1351"/>
                    <a:pt x="16184" y="2989"/>
                  </a:cubicBezTo>
                  <a:cubicBezTo>
                    <a:pt x="15265" y="4065"/>
                    <a:pt x="14758" y="6599"/>
                    <a:pt x="12193" y="14136"/>
                  </a:cubicBezTo>
                  <a:lnTo>
                    <a:pt x="10642" y="19267"/>
                  </a:lnTo>
                  <a:lnTo>
                    <a:pt x="4276" y="12331"/>
                  </a:lnTo>
                  <a:lnTo>
                    <a:pt x="1" y="16195"/>
                  </a:lnTo>
                  <a:cubicBezTo>
                    <a:pt x="1" y="16195"/>
                    <a:pt x="7380" y="28260"/>
                    <a:pt x="10483" y="28926"/>
                  </a:cubicBezTo>
                  <a:cubicBezTo>
                    <a:pt x="10632" y="28958"/>
                    <a:pt x="10778" y="28974"/>
                    <a:pt x="10923" y="28974"/>
                  </a:cubicBezTo>
                  <a:cubicBezTo>
                    <a:pt x="14855" y="28974"/>
                    <a:pt x="17418" y="17368"/>
                    <a:pt x="17419" y="17366"/>
                  </a:cubicBezTo>
                  <a:lnTo>
                    <a:pt x="17419" y="17366"/>
                  </a:lnTo>
                  <a:lnTo>
                    <a:pt x="17197" y="30921"/>
                  </a:lnTo>
                  <a:lnTo>
                    <a:pt x="22707" y="44"/>
                  </a:lnTo>
                  <a:cubicBezTo>
                    <a:pt x="22537" y="14"/>
                    <a:pt x="22353" y="0"/>
                    <a:pt x="22159"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5"/>
            <p:cNvSpPr/>
            <p:nvPr/>
          </p:nvSpPr>
          <p:spPr>
            <a:xfrm>
              <a:off x="7659438" y="2300456"/>
              <a:ext cx="52513" cy="417756"/>
            </a:xfrm>
            <a:custGeom>
              <a:avLst/>
              <a:gdLst/>
              <a:ahLst/>
              <a:cxnLst/>
              <a:rect l="l" t="t" r="r" b="b"/>
              <a:pathLst>
                <a:path w="1680" h="13365" extrusionOk="0">
                  <a:moveTo>
                    <a:pt x="1648" y="1"/>
                  </a:moveTo>
                  <a:cubicBezTo>
                    <a:pt x="1648" y="1"/>
                    <a:pt x="1584" y="191"/>
                    <a:pt x="1521" y="507"/>
                  </a:cubicBezTo>
                  <a:cubicBezTo>
                    <a:pt x="1426" y="856"/>
                    <a:pt x="1331" y="1331"/>
                    <a:pt x="1236" y="1932"/>
                  </a:cubicBezTo>
                  <a:cubicBezTo>
                    <a:pt x="983" y="3136"/>
                    <a:pt x="729" y="4783"/>
                    <a:pt x="508" y="6651"/>
                  </a:cubicBezTo>
                  <a:cubicBezTo>
                    <a:pt x="254" y="8488"/>
                    <a:pt x="128" y="10166"/>
                    <a:pt x="64" y="11401"/>
                  </a:cubicBezTo>
                  <a:cubicBezTo>
                    <a:pt x="33" y="12003"/>
                    <a:pt x="1" y="12478"/>
                    <a:pt x="1" y="12826"/>
                  </a:cubicBezTo>
                  <a:cubicBezTo>
                    <a:pt x="1" y="13175"/>
                    <a:pt x="1" y="13365"/>
                    <a:pt x="1" y="13365"/>
                  </a:cubicBezTo>
                  <a:cubicBezTo>
                    <a:pt x="33" y="13365"/>
                    <a:pt x="33" y="13175"/>
                    <a:pt x="64" y="12826"/>
                  </a:cubicBezTo>
                  <a:cubicBezTo>
                    <a:pt x="128" y="12446"/>
                    <a:pt x="159" y="11971"/>
                    <a:pt x="223" y="11401"/>
                  </a:cubicBezTo>
                  <a:cubicBezTo>
                    <a:pt x="318" y="10198"/>
                    <a:pt x="476" y="8519"/>
                    <a:pt x="729" y="6651"/>
                  </a:cubicBezTo>
                  <a:cubicBezTo>
                    <a:pt x="951" y="4814"/>
                    <a:pt x="1204" y="3167"/>
                    <a:pt x="1394" y="1964"/>
                  </a:cubicBezTo>
                  <a:cubicBezTo>
                    <a:pt x="1458" y="1394"/>
                    <a:pt x="1553" y="919"/>
                    <a:pt x="1616" y="539"/>
                  </a:cubicBezTo>
                  <a:cubicBezTo>
                    <a:pt x="1648" y="191"/>
                    <a:pt x="1679" y="1"/>
                    <a:pt x="1648"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5"/>
            <p:cNvSpPr/>
            <p:nvPr/>
          </p:nvSpPr>
          <p:spPr>
            <a:xfrm>
              <a:off x="8137584" y="2498441"/>
              <a:ext cx="398939" cy="1602666"/>
            </a:xfrm>
            <a:custGeom>
              <a:avLst/>
              <a:gdLst/>
              <a:ahLst/>
              <a:cxnLst/>
              <a:rect l="l" t="t" r="r" b="b"/>
              <a:pathLst>
                <a:path w="12763" h="51273" extrusionOk="0">
                  <a:moveTo>
                    <a:pt x="4782" y="0"/>
                  </a:moveTo>
                  <a:lnTo>
                    <a:pt x="0" y="13460"/>
                  </a:lnTo>
                  <a:lnTo>
                    <a:pt x="3167" y="51272"/>
                  </a:lnTo>
                  <a:lnTo>
                    <a:pt x="12763" y="50354"/>
                  </a:lnTo>
                  <a:lnTo>
                    <a:pt x="3674" y="10641"/>
                  </a:lnTo>
                  <a:lnTo>
                    <a:pt x="4782" y="0"/>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5"/>
            <p:cNvSpPr/>
            <p:nvPr/>
          </p:nvSpPr>
          <p:spPr>
            <a:xfrm>
              <a:off x="6070682" y="1133989"/>
              <a:ext cx="1646207" cy="2031581"/>
            </a:xfrm>
            <a:custGeom>
              <a:avLst/>
              <a:gdLst/>
              <a:ahLst/>
              <a:cxnLst/>
              <a:rect l="l" t="t" r="r" b="b"/>
              <a:pathLst>
                <a:path w="52666" h="64995" extrusionOk="0">
                  <a:moveTo>
                    <a:pt x="21757" y="4161"/>
                  </a:moveTo>
                  <a:cubicBezTo>
                    <a:pt x="22390" y="4161"/>
                    <a:pt x="23055" y="4161"/>
                    <a:pt x="23689" y="4225"/>
                  </a:cubicBezTo>
                  <a:cubicBezTo>
                    <a:pt x="27774" y="4510"/>
                    <a:pt x="31606" y="6188"/>
                    <a:pt x="34646" y="9007"/>
                  </a:cubicBezTo>
                  <a:cubicBezTo>
                    <a:pt x="38161" y="12300"/>
                    <a:pt x="40188" y="16765"/>
                    <a:pt x="40378" y="21579"/>
                  </a:cubicBezTo>
                  <a:cubicBezTo>
                    <a:pt x="40537" y="26393"/>
                    <a:pt x="38795" y="30985"/>
                    <a:pt x="35533" y="34500"/>
                  </a:cubicBezTo>
                  <a:cubicBezTo>
                    <a:pt x="32239" y="38015"/>
                    <a:pt x="27774" y="40042"/>
                    <a:pt x="22960" y="40200"/>
                  </a:cubicBezTo>
                  <a:cubicBezTo>
                    <a:pt x="22775" y="40210"/>
                    <a:pt x="22586" y="40214"/>
                    <a:pt x="22397" y="40214"/>
                  </a:cubicBezTo>
                  <a:cubicBezTo>
                    <a:pt x="21940" y="40214"/>
                    <a:pt x="21476" y="40191"/>
                    <a:pt x="21028" y="40169"/>
                  </a:cubicBezTo>
                  <a:cubicBezTo>
                    <a:pt x="11971" y="39504"/>
                    <a:pt x="4655" y="32061"/>
                    <a:pt x="4339" y="22782"/>
                  </a:cubicBezTo>
                  <a:cubicBezTo>
                    <a:pt x="4022" y="12870"/>
                    <a:pt x="11813" y="4510"/>
                    <a:pt x="21757" y="4161"/>
                  </a:cubicBezTo>
                  <a:close/>
                  <a:moveTo>
                    <a:pt x="22330" y="1"/>
                  </a:moveTo>
                  <a:cubicBezTo>
                    <a:pt x="22086" y="1"/>
                    <a:pt x="21843" y="5"/>
                    <a:pt x="21598" y="13"/>
                  </a:cubicBezTo>
                  <a:cubicBezTo>
                    <a:pt x="15676" y="234"/>
                    <a:pt x="10198" y="2704"/>
                    <a:pt x="6144" y="7043"/>
                  </a:cubicBezTo>
                  <a:cubicBezTo>
                    <a:pt x="2090" y="11382"/>
                    <a:pt x="0" y="17019"/>
                    <a:pt x="190" y="22941"/>
                  </a:cubicBezTo>
                  <a:cubicBezTo>
                    <a:pt x="570" y="34342"/>
                    <a:pt x="9564" y="43494"/>
                    <a:pt x="20743" y="44317"/>
                  </a:cubicBezTo>
                  <a:cubicBezTo>
                    <a:pt x="21281" y="44340"/>
                    <a:pt x="21834" y="44362"/>
                    <a:pt x="22403" y="44362"/>
                  </a:cubicBezTo>
                  <a:cubicBezTo>
                    <a:pt x="22639" y="44362"/>
                    <a:pt x="22877" y="44358"/>
                    <a:pt x="23119" y="44349"/>
                  </a:cubicBezTo>
                  <a:cubicBezTo>
                    <a:pt x="26380" y="44254"/>
                    <a:pt x="29516" y="43431"/>
                    <a:pt x="32366" y="41974"/>
                  </a:cubicBezTo>
                  <a:lnTo>
                    <a:pt x="48644" y="64142"/>
                  </a:lnTo>
                  <a:cubicBezTo>
                    <a:pt x="49044" y="64695"/>
                    <a:pt x="49673" y="64995"/>
                    <a:pt x="50311" y="64995"/>
                  </a:cubicBezTo>
                  <a:cubicBezTo>
                    <a:pt x="50733" y="64995"/>
                    <a:pt x="51160" y="64863"/>
                    <a:pt x="51526" y="64585"/>
                  </a:cubicBezTo>
                  <a:cubicBezTo>
                    <a:pt x="52476" y="63920"/>
                    <a:pt x="52666" y="62622"/>
                    <a:pt x="52001" y="61672"/>
                  </a:cubicBezTo>
                  <a:lnTo>
                    <a:pt x="35881" y="39757"/>
                  </a:lnTo>
                  <a:cubicBezTo>
                    <a:pt x="36831" y="39029"/>
                    <a:pt x="37718" y="38205"/>
                    <a:pt x="38573" y="37319"/>
                  </a:cubicBezTo>
                  <a:cubicBezTo>
                    <a:pt x="42595" y="33012"/>
                    <a:pt x="44717" y="27343"/>
                    <a:pt x="44527" y="21421"/>
                  </a:cubicBezTo>
                  <a:cubicBezTo>
                    <a:pt x="44305" y="15499"/>
                    <a:pt x="41835" y="10020"/>
                    <a:pt x="37496" y="5966"/>
                  </a:cubicBezTo>
                  <a:cubicBezTo>
                    <a:pt x="33337" y="2110"/>
                    <a:pt x="27983" y="1"/>
                    <a:pt x="22330"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5"/>
            <p:cNvSpPr/>
            <p:nvPr/>
          </p:nvSpPr>
          <p:spPr>
            <a:xfrm>
              <a:off x="7436729" y="2139886"/>
              <a:ext cx="954760" cy="864426"/>
            </a:xfrm>
            <a:custGeom>
              <a:avLst/>
              <a:gdLst/>
              <a:ahLst/>
              <a:cxnLst/>
              <a:rect l="l" t="t" r="r" b="b"/>
              <a:pathLst>
                <a:path w="30545" h="27655" extrusionOk="0">
                  <a:moveTo>
                    <a:pt x="21208" y="1"/>
                  </a:moveTo>
                  <a:cubicBezTo>
                    <a:pt x="20792" y="1"/>
                    <a:pt x="20353" y="23"/>
                    <a:pt x="19889" y="70"/>
                  </a:cubicBezTo>
                  <a:lnTo>
                    <a:pt x="19572" y="9825"/>
                  </a:lnTo>
                  <a:cubicBezTo>
                    <a:pt x="19572" y="9825"/>
                    <a:pt x="18368" y="13815"/>
                    <a:pt x="18273" y="14036"/>
                  </a:cubicBezTo>
                  <a:cubicBezTo>
                    <a:pt x="17482" y="16190"/>
                    <a:pt x="16405" y="19357"/>
                    <a:pt x="15392" y="19737"/>
                  </a:cubicBezTo>
                  <a:cubicBezTo>
                    <a:pt x="15321" y="19763"/>
                    <a:pt x="15194" y="19776"/>
                    <a:pt x="15020" y="19776"/>
                  </a:cubicBezTo>
                  <a:cubicBezTo>
                    <a:pt x="12698" y="19776"/>
                    <a:pt x="1901" y="17583"/>
                    <a:pt x="1901" y="17583"/>
                  </a:cubicBezTo>
                  <a:lnTo>
                    <a:pt x="0" y="24076"/>
                  </a:lnTo>
                  <a:cubicBezTo>
                    <a:pt x="0" y="24076"/>
                    <a:pt x="9805" y="27655"/>
                    <a:pt x="15251" y="27655"/>
                  </a:cubicBezTo>
                  <a:cubicBezTo>
                    <a:pt x="15298" y="27655"/>
                    <a:pt x="15345" y="27655"/>
                    <a:pt x="15392" y="27654"/>
                  </a:cubicBezTo>
                  <a:cubicBezTo>
                    <a:pt x="20459" y="27591"/>
                    <a:pt x="21915" y="27021"/>
                    <a:pt x="23689" y="22935"/>
                  </a:cubicBezTo>
                  <a:cubicBezTo>
                    <a:pt x="25494" y="18818"/>
                    <a:pt x="27521" y="14131"/>
                    <a:pt x="27933" y="11408"/>
                  </a:cubicBezTo>
                  <a:cubicBezTo>
                    <a:pt x="27933" y="11408"/>
                    <a:pt x="30545" y="1"/>
                    <a:pt x="2120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5"/>
            <p:cNvSpPr/>
            <p:nvPr/>
          </p:nvSpPr>
          <p:spPr>
            <a:xfrm>
              <a:off x="8138553" y="1592755"/>
              <a:ext cx="272253" cy="557603"/>
            </a:xfrm>
            <a:custGeom>
              <a:avLst/>
              <a:gdLst/>
              <a:ahLst/>
              <a:cxnLst/>
              <a:rect l="l" t="t" r="r" b="b"/>
              <a:pathLst>
                <a:path w="8710" h="17839" extrusionOk="0">
                  <a:moveTo>
                    <a:pt x="2560" y="0"/>
                  </a:moveTo>
                  <a:cubicBezTo>
                    <a:pt x="1593" y="0"/>
                    <a:pt x="597" y="497"/>
                    <a:pt x="191" y="1360"/>
                  </a:cubicBezTo>
                  <a:lnTo>
                    <a:pt x="159" y="6807"/>
                  </a:lnTo>
                  <a:cubicBezTo>
                    <a:pt x="729" y="7947"/>
                    <a:pt x="761" y="9277"/>
                    <a:pt x="603" y="10544"/>
                  </a:cubicBezTo>
                  <a:cubicBezTo>
                    <a:pt x="476" y="11779"/>
                    <a:pt x="127" y="13046"/>
                    <a:pt x="32" y="14281"/>
                  </a:cubicBezTo>
                  <a:cubicBezTo>
                    <a:pt x="1" y="15104"/>
                    <a:pt x="32" y="15959"/>
                    <a:pt x="413" y="16688"/>
                  </a:cubicBezTo>
                  <a:cubicBezTo>
                    <a:pt x="792" y="17331"/>
                    <a:pt x="1496" y="17839"/>
                    <a:pt x="2224" y="17839"/>
                  </a:cubicBezTo>
                  <a:cubicBezTo>
                    <a:pt x="2285" y="17839"/>
                    <a:pt x="2347" y="17835"/>
                    <a:pt x="2408" y="17828"/>
                  </a:cubicBezTo>
                  <a:cubicBezTo>
                    <a:pt x="3041" y="17733"/>
                    <a:pt x="3611" y="17226"/>
                    <a:pt x="3833" y="16624"/>
                  </a:cubicBezTo>
                  <a:cubicBezTo>
                    <a:pt x="4086" y="15991"/>
                    <a:pt x="4054" y="15326"/>
                    <a:pt x="3864" y="14693"/>
                  </a:cubicBezTo>
                  <a:lnTo>
                    <a:pt x="3864" y="14693"/>
                  </a:lnTo>
                  <a:cubicBezTo>
                    <a:pt x="4181" y="15009"/>
                    <a:pt x="4529" y="15294"/>
                    <a:pt x="4941" y="15484"/>
                  </a:cubicBezTo>
                  <a:cubicBezTo>
                    <a:pt x="5117" y="15552"/>
                    <a:pt x="5316" y="15591"/>
                    <a:pt x="5511" y="15591"/>
                  </a:cubicBezTo>
                  <a:cubicBezTo>
                    <a:pt x="5772" y="15591"/>
                    <a:pt x="6027" y="15521"/>
                    <a:pt x="6208" y="15358"/>
                  </a:cubicBezTo>
                  <a:cubicBezTo>
                    <a:pt x="6683" y="14978"/>
                    <a:pt x="6651" y="14249"/>
                    <a:pt x="6461" y="13679"/>
                  </a:cubicBezTo>
                  <a:cubicBezTo>
                    <a:pt x="6271" y="13109"/>
                    <a:pt x="5955" y="12539"/>
                    <a:pt x="5955" y="11937"/>
                  </a:cubicBezTo>
                  <a:lnTo>
                    <a:pt x="5955" y="11937"/>
                  </a:lnTo>
                  <a:cubicBezTo>
                    <a:pt x="6242" y="12259"/>
                    <a:pt x="6674" y="12426"/>
                    <a:pt x="7100" y="12426"/>
                  </a:cubicBezTo>
                  <a:cubicBezTo>
                    <a:pt x="7473" y="12426"/>
                    <a:pt x="7842" y="12298"/>
                    <a:pt x="8108" y="12032"/>
                  </a:cubicBezTo>
                  <a:cubicBezTo>
                    <a:pt x="8710" y="11462"/>
                    <a:pt x="8646" y="10386"/>
                    <a:pt x="8045" y="9847"/>
                  </a:cubicBezTo>
                  <a:cubicBezTo>
                    <a:pt x="7443" y="9309"/>
                    <a:pt x="6461" y="9341"/>
                    <a:pt x="5923" y="8707"/>
                  </a:cubicBezTo>
                  <a:cubicBezTo>
                    <a:pt x="5321" y="8042"/>
                    <a:pt x="5606" y="7029"/>
                    <a:pt x="5765" y="6174"/>
                  </a:cubicBezTo>
                  <a:cubicBezTo>
                    <a:pt x="6050" y="5002"/>
                    <a:pt x="6113" y="3735"/>
                    <a:pt x="5701" y="2595"/>
                  </a:cubicBezTo>
                  <a:cubicBezTo>
                    <a:pt x="5321" y="1455"/>
                    <a:pt x="4434" y="410"/>
                    <a:pt x="3263" y="93"/>
                  </a:cubicBezTo>
                  <a:cubicBezTo>
                    <a:pt x="3037" y="30"/>
                    <a:pt x="2799" y="0"/>
                    <a:pt x="256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5"/>
            <p:cNvSpPr/>
            <p:nvPr/>
          </p:nvSpPr>
          <p:spPr>
            <a:xfrm>
              <a:off x="8269241" y="1613479"/>
              <a:ext cx="136627" cy="288069"/>
            </a:xfrm>
            <a:custGeom>
              <a:avLst/>
              <a:gdLst/>
              <a:ahLst/>
              <a:cxnLst/>
              <a:rect l="l" t="t" r="r" b="b"/>
              <a:pathLst>
                <a:path w="4371" h="9216" extrusionOk="0">
                  <a:moveTo>
                    <a:pt x="0" y="0"/>
                  </a:moveTo>
                  <a:cubicBezTo>
                    <a:pt x="0" y="32"/>
                    <a:pt x="190" y="95"/>
                    <a:pt x="507" y="349"/>
                  </a:cubicBezTo>
                  <a:cubicBezTo>
                    <a:pt x="824" y="570"/>
                    <a:pt x="1267" y="950"/>
                    <a:pt x="1647" y="1552"/>
                  </a:cubicBezTo>
                  <a:cubicBezTo>
                    <a:pt x="1995" y="2154"/>
                    <a:pt x="2312" y="2977"/>
                    <a:pt x="2280" y="3896"/>
                  </a:cubicBezTo>
                  <a:cubicBezTo>
                    <a:pt x="2312" y="4846"/>
                    <a:pt x="1774" y="5764"/>
                    <a:pt x="1615" y="6872"/>
                  </a:cubicBezTo>
                  <a:cubicBezTo>
                    <a:pt x="1520" y="7442"/>
                    <a:pt x="1584" y="8013"/>
                    <a:pt x="1869" y="8488"/>
                  </a:cubicBezTo>
                  <a:cubicBezTo>
                    <a:pt x="2027" y="8709"/>
                    <a:pt x="2217" y="8899"/>
                    <a:pt x="2470" y="9058"/>
                  </a:cubicBezTo>
                  <a:cubicBezTo>
                    <a:pt x="2692" y="9184"/>
                    <a:pt x="2945" y="9216"/>
                    <a:pt x="3199" y="9216"/>
                  </a:cubicBezTo>
                  <a:cubicBezTo>
                    <a:pt x="3452" y="9184"/>
                    <a:pt x="3705" y="9089"/>
                    <a:pt x="3895" y="8931"/>
                  </a:cubicBezTo>
                  <a:cubicBezTo>
                    <a:pt x="4085" y="8773"/>
                    <a:pt x="4180" y="8551"/>
                    <a:pt x="4244" y="8329"/>
                  </a:cubicBezTo>
                  <a:cubicBezTo>
                    <a:pt x="4370" y="7886"/>
                    <a:pt x="4275" y="7411"/>
                    <a:pt x="3959" y="7157"/>
                  </a:cubicBezTo>
                  <a:cubicBezTo>
                    <a:pt x="3811" y="7027"/>
                    <a:pt x="3622" y="6963"/>
                    <a:pt x="3438" y="6963"/>
                  </a:cubicBezTo>
                  <a:cubicBezTo>
                    <a:pt x="3266" y="6963"/>
                    <a:pt x="3099" y="7019"/>
                    <a:pt x="2977" y="7126"/>
                  </a:cubicBezTo>
                  <a:cubicBezTo>
                    <a:pt x="2724" y="7316"/>
                    <a:pt x="2692" y="7633"/>
                    <a:pt x="2819" y="7823"/>
                  </a:cubicBezTo>
                  <a:cubicBezTo>
                    <a:pt x="2914" y="8013"/>
                    <a:pt x="3072" y="8108"/>
                    <a:pt x="3199" y="8108"/>
                  </a:cubicBezTo>
                  <a:cubicBezTo>
                    <a:pt x="3294" y="8108"/>
                    <a:pt x="3357" y="8076"/>
                    <a:pt x="3357" y="8076"/>
                  </a:cubicBezTo>
                  <a:lnTo>
                    <a:pt x="3199" y="8076"/>
                  </a:lnTo>
                  <a:cubicBezTo>
                    <a:pt x="3104" y="8044"/>
                    <a:pt x="2945" y="7981"/>
                    <a:pt x="2882" y="7791"/>
                  </a:cubicBezTo>
                  <a:cubicBezTo>
                    <a:pt x="2787" y="7633"/>
                    <a:pt x="2850" y="7379"/>
                    <a:pt x="3072" y="7221"/>
                  </a:cubicBezTo>
                  <a:cubicBezTo>
                    <a:pt x="3159" y="7148"/>
                    <a:pt x="3279" y="7109"/>
                    <a:pt x="3408" y="7109"/>
                  </a:cubicBezTo>
                  <a:cubicBezTo>
                    <a:pt x="3561" y="7109"/>
                    <a:pt x="3726" y="7164"/>
                    <a:pt x="3864" y="7284"/>
                  </a:cubicBezTo>
                  <a:cubicBezTo>
                    <a:pt x="4085" y="7506"/>
                    <a:pt x="4180" y="7918"/>
                    <a:pt x="4085" y="8298"/>
                  </a:cubicBezTo>
                  <a:cubicBezTo>
                    <a:pt x="3990" y="8678"/>
                    <a:pt x="3642" y="9026"/>
                    <a:pt x="3199" y="9026"/>
                  </a:cubicBezTo>
                  <a:cubicBezTo>
                    <a:pt x="3174" y="9028"/>
                    <a:pt x="3149" y="9029"/>
                    <a:pt x="3124" y="9029"/>
                  </a:cubicBezTo>
                  <a:cubicBezTo>
                    <a:pt x="2706" y="9029"/>
                    <a:pt x="2298" y="8781"/>
                    <a:pt x="2059" y="8393"/>
                  </a:cubicBezTo>
                  <a:cubicBezTo>
                    <a:pt x="1805" y="7949"/>
                    <a:pt x="1742" y="7442"/>
                    <a:pt x="1805" y="6904"/>
                  </a:cubicBezTo>
                  <a:cubicBezTo>
                    <a:pt x="1964" y="5859"/>
                    <a:pt x="2502" y="4909"/>
                    <a:pt x="2470" y="3896"/>
                  </a:cubicBezTo>
                  <a:cubicBezTo>
                    <a:pt x="2502" y="2914"/>
                    <a:pt x="2154" y="2090"/>
                    <a:pt x="1774" y="1489"/>
                  </a:cubicBezTo>
                  <a:cubicBezTo>
                    <a:pt x="1362" y="887"/>
                    <a:pt x="887" y="475"/>
                    <a:pt x="570" y="285"/>
                  </a:cubicBezTo>
                  <a:cubicBezTo>
                    <a:pt x="380" y="159"/>
                    <a:pt x="253" y="95"/>
                    <a:pt x="158" y="64"/>
                  </a:cubicBezTo>
                  <a:cubicBezTo>
                    <a:pt x="64" y="0"/>
                    <a:pt x="0" y="0"/>
                    <a:pt x="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5"/>
            <p:cNvSpPr/>
            <p:nvPr/>
          </p:nvSpPr>
          <p:spPr>
            <a:xfrm>
              <a:off x="7761400" y="1612478"/>
              <a:ext cx="317795" cy="638528"/>
            </a:xfrm>
            <a:custGeom>
              <a:avLst/>
              <a:gdLst/>
              <a:ahLst/>
              <a:cxnLst/>
              <a:rect l="l" t="t" r="r" b="b"/>
              <a:pathLst>
                <a:path w="10167" h="20428" extrusionOk="0">
                  <a:moveTo>
                    <a:pt x="4910" y="1"/>
                  </a:moveTo>
                  <a:lnTo>
                    <a:pt x="159" y="2344"/>
                  </a:lnTo>
                  <a:cubicBezTo>
                    <a:pt x="159" y="2344"/>
                    <a:pt x="1" y="8330"/>
                    <a:pt x="159" y="10926"/>
                  </a:cubicBezTo>
                  <a:cubicBezTo>
                    <a:pt x="318" y="13523"/>
                    <a:pt x="2914" y="13777"/>
                    <a:pt x="2914" y="13777"/>
                  </a:cubicBezTo>
                  <a:cubicBezTo>
                    <a:pt x="2914" y="13777"/>
                    <a:pt x="2851" y="15297"/>
                    <a:pt x="2788" y="16912"/>
                  </a:cubicBezTo>
                  <a:cubicBezTo>
                    <a:pt x="2725" y="18825"/>
                    <a:pt x="4246" y="20428"/>
                    <a:pt x="6183" y="20428"/>
                  </a:cubicBezTo>
                  <a:cubicBezTo>
                    <a:pt x="6202" y="20428"/>
                    <a:pt x="6221" y="20427"/>
                    <a:pt x="6240" y="20427"/>
                  </a:cubicBezTo>
                  <a:cubicBezTo>
                    <a:pt x="8013" y="20427"/>
                    <a:pt x="9502" y="19002"/>
                    <a:pt x="9597" y="17197"/>
                  </a:cubicBezTo>
                  <a:lnTo>
                    <a:pt x="10167" y="3959"/>
                  </a:lnTo>
                  <a:lnTo>
                    <a:pt x="4910"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5"/>
            <p:cNvSpPr/>
            <p:nvPr/>
          </p:nvSpPr>
          <p:spPr>
            <a:xfrm>
              <a:off x="7852485" y="2007448"/>
              <a:ext cx="107932" cy="56576"/>
            </a:xfrm>
            <a:custGeom>
              <a:avLst/>
              <a:gdLst/>
              <a:ahLst/>
              <a:cxnLst/>
              <a:rect l="l" t="t" r="r" b="b"/>
              <a:pathLst>
                <a:path w="3453" h="1810" extrusionOk="0">
                  <a:moveTo>
                    <a:pt x="3452" y="1"/>
                  </a:moveTo>
                  <a:cubicBezTo>
                    <a:pt x="1830" y="1112"/>
                    <a:pt x="179" y="1141"/>
                    <a:pt x="14" y="1141"/>
                  </a:cubicBezTo>
                  <a:cubicBezTo>
                    <a:pt x="5" y="1141"/>
                    <a:pt x="0" y="1141"/>
                    <a:pt x="0" y="1141"/>
                  </a:cubicBezTo>
                  <a:lnTo>
                    <a:pt x="0" y="1141"/>
                  </a:lnTo>
                  <a:lnTo>
                    <a:pt x="64" y="1806"/>
                  </a:lnTo>
                  <a:cubicBezTo>
                    <a:pt x="127" y="1808"/>
                    <a:pt x="189" y="1809"/>
                    <a:pt x="251" y="1809"/>
                  </a:cubicBezTo>
                  <a:cubicBezTo>
                    <a:pt x="2699" y="1809"/>
                    <a:pt x="3452" y="1"/>
                    <a:pt x="345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7728736" y="1557621"/>
              <a:ext cx="597925" cy="506278"/>
            </a:xfrm>
            <a:custGeom>
              <a:avLst/>
              <a:gdLst/>
              <a:ahLst/>
              <a:cxnLst/>
              <a:rect l="l" t="t" r="r" b="b"/>
              <a:pathLst>
                <a:path w="19129" h="16197" extrusionOk="0">
                  <a:moveTo>
                    <a:pt x="6567" y="1"/>
                  </a:moveTo>
                  <a:cubicBezTo>
                    <a:pt x="5532" y="1"/>
                    <a:pt x="4107" y="274"/>
                    <a:pt x="2281" y="2167"/>
                  </a:cubicBezTo>
                  <a:cubicBezTo>
                    <a:pt x="1838" y="2642"/>
                    <a:pt x="1521" y="3086"/>
                    <a:pt x="1299" y="3529"/>
                  </a:cubicBezTo>
                  <a:cubicBezTo>
                    <a:pt x="634" y="4352"/>
                    <a:pt x="286" y="5271"/>
                    <a:pt x="159" y="5968"/>
                  </a:cubicBezTo>
                  <a:cubicBezTo>
                    <a:pt x="1" y="6759"/>
                    <a:pt x="64" y="7266"/>
                    <a:pt x="96" y="7266"/>
                  </a:cubicBezTo>
                  <a:cubicBezTo>
                    <a:pt x="127" y="7266"/>
                    <a:pt x="159" y="6791"/>
                    <a:pt x="349" y="6031"/>
                  </a:cubicBezTo>
                  <a:cubicBezTo>
                    <a:pt x="444" y="5651"/>
                    <a:pt x="603" y="5208"/>
                    <a:pt x="856" y="4733"/>
                  </a:cubicBezTo>
                  <a:lnTo>
                    <a:pt x="856" y="4733"/>
                  </a:lnTo>
                  <a:cubicBezTo>
                    <a:pt x="476" y="6411"/>
                    <a:pt x="1109" y="7741"/>
                    <a:pt x="1109" y="7741"/>
                  </a:cubicBezTo>
                  <a:lnTo>
                    <a:pt x="2028" y="7488"/>
                  </a:lnTo>
                  <a:lnTo>
                    <a:pt x="5353" y="6348"/>
                  </a:lnTo>
                  <a:cubicBezTo>
                    <a:pt x="5036" y="5334"/>
                    <a:pt x="5480" y="4067"/>
                    <a:pt x="5733" y="3466"/>
                  </a:cubicBezTo>
                  <a:lnTo>
                    <a:pt x="5765" y="3434"/>
                  </a:lnTo>
                  <a:cubicBezTo>
                    <a:pt x="6525" y="7329"/>
                    <a:pt x="10135" y="7709"/>
                    <a:pt x="10135" y="7709"/>
                  </a:cubicBezTo>
                  <a:lnTo>
                    <a:pt x="10737" y="16197"/>
                  </a:lnTo>
                  <a:cubicBezTo>
                    <a:pt x="15139" y="15278"/>
                    <a:pt x="15044" y="9388"/>
                    <a:pt x="15012" y="8184"/>
                  </a:cubicBezTo>
                  <a:lnTo>
                    <a:pt x="15012" y="8184"/>
                  </a:lnTo>
                  <a:cubicBezTo>
                    <a:pt x="15202" y="8849"/>
                    <a:pt x="15455" y="9641"/>
                    <a:pt x="15772" y="10433"/>
                  </a:cubicBezTo>
                  <a:cubicBezTo>
                    <a:pt x="16025" y="11035"/>
                    <a:pt x="16279" y="11636"/>
                    <a:pt x="16595" y="12111"/>
                  </a:cubicBezTo>
                  <a:cubicBezTo>
                    <a:pt x="16912" y="12618"/>
                    <a:pt x="17324" y="12966"/>
                    <a:pt x="17735" y="13156"/>
                  </a:cubicBezTo>
                  <a:cubicBezTo>
                    <a:pt x="18017" y="13265"/>
                    <a:pt x="18283" y="13314"/>
                    <a:pt x="18495" y="13314"/>
                  </a:cubicBezTo>
                  <a:cubicBezTo>
                    <a:pt x="18593" y="13314"/>
                    <a:pt x="18679" y="13303"/>
                    <a:pt x="18749" y="13283"/>
                  </a:cubicBezTo>
                  <a:cubicBezTo>
                    <a:pt x="19002" y="13251"/>
                    <a:pt x="19129" y="13156"/>
                    <a:pt x="19097" y="13156"/>
                  </a:cubicBezTo>
                  <a:cubicBezTo>
                    <a:pt x="19104" y="13150"/>
                    <a:pt x="19104" y="13148"/>
                    <a:pt x="19098" y="13148"/>
                  </a:cubicBezTo>
                  <a:cubicBezTo>
                    <a:pt x="19073" y="13148"/>
                    <a:pt x="18952" y="13188"/>
                    <a:pt x="18749" y="13188"/>
                  </a:cubicBezTo>
                  <a:cubicBezTo>
                    <a:pt x="18713" y="13193"/>
                    <a:pt x="18674" y="13196"/>
                    <a:pt x="18632" y="13196"/>
                  </a:cubicBezTo>
                  <a:cubicBezTo>
                    <a:pt x="18414" y="13196"/>
                    <a:pt x="18122" y="13126"/>
                    <a:pt x="17831" y="12966"/>
                  </a:cubicBezTo>
                  <a:cubicBezTo>
                    <a:pt x="17450" y="12808"/>
                    <a:pt x="17070" y="12460"/>
                    <a:pt x="16785" y="11985"/>
                  </a:cubicBezTo>
                  <a:cubicBezTo>
                    <a:pt x="16500" y="11510"/>
                    <a:pt x="16279" y="10940"/>
                    <a:pt x="16025" y="10338"/>
                  </a:cubicBezTo>
                  <a:cubicBezTo>
                    <a:pt x="15519" y="9134"/>
                    <a:pt x="15170" y="8026"/>
                    <a:pt x="14917" y="7203"/>
                  </a:cubicBezTo>
                  <a:cubicBezTo>
                    <a:pt x="14885" y="7076"/>
                    <a:pt x="14854" y="6949"/>
                    <a:pt x="14822" y="6823"/>
                  </a:cubicBezTo>
                  <a:cubicBezTo>
                    <a:pt x="14790" y="6696"/>
                    <a:pt x="14759" y="6569"/>
                    <a:pt x="14759" y="6474"/>
                  </a:cubicBezTo>
                  <a:cubicBezTo>
                    <a:pt x="13333" y="1059"/>
                    <a:pt x="8583" y="46"/>
                    <a:pt x="7633" y="46"/>
                  </a:cubicBezTo>
                  <a:cubicBezTo>
                    <a:pt x="7341" y="46"/>
                    <a:pt x="6986" y="1"/>
                    <a:pt x="656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8087104" y="1836001"/>
              <a:ext cx="69298" cy="71642"/>
            </a:xfrm>
            <a:custGeom>
              <a:avLst/>
              <a:gdLst/>
              <a:ahLst/>
              <a:cxnLst/>
              <a:rect l="l" t="t" r="r" b="b"/>
              <a:pathLst>
                <a:path w="2217" h="2292" extrusionOk="0">
                  <a:moveTo>
                    <a:pt x="1180" y="0"/>
                  </a:moveTo>
                  <a:cubicBezTo>
                    <a:pt x="1146" y="0"/>
                    <a:pt x="1112" y="2"/>
                    <a:pt x="1077" y="7"/>
                  </a:cubicBezTo>
                  <a:cubicBezTo>
                    <a:pt x="665" y="38"/>
                    <a:pt x="317" y="419"/>
                    <a:pt x="158" y="799"/>
                  </a:cubicBezTo>
                  <a:cubicBezTo>
                    <a:pt x="0" y="1210"/>
                    <a:pt x="0" y="1654"/>
                    <a:pt x="32" y="2097"/>
                  </a:cubicBezTo>
                  <a:lnTo>
                    <a:pt x="63" y="2129"/>
                  </a:lnTo>
                  <a:cubicBezTo>
                    <a:pt x="278" y="2236"/>
                    <a:pt x="522" y="2291"/>
                    <a:pt x="763" y="2291"/>
                  </a:cubicBezTo>
                  <a:cubicBezTo>
                    <a:pt x="1021" y="2291"/>
                    <a:pt x="1276" y="2228"/>
                    <a:pt x="1488" y="2097"/>
                  </a:cubicBezTo>
                  <a:cubicBezTo>
                    <a:pt x="1932" y="1875"/>
                    <a:pt x="2217" y="1337"/>
                    <a:pt x="2154" y="862"/>
                  </a:cubicBezTo>
                  <a:cubicBezTo>
                    <a:pt x="2065" y="390"/>
                    <a:pt x="1647" y="0"/>
                    <a:pt x="118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8110859" y="1853411"/>
              <a:ext cx="29726" cy="40385"/>
            </a:xfrm>
            <a:custGeom>
              <a:avLst/>
              <a:gdLst/>
              <a:ahLst/>
              <a:cxnLst/>
              <a:rect l="l" t="t" r="r" b="b"/>
              <a:pathLst>
                <a:path w="951" h="1292" extrusionOk="0">
                  <a:moveTo>
                    <a:pt x="467" y="1"/>
                  </a:moveTo>
                  <a:cubicBezTo>
                    <a:pt x="414" y="1"/>
                    <a:pt x="363" y="8"/>
                    <a:pt x="317" y="20"/>
                  </a:cubicBezTo>
                  <a:cubicBezTo>
                    <a:pt x="95" y="83"/>
                    <a:pt x="0" y="178"/>
                    <a:pt x="0" y="210"/>
                  </a:cubicBezTo>
                  <a:cubicBezTo>
                    <a:pt x="6" y="216"/>
                    <a:pt x="17" y="219"/>
                    <a:pt x="30" y="219"/>
                  </a:cubicBezTo>
                  <a:cubicBezTo>
                    <a:pt x="85" y="219"/>
                    <a:pt x="196" y="178"/>
                    <a:pt x="348" y="178"/>
                  </a:cubicBezTo>
                  <a:cubicBezTo>
                    <a:pt x="374" y="170"/>
                    <a:pt x="402" y="166"/>
                    <a:pt x="430" y="166"/>
                  </a:cubicBezTo>
                  <a:cubicBezTo>
                    <a:pt x="507" y="166"/>
                    <a:pt x="587" y="195"/>
                    <a:pt x="633" y="242"/>
                  </a:cubicBezTo>
                  <a:cubicBezTo>
                    <a:pt x="697" y="305"/>
                    <a:pt x="728" y="432"/>
                    <a:pt x="728" y="590"/>
                  </a:cubicBezTo>
                  <a:cubicBezTo>
                    <a:pt x="697" y="875"/>
                    <a:pt x="538" y="1097"/>
                    <a:pt x="348" y="1128"/>
                  </a:cubicBezTo>
                  <a:cubicBezTo>
                    <a:pt x="278" y="1152"/>
                    <a:pt x="217" y="1158"/>
                    <a:pt x="165" y="1158"/>
                  </a:cubicBezTo>
                  <a:cubicBezTo>
                    <a:pt x="109" y="1158"/>
                    <a:pt x="65" y="1150"/>
                    <a:pt x="36" y="1150"/>
                  </a:cubicBezTo>
                  <a:cubicBezTo>
                    <a:pt x="19" y="1150"/>
                    <a:pt x="7" y="1153"/>
                    <a:pt x="0" y="1160"/>
                  </a:cubicBezTo>
                  <a:cubicBezTo>
                    <a:pt x="0" y="1188"/>
                    <a:pt x="75" y="1292"/>
                    <a:pt x="271" y="1292"/>
                  </a:cubicBezTo>
                  <a:cubicBezTo>
                    <a:pt x="295" y="1292"/>
                    <a:pt x="321" y="1290"/>
                    <a:pt x="348" y="1287"/>
                  </a:cubicBezTo>
                  <a:cubicBezTo>
                    <a:pt x="475" y="1287"/>
                    <a:pt x="633" y="1223"/>
                    <a:pt x="760" y="1097"/>
                  </a:cubicBezTo>
                  <a:cubicBezTo>
                    <a:pt x="855" y="970"/>
                    <a:pt x="918" y="780"/>
                    <a:pt x="950" y="622"/>
                  </a:cubicBezTo>
                  <a:cubicBezTo>
                    <a:pt x="950" y="432"/>
                    <a:pt x="918" y="210"/>
                    <a:pt x="760" y="83"/>
                  </a:cubicBezTo>
                  <a:cubicBezTo>
                    <a:pt x="660" y="23"/>
                    <a:pt x="559" y="1"/>
                    <a:pt x="467"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8090073" y="1895421"/>
              <a:ext cx="51481" cy="44386"/>
            </a:xfrm>
            <a:custGeom>
              <a:avLst/>
              <a:gdLst/>
              <a:ahLst/>
              <a:cxnLst/>
              <a:rect l="l" t="t" r="r" b="b"/>
              <a:pathLst>
                <a:path w="1647" h="1420" extrusionOk="0">
                  <a:moveTo>
                    <a:pt x="371" y="0"/>
                  </a:moveTo>
                  <a:cubicBezTo>
                    <a:pt x="329" y="0"/>
                    <a:pt x="147" y="107"/>
                    <a:pt x="63" y="386"/>
                  </a:cubicBezTo>
                  <a:cubicBezTo>
                    <a:pt x="0" y="544"/>
                    <a:pt x="0" y="766"/>
                    <a:pt x="127" y="988"/>
                  </a:cubicBezTo>
                  <a:cubicBezTo>
                    <a:pt x="222" y="1178"/>
                    <a:pt x="443" y="1368"/>
                    <a:pt x="697" y="1399"/>
                  </a:cubicBezTo>
                  <a:cubicBezTo>
                    <a:pt x="758" y="1413"/>
                    <a:pt x="817" y="1419"/>
                    <a:pt x="875" y="1419"/>
                  </a:cubicBezTo>
                  <a:cubicBezTo>
                    <a:pt x="1086" y="1419"/>
                    <a:pt x="1269" y="1334"/>
                    <a:pt x="1393" y="1209"/>
                  </a:cubicBezTo>
                  <a:cubicBezTo>
                    <a:pt x="1583" y="1051"/>
                    <a:pt x="1647" y="829"/>
                    <a:pt x="1647" y="639"/>
                  </a:cubicBezTo>
                  <a:cubicBezTo>
                    <a:pt x="1647" y="320"/>
                    <a:pt x="1487" y="160"/>
                    <a:pt x="1461" y="160"/>
                  </a:cubicBezTo>
                  <a:cubicBezTo>
                    <a:pt x="1458" y="160"/>
                    <a:pt x="1457" y="162"/>
                    <a:pt x="1457" y="164"/>
                  </a:cubicBezTo>
                  <a:cubicBezTo>
                    <a:pt x="1425" y="196"/>
                    <a:pt x="1552" y="354"/>
                    <a:pt x="1488" y="639"/>
                  </a:cubicBezTo>
                  <a:cubicBezTo>
                    <a:pt x="1488" y="766"/>
                    <a:pt x="1425" y="924"/>
                    <a:pt x="1267" y="1051"/>
                  </a:cubicBezTo>
                  <a:cubicBezTo>
                    <a:pt x="1157" y="1133"/>
                    <a:pt x="1000" y="1216"/>
                    <a:pt x="816" y="1216"/>
                  </a:cubicBezTo>
                  <a:cubicBezTo>
                    <a:pt x="787" y="1216"/>
                    <a:pt x="758" y="1214"/>
                    <a:pt x="728" y="1209"/>
                  </a:cubicBezTo>
                  <a:cubicBezTo>
                    <a:pt x="538" y="1178"/>
                    <a:pt x="380" y="1019"/>
                    <a:pt x="285" y="893"/>
                  </a:cubicBezTo>
                  <a:cubicBezTo>
                    <a:pt x="190" y="734"/>
                    <a:pt x="190" y="576"/>
                    <a:pt x="190" y="418"/>
                  </a:cubicBezTo>
                  <a:cubicBezTo>
                    <a:pt x="253" y="133"/>
                    <a:pt x="412" y="6"/>
                    <a:pt x="380" y="6"/>
                  </a:cubicBezTo>
                  <a:cubicBezTo>
                    <a:pt x="380" y="2"/>
                    <a:pt x="377" y="0"/>
                    <a:pt x="371"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7910874" y="1656051"/>
              <a:ext cx="177230" cy="201955"/>
            </a:xfrm>
            <a:custGeom>
              <a:avLst/>
              <a:gdLst/>
              <a:ahLst/>
              <a:cxnLst/>
              <a:rect l="l" t="t" r="r" b="b"/>
              <a:pathLst>
                <a:path w="5670" h="6461" extrusionOk="0">
                  <a:moveTo>
                    <a:pt x="33" y="0"/>
                  </a:moveTo>
                  <a:cubicBezTo>
                    <a:pt x="1" y="0"/>
                    <a:pt x="1" y="127"/>
                    <a:pt x="33" y="380"/>
                  </a:cubicBezTo>
                  <a:cubicBezTo>
                    <a:pt x="33" y="633"/>
                    <a:pt x="64" y="1013"/>
                    <a:pt x="128" y="1457"/>
                  </a:cubicBezTo>
                  <a:cubicBezTo>
                    <a:pt x="254" y="2312"/>
                    <a:pt x="476" y="3610"/>
                    <a:pt x="1268" y="4750"/>
                  </a:cubicBezTo>
                  <a:cubicBezTo>
                    <a:pt x="1679" y="5320"/>
                    <a:pt x="2186" y="5795"/>
                    <a:pt x="2724" y="6080"/>
                  </a:cubicBezTo>
                  <a:cubicBezTo>
                    <a:pt x="3263" y="6366"/>
                    <a:pt x="3833" y="6461"/>
                    <a:pt x="4276" y="6461"/>
                  </a:cubicBezTo>
                  <a:cubicBezTo>
                    <a:pt x="4720" y="6461"/>
                    <a:pt x="5100" y="6366"/>
                    <a:pt x="5321" y="6239"/>
                  </a:cubicBezTo>
                  <a:cubicBezTo>
                    <a:pt x="5575" y="6144"/>
                    <a:pt x="5670" y="6049"/>
                    <a:pt x="5670" y="6049"/>
                  </a:cubicBezTo>
                  <a:cubicBezTo>
                    <a:pt x="5667" y="6044"/>
                    <a:pt x="5661" y="6041"/>
                    <a:pt x="5652" y="6041"/>
                  </a:cubicBezTo>
                  <a:cubicBezTo>
                    <a:pt x="5560" y="6041"/>
                    <a:pt x="5132" y="6304"/>
                    <a:pt x="4390" y="6304"/>
                  </a:cubicBezTo>
                  <a:cubicBezTo>
                    <a:pt x="4353" y="6304"/>
                    <a:pt x="4315" y="6304"/>
                    <a:pt x="4276" y="6302"/>
                  </a:cubicBezTo>
                  <a:cubicBezTo>
                    <a:pt x="3833" y="6271"/>
                    <a:pt x="3326" y="6176"/>
                    <a:pt x="2819" y="5890"/>
                  </a:cubicBezTo>
                  <a:cubicBezTo>
                    <a:pt x="2313" y="5605"/>
                    <a:pt x="1838" y="5162"/>
                    <a:pt x="1458" y="4624"/>
                  </a:cubicBezTo>
                  <a:cubicBezTo>
                    <a:pt x="698" y="3515"/>
                    <a:pt x="444" y="2280"/>
                    <a:pt x="286" y="1425"/>
                  </a:cubicBezTo>
                  <a:cubicBezTo>
                    <a:pt x="128" y="538"/>
                    <a:pt x="64" y="0"/>
                    <a:pt x="33"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5"/>
            <p:cNvSpPr/>
            <p:nvPr/>
          </p:nvSpPr>
          <p:spPr>
            <a:xfrm>
              <a:off x="8120737" y="1636203"/>
              <a:ext cx="59421" cy="92147"/>
            </a:xfrm>
            <a:custGeom>
              <a:avLst/>
              <a:gdLst/>
              <a:ahLst/>
              <a:cxnLst/>
              <a:rect l="l" t="t" r="r" b="b"/>
              <a:pathLst>
                <a:path w="1901" h="2948" extrusionOk="0">
                  <a:moveTo>
                    <a:pt x="38" y="0"/>
                  </a:moveTo>
                  <a:cubicBezTo>
                    <a:pt x="35" y="0"/>
                    <a:pt x="33" y="1"/>
                    <a:pt x="32" y="2"/>
                  </a:cubicBezTo>
                  <a:cubicBezTo>
                    <a:pt x="1" y="65"/>
                    <a:pt x="602" y="572"/>
                    <a:pt x="1078" y="1395"/>
                  </a:cubicBezTo>
                  <a:cubicBezTo>
                    <a:pt x="1605" y="2171"/>
                    <a:pt x="1798" y="2948"/>
                    <a:pt x="1865" y="2948"/>
                  </a:cubicBezTo>
                  <a:cubicBezTo>
                    <a:pt x="1867" y="2948"/>
                    <a:pt x="1868" y="2948"/>
                    <a:pt x="1869" y="2947"/>
                  </a:cubicBezTo>
                  <a:cubicBezTo>
                    <a:pt x="1901" y="2947"/>
                    <a:pt x="1806" y="2124"/>
                    <a:pt x="1268" y="1268"/>
                  </a:cubicBezTo>
                  <a:cubicBezTo>
                    <a:pt x="778" y="442"/>
                    <a:pt x="110" y="0"/>
                    <a:pt x="38"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5"/>
            <p:cNvSpPr/>
            <p:nvPr/>
          </p:nvSpPr>
          <p:spPr>
            <a:xfrm>
              <a:off x="7250622" y="2593151"/>
              <a:ext cx="230680" cy="279505"/>
            </a:xfrm>
            <a:custGeom>
              <a:avLst/>
              <a:gdLst/>
              <a:ahLst/>
              <a:cxnLst/>
              <a:rect l="l" t="t" r="r" b="b"/>
              <a:pathLst>
                <a:path w="7380" h="8942" extrusionOk="0">
                  <a:moveTo>
                    <a:pt x="3323" y="0"/>
                  </a:moveTo>
                  <a:cubicBezTo>
                    <a:pt x="3185" y="0"/>
                    <a:pt x="3052" y="64"/>
                    <a:pt x="2978" y="201"/>
                  </a:cubicBezTo>
                  <a:cubicBezTo>
                    <a:pt x="2788" y="581"/>
                    <a:pt x="2978" y="1784"/>
                    <a:pt x="3769" y="2987"/>
                  </a:cubicBezTo>
                  <a:cubicBezTo>
                    <a:pt x="4135" y="3522"/>
                    <a:pt x="3907" y="3688"/>
                    <a:pt x="3472" y="3688"/>
                  </a:cubicBezTo>
                  <a:cubicBezTo>
                    <a:pt x="2927" y="3688"/>
                    <a:pt x="2056" y="3427"/>
                    <a:pt x="1616" y="3304"/>
                  </a:cubicBezTo>
                  <a:cubicBezTo>
                    <a:pt x="1616" y="3304"/>
                    <a:pt x="841" y="2942"/>
                    <a:pt x="481" y="2942"/>
                  </a:cubicBezTo>
                  <a:cubicBezTo>
                    <a:pt x="442" y="2942"/>
                    <a:pt x="408" y="2947"/>
                    <a:pt x="381" y="2956"/>
                  </a:cubicBezTo>
                  <a:cubicBezTo>
                    <a:pt x="96" y="3019"/>
                    <a:pt x="1" y="3747"/>
                    <a:pt x="1204" y="4507"/>
                  </a:cubicBezTo>
                  <a:cubicBezTo>
                    <a:pt x="1204" y="4507"/>
                    <a:pt x="571" y="4761"/>
                    <a:pt x="824" y="5268"/>
                  </a:cubicBezTo>
                  <a:cubicBezTo>
                    <a:pt x="982" y="5648"/>
                    <a:pt x="1869" y="5996"/>
                    <a:pt x="1869" y="5996"/>
                  </a:cubicBezTo>
                  <a:cubicBezTo>
                    <a:pt x="1869" y="5996"/>
                    <a:pt x="1394" y="6028"/>
                    <a:pt x="1331" y="6439"/>
                  </a:cubicBezTo>
                  <a:cubicBezTo>
                    <a:pt x="1236" y="7073"/>
                    <a:pt x="2249" y="7421"/>
                    <a:pt x="2249" y="7421"/>
                  </a:cubicBezTo>
                  <a:cubicBezTo>
                    <a:pt x="2249" y="7421"/>
                    <a:pt x="1521" y="7896"/>
                    <a:pt x="2059" y="8403"/>
                  </a:cubicBezTo>
                  <a:cubicBezTo>
                    <a:pt x="2439" y="8751"/>
                    <a:pt x="3231" y="8783"/>
                    <a:pt x="4593" y="8909"/>
                  </a:cubicBezTo>
                  <a:lnTo>
                    <a:pt x="6144" y="8941"/>
                  </a:lnTo>
                  <a:lnTo>
                    <a:pt x="7380" y="4729"/>
                  </a:lnTo>
                  <a:lnTo>
                    <a:pt x="6018" y="3431"/>
                  </a:lnTo>
                  <a:cubicBezTo>
                    <a:pt x="5733" y="3209"/>
                    <a:pt x="5448" y="2987"/>
                    <a:pt x="5099" y="2671"/>
                  </a:cubicBezTo>
                  <a:cubicBezTo>
                    <a:pt x="4814" y="2417"/>
                    <a:pt x="4561" y="2101"/>
                    <a:pt x="4371" y="1752"/>
                  </a:cubicBezTo>
                  <a:cubicBezTo>
                    <a:pt x="4149" y="1341"/>
                    <a:pt x="3864" y="771"/>
                    <a:pt x="3801" y="422"/>
                  </a:cubicBezTo>
                  <a:cubicBezTo>
                    <a:pt x="3762" y="153"/>
                    <a:pt x="3537" y="0"/>
                    <a:pt x="332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5"/>
            <p:cNvSpPr/>
            <p:nvPr/>
          </p:nvSpPr>
          <p:spPr>
            <a:xfrm>
              <a:off x="7110057" y="2381100"/>
              <a:ext cx="96054" cy="256937"/>
            </a:xfrm>
            <a:custGeom>
              <a:avLst/>
              <a:gdLst/>
              <a:ahLst/>
              <a:cxnLst/>
              <a:rect l="l" t="t" r="r" b="b"/>
              <a:pathLst>
                <a:path w="3073" h="8220" extrusionOk="0">
                  <a:moveTo>
                    <a:pt x="1627" y="1"/>
                  </a:moveTo>
                  <a:cubicBezTo>
                    <a:pt x="1407" y="1"/>
                    <a:pt x="1209" y="211"/>
                    <a:pt x="1109" y="461"/>
                  </a:cubicBezTo>
                  <a:lnTo>
                    <a:pt x="254" y="2899"/>
                  </a:lnTo>
                  <a:cubicBezTo>
                    <a:pt x="191" y="3153"/>
                    <a:pt x="1" y="3659"/>
                    <a:pt x="191" y="4419"/>
                  </a:cubicBezTo>
                  <a:cubicBezTo>
                    <a:pt x="412" y="5306"/>
                    <a:pt x="1584" y="8220"/>
                    <a:pt x="1584" y="8220"/>
                  </a:cubicBezTo>
                  <a:lnTo>
                    <a:pt x="2819" y="7111"/>
                  </a:lnTo>
                  <a:lnTo>
                    <a:pt x="2629" y="6890"/>
                  </a:lnTo>
                  <a:cubicBezTo>
                    <a:pt x="2629" y="6858"/>
                    <a:pt x="2566" y="6731"/>
                    <a:pt x="2598" y="6700"/>
                  </a:cubicBezTo>
                  <a:cubicBezTo>
                    <a:pt x="3009" y="6066"/>
                    <a:pt x="2566" y="4926"/>
                    <a:pt x="2471" y="4578"/>
                  </a:cubicBezTo>
                  <a:lnTo>
                    <a:pt x="3009" y="2678"/>
                  </a:lnTo>
                  <a:cubicBezTo>
                    <a:pt x="3073" y="2551"/>
                    <a:pt x="3041" y="2266"/>
                    <a:pt x="2883" y="2203"/>
                  </a:cubicBezTo>
                  <a:cubicBezTo>
                    <a:pt x="2838" y="2180"/>
                    <a:pt x="2795" y="2168"/>
                    <a:pt x="2753" y="2168"/>
                  </a:cubicBezTo>
                  <a:cubicBezTo>
                    <a:pt x="2618" y="2168"/>
                    <a:pt x="2497" y="2292"/>
                    <a:pt x="2376" y="2583"/>
                  </a:cubicBezTo>
                  <a:lnTo>
                    <a:pt x="1711" y="4166"/>
                  </a:lnTo>
                  <a:lnTo>
                    <a:pt x="2534" y="1601"/>
                  </a:lnTo>
                  <a:cubicBezTo>
                    <a:pt x="2566" y="1474"/>
                    <a:pt x="2566" y="1221"/>
                    <a:pt x="2471" y="1126"/>
                  </a:cubicBezTo>
                  <a:cubicBezTo>
                    <a:pt x="2411" y="1074"/>
                    <a:pt x="2346" y="1051"/>
                    <a:pt x="2281" y="1051"/>
                  </a:cubicBezTo>
                  <a:cubicBezTo>
                    <a:pt x="2106" y="1051"/>
                    <a:pt x="1930" y="1220"/>
                    <a:pt x="1837" y="1474"/>
                  </a:cubicBezTo>
                  <a:lnTo>
                    <a:pt x="951" y="3628"/>
                  </a:lnTo>
                  <a:lnTo>
                    <a:pt x="1901" y="556"/>
                  </a:lnTo>
                  <a:cubicBezTo>
                    <a:pt x="1932" y="429"/>
                    <a:pt x="1932" y="207"/>
                    <a:pt x="1806" y="49"/>
                  </a:cubicBezTo>
                  <a:cubicBezTo>
                    <a:pt x="1746" y="16"/>
                    <a:pt x="1685" y="1"/>
                    <a:pt x="162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5"/>
            <p:cNvSpPr/>
            <p:nvPr/>
          </p:nvSpPr>
          <p:spPr>
            <a:xfrm>
              <a:off x="7896026" y="1825311"/>
              <a:ext cx="21818" cy="32695"/>
            </a:xfrm>
            <a:custGeom>
              <a:avLst/>
              <a:gdLst/>
              <a:ahLst/>
              <a:cxnLst/>
              <a:rect l="l" t="t" r="r" b="b"/>
              <a:pathLst>
                <a:path w="698" h="1046" extrusionOk="0">
                  <a:moveTo>
                    <a:pt x="349" y="0"/>
                  </a:moveTo>
                  <a:cubicBezTo>
                    <a:pt x="159" y="0"/>
                    <a:pt x="1" y="254"/>
                    <a:pt x="1" y="539"/>
                  </a:cubicBezTo>
                  <a:cubicBezTo>
                    <a:pt x="33" y="792"/>
                    <a:pt x="159" y="1046"/>
                    <a:pt x="349" y="1046"/>
                  </a:cubicBezTo>
                  <a:cubicBezTo>
                    <a:pt x="539" y="1014"/>
                    <a:pt x="698" y="792"/>
                    <a:pt x="698" y="507"/>
                  </a:cubicBezTo>
                  <a:cubicBezTo>
                    <a:pt x="698" y="222"/>
                    <a:pt x="539" y="0"/>
                    <a:pt x="34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5"/>
            <p:cNvSpPr/>
            <p:nvPr/>
          </p:nvSpPr>
          <p:spPr>
            <a:xfrm>
              <a:off x="7797034" y="1827280"/>
              <a:ext cx="20849" cy="32695"/>
            </a:xfrm>
            <a:custGeom>
              <a:avLst/>
              <a:gdLst/>
              <a:ahLst/>
              <a:cxnLst/>
              <a:rect l="l" t="t" r="r" b="b"/>
              <a:pathLst>
                <a:path w="667" h="1046" extrusionOk="0">
                  <a:moveTo>
                    <a:pt x="318" y="1"/>
                  </a:moveTo>
                  <a:cubicBezTo>
                    <a:pt x="128" y="1"/>
                    <a:pt x="1" y="254"/>
                    <a:pt x="1" y="539"/>
                  </a:cubicBezTo>
                  <a:cubicBezTo>
                    <a:pt x="1" y="824"/>
                    <a:pt x="159" y="1046"/>
                    <a:pt x="349" y="1046"/>
                  </a:cubicBezTo>
                  <a:cubicBezTo>
                    <a:pt x="539" y="1046"/>
                    <a:pt x="666" y="793"/>
                    <a:pt x="666" y="507"/>
                  </a:cubicBezTo>
                  <a:cubicBezTo>
                    <a:pt x="666" y="222"/>
                    <a:pt x="508" y="1"/>
                    <a:pt x="31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5"/>
            <p:cNvSpPr/>
            <p:nvPr/>
          </p:nvSpPr>
          <p:spPr>
            <a:xfrm>
              <a:off x="7788126" y="1822341"/>
              <a:ext cx="21818" cy="9627"/>
            </a:xfrm>
            <a:custGeom>
              <a:avLst/>
              <a:gdLst/>
              <a:ahLst/>
              <a:cxnLst/>
              <a:rect l="l" t="t" r="r" b="b"/>
              <a:pathLst>
                <a:path w="698" h="308" extrusionOk="0">
                  <a:moveTo>
                    <a:pt x="1" y="0"/>
                  </a:moveTo>
                  <a:cubicBezTo>
                    <a:pt x="1" y="1"/>
                    <a:pt x="218" y="308"/>
                    <a:pt x="461" y="308"/>
                  </a:cubicBezTo>
                  <a:cubicBezTo>
                    <a:pt x="539" y="308"/>
                    <a:pt x="620" y="276"/>
                    <a:pt x="698" y="190"/>
                  </a:cubicBezTo>
                  <a:lnTo>
                    <a:pt x="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5"/>
            <p:cNvSpPr/>
            <p:nvPr/>
          </p:nvSpPr>
          <p:spPr>
            <a:xfrm>
              <a:off x="7818820" y="1858975"/>
              <a:ext cx="31726" cy="63015"/>
            </a:xfrm>
            <a:custGeom>
              <a:avLst/>
              <a:gdLst/>
              <a:ahLst/>
              <a:cxnLst/>
              <a:rect l="l" t="t" r="r" b="b"/>
              <a:pathLst>
                <a:path w="1015" h="2016" extrusionOk="0">
                  <a:moveTo>
                    <a:pt x="951" y="0"/>
                  </a:moveTo>
                  <a:cubicBezTo>
                    <a:pt x="951" y="0"/>
                    <a:pt x="507" y="1204"/>
                    <a:pt x="1" y="1805"/>
                  </a:cubicBezTo>
                  <a:cubicBezTo>
                    <a:pt x="182" y="1972"/>
                    <a:pt x="422" y="2015"/>
                    <a:pt x="623" y="2015"/>
                  </a:cubicBezTo>
                  <a:cubicBezTo>
                    <a:pt x="842" y="2015"/>
                    <a:pt x="1014" y="1964"/>
                    <a:pt x="1014" y="1964"/>
                  </a:cubicBezTo>
                  <a:lnTo>
                    <a:pt x="951" y="0"/>
                  </a:lnTo>
                  <a:close/>
                </a:path>
              </a:pathLst>
            </a:custGeom>
            <a:solidFill>
              <a:srgbClr val="FF5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5"/>
            <p:cNvSpPr/>
            <p:nvPr/>
          </p:nvSpPr>
          <p:spPr>
            <a:xfrm>
              <a:off x="7856454" y="1942120"/>
              <a:ext cx="63359" cy="34665"/>
            </a:xfrm>
            <a:custGeom>
              <a:avLst/>
              <a:gdLst/>
              <a:ahLst/>
              <a:cxnLst/>
              <a:rect l="l" t="t" r="r" b="b"/>
              <a:pathLst>
                <a:path w="2027" h="1109" extrusionOk="0">
                  <a:moveTo>
                    <a:pt x="1995" y="0"/>
                  </a:moveTo>
                  <a:cubicBezTo>
                    <a:pt x="1964" y="0"/>
                    <a:pt x="1900" y="0"/>
                    <a:pt x="1869" y="32"/>
                  </a:cubicBezTo>
                  <a:cubicBezTo>
                    <a:pt x="1869" y="64"/>
                    <a:pt x="1299" y="919"/>
                    <a:pt x="63" y="950"/>
                  </a:cubicBezTo>
                  <a:cubicBezTo>
                    <a:pt x="32" y="950"/>
                    <a:pt x="0" y="982"/>
                    <a:pt x="0" y="1045"/>
                  </a:cubicBezTo>
                  <a:cubicBezTo>
                    <a:pt x="0" y="1077"/>
                    <a:pt x="32" y="1109"/>
                    <a:pt x="63" y="1109"/>
                  </a:cubicBezTo>
                  <a:cubicBezTo>
                    <a:pt x="222" y="1109"/>
                    <a:pt x="348" y="1109"/>
                    <a:pt x="507" y="1077"/>
                  </a:cubicBezTo>
                  <a:cubicBezTo>
                    <a:pt x="1520" y="887"/>
                    <a:pt x="1995" y="159"/>
                    <a:pt x="2027" y="127"/>
                  </a:cubicBezTo>
                  <a:cubicBezTo>
                    <a:pt x="2027" y="95"/>
                    <a:pt x="2027" y="32"/>
                    <a:pt x="1995"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5"/>
            <p:cNvSpPr/>
            <p:nvPr/>
          </p:nvSpPr>
          <p:spPr>
            <a:xfrm>
              <a:off x="7763401" y="1780519"/>
              <a:ext cx="52481" cy="22068"/>
            </a:xfrm>
            <a:custGeom>
              <a:avLst/>
              <a:gdLst/>
              <a:ahLst/>
              <a:cxnLst/>
              <a:rect l="l" t="t" r="r" b="b"/>
              <a:pathLst>
                <a:path w="1679" h="706" extrusionOk="0">
                  <a:moveTo>
                    <a:pt x="1159" y="0"/>
                  </a:moveTo>
                  <a:cubicBezTo>
                    <a:pt x="876" y="0"/>
                    <a:pt x="465" y="74"/>
                    <a:pt x="64" y="420"/>
                  </a:cubicBezTo>
                  <a:cubicBezTo>
                    <a:pt x="0" y="483"/>
                    <a:pt x="0" y="578"/>
                    <a:pt x="64" y="642"/>
                  </a:cubicBezTo>
                  <a:cubicBezTo>
                    <a:pt x="95" y="705"/>
                    <a:pt x="159" y="705"/>
                    <a:pt x="190" y="705"/>
                  </a:cubicBezTo>
                  <a:cubicBezTo>
                    <a:pt x="222" y="705"/>
                    <a:pt x="254" y="673"/>
                    <a:pt x="285" y="673"/>
                  </a:cubicBezTo>
                  <a:cubicBezTo>
                    <a:pt x="608" y="388"/>
                    <a:pt x="943" y="331"/>
                    <a:pt x="1165" y="331"/>
                  </a:cubicBezTo>
                  <a:cubicBezTo>
                    <a:pt x="1314" y="331"/>
                    <a:pt x="1413" y="357"/>
                    <a:pt x="1425" y="357"/>
                  </a:cubicBezTo>
                  <a:cubicBezTo>
                    <a:pt x="1442" y="362"/>
                    <a:pt x="1459" y="365"/>
                    <a:pt x="1475" y="365"/>
                  </a:cubicBezTo>
                  <a:cubicBezTo>
                    <a:pt x="1552" y="365"/>
                    <a:pt x="1621" y="308"/>
                    <a:pt x="1647" y="230"/>
                  </a:cubicBezTo>
                  <a:cubicBezTo>
                    <a:pt x="1679" y="167"/>
                    <a:pt x="1615" y="72"/>
                    <a:pt x="1520" y="40"/>
                  </a:cubicBezTo>
                  <a:cubicBezTo>
                    <a:pt x="1507" y="40"/>
                    <a:pt x="1368" y="0"/>
                    <a:pt x="1159"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5"/>
            <p:cNvSpPr/>
            <p:nvPr/>
          </p:nvSpPr>
          <p:spPr>
            <a:xfrm>
              <a:off x="7891088" y="1780519"/>
              <a:ext cx="52481" cy="22068"/>
            </a:xfrm>
            <a:custGeom>
              <a:avLst/>
              <a:gdLst/>
              <a:ahLst/>
              <a:cxnLst/>
              <a:rect l="l" t="t" r="r" b="b"/>
              <a:pathLst>
                <a:path w="1679" h="706" extrusionOk="0">
                  <a:moveTo>
                    <a:pt x="520" y="0"/>
                  </a:moveTo>
                  <a:cubicBezTo>
                    <a:pt x="311" y="0"/>
                    <a:pt x="172" y="40"/>
                    <a:pt x="159" y="40"/>
                  </a:cubicBezTo>
                  <a:cubicBezTo>
                    <a:pt x="64" y="72"/>
                    <a:pt x="1" y="167"/>
                    <a:pt x="32" y="230"/>
                  </a:cubicBezTo>
                  <a:cubicBezTo>
                    <a:pt x="58" y="308"/>
                    <a:pt x="127" y="365"/>
                    <a:pt x="204" y="365"/>
                  </a:cubicBezTo>
                  <a:cubicBezTo>
                    <a:pt x="220" y="365"/>
                    <a:pt x="237" y="362"/>
                    <a:pt x="254" y="357"/>
                  </a:cubicBezTo>
                  <a:cubicBezTo>
                    <a:pt x="254" y="357"/>
                    <a:pt x="350" y="331"/>
                    <a:pt x="500" y="331"/>
                  </a:cubicBezTo>
                  <a:cubicBezTo>
                    <a:pt x="725" y="331"/>
                    <a:pt x="1071" y="388"/>
                    <a:pt x="1394" y="673"/>
                  </a:cubicBezTo>
                  <a:cubicBezTo>
                    <a:pt x="1426" y="673"/>
                    <a:pt x="1457" y="705"/>
                    <a:pt x="1457" y="705"/>
                  </a:cubicBezTo>
                  <a:cubicBezTo>
                    <a:pt x="1521" y="705"/>
                    <a:pt x="1584" y="705"/>
                    <a:pt x="1616" y="642"/>
                  </a:cubicBezTo>
                  <a:cubicBezTo>
                    <a:pt x="1679" y="578"/>
                    <a:pt x="1679" y="483"/>
                    <a:pt x="1616" y="420"/>
                  </a:cubicBezTo>
                  <a:cubicBezTo>
                    <a:pt x="1215" y="74"/>
                    <a:pt x="803" y="0"/>
                    <a:pt x="52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5"/>
            <p:cNvSpPr/>
            <p:nvPr/>
          </p:nvSpPr>
          <p:spPr>
            <a:xfrm>
              <a:off x="7888118" y="1820372"/>
              <a:ext cx="20817" cy="9221"/>
            </a:xfrm>
            <a:custGeom>
              <a:avLst/>
              <a:gdLst/>
              <a:ahLst/>
              <a:cxnLst/>
              <a:rect l="l" t="t" r="r" b="b"/>
              <a:pathLst>
                <a:path w="666" h="295" extrusionOk="0">
                  <a:moveTo>
                    <a:pt x="1" y="0"/>
                  </a:moveTo>
                  <a:cubicBezTo>
                    <a:pt x="1" y="0"/>
                    <a:pt x="203" y="294"/>
                    <a:pt x="439" y="294"/>
                  </a:cubicBezTo>
                  <a:cubicBezTo>
                    <a:pt x="513" y="294"/>
                    <a:pt x="590" y="266"/>
                    <a:pt x="666" y="190"/>
                  </a:cubicBezTo>
                  <a:lnTo>
                    <a:pt x="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45"/>
          <p:cNvGrpSpPr/>
          <p:nvPr/>
        </p:nvGrpSpPr>
        <p:grpSpPr>
          <a:xfrm>
            <a:off x="1896061" y="2677529"/>
            <a:ext cx="420726" cy="17848"/>
            <a:chOff x="1820069" y="2448929"/>
            <a:chExt cx="420726" cy="17848"/>
          </a:xfrm>
        </p:grpSpPr>
        <p:sp>
          <p:nvSpPr>
            <p:cNvPr id="1912" name="Google Shape;1912;p45"/>
            <p:cNvSpPr/>
            <p:nvPr/>
          </p:nvSpPr>
          <p:spPr>
            <a:xfrm>
              <a:off x="1820069" y="2448929"/>
              <a:ext cx="18817" cy="17848"/>
            </a:xfrm>
            <a:custGeom>
              <a:avLst/>
              <a:gdLst/>
              <a:ahLst/>
              <a:cxnLst/>
              <a:rect l="l" t="t" r="r" b="b"/>
              <a:pathLst>
                <a:path w="602" h="571" extrusionOk="0">
                  <a:moveTo>
                    <a:pt x="285" y="1"/>
                  </a:moveTo>
                  <a:cubicBezTo>
                    <a:pt x="127" y="1"/>
                    <a:pt x="0" y="128"/>
                    <a:pt x="0" y="286"/>
                  </a:cubicBezTo>
                  <a:cubicBezTo>
                    <a:pt x="0" y="444"/>
                    <a:pt x="158" y="571"/>
                    <a:pt x="317" y="571"/>
                  </a:cubicBezTo>
                  <a:cubicBezTo>
                    <a:pt x="475" y="571"/>
                    <a:pt x="602" y="444"/>
                    <a:pt x="602" y="286"/>
                  </a:cubicBezTo>
                  <a:cubicBezTo>
                    <a:pt x="602" y="128"/>
                    <a:pt x="475" y="1"/>
                    <a:pt x="31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5"/>
            <p:cNvSpPr/>
            <p:nvPr/>
          </p:nvSpPr>
          <p:spPr>
            <a:xfrm>
              <a:off x="1869549" y="2448929"/>
              <a:ext cx="321765" cy="17848"/>
            </a:xfrm>
            <a:custGeom>
              <a:avLst/>
              <a:gdLst/>
              <a:ahLst/>
              <a:cxnLst/>
              <a:rect l="l" t="t" r="r" b="b"/>
              <a:pathLst>
                <a:path w="10294" h="571" extrusionOk="0">
                  <a:moveTo>
                    <a:pt x="286" y="1"/>
                  </a:moveTo>
                  <a:cubicBezTo>
                    <a:pt x="127" y="1"/>
                    <a:pt x="1" y="128"/>
                    <a:pt x="1" y="286"/>
                  </a:cubicBezTo>
                  <a:cubicBezTo>
                    <a:pt x="1" y="444"/>
                    <a:pt x="159" y="571"/>
                    <a:pt x="349" y="571"/>
                  </a:cubicBezTo>
                  <a:cubicBezTo>
                    <a:pt x="507" y="571"/>
                    <a:pt x="634" y="444"/>
                    <a:pt x="634" y="286"/>
                  </a:cubicBezTo>
                  <a:cubicBezTo>
                    <a:pt x="634" y="128"/>
                    <a:pt x="507" y="1"/>
                    <a:pt x="317" y="1"/>
                  </a:cubicBezTo>
                  <a:close/>
                  <a:moveTo>
                    <a:pt x="1901" y="1"/>
                  </a:moveTo>
                  <a:cubicBezTo>
                    <a:pt x="1742" y="1"/>
                    <a:pt x="1616" y="128"/>
                    <a:pt x="1616" y="286"/>
                  </a:cubicBezTo>
                  <a:cubicBezTo>
                    <a:pt x="1616" y="444"/>
                    <a:pt x="1774" y="571"/>
                    <a:pt x="1932" y="571"/>
                  </a:cubicBezTo>
                  <a:cubicBezTo>
                    <a:pt x="2122" y="571"/>
                    <a:pt x="2249" y="444"/>
                    <a:pt x="2249" y="286"/>
                  </a:cubicBezTo>
                  <a:cubicBezTo>
                    <a:pt x="2249" y="128"/>
                    <a:pt x="2091" y="1"/>
                    <a:pt x="1932" y="1"/>
                  </a:cubicBezTo>
                  <a:close/>
                  <a:moveTo>
                    <a:pt x="3516" y="1"/>
                  </a:moveTo>
                  <a:cubicBezTo>
                    <a:pt x="3358" y="1"/>
                    <a:pt x="3231" y="128"/>
                    <a:pt x="3231" y="286"/>
                  </a:cubicBezTo>
                  <a:cubicBezTo>
                    <a:pt x="3231" y="444"/>
                    <a:pt x="3389" y="571"/>
                    <a:pt x="3548" y="571"/>
                  </a:cubicBezTo>
                  <a:cubicBezTo>
                    <a:pt x="3706" y="571"/>
                    <a:pt x="3864" y="444"/>
                    <a:pt x="3864" y="286"/>
                  </a:cubicBezTo>
                  <a:cubicBezTo>
                    <a:pt x="3864" y="128"/>
                    <a:pt x="3706" y="1"/>
                    <a:pt x="3548" y="1"/>
                  </a:cubicBezTo>
                  <a:close/>
                  <a:moveTo>
                    <a:pt x="5131" y="1"/>
                  </a:moveTo>
                  <a:cubicBezTo>
                    <a:pt x="4973" y="1"/>
                    <a:pt x="4846" y="128"/>
                    <a:pt x="4846" y="286"/>
                  </a:cubicBezTo>
                  <a:cubicBezTo>
                    <a:pt x="4846" y="444"/>
                    <a:pt x="5004" y="571"/>
                    <a:pt x="5163" y="571"/>
                  </a:cubicBezTo>
                  <a:cubicBezTo>
                    <a:pt x="5321" y="571"/>
                    <a:pt x="5448" y="444"/>
                    <a:pt x="5448" y="286"/>
                  </a:cubicBezTo>
                  <a:cubicBezTo>
                    <a:pt x="5448" y="128"/>
                    <a:pt x="5321" y="1"/>
                    <a:pt x="5163" y="1"/>
                  </a:cubicBezTo>
                  <a:close/>
                  <a:moveTo>
                    <a:pt x="6746" y="1"/>
                  </a:moveTo>
                  <a:cubicBezTo>
                    <a:pt x="6556" y="1"/>
                    <a:pt x="6461" y="128"/>
                    <a:pt x="6461" y="286"/>
                  </a:cubicBezTo>
                  <a:cubicBezTo>
                    <a:pt x="6461" y="444"/>
                    <a:pt x="6619" y="571"/>
                    <a:pt x="6778" y="571"/>
                  </a:cubicBezTo>
                  <a:cubicBezTo>
                    <a:pt x="6936" y="571"/>
                    <a:pt x="7063" y="444"/>
                    <a:pt x="7063" y="286"/>
                  </a:cubicBezTo>
                  <a:cubicBezTo>
                    <a:pt x="7063" y="128"/>
                    <a:pt x="6936" y="1"/>
                    <a:pt x="6778" y="1"/>
                  </a:cubicBezTo>
                  <a:close/>
                  <a:moveTo>
                    <a:pt x="8330" y="1"/>
                  </a:moveTo>
                  <a:cubicBezTo>
                    <a:pt x="8171" y="1"/>
                    <a:pt x="8076" y="128"/>
                    <a:pt x="8076" y="286"/>
                  </a:cubicBezTo>
                  <a:cubicBezTo>
                    <a:pt x="8076" y="444"/>
                    <a:pt x="8235" y="571"/>
                    <a:pt x="8393" y="571"/>
                  </a:cubicBezTo>
                  <a:cubicBezTo>
                    <a:pt x="8551" y="571"/>
                    <a:pt x="8678" y="444"/>
                    <a:pt x="8678" y="286"/>
                  </a:cubicBezTo>
                  <a:cubicBezTo>
                    <a:pt x="8678" y="128"/>
                    <a:pt x="8551" y="1"/>
                    <a:pt x="8393" y="1"/>
                  </a:cubicBezTo>
                  <a:close/>
                  <a:moveTo>
                    <a:pt x="9945" y="1"/>
                  </a:moveTo>
                  <a:cubicBezTo>
                    <a:pt x="9786" y="1"/>
                    <a:pt x="9691" y="128"/>
                    <a:pt x="9691" y="286"/>
                  </a:cubicBezTo>
                  <a:cubicBezTo>
                    <a:pt x="9691" y="444"/>
                    <a:pt x="9850" y="571"/>
                    <a:pt x="10008" y="571"/>
                  </a:cubicBezTo>
                  <a:cubicBezTo>
                    <a:pt x="10166" y="571"/>
                    <a:pt x="10293" y="444"/>
                    <a:pt x="10293" y="286"/>
                  </a:cubicBezTo>
                  <a:cubicBezTo>
                    <a:pt x="10293" y="128"/>
                    <a:pt x="10166" y="1"/>
                    <a:pt x="1000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5"/>
            <p:cNvSpPr/>
            <p:nvPr/>
          </p:nvSpPr>
          <p:spPr>
            <a:xfrm>
              <a:off x="2221946" y="2448929"/>
              <a:ext cx="18848" cy="17848"/>
            </a:xfrm>
            <a:custGeom>
              <a:avLst/>
              <a:gdLst/>
              <a:ahLst/>
              <a:cxnLst/>
              <a:rect l="l" t="t" r="r" b="b"/>
              <a:pathLst>
                <a:path w="603" h="571" extrusionOk="0">
                  <a:moveTo>
                    <a:pt x="286" y="1"/>
                  </a:moveTo>
                  <a:cubicBezTo>
                    <a:pt x="127" y="1"/>
                    <a:pt x="1" y="128"/>
                    <a:pt x="1" y="286"/>
                  </a:cubicBezTo>
                  <a:cubicBezTo>
                    <a:pt x="1" y="444"/>
                    <a:pt x="159" y="571"/>
                    <a:pt x="317" y="571"/>
                  </a:cubicBezTo>
                  <a:cubicBezTo>
                    <a:pt x="476" y="571"/>
                    <a:pt x="602" y="444"/>
                    <a:pt x="602" y="286"/>
                  </a:cubicBezTo>
                  <a:cubicBezTo>
                    <a:pt x="602" y="128"/>
                    <a:pt x="476" y="1"/>
                    <a:pt x="31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5" name="Google Shape;1915;p45"/>
          <p:cNvGrpSpPr/>
          <p:nvPr/>
        </p:nvGrpSpPr>
        <p:grpSpPr>
          <a:xfrm>
            <a:off x="4882286" y="2677529"/>
            <a:ext cx="420726" cy="17848"/>
            <a:chOff x="5050094" y="2448929"/>
            <a:chExt cx="420726" cy="17848"/>
          </a:xfrm>
        </p:grpSpPr>
        <p:sp>
          <p:nvSpPr>
            <p:cNvPr id="1916" name="Google Shape;1916;p45"/>
            <p:cNvSpPr/>
            <p:nvPr/>
          </p:nvSpPr>
          <p:spPr>
            <a:xfrm>
              <a:off x="5050094" y="2448929"/>
              <a:ext cx="18848" cy="17848"/>
            </a:xfrm>
            <a:custGeom>
              <a:avLst/>
              <a:gdLst/>
              <a:ahLst/>
              <a:cxnLst/>
              <a:rect l="l" t="t" r="r" b="b"/>
              <a:pathLst>
                <a:path w="603" h="571" extrusionOk="0">
                  <a:moveTo>
                    <a:pt x="285" y="1"/>
                  </a:moveTo>
                  <a:cubicBezTo>
                    <a:pt x="127" y="1"/>
                    <a:pt x="0" y="128"/>
                    <a:pt x="0" y="286"/>
                  </a:cubicBezTo>
                  <a:cubicBezTo>
                    <a:pt x="0" y="444"/>
                    <a:pt x="127" y="571"/>
                    <a:pt x="285" y="571"/>
                  </a:cubicBezTo>
                  <a:cubicBezTo>
                    <a:pt x="475" y="571"/>
                    <a:pt x="602" y="444"/>
                    <a:pt x="602" y="286"/>
                  </a:cubicBezTo>
                  <a:cubicBezTo>
                    <a:pt x="602" y="128"/>
                    <a:pt x="475" y="1"/>
                    <a:pt x="317"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5"/>
            <p:cNvSpPr/>
            <p:nvPr/>
          </p:nvSpPr>
          <p:spPr>
            <a:xfrm>
              <a:off x="5099574" y="2448929"/>
              <a:ext cx="321765" cy="17848"/>
            </a:xfrm>
            <a:custGeom>
              <a:avLst/>
              <a:gdLst/>
              <a:ahLst/>
              <a:cxnLst/>
              <a:rect l="l" t="t" r="r" b="b"/>
              <a:pathLst>
                <a:path w="10294" h="571" extrusionOk="0">
                  <a:moveTo>
                    <a:pt x="286" y="1"/>
                  </a:moveTo>
                  <a:cubicBezTo>
                    <a:pt x="127" y="1"/>
                    <a:pt x="1" y="128"/>
                    <a:pt x="1" y="286"/>
                  </a:cubicBezTo>
                  <a:cubicBezTo>
                    <a:pt x="1" y="444"/>
                    <a:pt x="159" y="571"/>
                    <a:pt x="317" y="571"/>
                  </a:cubicBezTo>
                  <a:cubicBezTo>
                    <a:pt x="476" y="571"/>
                    <a:pt x="634" y="444"/>
                    <a:pt x="634" y="286"/>
                  </a:cubicBezTo>
                  <a:cubicBezTo>
                    <a:pt x="634" y="128"/>
                    <a:pt x="476" y="1"/>
                    <a:pt x="317" y="1"/>
                  </a:cubicBezTo>
                  <a:close/>
                  <a:moveTo>
                    <a:pt x="1901" y="1"/>
                  </a:moveTo>
                  <a:cubicBezTo>
                    <a:pt x="1743" y="1"/>
                    <a:pt x="1616" y="128"/>
                    <a:pt x="1616" y="286"/>
                  </a:cubicBezTo>
                  <a:cubicBezTo>
                    <a:pt x="1616" y="444"/>
                    <a:pt x="1774" y="571"/>
                    <a:pt x="1933" y="571"/>
                  </a:cubicBezTo>
                  <a:cubicBezTo>
                    <a:pt x="2091" y="571"/>
                    <a:pt x="2218" y="444"/>
                    <a:pt x="2218" y="286"/>
                  </a:cubicBezTo>
                  <a:cubicBezTo>
                    <a:pt x="2218" y="128"/>
                    <a:pt x="2091" y="1"/>
                    <a:pt x="1933" y="1"/>
                  </a:cubicBezTo>
                  <a:close/>
                  <a:moveTo>
                    <a:pt x="3516" y="1"/>
                  </a:moveTo>
                  <a:cubicBezTo>
                    <a:pt x="3358" y="1"/>
                    <a:pt x="3231" y="128"/>
                    <a:pt x="3231" y="286"/>
                  </a:cubicBezTo>
                  <a:cubicBezTo>
                    <a:pt x="3231" y="444"/>
                    <a:pt x="3389" y="571"/>
                    <a:pt x="3548" y="571"/>
                  </a:cubicBezTo>
                  <a:cubicBezTo>
                    <a:pt x="3706" y="571"/>
                    <a:pt x="3833" y="444"/>
                    <a:pt x="3833" y="286"/>
                  </a:cubicBezTo>
                  <a:cubicBezTo>
                    <a:pt x="3833" y="128"/>
                    <a:pt x="3706" y="1"/>
                    <a:pt x="3548" y="1"/>
                  </a:cubicBezTo>
                  <a:close/>
                  <a:moveTo>
                    <a:pt x="5131" y="1"/>
                  </a:moveTo>
                  <a:cubicBezTo>
                    <a:pt x="4941" y="1"/>
                    <a:pt x="4846" y="128"/>
                    <a:pt x="4846" y="286"/>
                  </a:cubicBezTo>
                  <a:cubicBezTo>
                    <a:pt x="4846" y="444"/>
                    <a:pt x="5004" y="571"/>
                    <a:pt x="5163" y="571"/>
                  </a:cubicBezTo>
                  <a:cubicBezTo>
                    <a:pt x="5321" y="571"/>
                    <a:pt x="5448" y="444"/>
                    <a:pt x="5448" y="286"/>
                  </a:cubicBezTo>
                  <a:cubicBezTo>
                    <a:pt x="5448" y="128"/>
                    <a:pt x="5321" y="1"/>
                    <a:pt x="5163" y="1"/>
                  </a:cubicBezTo>
                  <a:close/>
                  <a:moveTo>
                    <a:pt x="6715" y="1"/>
                  </a:moveTo>
                  <a:cubicBezTo>
                    <a:pt x="6556" y="1"/>
                    <a:pt x="6461" y="128"/>
                    <a:pt x="6461" y="286"/>
                  </a:cubicBezTo>
                  <a:cubicBezTo>
                    <a:pt x="6461" y="444"/>
                    <a:pt x="6588" y="571"/>
                    <a:pt x="6778" y="571"/>
                  </a:cubicBezTo>
                  <a:cubicBezTo>
                    <a:pt x="6936" y="571"/>
                    <a:pt x="7063" y="444"/>
                    <a:pt x="7063" y="286"/>
                  </a:cubicBezTo>
                  <a:cubicBezTo>
                    <a:pt x="7063" y="128"/>
                    <a:pt x="6936" y="1"/>
                    <a:pt x="6778" y="1"/>
                  </a:cubicBezTo>
                  <a:close/>
                  <a:moveTo>
                    <a:pt x="8330" y="1"/>
                  </a:moveTo>
                  <a:cubicBezTo>
                    <a:pt x="8171" y="1"/>
                    <a:pt x="8045" y="128"/>
                    <a:pt x="8045" y="286"/>
                  </a:cubicBezTo>
                  <a:cubicBezTo>
                    <a:pt x="8045" y="444"/>
                    <a:pt x="8203" y="571"/>
                    <a:pt x="8361" y="571"/>
                  </a:cubicBezTo>
                  <a:cubicBezTo>
                    <a:pt x="8551" y="571"/>
                    <a:pt x="8678" y="444"/>
                    <a:pt x="8678" y="286"/>
                  </a:cubicBezTo>
                  <a:cubicBezTo>
                    <a:pt x="8678" y="128"/>
                    <a:pt x="8551" y="1"/>
                    <a:pt x="8361" y="1"/>
                  </a:cubicBezTo>
                  <a:close/>
                  <a:moveTo>
                    <a:pt x="9945" y="1"/>
                  </a:moveTo>
                  <a:cubicBezTo>
                    <a:pt x="9787" y="1"/>
                    <a:pt x="9660" y="128"/>
                    <a:pt x="9660" y="286"/>
                  </a:cubicBezTo>
                  <a:cubicBezTo>
                    <a:pt x="9660" y="444"/>
                    <a:pt x="9818" y="571"/>
                    <a:pt x="9977" y="571"/>
                  </a:cubicBezTo>
                  <a:cubicBezTo>
                    <a:pt x="10167" y="571"/>
                    <a:pt x="10293" y="444"/>
                    <a:pt x="10293" y="286"/>
                  </a:cubicBezTo>
                  <a:cubicBezTo>
                    <a:pt x="10293" y="128"/>
                    <a:pt x="10135" y="1"/>
                    <a:pt x="9977"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5"/>
            <p:cNvSpPr/>
            <p:nvPr/>
          </p:nvSpPr>
          <p:spPr>
            <a:xfrm>
              <a:off x="5451971" y="2448929"/>
              <a:ext cx="18848" cy="17848"/>
            </a:xfrm>
            <a:custGeom>
              <a:avLst/>
              <a:gdLst/>
              <a:ahLst/>
              <a:cxnLst/>
              <a:rect l="l" t="t" r="r" b="b"/>
              <a:pathLst>
                <a:path w="603" h="571" extrusionOk="0">
                  <a:moveTo>
                    <a:pt x="286" y="1"/>
                  </a:moveTo>
                  <a:cubicBezTo>
                    <a:pt x="128" y="1"/>
                    <a:pt x="1" y="128"/>
                    <a:pt x="1" y="286"/>
                  </a:cubicBezTo>
                  <a:cubicBezTo>
                    <a:pt x="1" y="444"/>
                    <a:pt x="128" y="571"/>
                    <a:pt x="318" y="571"/>
                  </a:cubicBezTo>
                  <a:cubicBezTo>
                    <a:pt x="476" y="571"/>
                    <a:pt x="603" y="444"/>
                    <a:pt x="603" y="286"/>
                  </a:cubicBezTo>
                  <a:cubicBezTo>
                    <a:pt x="603" y="128"/>
                    <a:pt x="476" y="1"/>
                    <a:pt x="31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45"/>
          <p:cNvGrpSpPr/>
          <p:nvPr/>
        </p:nvGrpSpPr>
        <p:grpSpPr>
          <a:xfrm>
            <a:off x="3388660" y="2677529"/>
            <a:ext cx="421726" cy="17848"/>
            <a:chOff x="3434581" y="2448929"/>
            <a:chExt cx="421726" cy="17848"/>
          </a:xfrm>
        </p:grpSpPr>
        <p:sp>
          <p:nvSpPr>
            <p:cNvPr id="1920" name="Google Shape;1920;p45"/>
            <p:cNvSpPr/>
            <p:nvPr/>
          </p:nvSpPr>
          <p:spPr>
            <a:xfrm>
              <a:off x="3434581" y="2448929"/>
              <a:ext cx="19817" cy="17848"/>
            </a:xfrm>
            <a:custGeom>
              <a:avLst/>
              <a:gdLst/>
              <a:ahLst/>
              <a:cxnLst/>
              <a:rect l="l" t="t" r="r" b="b"/>
              <a:pathLst>
                <a:path w="634" h="571" extrusionOk="0">
                  <a:moveTo>
                    <a:pt x="317" y="1"/>
                  </a:moveTo>
                  <a:cubicBezTo>
                    <a:pt x="127" y="1"/>
                    <a:pt x="0" y="128"/>
                    <a:pt x="0" y="286"/>
                  </a:cubicBezTo>
                  <a:cubicBezTo>
                    <a:pt x="0" y="444"/>
                    <a:pt x="159" y="571"/>
                    <a:pt x="317" y="571"/>
                  </a:cubicBezTo>
                  <a:cubicBezTo>
                    <a:pt x="475" y="571"/>
                    <a:pt x="634" y="444"/>
                    <a:pt x="634" y="286"/>
                  </a:cubicBezTo>
                  <a:cubicBezTo>
                    <a:pt x="634" y="128"/>
                    <a:pt x="475" y="1"/>
                    <a:pt x="31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5"/>
            <p:cNvSpPr/>
            <p:nvPr/>
          </p:nvSpPr>
          <p:spPr>
            <a:xfrm>
              <a:off x="3485062" y="2448929"/>
              <a:ext cx="320764" cy="17848"/>
            </a:xfrm>
            <a:custGeom>
              <a:avLst/>
              <a:gdLst/>
              <a:ahLst/>
              <a:cxnLst/>
              <a:rect l="l" t="t" r="r" b="b"/>
              <a:pathLst>
                <a:path w="10262" h="571" extrusionOk="0">
                  <a:moveTo>
                    <a:pt x="286" y="1"/>
                  </a:moveTo>
                  <a:cubicBezTo>
                    <a:pt x="127" y="1"/>
                    <a:pt x="1" y="128"/>
                    <a:pt x="1" y="286"/>
                  </a:cubicBezTo>
                  <a:cubicBezTo>
                    <a:pt x="1" y="444"/>
                    <a:pt x="159" y="571"/>
                    <a:pt x="317" y="571"/>
                  </a:cubicBezTo>
                  <a:cubicBezTo>
                    <a:pt x="476" y="571"/>
                    <a:pt x="602" y="444"/>
                    <a:pt x="602" y="286"/>
                  </a:cubicBezTo>
                  <a:cubicBezTo>
                    <a:pt x="602" y="128"/>
                    <a:pt x="476" y="1"/>
                    <a:pt x="317" y="1"/>
                  </a:cubicBezTo>
                  <a:close/>
                  <a:moveTo>
                    <a:pt x="1901" y="1"/>
                  </a:moveTo>
                  <a:cubicBezTo>
                    <a:pt x="1711" y="1"/>
                    <a:pt x="1616" y="128"/>
                    <a:pt x="1616" y="286"/>
                  </a:cubicBezTo>
                  <a:cubicBezTo>
                    <a:pt x="1616" y="444"/>
                    <a:pt x="1774" y="571"/>
                    <a:pt x="1932" y="571"/>
                  </a:cubicBezTo>
                  <a:cubicBezTo>
                    <a:pt x="2091" y="571"/>
                    <a:pt x="2217" y="444"/>
                    <a:pt x="2217" y="286"/>
                  </a:cubicBezTo>
                  <a:cubicBezTo>
                    <a:pt x="2217" y="128"/>
                    <a:pt x="2091" y="1"/>
                    <a:pt x="1932" y="1"/>
                  </a:cubicBezTo>
                  <a:close/>
                  <a:moveTo>
                    <a:pt x="3484" y="1"/>
                  </a:moveTo>
                  <a:cubicBezTo>
                    <a:pt x="3326" y="1"/>
                    <a:pt x="3231" y="128"/>
                    <a:pt x="3231" y="286"/>
                  </a:cubicBezTo>
                  <a:cubicBezTo>
                    <a:pt x="3231" y="444"/>
                    <a:pt x="3357" y="571"/>
                    <a:pt x="3547" y="571"/>
                  </a:cubicBezTo>
                  <a:cubicBezTo>
                    <a:pt x="3706" y="571"/>
                    <a:pt x="3832" y="444"/>
                    <a:pt x="3832" y="286"/>
                  </a:cubicBezTo>
                  <a:cubicBezTo>
                    <a:pt x="3832" y="128"/>
                    <a:pt x="3706" y="1"/>
                    <a:pt x="3547" y="1"/>
                  </a:cubicBezTo>
                  <a:close/>
                  <a:moveTo>
                    <a:pt x="5099" y="1"/>
                  </a:moveTo>
                  <a:cubicBezTo>
                    <a:pt x="4941" y="1"/>
                    <a:pt x="4814" y="128"/>
                    <a:pt x="4814" y="286"/>
                  </a:cubicBezTo>
                  <a:cubicBezTo>
                    <a:pt x="4814" y="444"/>
                    <a:pt x="4973" y="571"/>
                    <a:pt x="5131" y="571"/>
                  </a:cubicBezTo>
                  <a:cubicBezTo>
                    <a:pt x="5321" y="571"/>
                    <a:pt x="5448" y="444"/>
                    <a:pt x="5448" y="286"/>
                  </a:cubicBezTo>
                  <a:cubicBezTo>
                    <a:pt x="5448" y="128"/>
                    <a:pt x="5321" y="1"/>
                    <a:pt x="5131" y="1"/>
                  </a:cubicBezTo>
                  <a:close/>
                  <a:moveTo>
                    <a:pt x="6714" y="1"/>
                  </a:moveTo>
                  <a:cubicBezTo>
                    <a:pt x="6556" y="1"/>
                    <a:pt x="6429" y="128"/>
                    <a:pt x="6429" y="286"/>
                  </a:cubicBezTo>
                  <a:cubicBezTo>
                    <a:pt x="6429" y="444"/>
                    <a:pt x="6588" y="571"/>
                    <a:pt x="6746" y="571"/>
                  </a:cubicBezTo>
                  <a:cubicBezTo>
                    <a:pt x="6904" y="571"/>
                    <a:pt x="7063" y="444"/>
                    <a:pt x="7063" y="286"/>
                  </a:cubicBezTo>
                  <a:cubicBezTo>
                    <a:pt x="7063" y="128"/>
                    <a:pt x="6904" y="1"/>
                    <a:pt x="6746" y="1"/>
                  </a:cubicBezTo>
                  <a:close/>
                  <a:moveTo>
                    <a:pt x="8329" y="1"/>
                  </a:moveTo>
                  <a:cubicBezTo>
                    <a:pt x="8171" y="1"/>
                    <a:pt x="8044" y="128"/>
                    <a:pt x="8044" y="286"/>
                  </a:cubicBezTo>
                  <a:cubicBezTo>
                    <a:pt x="8044" y="444"/>
                    <a:pt x="8203" y="571"/>
                    <a:pt x="8361" y="571"/>
                  </a:cubicBezTo>
                  <a:cubicBezTo>
                    <a:pt x="8519" y="571"/>
                    <a:pt x="8678" y="444"/>
                    <a:pt x="8678" y="286"/>
                  </a:cubicBezTo>
                  <a:cubicBezTo>
                    <a:pt x="8678" y="128"/>
                    <a:pt x="8519" y="1"/>
                    <a:pt x="8361" y="1"/>
                  </a:cubicBezTo>
                  <a:close/>
                  <a:moveTo>
                    <a:pt x="9945" y="1"/>
                  </a:moveTo>
                  <a:cubicBezTo>
                    <a:pt x="9786" y="1"/>
                    <a:pt x="9660" y="128"/>
                    <a:pt x="9660" y="286"/>
                  </a:cubicBezTo>
                  <a:cubicBezTo>
                    <a:pt x="9660" y="444"/>
                    <a:pt x="9818" y="571"/>
                    <a:pt x="9976" y="571"/>
                  </a:cubicBezTo>
                  <a:cubicBezTo>
                    <a:pt x="10135" y="571"/>
                    <a:pt x="10261" y="444"/>
                    <a:pt x="10261" y="286"/>
                  </a:cubicBezTo>
                  <a:cubicBezTo>
                    <a:pt x="10261" y="128"/>
                    <a:pt x="10135" y="1"/>
                    <a:pt x="9976"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5"/>
            <p:cNvSpPr/>
            <p:nvPr/>
          </p:nvSpPr>
          <p:spPr>
            <a:xfrm>
              <a:off x="3837459" y="2448929"/>
              <a:ext cx="18848" cy="17848"/>
            </a:xfrm>
            <a:custGeom>
              <a:avLst/>
              <a:gdLst/>
              <a:ahLst/>
              <a:cxnLst/>
              <a:rect l="l" t="t" r="r" b="b"/>
              <a:pathLst>
                <a:path w="603" h="571" extrusionOk="0">
                  <a:moveTo>
                    <a:pt x="286" y="1"/>
                  </a:moveTo>
                  <a:cubicBezTo>
                    <a:pt x="96" y="1"/>
                    <a:pt x="1" y="128"/>
                    <a:pt x="1" y="286"/>
                  </a:cubicBezTo>
                  <a:cubicBezTo>
                    <a:pt x="1" y="444"/>
                    <a:pt x="127" y="571"/>
                    <a:pt x="286" y="571"/>
                  </a:cubicBezTo>
                  <a:cubicBezTo>
                    <a:pt x="444" y="571"/>
                    <a:pt x="602" y="444"/>
                    <a:pt x="602" y="286"/>
                  </a:cubicBezTo>
                  <a:cubicBezTo>
                    <a:pt x="602" y="128"/>
                    <a:pt x="444" y="1"/>
                    <a:pt x="286"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3" name="Google Shape;1923;p45"/>
          <p:cNvSpPr txBox="1">
            <a:spLocks noGrp="1"/>
          </p:cNvSpPr>
          <p:nvPr>
            <p:ph type="title"/>
          </p:nvPr>
        </p:nvSpPr>
        <p:spPr>
          <a:xfrm>
            <a:off x="1128450" y="1405175"/>
            <a:ext cx="49422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t>Aktivita: detektiv soc. sítí</a:t>
            </a:r>
            <a:endParaRPr dirty="0"/>
          </a:p>
        </p:txBody>
      </p:sp>
      <p:grpSp>
        <p:nvGrpSpPr>
          <p:cNvPr id="1924" name="Google Shape;1924;p45"/>
          <p:cNvGrpSpPr/>
          <p:nvPr/>
        </p:nvGrpSpPr>
        <p:grpSpPr>
          <a:xfrm>
            <a:off x="6286787" y="2547199"/>
            <a:ext cx="3057035" cy="2366980"/>
            <a:chOff x="74312" y="214924"/>
            <a:chExt cx="3057035" cy="2366980"/>
          </a:xfrm>
        </p:grpSpPr>
        <p:sp>
          <p:nvSpPr>
            <p:cNvPr id="1925" name="Google Shape;1925;p45"/>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5"/>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5"/>
            <p:cNvSpPr/>
            <p:nvPr/>
          </p:nvSpPr>
          <p:spPr>
            <a:xfrm>
              <a:off x="297780" y="215392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5"/>
            <p:cNvSpPr/>
            <p:nvPr/>
          </p:nvSpPr>
          <p:spPr>
            <a:xfrm>
              <a:off x="393396" y="214924"/>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5"/>
            <p:cNvSpPr/>
            <p:nvPr/>
          </p:nvSpPr>
          <p:spPr>
            <a:xfrm>
              <a:off x="3027155" y="4940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5"/>
            <p:cNvSpPr/>
            <p:nvPr/>
          </p:nvSpPr>
          <p:spPr>
            <a:xfrm>
              <a:off x="1591685" y="247771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5"/>
            <p:cNvSpPr/>
            <p:nvPr/>
          </p:nvSpPr>
          <p:spPr>
            <a:xfrm>
              <a:off x="845995" y="1126553"/>
              <a:ext cx="104193" cy="104193"/>
            </a:xfrm>
            <a:custGeom>
              <a:avLst/>
              <a:gdLst/>
              <a:ahLst/>
              <a:cxnLst/>
              <a:rect l="l" t="t" r="r" b="b"/>
              <a:pathLst>
                <a:path w="3485" h="3485" extrusionOk="0">
                  <a:moveTo>
                    <a:pt x="1743" y="1"/>
                  </a:moveTo>
                  <a:cubicBezTo>
                    <a:pt x="1458" y="1"/>
                    <a:pt x="1236" y="223"/>
                    <a:pt x="1236" y="508"/>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8" y="3485"/>
                    <a:pt x="1743" y="3485"/>
                  </a:cubicBezTo>
                  <a:cubicBezTo>
                    <a:pt x="2028" y="3485"/>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2028"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5"/>
            <p:cNvSpPr/>
            <p:nvPr/>
          </p:nvSpPr>
          <p:spPr>
            <a:xfrm>
              <a:off x="74312" y="1338656"/>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5"/>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5"/>
            <p:cNvSpPr/>
            <p:nvPr/>
          </p:nvSpPr>
          <p:spPr>
            <a:xfrm>
              <a:off x="2374049" y="1126552"/>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5"/>
            <p:cNvSpPr/>
            <p:nvPr/>
          </p:nvSpPr>
          <p:spPr>
            <a:xfrm>
              <a:off x="563861" y="1848078"/>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5"/>
            <p:cNvSpPr/>
            <p:nvPr/>
          </p:nvSpPr>
          <p:spPr>
            <a:xfrm>
              <a:off x="114093" y="795113"/>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45"/>
          <p:cNvSpPr/>
          <p:nvPr/>
        </p:nvSpPr>
        <p:spPr>
          <a:xfrm>
            <a:off x="2053000" y="2151675"/>
            <a:ext cx="106900" cy="125125"/>
          </a:xfrm>
          <a:custGeom>
            <a:avLst/>
            <a:gdLst/>
            <a:ahLst/>
            <a:cxnLst/>
            <a:rect l="l" t="t" r="r" b="b"/>
            <a:pathLst>
              <a:path w="4276" h="5005" extrusionOk="0">
                <a:moveTo>
                  <a:pt x="3864" y="1"/>
                </a:moveTo>
                <a:lnTo>
                  <a:pt x="1" y="3928"/>
                </a:lnTo>
                <a:lnTo>
                  <a:pt x="4276" y="5005"/>
                </a:lnTo>
                <a:lnTo>
                  <a:pt x="4276" y="5005"/>
                </a:lnTo>
                <a:lnTo>
                  <a:pt x="3864"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5"/>
          <p:cNvSpPr/>
          <p:nvPr/>
        </p:nvSpPr>
        <p:spPr>
          <a:xfrm>
            <a:off x="3606175" y="3596350"/>
            <a:ext cx="159175" cy="137775"/>
          </a:xfrm>
          <a:custGeom>
            <a:avLst/>
            <a:gdLst/>
            <a:ahLst/>
            <a:cxnLst/>
            <a:rect l="l" t="t" r="r" b="b"/>
            <a:pathLst>
              <a:path w="6367" h="5511" extrusionOk="0">
                <a:moveTo>
                  <a:pt x="6366" y="0"/>
                </a:moveTo>
                <a:lnTo>
                  <a:pt x="1" y="697"/>
                </a:lnTo>
                <a:lnTo>
                  <a:pt x="3738" y="5511"/>
                </a:lnTo>
                <a:lnTo>
                  <a:pt x="6366" y="0"/>
                </a:ln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5"/>
          <p:cNvSpPr/>
          <p:nvPr/>
        </p:nvSpPr>
        <p:spPr>
          <a:xfrm rot="4735091">
            <a:off x="5188780" y="2019607"/>
            <a:ext cx="159166" cy="137767"/>
          </a:xfrm>
          <a:custGeom>
            <a:avLst/>
            <a:gdLst/>
            <a:ahLst/>
            <a:cxnLst/>
            <a:rect l="l" t="t" r="r" b="b"/>
            <a:pathLst>
              <a:path w="6367" h="5511" extrusionOk="0">
                <a:moveTo>
                  <a:pt x="6366" y="0"/>
                </a:moveTo>
                <a:lnTo>
                  <a:pt x="1" y="697"/>
                </a:lnTo>
                <a:lnTo>
                  <a:pt x="3738" y="5511"/>
                </a:lnTo>
                <a:lnTo>
                  <a:pt x="636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5"/>
          <p:cNvSpPr txBox="1">
            <a:spLocks noGrp="1"/>
          </p:cNvSpPr>
          <p:nvPr>
            <p:ph type="body" idx="4294967295"/>
          </p:nvPr>
        </p:nvSpPr>
        <p:spPr>
          <a:xfrm>
            <a:off x="1477225" y="2088490"/>
            <a:ext cx="3967886" cy="121587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CZ" sz="1300" dirty="0">
                <a:solidFill>
                  <a:srgbClr val="2A438C"/>
                </a:solidFill>
              </a:rPr>
              <a:t>Jedním z nejméně zkoumaných atributů soc. sítí je dopad obsahů. Rozdělte se na dvě skupiny a během 15 minut </a:t>
            </a:r>
            <a:r>
              <a:rPr lang="cs-CZ" sz="1300" dirty="0" err="1">
                <a:solidFill>
                  <a:srgbClr val="2A438C"/>
                </a:solidFill>
              </a:rPr>
              <a:t>proscrollujte</a:t>
            </a:r>
            <a:r>
              <a:rPr lang="cs-CZ" sz="1300" dirty="0">
                <a:solidFill>
                  <a:srgbClr val="2A438C"/>
                </a:solidFill>
              </a:rPr>
              <a:t> společně své sociální sítě – je jedno které – jedna skupina se zaměří na obsahy, které by mohly mít pozitivní dopad a druhá na obsahy, které by mohly mít negativní dopad. Klidně si při tom dělejte screenshoty obsahu. </a:t>
            </a:r>
            <a:r>
              <a:rPr lang="cs-CZ" sz="1300" dirty="0"/>
              <a:t>Pak si o nich společně povíme a probereme možné dopady.</a:t>
            </a:r>
            <a:endParaRPr sz="13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pis není dostupný.">
            <a:extLst>
              <a:ext uri="{FF2B5EF4-FFF2-40B4-BE49-F238E27FC236}">
                <a16:creationId xmlns:a16="http://schemas.microsoft.com/office/drawing/2014/main" id="{6DAB712C-9B92-1349-3BA8-BBD1AB164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b="28412"/>
          <a:stretch/>
        </p:blipFill>
        <p:spPr bwMode="auto">
          <a:xfrm>
            <a:off x="1128713" y="253093"/>
            <a:ext cx="3075894" cy="4212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pis není dostupný.">
            <a:extLst>
              <a:ext uri="{FF2B5EF4-FFF2-40B4-BE49-F238E27FC236}">
                <a16:creationId xmlns:a16="http://schemas.microsoft.com/office/drawing/2014/main" id="{5C05F11C-38F0-902D-17EB-1CFC16F503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21" b="40635"/>
          <a:stretch/>
        </p:blipFill>
        <p:spPr bwMode="auto">
          <a:xfrm>
            <a:off x="4386263" y="366051"/>
            <a:ext cx="3386137" cy="409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25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pis není dostupný.">
            <a:extLst>
              <a:ext uri="{FF2B5EF4-FFF2-40B4-BE49-F238E27FC236}">
                <a16:creationId xmlns:a16="http://schemas.microsoft.com/office/drawing/2014/main" id="{23AD5545-031D-7E6F-42A7-020990A702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59" b="12063"/>
          <a:stretch/>
        </p:blipFill>
        <p:spPr bwMode="auto">
          <a:xfrm>
            <a:off x="1357313" y="269423"/>
            <a:ext cx="2504394" cy="43315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pis není dostupný.">
            <a:extLst>
              <a:ext uri="{FF2B5EF4-FFF2-40B4-BE49-F238E27FC236}">
                <a16:creationId xmlns:a16="http://schemas.microsoft.com/office/drawing/2014/main" id="{6617FE01-2481-D5B8-7F21-8AB96DB49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96" t="28337" b="41588"/>
          <a:stretch/>
        </p:blipFill>
        <p:spPr bwMode="auto">
          <a:xfrm>
            <a:off x="4188279" y="651090"/>
            <a:ext cx="2441121" cy="1920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pis není dostupný.">
            <a:extLst>
              <a:ext uri="{FF2B5EF4-FFF2-40B4-BE49-F238E27FC236}">
                <a16:creationId xmlns:a16="http://schemas.microsoft.com/office/drawing/2014/main" id="{ABB3A3DB-B882-1FE7-3304-60D61116EE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90" t="15787" b="25396"/>
          <a:stretch/>
        </p:blipFill>
        <p:spPr bwMode="auto">
          <a:xfrm>
            <a:off x="6476390" y="879312"/>
            <a:ext cx="2345574" cy="361309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A99AE3AD-10CB-8F2B-5840-34843153E7E6}"/>
              </a:ext>
            </a:extLst>
          </p:cNvPr>
          <p:cNvSpPr/>
          <p:nvPr/>
        </p:nvSpPr>
        <p:spPr>
          <a:xfrm>
            <a:off x="6537739" y="1360557"/>
            <a:ext cx="799548" cy="291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délník 2">
            <a:extLst>
              <a:ext uri="{FF2B5EF4-FFF2-40B4-BE49-F238E27FC236}">
                <a16:creationId xmlns:a16="http://schemas.microsoft.com/office/drawing/2014/main" id="{124E5F12-2CF1-3186-17AB-462EC2585430}"/>
              </a:ext>
            </a:extLst>
          </p:cNvPr>
          <p:cNvSpPr/>
          <p:nvPr/>
        </p:nvSpPr>
        <p:spPr>
          <a:xfrm>
            <a:off x="6568661" y="2193235"/>
            <a:ext cx="978452" cy="291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délník 3">
            <a:extLst>
              <a:ext uri="{FF2B5EF4-FFF2-40B4-BE49-F238E27FC236}">
                <a16:creationId xmlns:a16="http://schemas.microsoft.com/office/drawing/2014/main" id="{90F4675F-0BC9-476D-4311-496D74A3BB6D}"/>
              </a:ext>
            </a:extLst>
          </p:cNvPr>
          <p:cNvSpPr/>
          <p:nvPr/>
        </p:nvSpPr>
        <p:spPr>
          <a:xfrm>
            <a:off x="6476389" y="3112881"/>
            <a:ext cx="860897" cy="291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délník 4">
            <a:extLst>
              <a:ext uri="{FF2B5EF4-FFF2-40B4-BE49-F238E27FC236}">
                <a16:creationId xmlns:a16="http://schemas.microsoft.com/office/drawing/2014/main" id="{8D02D929-68DC-423B-BA34-A46D79875CE8}"/>
              </a:ext>
            </a:extLst>
          </p:cNvPr>
          <p:cNvSpPr/>
          <p:nvPr/>
        </p:nvSpPr>
        <p:spPr>
          <a:xfrm>
            <a:off x="6442522" y="3835124"/>
            <a:ext cx="1110479" cy="291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88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pis není dostupný.">
            <a:extLst>
              <a:ext uri="{FF2B5EF4-FFF2-40B4-BE49-F238E27FC236}">
                <a16:creationId xmlns:a16="http://schemas.microsoft.com/office/drawing/2014/main" id="{38DC11C2-50A2-7332-BB08-3C331BBD99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57" b="21395"/>
          <a:stretch/>
        </p:blipFill>
        <p:spPr bwMode="auto">
          <a:xfrm>
            <a:off x="1397654" y="125504"/>
            <a:ext cx="2995052" cy="45388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pis není dostupný.">
            <a:extLst>
              <a:ext uri="{FF2B5EF4-FFF2-40B4-BE49-F238E27FC236}">
                <a16:creationId xmlns:a16="http://schemas.microsoft.com/office/drawing/2014/main" id="{A8723E8D-8329-A581-B229-157D047A75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893" b="41264"/>
          <a:stretch/>
        </p:blipFill>
        <p:spPr bwMode="auto">
          <a:xfrm>
            <a:off x="4751296" y="636495"/>
            <a:ext cx="4060576" cy="708212"/>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3D0C012A-FD80-9FB2-8E2D-8B92BBFADBA4}"/>
              </a:ext>
            </a:extLst>
          </p:cNvPr>
          <p:cNvPicPr>
            <a:picLocks noChangeAspect="1"/>
          </p:cNvPicPr>
          <p:nvPr/>
        </p:nvPicPr>
        <p:blipFill>
          <a:blip r:embed="rId4"/>
          <a:stretch>
            <a:fillRect/>
          </a:stretch>
        </p:blipFill>
        <p:spPr>
          <a:xfrm>
            <a:off x="5165821" y="1553663"/>
            <a:ext cx="2005944" cy="2953342"/>
          </a:xfrm>
          <a:prstGeom prst="rect">
            <a:avLst/>
          </a:prstGeom>
        </p:spPr>
      </p:pic>
      <p:pic>
        <p:nvPicPr>
          <p:cNvPr id="5" name="Obrázek 4">
            <a:extLst>
              <a:ext uri="{FF2B5EF4-FFF2-40B4-BE49-F238E27FC236}">
                <a16:creationId xmlns:a16="http://schemas.microsoft.com/office/drawing/2014/main" id="{92DFF107-0902-BD17-D177-C9D8F027D13C}"/>
              </a:ext>
            </a:extLst>
          </p:cNvPr>
          <p:cNvPicPr>
            <a:picLocks noChangeAspect="1"/>
          </p:cNvPicPr>
          <p:nvPr/>
        </p:nvPicPr>
        <p:blipFill>
          <a:blip r:embed="rId5"/>
          <a:stretch>
            <a:fillRect/>
          </a:stretch>
        </p:blipFill>
        <p:spPr>
          <a:xfrm>
            <a:off x="4751296" y="1969829"/>
            <a:ext cx="520727" cy="2121009"/>
          </a:xfrm>
          <a:prstGeom prst="rect">
            <a:avLst/>
          </a:prstGeom>
        </p:spPr>
      </p:pic>
    </p:spTree>
    <p:extLst>
      <p:ext uri="{BB962C8B-B14F-4D97-AF65-F5344CB8AC3E}">
        <p14:creationId xmlns:p14="http://schemas.microsoft.com/office/powerpoint/2010/main" val="275527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654" name="Google Shape;1654;p42"/>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solidFill>
                  <a:srgbClr val="2A438C"/>
                </a:solidFill>
              </a:rPr>
              <a:t>Shrnutí</a:t>
            </a:r>
            <a:endParaRPr dirty="0"/>
          </a:p>
        </p:txBody>
      </p:sp>
      <p:sp>
        <p:nvSpPr>
          <p:cNvPr id="1661" name="Google Shape;1661;p42"/>
          <p:cNvSpPr txBox="1">
            <a:spLocks noGrp="1"/>
          </p:cNvSpPr>
          <p:nvPr>
            <p:ph type="body" idx="4294967295"/>
          </p:nvPr>
        </p:nvSpPr>
        <p:spPr>
          <a:xfrm>
            <a:off x="874811" y="1088921"/>
            <a:ext cx="7534338" cy="3228005"/>
          </a:xfrm>
          <a:prstGeom prst="rect">
            <a:avLst/>
          </a:prstGeom>
        </p:spPr>
        <p:txBody>
          <a:bodyPr spcFirstLastPara="1" wrap="square" lIns="91425" tIns="91425" rIns="91425" bIns="91425" anchor="t" anchorCtr="0">
            <a:noAutofit/>
          </a:bodyPr>
          <a:lstStyle/>
          <a:p>
            <a:pPr marL="285750" indent="-285750">
              <a:lnSpc>
                <a:spcPct val="100000"/>
              </a:lnSpc>
            </a:pPr>
            <a:r>
              <a:rPr lang="cs-CZ" dirty="0">
                <a:solidFill>
                  <a:srgbClr val="2A438C"/>
                </a:solidFill>
              </a:rPr>
              <a:t>Sociální média mají komplexní dopady, které mohou být pozitivní a negativní</a:t>
            </a:r>
          </a:p>
          <a:p>
            <a:pPr marL="285750" indent="-285750">
              <a:lnSpc>
                <a:spcPct val="100000"/>
              </a:lnSpc>
            </a:pPr>
            <a:r>
              <a:rPr lang="cs-CZ" dirty="0"/>
              <a:t>Současné přístupy k měření dopadů sociálních médií jsou nedostatečné a odvíjí se hodně od použité metody zkoumání</a:t>
            </a:r>
          </a:p>
          <a:p>
            <a:pPr marL="285750" indent="-285750">
              <a:lnSpc>
                <a:spcPct val="100000"/>
              </a:lnSpc>
            </a:pPr>
            <a:r>
              <a:rPr lang="cs-CZ" dirty="0"/>
              <a:t>Zdá se, že navzdory pozitivním efektům převažují ty negativní – ve smyslu toho, že čím více používám sítě, tím horší je </a:t>
            </a:r>
            <a:r>
              <a:rPr lang="cs-CZ" dirty="0" err="1"/>
              <a:t>well-being</a:t>
            </a:r>
            <a:r>
              <a:rPr lang="cs-CZ" dirty="0"/>
              <a:t> – tato perspektiva ale nebere v potaz typy používání, obsah, a další důležité faktory</a:t>
            </a:r>
          </a:p>
          <a:p>
            <a:pPr marL="285750" indent="-285750">
              <a:lnSpc>
                <a:spcPct val="100000"/>
              </a:lnSpc>
            </a:pPr>
            <a:r>
              <a:rPr lang="cs-CZ" dirty="0"/>
              <a:t>Z hlediska individuálních změn v chování se neukazuje mezi používáním sítí a </a:t>
            </a:r>
            <a:r>
              <a:rPr lang="cs-CZ" dirty="0" err="1"/>
              <a:t>well-beingem</a:t>
            </a:r>
            <a:r>
              <a:rPr lang="cs-CZ" dirty="0"/>
              <a:t> souvislost</a:t>
            </a:r>
          </a:p>
        </p:txBody>
      </p:sp>
      <p:grpSp>
        <p:nvGrpSpPr>
          <p:cNvPr id="1663" name="Google Shape;1663;p42"/>
          <p:cNvGrpSpPr/>
          <p:nvPr/>
        </p:nvGrpSpPr>
        <p:grpSpPr>
          <a:xfrm>
            <a:off x="8665922" y="3916872"/>
            <a:ext cx="416622" cy="415695"/>
            <a:chOff x="8081647" y="2947372"/>
            <a:chExt cx="416622" cy="415695"/>
          </a:xfrm>
        </p:grpSpPr>
        <p:sp>
          <p:nvSpPr>
            <p:cNvPr id="1664" name="Google Shape;1664;p42"/>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9" name="Google Shape;1669;p42"/>
          <p:cNvGrpSpPr/>
          <p:nvPr/>
        </p:nvGrpSpPr>
        <p:grpSpPr>
          <a:xfrm>
            <a:off x="6345776" y="3916868"/>
            <a:ext cx="524582" cy="483622"/>
            <a:chOff x="4967326" y="4357281"/>
            <a:chExt cx="524582" cy="483622"/>
          </a:xfrm>
        </p:grpSpPr>
        <p:sp>
          <p:nvSpPr>
            <p:cNvPr id="1670" name="Google Shape;1670;p42"/>
            <p:cNvSpPr/>
            <p:nvPr/>
          </p:nvSpPr>
          <p:spPr>
            <a:xfrm>
              <a:off x="4967326" y="4357281"/>
              <a:ext cx="524582" cy="483622"/>
            </a:xfrm>
            <a:custGeom>
              <a:avLst/>
              <a:gdLst/>
              <a:ahLst/>
              <a:cxnLst/>
              <a:rect l="l" t="t" r="r" b="b"/>
              <a:pathLst>
                <a:path w="17546" h="16176" extrusionOk="0">
                  <a:moveTo>
                    <a:pt x="2281" y="1"/>
                  </a:moveTo>
                  <a:cubicBezTo>
                    <a:pt x="1014" y="1"/>
                    <a:pt x="1" y="1014"/>
                    <a:pt x="1" y="2281"/>
                  </a:cubicBezTo>
                  <a:lnTo>
                    <a:pt x="1" y="11591"/>
                  </a:lnTo>
                  <a:cubicBezTo>
                    <a:pt x="1" y="12858"/>
                    <a:pt x="1014" y="13903"/>
                    <a:pt x="2281" y="13903"/>
                  </a:cubicBezTo>
                  <a:lnTo>
                    <a:pt x="6841" y="13903"/>
                  </a:lnTo>
                  <a:cubicBezTo>
                    <a:pt x="7063" y="13903"/>
                    <a:pt x="7285" y="14030"/>
                    <a:pt x="7411" y="14220"/>
                  </a:cubicBezTo>
                  <a:lnTo>
                    <a:pt x="8425" y="15962"/>
                  </a:lnTo>
                  <a:cubicBezTo>
                    <a:pt x="8504" y="16104"/>
                    <a:pt x="8639" y="16175"/>
                    <a:pt x="8773" y="16175"/>
                  </a:cubicBezTo>
                  <a:cubicBezTo>
                    <a:pt x="8908" y="16175"/>
                    <a:pt x="9042" y="16104"/>
                    <a:pt x="9122" y="15962"/>
                  </a:cubicBezTo>
                  <a:lnTo>
                    <a:pt x="10135" y="14220"/>
                  </a:lnTo>
                  <a:cubicBezTo>
                    <a:pt x="10262" y="13998"/>
                    <a:pt x="10452" y="13903"/>
                    <a:pt x="10705" y="13903"/>
                  </a:cubicBezTo>
                  <a:lnTo>
                    <a:pt x="15265" y="13903"/>
                  </a:lnTo>
                  <a:cubicBezTo>
                    <a:pt x="16500" y="13903"/>
                    <a:pt x="17546" y="12858"/>
                    <a:pt x="17546" y="11591"/>
                  </a:cubicBezTo>
                  <a:lnTo>
                    <a:pt x="17546" y="2281"/>
                  </a:lnTo>
                  <a:cubicBezTo>
                    <a:pt x="17546" y="1014"/>
                    <a:pt x="16532" y="1"/>
                    <a:pt x="1526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5107465" y="4478493"/>
              <a:ext cx="247163" cy="205486"/>
            </a:xfrm>
            <a:custGeom>
              <a:avLst/>
              <a:gdLst/>
              <a:ahLst/>
              <a:cxnLst/>
              <a:rect l="l" t="t" r="r" b="b"/>
              <a:pathLst>
                <a:path w="8267" h="6873" extrusionOk="0">
                  <a:moveTo>
                    <a:pt x="2503" y="0"/>
                  </a:moveTo>
                  <a:cubicBezTo>
                    <a:pt x="2123" y="0"/>
                    <a:pt x="1743" y="95"/>
                    <a:pt x="1394" y="317"/>
                  </a:cubicBezTo>
                  <a:cubicBezTo>
                    <a:pt x="349" y="982"/>
                    <a:pt x="1" y="2502"/>
                    <a:pt x="603" y="3674"/>
                  </a:cubicBezTo>
                  <a:cubicBezTo>
                    <a:pt x="1046" y="4592"/>
                    <a:pt x="2978" y="6144"/>
                    <a:pt x="3770" y="6746"/>
                  </a:cubicBezTo>
                  <a:cubicBezTo>
                    <a:pt x="3865" y="6841"/>
                    <a:pt x="3991" y="6872"/>
                    <a:pt x="4118" y="6872"/>
                  </a:cubicBezTo>
                  <a:cubicBezTo>
                    <a:pt x="4245" y="6872"/>
                    <a:pt x="4371" y="6841"/>
                    <a:pt x="4466" y="6746"/>
                  </a:cubicBezTo>
                  <a:cubicBezTo>
                    <a:pt x="5258" y="6144"/>
                    <a:pt x="7190" y="4592"/>
                    <a:pt x="7665" y="3674"/>
                  </a:cubicBezTo>
                  <a:cubicBezTo>
                    <a:pt x="8267" y="2502"/>
                    <a:pt x="7886" y="982"/>
                    <a:pt x="6841" y="317"/>
                  </a:cubicBezTo>
                  <a:cubicBezTo>
                    <a:pt x="6493" y="95"/>
                    <a:pt x="6145" y="0"/>
                    <a:pt x="5733" y="0"/>
                  </a:cubicBezTo>
                  <a:cubicBezTo>
                    <a:pt x="5131" y="0"/>
                    <a:pt x="4530" y="285"/>
                    <a:pt x="4118" y="760"/>
                  </a:cubicBezTo>
                  <a:cubicBezTo>
                    <a:pt x="3706" y="285"/>
                    <a:pt x="3136" y="0"/>
                    <a:pt x="2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2" name="Google Shape;1672;p42"/>
          <p:cNvSpPr/>
          <p:nvPr/>
        </p:nvSpPr>
        <p:spPr>
          <a:xfrm>
            <a:off x="2347133" y="276373"/>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7498884" y="765623"/>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8627587" y="3450982"/>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6423241" y="1088921"/>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8213779" y="224024"/>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3686842" y="198439"/>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296260" y="2631099"/>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6695936" y="198460"/>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430071" y="845282"/>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7644704" y="4452794"/>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8631482" y="2045358"/>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6" name="Google Shape;1686;p42"/>
          <p:cNvGrpSpPr/>
          <p:nvPr/>
        </p:nvGrpSpPr>
        <p:grpSpPr>
          <a:xfrm>
            <a:off x="228088" y="4185791"/>
            <a:ext cx="853158" cy="845565"/>
            <a:chOff x="256588" y="4301428"/>
            <a:chExt cx="853158" cy="845565"/>
          </a:xfrm>
        </p:grpSpPr>
        <p:sp>
          <p:nvSpPr>
            <p:cNvPr id="1687" name="Google Shape;1687;p42"/>
            <p:cNvSpPr/>
            <p:nvPr/>
          </p:nvSpPr>
          <p:spPr>
            <a:xfrm>
              <a:off x="435535" y="4601589"/>
              <a:ext cx="111757" cy="111757"/>
            </a:xfrm>
            <a:custGeom>
              <a:avLst/>
              <a:gdLst/>
              <a:ahLst/>
              <a:cxnLst/>
              <a:rect l="l" t="t" r="r" b="b"/>
              <a:pathLst>
                <a:path w="3738" h="3738" extrusionOk="0">
                  <a:moveTo>
                    <a:pt x="1869" y="0"/>
                  </a:moveTo>
                  <a:cubicBezTo>
                    <a:pt x="824" y="0"/>
                    <a:pt x="1" y="823"/>
                    <a:pt x="1" y="1869"/>
                  </a:cubicBezTo>
                  <a:cubicBezTo>
                    <a:pt x="1" y="2882"/>
                    <a:pt x="824" y="3737"/>
                    <a:pt x="1869" y="3737"/>
                  </a:cubicBezTo>
                  <a:cubicBezTo>
                    <a:pt x="2914" y="3737"/>
                    <a:pt x="3738" y="2882"/>
                    <a:pt x="3738" y="1869"/>
                  </a:cubicBezTo>
                  <a:cubicBezTo>
                    <a:pt x="3738" y="823"/>
                    <a:pt x="2914" y="0"/>
                    <a:pt x="1869"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388205" y="4732250"/>
              <a:ext cx="205486" cy="76717"/>
            </a:xfrm>
            <a:custGeom>
              <a:avLst/>
              <a:gdLst/>
              <a:ahLst/>
              <a:cxnLst/>
              <a:rect l="l" t="t" r="r" b="b"/>
              <a:pathLst>
                <a:path w="6873" h="2566" extrusionOk="0">
                  <a:moveTo>
                    <a:pt x="1615" y="0"/>
                  </a:moveTo>
                  <a:cubicBezTo>
                    <a:pt x="729" y="0"/>
                    <a:pt x="0" y="697"/>
                    <a:pt x="0" y="1584"/>
                  </a:cubicBezTo>
                  <a:lnTo>
                    <a:pt x="0" y="2566"/>
                  </a:lnTo>
                  <a:lnTo>
                    <a:pt x="6872" y="2566"/>
                  </a:lnTo>
                  <a:lnTo>
                    <a:pt x="6872" y="1584"/>
                  </a:lnTo>
                  <a:cubicBezTo>
                    <a:pt x="6872" y="697"/>
                    <a:pt x="6176" y="0"/>
                    <a:pt x="5289"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256587" y="4475653"/>
              <a:ext cx="468703" cy="469630"/>
            </a:xfrm>
            <a:custGeom>
              <a:avLst/>
              <a:gdLst/>
              <a:ahLst/>
              <a:cxnLst/>
              <a:rect l="l" t="t" r="r" b="b"/>
              <a:pathLst>
                <a:path w="15677" h="15708" extrusionOk="0">
                  <a:moveTo>
                    <a:pt x="7854" y="729"/>
                  </a:moveTo>
                  <a:cubicBezTo>
                    <a:pt x="11781" y="729"/>
                    <a:pt x="14980" y="3927"/>
                    <a:pt x="14980" y="7854"/>
                  </a:cubicBezTo>
                  <a:cubicBezTo>
                    <a:pt x="14980" y="11781"/>
                    <a:pt x="11781" y="14980"/>
                    <a:pt x="7854" y="14980"/>
                  </a:cubicBezTo>
                  <a:cubicBezTo>
                    <a:pt x="3927" y="14980"/>
                    <a:pt x="729" y="11781"/>
                    <a:pt x="729" y="7854"/>
                  </a:cubicBezTo>
                  <a:cubicBezTo>
                    <a:pt x="729" y="3927"/>
                    <a:pt x="3927" y="729"/>
                    <a:pt x="7854" y="729"/>
                  </a:cubicBezTo>
                  <a:close/>
                  <a:moveTo>
                    <a:pt x="7854" y="0"/>
                  </a:moveTo>
                  <a:cubicBezTo>
                    <a:pt x="3516" y="0"/>
                    <a:pt x="0" y="3547"/>
                    <a:pt x="0" y="7854"/>
                  </a:cubicBezTo>
                  <a:cubicBezTo>
                    <a:pt x="0" y="12193"/>
                    <a:pt x="3516" y="15708"/>
                    <a:pt x="7854" y="15708"/>
                  </a:cubicBezTo>
                  <a:cubicBezTo>
                    <a:pt x="12161" y="15708"/>
                    <a:pt x="15676" y="12193"/>
                    <a:pt x="15676" y="7854"/>
                  </a:cubicBezTo>
                  <a:cubicBezTo>
                    <a:pt x="15676" y="3547"/>
                    <a:pt x="12161" y="0"/>
                    <a:pt x="7854"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903311" y="4390409"/>
              <a:ext cx="79557" cy="79587"/>
            </a:xfrm>
            <a:custGeom>
              <a:avLst/>
              <a:gdLst/>
              <a:ahLst/>
              <a:cxnLst/>
              <a:rect l="l" t="t" r="r" b="b"/>
              <a:pathLst>
                <a:path w="2661" h="2662" extrusionOk="0">
                  <a:moveTo>
                    <a:pt x="1330" y="1"/>
                  </a:moveTo>
                  <a:cubicBezTo>
                    <a:pt x="602" y="1"/>
                    <a:pt x="0" y="603"/>
                    <a:pt x="0" y="1331"/>
                  </a:cubicBezTo>
                  <a:cubicBezTo>
                    <a:pt x="0" y="2059"/>
                    <a:pt x="602" y="2661"/>
                    <a:pt x="1330" y="2661"/>
                  </a:cubicBezTo>
                  <a:cubicBezTo>
                    <a:pt x="2059" y="2661"/>
                    <a:pt x="2660" y="2059"/>
                    <a:pt x="2660" y="1331"/>
                  </a:cubicBezTo>
                  <a:cubicBezTo>
                    <a:pt x="2660" y="603"/>
                    <a:pt x="2090" y="1"/>
                    <a:pt x="1330"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871110" y="4483217"/>
              <a:ext cx="144883" cy="53995"/>
            </a:xfrm>
            <a:custGeom>
              <a:avLst/>
              <a:gdLst/>
              <a:ahLst/>
              <a:cxnLst/>
              <a:rect l="l" t="t" r="r" b="b"/>
              <a:pathLst>
                <a:path w="4846" h="1806" extrusionOk="0">
                  <a:moveTo>
                    <a:pt x="1109" y="0"/>
                  </a:moveTo>
                  <a:cubicBezTo>
                    <a:pt x="507" y="0"/>
                    <a:pt x="0" y="507"/>
                    <a:pt x="0" y="1109"/>
                  </a:cubicBezTo>
                  <a:lnTo>
                    <a:pt x="0" y="1806"/>
                  </a:lnTo>
                  <a:lnTo>
                    <a:pt x="4846" y="1806"/>
                  </a:lnTo>
                  <a:lnTo>
                    <a:pt x="4846" y="1109"/>
                  </a:lnTo>
                  <a:cubicBezTo>
                    <a:pt x="4846" y="507"/>
                    <a:pt x="4339" y="0"/>
                    <a:pt x="370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777375" y="4301428"/>
              <a:ext cx="332371" cy="332341"/>
            </a:xfrm>
            <a:custGeom>
              <a:avLst/>
              <a:gdLst/>
              <a:ahLst/>
              <a:cxnLst/>
              <a:rect l="l" t="t" r="r" b="b"/>
              <a:pathLst>
                <a:path w="11117" h="11116" extrusionOk="0">
                  <a:moveTo>
                    <a:pt x="5542" y="507"/>
                  </a:moveTo>
                  <a:cubicBezTo>
                    <a:pt x="8329" y="507"/>
                    <a:pt x="10609" y="2787"/>
                    <a:pt x="10609" y="5574"/>
                  </a:cubicBezTo>
                  <a:cubicBezTo>
                    <a:pt x="10609" y="8361"/>
                    <a:pt x="8329" y="10609"/>
                    <a:pt x="5542" y="10609"/>
                  </a:cubicBezTo>
                  <a:cubicBezTo>
                    <a:pt x="2755" y="10609"/>
                    <a:pt x="507" y="8361"/>
                    <a:pt x="507" y="5574"/>
                  </a:cubicBezTo>
                  <a:cubicBezTo>
                    <a:pt x="507" y="2787"/>
                    <a:pt x="2755" y="507"/>
                    <a:pt x="5542" y="507"/>
                  </a:cubicBezTo>
                  <a:close/>
                  <a:moveTo>
                    <a:pt x="5542" y="0"/>
                  </a:moveTo>
                  <a:cubicBezTo>
                    <a:pt x="2502" y="0"/>
                    <a:pt x="0" y="2502"/>
                    <a:pt x="0" y="5574"/>
                  </a:cubicBezTo>
                  <a:cubicBezTo>
                    <a:pt x="0" y="8614"/>
                    <a:pt x="2502" y="11116"/>
                    <a:pt x="5542" y="11116"/>
                  </a:cubicBezTo>
                  <a:cubicBezTo>
                    <a:pt x="8614" y="11116"/>
                    <a:pt x="11116" y="8614"/>
                    <a:pt x="11116" y="5574"/>
                  </a:cubicBezTo>
                  <a:cubicBezTo>
                    <a:pt x="11116" y="2502"/>
                    <a:pt x="8614" y="0"/>
                    <a:pt x="5542"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903311" y="4903633"/>
              <a:ext cx="79557" cy="79557"/>
            </a:xfrm>
            <a:custGeom>
              <a:avLst/>
              <a:gdLst/>
              <a:ahLst/>
              <a:cxnLst/>
              <a:rect l="l" t="t" r="r" b="b"/>
              <a:pathLst>
                <a:path w="2661" h="2661" extrusionOk="0">
                  <a:moveTo>
                    <a:pt x="1330" y="0"/>
                  </a:moveTo>
                  <a:cubicBezTo>
                    <a:pt x="602" y="0"/>
                    <a:pt x="0" y="602"/>
                    <a:pt x="0" y="1331"/>
                  </a:cubicBezTo>
                  <a:cubicBezTo>
                    <a:pt x="0" y="2059"/>
                    <a:pt x="602" y="2661"/>
                    <a:pt x="1330" y="2661"/>
                  </a:cubicBezTo>
                  <a:cubicBezTo>
                    <a:pt x="2059" y="2661"/>
                    <a:pt x="2660" y="2059"/>
                    <a:pt x="2660" y="1331"/>
                  </a:cubicBezTo>
                  <a:cubicBezTo>
                    <a:pt x="2660" y="602"/>
                    <a:pt x="2090" y="0"/>
                    <a:pt x="133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871110" y="4996441"/>
              <a:ext cx="144883" cy="54922"/>
            </a:xfrm>
            <a:custGeom>
              <a:avLst/>
              <a:gdLst/>
              <a:ahLst/>
              <a:cxnLst/>
              <a:rect l="l" t="t" r="r" b="b"/>
              <a:pathLst>
                <a:path w="4846" h="1837" extrusionOk="0">
                  <a:moveTo>
                    <a:pt x="1109" y="0"/>
                  </a:moveTo>
                  <a:cubicBezTo>
                    <a:pt x="507" y="0"/>
                    <a:pt x="0" y="507"/>
                    <a:pt x="0" y="1140"/>
                  </a:cubicBezTo>
                  <a:lnTo>
                    <a:pt x="0" y="1837"/>
                  </a:lnTo>
                  <a:lnTo>
                    <a:pt x="4846" y="1837"/>
                  </a:lnTo>
                  <a:lnTo>
                    <a:pt x="4846" y="1140"/>
                  </a:lnTo>
                  <a:cubicBezTo>
                    <a:pt x="4846" y="507"/>
                    <a:pt x="4339" y="0"/>
                    <a:pt x="370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777375" y="4814623"/>
              <a:ext cx="332371" cy="332371"/>
            </a:xfrm>
            <a:custGeom>
              <a:avLst/>
              <a:gdLst/>
              <a:ahLst/>
              <a:cxnLst/>
              <a:rect l="l" t="t" r="r" b="b"/>
              <a:pathLst>
                <a:path w="11117" h="11117" extrusionOk="0">
                  <a:moveTo>
                    <a:pt x="5542" y="507"/>
                  </a:moveTo>
                  <a:cubicBezTo>
                    <a:pt x="8329" y="507"/>
                    <a:pt x="10609" y="2787"/>
                    <a:pt x="10609" y="5574"/>
                  </a:cubicBezTo>
                  <a:cubicBezTo>
                    <a:pt x="10609" y="8361"/>
                    <a:pt x="8329" y="10610"/>
                    <a:pt x="5542" y="10610"/>
                  </a:cubicBezTo>
                  <a:cubicBezTo>
                    <a:pt x="2755" y="10610"/>
                    <a:pt x="507" y="8361"/>
                    <a:pt x="507" y="5574"/>
                  </a:cubicBezTo>
                  <a:cubicBezTo>
                    <a:pt x="507" y="2787"/>
                    <a:pt x="2755" y="507"/>
                    <a:pt x="5542" y="507"/>
                  </a:cubicBezTo>
                  <a:close/>
                  <a:moveTo>
                    <a:pt x="5542" y="1"/>
                  </a:moveTo>
                  <a:cubicBezTo>
                    <a:pt x="2502" y="1"/>
                    <a:pt x="0" y="2502"/>
                    <a:pt x="0" y="5574"/>
                  </a:cubicBezTo>
                  <a:cubicBezTo>
                    <a:pt x="0" y="8615"/>
                    <a:pt x="2502" y="11116"/>
                    <a:pt x="5542" y="11116"/>
                  </a:cubicBezTo>
                  <a:cubicBezTo>
                    <a:pt x="8614" y="11116"/>
                    <a:pt x="11116" y="8615"/>
                    <a:pt x="11116" y="5574"/>
                  </a:cubicBezTo>
                  <a:cubicBezTo>
                    <a:pt x="11116" y="2502"/>
                    <a:pt x="8614" y="1"/>
                    <a:pt x="5542"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84567" y="4529621"/>
              <a:ext cx="113640" cy="67239"/>
            </a:xfrm>
            <a:custGeom>
              <a:avLst/>
              <a:gdLst/>
              <a:ahLst/>
              <a:cxnLst/>
              <a:rect l="l" t="t" r="r" b="b"/>
              <a:pathLst>
                <a:path w="3801" h="2249" extrusionOk="0">
                  <a:moveTo>
                    <a:pt x="3611" y="0"/>
                  </a:moveTo>
                  <a:lnTo>
                    <a:pt x="1" y="1837"/>
                  </a:lnTo>
                  <a:lnTo>
                    <a:pt x="222" y="2249"/>
                  </a:lnTo>
                  <a:lnTo>
                    <a:pt x="3801" y="412"/>
                  </a:lnTo>
                  <a:lnTo>
                    <a:pt x="3611"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69408" y="4831665"/>
              <a:ext cx="129755" cy="89991"/>
            </a:xfrm>
            <a:custGeom>
              <a:avLst/>
              <a:gdLst/>
              <a:ahLst/>
              <a:cxnLst/>
              <a:rect l="l" t="t" r="r" b="b"/>
              <a:pathLst>
                <a:path w="4340" h="3010" extrusionOk="0">
                  <a:moveTo>
                    <a:pt x="254" y="1"/>
                  </a:moveTo>
                  <a:lnTo>
                    <a:pt x="1" y="412"/>
                  </a:lnTo>
                  <a:lnTo>
                    <a:pt x="4086" y="3009"/>
                  </a:lnTo>
                  <a:lnTo>
                    <a:pt x="4340" y="2629"/>
                  </a:lnTo>
                  <a:lnTo>
                    <a:pt x="254"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8" name="Google Shape;1698;p42"/>
          <p:cNvSpPr/>
          <p:nvPr/>
        </p:nvSpPr>
        <p:spPr>
          <a:xfrm>
            <a:off x="262817" y="1026794"/>
            <a:ext cx="392016" cy="328574"/>
          </a:xfrm>
          <a:custGeom>
            <a:avLst/>
            <a:gdLst/>
            <a:ahLst/>
            <a:cxnLst/>
            <a:rect l="l" t="t" r="r" b="b"/>
            <a:pathLst>
              <a:path w="13112" h="10990" extrusionOk="0">
                <a:moveTo>
                  <a:pt x="8900" y="919"/>
                </a:moveTo>
                <a:cubicBezTo>
                  <a:pt x="9406" y="919"/>
                  <a:pt x="9850" y="1046"/>
                  <a:pt x="10293" y="1331"/>
                </a:cubicBezTo>
                <a:cubicBezTo>
                  <a:pt x="11623" y="2186"/>
                  <a:pt x="12067" y="4118"/>
                  <a:pt x="11307" y="5638"/>
                </a:cubicBezTo>
                <a:cubicBezTo>
                  <a:pt x="10863" y="6493"/>
                  <a:pt x="9153" y="8140"/>
                  <a:pt x="6778" y="9977"/>
                </a:cubicBezTo>
                <a:cubicBezTo>
                  <a:pt x="6715" y="10024"/>
                  <a:pt x="6635" y="10048"/>
                  <a:pt x="6556" y="10048"/>
                </a:cubicBezTo>
                <a:cubicBezTo>
                  <a:pt x="6477" y="10048"/>
                  <a:pt x="6398" y="10024"/>
                  <a:pt x="6335" y="9977"/>
                </a:cubicBezTo>
                <a:cubicBezTo>
                  <a:pt x="3928" y="8140"/>
                  <a:pt x="2249" y="6525"/>
                  <a:pt x="1806" y="5638"/>
                </a:cubicBezTo>
                <a:cubicBezTo>
                  <a:pt x="1014" y="4118"/>
                  <a:pt x="1489" y="2186"/>
                  <a:pt x="2819" y="1331"/>
                </a:cubicBezTo>
                <a:cubicBezTo>
                  <a:pt x="3231" y="1046"/>
                  <a:pt x="3706" y="919"/>
                  <a:pt x="4181" y="919"/>
                </a:cubicBezTo>
                <a:cubicBezTo>
                  <a:pt x="4941" y="919"/>
                  <a:pt x="5670" y="1268"/>
                  <a:pt x="6176" y="1901"/>
                </a:cubicBezTo>
                <a:lnTo>
                  <a:pt x="6556" y="2313"/>
                </a:lnTo>
                <a:lnTo>
                  <a:pt x="6905" y="1901"/>
                </a:lnTo>
                <a:cubicBezTo>
                  <a:pt x="7411" y="1268"/>
                  <a:pt x="8140" y="919"/>
                  <a:pt x="8900" y="919"/>
                </a:cubicBezTo>
                <a:close/>
                <a:moveTo>
                  <a:pt x="4181" y="1"/>
                </a:moveTo>
                <a:cubicBezTo>
                  <a:pt x="3516" y="1"/>
                  <a:pt x="2883" y="191"/>
                  <a:pt x="2313" y="539"/>
                </a:cubicBezTo>
                <a:cubicBezTo>
                  <a:pt x="602" y="1679"/>
                  <a:pt x="1" y="4149"/>
                  <a:pt x="982" y="6050"/>
                </a:cubicBezTo>
                <a:cubicBezTo>
                  <a:pt x="1679" y="7443"/>
                  <a:pt x="4276" y="9565"/>
                  <a:pt x="5765" y="10705"/>
                </a:cubicBezTo>
                <a:cubicBezTo>
                  <a:pt x="5986" y="10895"/>
                  <a:pt x="6271" y="10990"/>
                  <a:pt x="6556" y="10990"/>
                </a:cubicBezTo>
                <a:cubicBezTo>
                  <a:pt x="6841" y="10990"/>
                  <a:pt x="7095" y="10895"/>
                  <a:pt x="7316" y="10705"/>
                </a:cubicBezTo>
                <a:cubicBezTo>
                  <a:pt x="8805" y="9565"/>
                  <a:pt x="11402" y="7411"/>
                  <a:pt x="12130" y="6050"/>
                </a:cubicBezTo>
                <a:cubicBezTo>
                  <a:pt x="13112" y="4149"/>
                  <a:pt x="12510" y="1679"/>
                  <a:pt x="10800" y="539"/>
                </a:cubicBezTo>
                <a:cubicBezTo>
                  <a:pt x="10230" y="191"/>
                  <a:pt x="9565" y="1"/>
                  <a:pt x="8931" y="1"/>
                </a:cubicBezTo>
                <a:cubicBezTo>
                  <a:pt x="8045" y="1"/>
                  <a:pt x="7221" y="318"/>
                  <a:pt x="6556" y="919"/>
                </a:cubicBezTo>
                <a:cubicBezTo>
                  <a:pt x="5891" y="318"/>
                  <a:pt x="5068"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2251046" y="1185407"/>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2581775" y="4316931"/>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394883" y="4816932"/>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889996C-532D-3F62-65FC-3465CD8F364D}"/>
              </a:ext>
            </a:extLst>
          </p:cNvPr>
          <p:cNvPicPr>
            <a:picLocks noChangeAspect="1"/>
          </p:cNvPicPr>
          <p:nvPr/>
        </p:nvPicPr>
        <p:blipFill>
          <a:blip r:embed="rId2"/>
          <a:stretch>
            <a:fillRect/>
          </a:stretch>
        </p:blipFill>
        <p:spPr>
          <a:xfrm>
            <a:off x="1105323" y="1367462"/>
            <a:ext cx="6933354" cy="2408575"/>
          </a:xfrm>
          <a:prstGeom prst="rect">
            <a:avLst/>
          </a:prstGeom>
        </p:spPr>
      </p:pic>
    </p:spTree>
    <p:extLst>
      <p:ext uri="{BB962C8B-B14F-4D97-AF65-F5344CB8AC3E}">
        <p14:creationId xmlns:p14="http://schemas.microsoft.com/office/powerpoint/2010/main" val="4331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7" name="Google Shape;767;p36"/>
          <p:cNvGrpSpPr/>
          <p:nvPr/>
        </p:nvGrpSpPr>
        <p:grpSpPr>
          <a:xfrm>
            <a:off x="713936" y="713001"/>
            <a:ext cx="4131113" cy="4076010"/>
            <a:chOff x="713950" y="1653650"/>
            <a:chExt cx="2908825" cy="2870025"/>
          </a:xfrm>
        </p:grpSpPr>
        <p:sp>
          <p:nvSpPr>
            <p:cNvPr id="768" name="Google Shape;768;p36"/>
            <p:cNvSpPr/>
            <p:nvPr/>
          </p:nvSpPr>
          <p:spPr>
            <a:xfrm>
              <a:off x="713950" y="2850750"/>
              <a:ext cx="2896950" cy="1672925"/>
            </a:xfrm>
            <a:custGeom>
              <a:avLst/>
              <a:gdLst/>
              <a:ahLst/>
              <a:cxnLst/>
              <a:rect l="l" t="t" r="r" b="b"/>
              <a:pathLst>
                <a:path w="115878" h="66917" extrusionOk="0">
                  <a:moveTo>
                    <a:pt x="57923" y="0"/>
                  </a:moveTo>
                  <a:cubicBezTo>
                    <a:pt x="25937" y="0"/>
                    <a:pt x="0" y="14980"/>
                    <a:pt x="0" y="33443"/>
                  </a:cubicBezTo>
                  <a:cubicBezTo>
                    <a:pt x="0" y="51937"/>
                    <a:pt x="25937" y="66917"/>
                    <a:pt x="57923" y="66917"/>
                  </a:cubicBezTo>
                  <a:cubicBezTo>
                    <a:pt x="89940" y="66917"/>
                    <a:pt x="115877" y="51937"/>
                    <a:pt x="115877" y="33443"/>
                  </a:cubicBezTo>
                  <a:cubicBezTo>
                    <a:pt x="115877" y="14980"/>
                    <a:pt x="89940" y="0"/>
                    <a:pt x="5792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911875" y="3736675"/>
              <a:ext cx="762450" cy="432325"/>
            </a:xfrm>
            <a:custGeom>
              <a:avLst/>
              <a:gdLst/>
              <a:ahLst/>
              <a:cxnLst/>
              <a:rect l="l" t="t" r="r" b="b"/>
              <a:pathLst>
                <a:path w="30498" h="17293" extrusionOk="0">
                  <a:moveTo>
                    <a:pt x="15265" y="1"/>
                  </a:moveTo>
                  <a:cubicBezTo>
                    <a:pt x="6841" y="1"/>
                    <a:pt x="0" y="3864"/>
                    <a:pt x="0" y="8646"/>
                  </a:cubicBezTo>
                  <a:cubicBezTo>
                    <a:pt x="0" y="13428"/>
                    <a:pt x="6841" y="17292"/>
                    <a:pt x="15265" y="17292"/>
                  </a:cubicBezTo>
                  <a:cubicBezTo>
                    <a:pt x="23689" y="17292"/>
                    <a:pt x="30498" y="13428"/>
                    <a:pt x="30498" y="8646"/>
                  </a:cubicBezTo>
                  <a:cubicBezTo>
                    <a:pt x="30498" y="3864"/>
                    <a:pt x="23689" y="1"/>
                    <a:pt x="15265"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2706725" y="3748550"/>
              <a:ext cx="714950" cy="406175"/>
            </a:xfrm>
            <a:custGeom>
              <a:avLst/>
              <a:gdLst/>
              <a:ahLst/>
              <a:cxnLst/>
              <a:rect l="l" t="t" r="r" b="b"/>
              <a:pathLst>
                <a:path w="28598" h="16247" extrusionOk="0">
                  <a:moveTo>
                    <a:pt x="14315" y="1"/>
                  </a:moveTo>
                  <a:cubicBezTo>
                    <a:pt x="6397" y="1"/>
                    <a:pt x="0" y="3643"/>
                    <a:pt x="0" y="8140"/>
                  </a:cubicBezTo>
                  <a:cubicBezTo>
                    <a:pt x="0" y="12605"/>
                    <a:pt x="6397" y="16247"/>
                    <a:pt x="14315" y="16247"/>
                  </a:cubicBezTo>
                  <a:cubicBezTo>
                    <a:pt x="22200" y="16247"/>
                    <a:pt x="28597" y="12605"/>
                    <a:pt x="28597" y="8140"/>
                  </a:cubicBezTo>
                  <a:cubicBezTo>
                    <a:pt x="28597" y="3643"/>
                    <a:pt x="22200" y="1"/>
                    <a:pt x="14315"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1839775" y="3606050"/>
              <a:ext cx="762450" cy="433100"/>
            </a:xfrm>
            <a:custGeom>
              <a:avLst/>
              <a:gdLst/>
              <a:ahLst/>
              <a:cxnLst/>
              <a:rect l="l" t="t" r="r" b="b"/>
              <a:pathLst>
                <a:path w="30498" h="17324" extrusionOk="0">
                  <a:moveTo>
                    <a:pt x="15265" y="0"/>
                  </a:moveTo>
                  <a:cubicBezTo>
                    <a:pt x="6841" y="0"/>
                    <a:pt x="1" y="3896"/>
                    <a:pt x="1" y="8678"/>
                  </a:cubicBezTo>
                  <a:cubicBezTo>
                    <a:pt x="1" y="13460"/>
                    <a:pt x="6841" y="17323"/>
                    <a:pt x="15265" y="17323"/>
                  </a:cubicBezTo>
                  <a:cubicBezTo>
                    <a:pt x="23689" y="17323"/>
                    <a:pt x="30498" y="13460"/>
                    <a:pt x="30498" y="8678"/>
                  </a:cubicBezTo>
                  <a:cubicBezTo>
                    <a:pt x="30498" y="3896"/>
                    <a:pt x="23689" y="0"/>
                    <a:pt x="15265"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3247475" y="3177000"/>
              <a:ext cx="305625" cy="478150"/>
            </a:xfrm>
            <a:custGeom>
              <a:avLst/>
              <a:gdLst/>
              <a:ahLst/>
              <a:cxnLst/>
              <a:rect l="l" t="t" r="r" b="b"/>
              <a:pathLst>
                <a:path w="12225" h="19126" extrusionOk="0">
                  <a:moveTo>
                    <a:pt x="7195" y="0"/>
                  </a:moveTo>
                  <a:cubicBezTo>
                    <a:pt x="3819" y="0"/>
                    <a:pt x="802" y="5111"/>
                    <a:pt x="348" y="9562"/>
                  </a:cubicBezTo>
                  <a:cubicBezTo>
                    <a:pt x="0" y="13109"/>
                    <a:pt x="222" y="17574"/>
                    <a:pt x="222" y="17574"/>
                  </a:cubicBezTo>
                  <a:lnTo>
                    <a:pt x="3167" y="19126"/>
                  </a:lnTo>
                  <a:cubicBezTo>
                    <a:pt x="3167" y="19126"/>
                    <a:pt x="4149" y="15136"/>
                    <a:pt x="5384" y="10924"/>
                  </a:cubicBezTo>
                  <a:cubicBezTo>
                    <a:pt x="6619" y="6680"/>
                    <a:pt x="12224" y="1613"/>
                    <a:pt x="8392" y="220"/>
                  </a:cubicBezTo>
                  <a:cubicBezTo>
                    <a:pt x="7991" y="70"/>
                    <a:pt x="7591" y="0"/>
                    <a:pt x="7195" y="0"/>
                  </a:cubicBez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3278350" y="3216125"/>
              <a:ext cx="146475" cy="426375"/>
            </a:xfrm>
            <a:custGeom>
              <a:avLst/>
              <a:gdLst/>
              <a:ahLst/>
              <a:cxnLst/>
              <a:rect l="l" t="t" r="r" b="b"/>
              <a:pathLst>
                <a:path w="5859" h="17055" extrusionOk="0">
                  <a:moveTo>
                    <a:pt x="5720" y="1"/>
                  </a:moveTo>
                  <a:cubicBezTo>
                    <a:pt x="5685" y="1"/>
                    <a:pt x="5653" y="16"/>
                    <a:pt x="5637" y="48"/>
                  </a:cubicBezTo>
                  <a:cubicBezTo>
                    <a:pt x="5574" y="111"/>
                    <a:pt x="0" y="5748"/>
                    <a:pt x="380" y="16928"/>
                  </a:cubicBezTo>
                  <a:cubicBezTo>
                    <a:pt x="380" y="16991"/>
                    <a:pt x="412" y="17054"/>
                    <a:pt x="507" y="17054"/>
                  </a:cubicBezTo>
                  <a:cubicBezTo>
                    <a:pt x="570" y="17054"/>
                    <a:pt x="634" y="16991"/>
                    <a:pt x="634" y="16928"/>
                  </a:cubicBezTo>
                  <a:cubicBezTo>
                    <a:pt x="254" y="5843"/>
                    <a:pt x="5764" y="270"/>
                    <a:pt x="5827" y="238"/>
                  </a:cubicBezTo>
                  <a:cubicBezTo>
                    <a:pt x="5859" y="175"/>
                    <a:pt x="5859" y="80"/>
                    <a:pt x="5827" y="48"/>
                  </a:cubicBezTo>
                  <a:cubicBezTo>
                    <a:pt x="5796" y="16"/>
                    <a:pt x="5756" y="1"/>
                    <a:pt x="57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3313975" y="3335300"/>
              <a:ext cx="255750" cy="342025"/>
            </a:xfrm>
            <a:custGeom>
              <a:avLst/>
              <a:gdLst/>
              <a:ahLst/>
              <a:cxnLst/>
              <a:rect l="l" t="t" r="r" b="b"/>
              <a:pathLst>
                <a:path w="10230" h="13681" extrusionOk="0">
                  <a:moveTo>
                    <a:pt x="7549" y="1"/>
                  </a:moveTo>
                  <a:cubicBezTo>
                    <a:pt x="5715" y="1"/>
                    <a:pt x="2693" y="2006"/>
                    <a:pt x="1425" y="5415"/>
                  </a:cubicBezTo>
                  <a:cubicBezTo>
                    <a:pt x="0" y="9279"/>
                    <a:pt x="475" y="12794"/>
                    <a:pt x="475" y="12794"/>
                  </a:cubicBezTo>
                  <a:lnTo>
                    <a:pt x="1995" y="13681"/>
                  </a:lnTo>
                  <a:cubicBezTo>
                    <a:pt x="3104" y="9374"/>
                    <a:pt x="8583" y="5542"/>
                    <a:pt x="9469" y="4022"/>
                  </a:cubicBezTo>
                  <a:cubicBezTo>
                    <a:pt x="10229" y="2723"/>
                    <a:pt x="10198" y="791"/>
                    <a:pt x="8171" y="95"/>
                  </a:cubicBezTo>
                  <a:cubicBezTo>
                    <a:pt x="7986" y="32"/>
                    <a:pt x="7776" y="1"/>
                    <a:pt x="7549"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3340100" y="3365625"/>
              <a:ext cx="174200" cy="303775"/>
            </a:xfrm>
            <a:custGeom>
              <a:avLst/>
              <a:gdLst/>
              <a:ahLst/>
              <a:cxnLst/>
              <a:rect l="l" t="t" r="r" b="b"/>
              <a:pathLst>
                <a:path w="6968" h="12151" extrusionOk="0">
                  <a:moveTo>
                    <a:pt x="6825" y="1"/>
                  </a:moveTo>
                  <a:cubicBezTo>
                    <a:pt x="6798" y="1"/>
                    <a:pt x="6772" y="9"/>
                    <a:pt x="6746" y="22"/>
                  </a:cubicBezTo>
                  <a:cubicBezTo>
                    <a:pt x="6683" y="53"/>
                    <a:pt x="0" y="4867"/>
                    <a:pt x="32" y="11993"/>
                  </a:cubicBezTo>
                  <a:cubicBezTo>
                    <a:pt x="32" y="12088"/>
                    <a:pt x="95" y="12151"/>
                    <a:pt x="159" y="12151"/>
                  </a:cubicBezTo>
                  <a:cubicBezTo>
                    <a:pt x="222" y="12151"/>
                    <a:pt x="285" y="12088"/>
                    <a:pt x="285" y="12024"/>
                  </a:cubicBezTo>
                  <a:cubicBezTo>
                    <a:pt x="254" y="5025"/>
                    <a:pt x="6809" y="275"/>
                    <a:pt x="6904" y="243"/>
                  </a:cubicBezTo>
                  <a:cubicBezTo>
                    <a:pt x="6936" y="180"/>
                    <a:pt x="6968" y="117"/>
                    <a:pt x="6936" y="53"/>
                  </a:cubicBezTo>
                  <a:cubicBezTo>
                    <a:pt x="6899" y="16"/>
                    <a:pt x="6862" y="1"/>
                    <a:pt x="6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864375" y="3150700"/>
              <a:ext cx="228825" cy="453000"/>
            </a:xfrm>
            <a:custGeom>
              <a:avLst/>
              <a:gdLst/>
              <a:ahLst/>
              <a:cxnLst/>
              <a:rect l="l" t="t" r="r" b="b"/>
              <a:pathLst>
                <a:path w="9153" h="18120" extrusionOk="0">
                  <a:moveTo>
                    <a:pt x="2442" y="1"/>
                  </a:moveTo>
                  <a:cubicBezTo>
                    <a:pt x="2224" y="1"/>
                    <a:pt x="2031" y="34"/>
                    <a:pt x="1869" y="100"/>
                  </a:cubicBezTo>
                  <a:cubicBezTo>
                    <a:pt x="349" y="702"/>
                    <a:pt x="0" y="2507"/>
                    <a:pt x="2724" y="6022"/>
                  </a:cubicBezTo>
                  <a:cubicBezTo>
                    <a:pt x="4339" y="8112"/>
                    <a:pt x="6397" y="12482"/>
                    <a:pt x="6334" y="18119"/>
                  </a:cubicBezTo>
                  <a:lnTo>
                    <a:pt x="8234" y="17043"/>
                  </a:lnTo>
                  <a:cubicBezTo>
                    <a:pt x="8234" y="17043"/>
                    <a:pt x="9153" y="12007"/>
                    <a:pt x="8456" y="7669"/>
                  </a:cubicBezTo>
                  <a:cubicBezTo>
                    <a:pt x="7609" y="2250"/>
                    <a:pt x="4223" y="1"/>
                    <a:pt x="2442" y="1"/>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864375" y="3150700"/>
              <a:ext cx="228825" cy="453000"/>
            </a:xfrm>
            <a:custGeom>
              <a:avLst/>
              <a:gdLst/>
              <a:ahLst/>
              <a:cxnLst/>
              <a:rect l="l" t="t" r="r" b="b"/>
              <a:pathLst>
                <a:path w="9153" h="18120" extrusionOk="0">
                  <a:moveTo>
                    <a:pt x="2442" y="1"/>
                  </a:moveTo>
                  <a:cubicBezTo>
                    <a:pt x="2224" y="1"/>
                    <a:pt x="2031" y="34"/>
                    <a:pt x="1869" y="100"/>
                  </a:cubicBezTo>
                  <a:cubicBezTo>
                    <a:pt x="349" y="702"/>
                    <a:pt x="0" y="2507"/>
                    <a:pt x="2724" y="6022"/>
                  </a:cubicBezTo>
                  <a:cubicBezTo>
                    <a:pt x="4339" y="8112"/>
                    <a:pt x="6397" y="12482"/>
                    <a:pt x="6334" y="18119"/>
                  </a:cubicBezTo>
                  <a:lnTo>
                    <a:pt x="8234" y="17043"/>
                  </a:lnTo>
                  <a:cubicBezTo>
                    <a:pt x="8234" y="17043"/>
                    <a:pt x="9153" y="12007"/>
                    <a:pt x="8456" y="7669"/>
                  </a:cubicBezTo>
                  <a:cubicBezTo>
                    <a:pt x="7609" y="2250"/>
                    <a:pt x="4223" y="1"/>
                    <a:pt x="2442" y="1"/>
                  </a:cubicBez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933250" y="3172575"/>
              <a:ext cx="129875" cy="370950"/>
            </a:xfrm>
            <a:custGeom>
              <a:avLst/>
              <a:gdLst/>
              <a:ahLst/>
              <a:cxnLst/>
              <a:rect l="l" t="t" r="r" b="b"/>
              <a:pathLst>
                <a:path w="5195" h="14838" extrusionOk="0">
                  <a:moveTo>
                    <a:pt x="147" y="1"/>
                  </a:moveTo>
                  <a:cubicBezTo>
                    <a:pt x="111" y="1"/>
                    <a:pt x="80" y="17"/>
                    <a:pt x="64" y="48"/>
                  </a:cubicBezTo>
                  <a:cubicBezTo>
                    <a:pt x="0" y="112"/>
                    <a:pt x="0" y="175"/>
                    <a:pt x="64" y="238"/>
                  </a:cubicBezTo>
                  <a:cubicBezTo>
                    <a:pt x="2629" y="2740"/>
                    <a:pt x="4909" y="8979"/>
                    <a:pt x="4117" y="14679"/>
                  </a:cubicBezTo>
                  <a:cubicBezTo>
                    <a:pt x="4117" y="14743"/>
                    <a:pt x="4181" y="14806"/>
                    <a:pt x="4244" y="14838"/>
                  </a:cubicBezTo>
                  <a:lnTo>
                    <a:pt x="4276" y="14838"/>
                  </a:lnTo>
                  <a:cubicBezTo>
                    <a:pt x="4339" y="14838"/>
                    <a:pt x="4402" y="14774"/>
                    <a:pt x="4402" y="14711"/>
                  </a:cubicBezTo>
                  <a:cubicBezTo>
                    <a:pt x="5194" y="8947"/>
                    <a:pt x="2851" y="2613"/>
                    <a:pt x="254" y="48"/>
                  </a:cubicBezTo>
                  <a:cubicBezTo>
                    <a:pt x="222" y="17"/>
                    <a:pt x="183" y="1"/>
                    <a:pt x="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794700" y="3281450"/>
              <a:ext cx="263675" cy="399550"/>
            </a:xfrm>
            <a:custGeom>
              <a:avLst/>
              <a:gdLst/>
              <a:ahLst/>
              <a:cxnLst/>
              <a:rect l="l" t="t" r="r" b="b"/>
              <a:pathLst>
                <a:path w="10547" h="15982" extrusionOk="0">
                  <a:moveTo>
                    <a:pt x="2407" y="0"/>
                  </a:moveTo>
                  <a:cubicBezTo>
                    <a:pt x="1996" y="0"/>
                    <a:pt x="1520" y="32"/>
                    <a:pt x="1235" y="317"/>
                  </a:cubicBezTo>
                  <a:cubicBezTo>
                    <a:pt x="855" y="665"/>
                    <a:pt x="824" y="1235"/>
                    <a:pt x="982" y="1742"/>
                  </a:cubicBezTo>
                  <a:cubicBezTo>
                    <a:pt x="1172" y="2217"/>
                    <a:pt x="1489" y="2629"/>
                    <a:pt x="1710" y="3072"/>
                  </a:cubicBezTo>
                  <a:cubicBezTo>
                    <a:pt x="1837" y="3262"/>
                    <a:pt x="1932" y="3484"/>
                    <a:pt x="1964" y="3737"/>
                  </a:cubicBezTo>
                  <a:cubicBezTo>
                    <a:pt x="1996" y="4117"/>
                    <a:pt x="1837" y="4466"/>
                    <a:pt x="1615" y="4782"/>
                  </a:cubicBezTo>
                  <a:cubicBezTo>
                    <a:pt x="1299" y="5226"/>
                    <a:pt x="919" y="5606"/>
                    <a:pt x="602" y="6017"/>
                  </a:cubicBezTo>
                  <a:cubicBezTo>
                    <a:pt x="254" y="6429"/>
                    <a:pt x="0" y="6904"/>
                    <a:pt x="0" y="7442"/>
                  </a:cubicBezTo>
                  <a:cubicBezTo>
                    <a:pt x="0" y="8139"/>
                    <a:pt x="507" y="8646"/>
                    <a:pt x="1014" y="9026"/>
                  </a:cubicBezTo>
                  <a:cubicBezTo>
                    <a:pt x="1489" y="9374"/>
                    <a:pt x="1996" y="9754"/>
                    <a:pt x="2059" y="10324"/>
                  </a:cubicBezTo>
                  <a:cubicBezTo>
                    <a:pt x="2091" y="10609"/>
                    <a:pt x="2027" y="10894"/>
                    <a:pt x="1932" y="11179"/>
                  </a:cubicBezTo>
                  <a:lnTo>
                    <a:pt x="1710" y="12003"/>
                  </a:lnTo>
                  <a:cubicBezTo>
                    <a:pt x="1615" y="12288"/>
                    <a:pt x="1520" y="12573"/>
                    <a:pt x="1489" y="12858"/>
                  </a:cubicBezTo>
                  <a:cubicBezTo>
                    <a:pt x="1425" y="13428"/>
                    <a:pt x="1489" y="13966"/>
                    <a:pt x="1742" y="14473"/>
                  </a:cubicBezTo>
                  <a:cubicBezTo>
                    <a:pt x="1964" y="14916"/>
                    <a:pt x="2281" y="15296"/>
                    <a:pt x="2692" y="15581"/>
                  </a:cubicBezTo>
                  <a:cubicBezTo>
                    <a:pt x="2871" y="15709"/>
                    <a:pt x="3319" y="15982"/>
                    <a:pt x="3635" y="15982"/>
                  </a:cubicBezTo>
                  <a:cubicBezTo>
                    <a:pt x="3710" y="15982"/>
                    <a:pt x="3777" y="15966"/>
                    <a:pt x="3832" y="15930"/>
                  </a:cubicBezTo>
                  <a:cubicBezTo>
                    <a:pt x="3896" y="15898"/>
                    <a:pt x="9089" y="12889"/>
                    <a:pt x="9121" y="12889"/>
                  </a:cubicBezTo>
                  <a:cubicBezTo>
                    <a:pt x="9121" y="12889"/>
                    <a:pt x="9849" y="11876"/>
                    <a:pt x="10071" y="11306"/>
                  </a:cubicBezTo>
                  <a:cubicBezTo>
                    <a:pt x="10388" y="10609"/>
                    <a:pt x="10483" y="10166"/>
                    <a:pt x="10514" y="9533"/>
                  </a:cubicBezTo>
                  <a:cubicBezTo>
                    <a:pt x="10546" y="9184"/>
                    <a:pt x="10514" y="8804"/>
                    <a:pt x="10324" y="8519"/>
                  </a:cubicBezTo>
                  <a:cubicBezTo>
                    <a:pt x="9881" y="7791"/>
                    <a:pt x="9121" y="7474"/>
                    <a:pt x="8836" y="6682"/>
                  </a:cubicBezTo>
                  <a:cubicBezTo>
                    <a:pt x="8551" y="5796"/>
                    <a:pt x="9343" y="4751"/>
                    <a:pt x="8899" y="3895"/>
                  </a:cubicBezTo>
                  <a:cubicBezTo>
                    <a:pt x="8709" y="3452"/>
                    <a:pt x="8234" y="3230"/>
                    <a:pt x="7759" y="3104"/>
                  </a:cubicBezTo>
                  <a:cubicBezTo>
                    <a:pt x="7284" y="2977"/>
                    <a:pt x="6809" y="2945"/>
                    <a:pt x="6366" y="2755"/>
                  </a:cubicBezTo>
                  <a:cubicBezTo>
                    <a:pt x="5194" y="2280"/>
                    <a:pt x="4592" y="1014"/>
                    <a:pt x="3484" y="412"/>
                  </a:cubicBezTo>
                  <a:cubicBezTo>
                    <a:pt x="3167" y="222"/>
                    <a:pt x="2787" y="32"/>
                    <a:pt x="2407"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858825" y="3303025"/>
              <a:ext cx="118000" cy="335500"/>
            </a:xfrm>
            <a:custGeom>
              <a:avLst/>
              <a:gdLst/>
              <a:ahLst/>
              <a:cxnLst/>
              <a:rect l="l" t="t" r="r" b="b"/>
              <a:pathLst>
                <a:path w="4720" h="13420" extrusionOk="0">
                  <a:moveTo>
                    <a:pt x="159" y="0"/>
                  </a:moveTo>
                  <a:cubicBezTo>
                    <a:pt x="127" y="0"/>
                    <a:pt x="96" y="8"/>
                    <a:pt x="64" y="24"/>
                  </a:cubicBezTo>
                  <a:cubicBezTo>
                    <a:pt x="1" y="87"/>
                    <a:pt x="1" y="182"/>
                    <a:pt x="64" y="214"/>
                  </a:cubicBezTo>
                  <a:cubicBezTo>
                    <a:pt x="1901" y="1956"/>
                    <a:pt x="4466" y="7909"/>
                    <a:pt x="4213" y="13293"/>
                  </a:cubicBezTo>
                  <a:cubicBezTo>
                    <a:pt x="4213" y="13357"/>
                    <a:pt x="4276" y="13420"/>
                    <a:pt x="4371" y="13420"/>
                  </a:cubicBezTo>
                  <a:cubicBezTo>
                    <a:pt x="4434" y="13420"/>
                    <a:pt x="4498" y="13357"/>
                    <a:pt x="4498" y="13293"/>
                  </a:cubicBezTo>
                  <a:cubicBezTo>
                    <a:pt x="4719" y="7846"/>
                    <a:pt x="2122" y="1797"/>
                    <a:pt x="254" y="24"/>
                  </a:cubicBezTo>
                  <a:cubicBezTo>
                    <a:pt x="222" y="8"/>
                    <a:pt x="1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845375" y="3457000"/>
              <a:ext cx="106100" cy="22400"/>
            </a:xfrm>
            <a:custGeom>
              <a:avLst/>
              <a:gdLst/>
              <a:ahLst/>
              <a:cxnLst/>
              <a:rect l="l" t="t" r="r" b="b"/>
              <a:pathLst>
                <a:path w="4244" h="896" extrusionOk="0">
                  <a:moveTo>
                    <a:pt x="114" y="0"/>
                  </a:moveTo>
                  <a:cubicBezTo>
                    <a:pt x="53" y="0"/>
                    <a:pt x="32" y="57"/>
                    <a:pt x="32" y="135"/>
                  </a:cubicBezTo>
                  <a:cubicBezTo>
                    <a:pt x="0" y="199"/>
                    <a:pt x="64" y="262"/>
                    <a:pt x="159" y="262"/>
                  </a:cubicBezTo>
                  <a:cubicBezTo>
                    <a:pt x="159" y="262"/>
                    <a:pt x="2312" y="357"/>
                    <a:pt x="4054" y="895"/>
                  </a:cubicBezTo>
                  <a:lnTo>
                    <a:pt x="4085" y="895"/>
                  </a:lnTo>
                  <a:cubicBezTo>
                    <a:pt x="4149" y="895"/>
                    <a:pt x="4212" y="864"/>
                    <a:pt x="4212" y="800"/>
                  </a:cubicBezTo>
                  <a:cubicBezTo>
                    <a:pt x="4244" y="737"/>
                    <a:pt x="4212" y="674"/>
                    <a:pt x="4149" y="642"/>
                  </a:cubicBezTo>
                  <a:cubicBezTo>
                    <a:pt x="2375" y="104"/>
                    <a:pt x="190" y="9"/>
                    <a:pt x="159" y="9"/>
                  </a:cubicBezTo>
                  <a:cubicBezTo>
                    <a:pt x="142" y="3"/>
                    <a:pt x="127"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2207125" y="1947400"/>
              <a:ext cx="37250" cy="36425"/>
            </a:xfrm>
            <a:custGeom>
              <a:avLst/>
              <a:gdLst/>
              <a:ahLst/>
              <a:cxnLst/>
              <a:rect l="l" t="t" r="r" b="b"/>
              <a:pathLst>
                <a:path w="1490" h="1457" extrusionOk="0">
                  <a:moveTo>
                    <a:pt x="729" y="0"/>
                  </a:moveTo>
                  <a:cubicBezTo>
                    <a:pt x="349" y="0"/>
                    <a:pt x="1" y="317"/>
                    <a:pt x="1" y="729"/>
                  </a:cubicBezTo>
                  <a:cubicBezTo>
                    <a:pt x="1" y="1140"/>
                    <a:pt x="349" y="1457"/>
                    <a:pt x="729" y="1457"/>
                  </a:cubicBezTo>
                  <a:cubicBezTo>
                    <a:pt x="1141" y="1457"/>
                    <a:pt x="1458" y="1140"/>
                    <a:pt x="1458" y="729"/>
                  </a:cubicBezTo>
                  <a:cubicBezTo>
                    <a:pt x="1489" y="317"/>
                    <a:pt x="1141" y="0"/>
                    <a:pt x="72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2192100" y="1936400"/>
              <a:ext cx="67325" cy="35475"/>
            </a:xfrm>
            <a:custGeom>
              <a:avLst/>
              <a:gdLst/>
              <a:ahLst/>
              <a:cxnLst/>
              <a:rect l="l" t="t" r="r" b="b"/>
              <a:pathLst>
                <a:path w="2693" h="1419" extrusionOk="0">
                  <a:moveTo>
                    <a:pt x="1318" y="1"/>
                  </a:moveTo>
                  <a:cubicBezTo>
                    <a:pt x="1011" y="1"/>
                    <a:pt x="706" y="64"/>
                    <a:pt x="475" y="187"/>
                  </a:cubicBezTo>
                  <a:cubicBezTo>
                    <a:pt x="0" y="472"/>
                    <a:pt x="0" y="915"/>
                    <a:pt x="475" y="1200"/>
                  </a:cubicBezTo>
                  <a:cubicBezTo>
                    <a:pt x="720" y="1347"/>
                    <a:pt x="1048" y="1418"/>
                    <a:pt x="1374" y="1418"/>
                  </a:cubicBezTo>
                  <a:cubicBezTo>
                    <a:pt x="1681" y="1418"/>
                    <a:pt x="1987" y="1355"/>
                    <a:pt x="2217" y="1232"/>
                  </a:cubicBezTo>
                  <a:cubicBezTo>
                    <a:pt x="2692" y="947"/>
                    <a:pt x="2692" y="503"/>
                    <a:pt x="2217" y="218"/>
                  </a:cubicBezTo>
                  <a:cubicBezTo>
                    <a:pt x="1973" y="72"/>
                    <a:pt x="1644" y="1"/>
                    <a:pt x="131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2190500" y="1928675"/>
              <a:ext cx="70500" cy="36750"/>
            </a:xfrm>
            <a:custGeom>
              <a:avLst/>
              <a:gdLst/>
              <a:ahLst/>
              <a:cxnLst/>
              <a:rect l="l" t="t" r="r" b="b"/>
              <a:pathLst>
                <a:path w="2820" h="1470" extrusionOk="0">
                  <a:moveTo>
                    <a:pt x="1385" y="1"/>
                  </a:moveTo>
                  <a:cubicBezTo>
                    <a:pt x="1069" y="1"/>
                    <a:pt x="754" y="72"/>
                    <a:pt x="508" y="211"/>
                  </a:cubicBezTo>
                  <a:cubicBezTo>
                    <a:pt x="33" y="496"/>
                    <a:pt x="1" y="971"/>
                    <a:pt x="508" y="1256"/>
                  </a:cubicBezTo>
                  <a:cubicBezTo>
                    <a:pt x="761" y="1398"/>
                    <a:pt x="1086" y="1470"/>
                    <a:pt x="1410" y="1470"/>
                  </a:cubicBezTo>
                  <a:cubicBezTo>
                    <a:pt x="1735" y="1470"/>
                    <a:pt x="2059" y="1398"/>
                    <a:pt x="2313" y="1256"/>
                  </a:cubicBezTo>
                  <a:cubicBezTo>
                    <a:pt x="2819" y="971"/>
                    <a:pt x="2819" y="527"/>
                    <a:pt x="2313" y="242"/>
                  </a:cubicBezTo>
                  <a:cubicBezTo>
                    <a:pt x="2053" y="80"/>
                    <a:pt x="1718" y="1"/>
                    <a:pt x="138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2189725" y="1920875"/>
              <a:ext cx="72075" cy="38125"/>
            </a:xfrm>
            <a:custGeom>
              <a:avLst/>
              <a:gdLst/>
              <a:ahLst/>
              <a:cxnLst/>
              <a:rect l="l" t="t" r="r" b="b"/>
              <a:pathLst>
                <a:path w="2883" h="1525" extrusionOk="0">
                  <a:moveTo>
                    <a:pt x="1457" y="0"/>
                  </a:moveTo>
                  <a:cubicBezTo>
                    <a:pt x="1125" y="0"/>
                    <a:pt x="792" y="79"/>
                    <a:pt x="539" y="238"/>
                  </a:cubicBezTo>
                  <a:cubicBezTo>
                    <a:pt x="0" y="523"/>
                    <a:pt x="0" y="998"/>
                    <a:pt x="507" y="1283"/>
                  </a:cubicBezTo>
                  <a:cubicBezTo>
                    <a:pt x="767" y="1445"/>
                    <a:pt x="1119" y="1524"/>
                    <a:pt x="1468" y="1524"/>
                  </a:cubicBezTo>
                  <a:cubicBezTo>
                    <a:pt x="1800" y="1524"/>
                    <a:pt x="2129" y="1453"/>
                    <a:pt x="2375" y="1314"/>
                  </a:cubicBezTo>
                  <a:cubicBezTo>
                    <a:pt x="2882" y="998"/>
                    <a:pt x="2882" y="523"/>
                    <a:pt x="2375" y="238"/>
                  </a:cubicBezTo>
                  <a:cubicBezTo>
                    <a:pt x="2122" y="79"/>
                    <a:pt x="1790" y="0"/>
                    <a:pt x="145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2188925" y="1912950"/>
              <a:ext cx="74450" cy="39025"/>
            </a:xfrm>
            <a:custGeom>
              <a:avLst/>
              <a:gdLst/>
              <a:ahLst/>
              <a:cxnLst/>
              <a:rect l="l" t="t" r="r" b="b"/>
              <a:pathLst>
                <a:path w="2978" h="1561" extrusionOk="0">
                  <a:moveTo>
                    <a:pt x="1477" y="1"/>
                  </a:moveTo>
                  <a:cubicBezTo>
                    <a:pt x="1133" y="1"/>
                    <a:pt x="792" y="80"/>
                    <a:pt x="539" y="238"/>
                  </a:cubicBezTo>
                  <a:cubicBezTo>
                    <a:pt x="1" y="523"/>
                    <a:pt x="1" y="1030"/>
                    <a:pt x="507" y="1346"/>
                  </a:cubicBezTo>
                  <a:cubicBezTo>
                    <a:pt x="776" y="1489"/>
                    <a:pt x="1125" y="1560"/>
                    <a:pt x="1473" y="1560"/>
                  </a:cubicBezTo>
                  <a:cubicBezTo>
                    <a:pt x="1822" y="1560"/>
                    <a:pt x="2170" y="1489"/>
                    <a:pt x="2439" y="1346"/>
                  </a:cubicBezTo>
                  <a:cubicBezTo>
                    <a:pt x="2946" y="1030"/>
                    <a:pt x="2977" y="555"/>
                    <a:pt x="2439" y="238"/>
                  </a:cubicBezTo>
                  <a:cubicBezTo>
                    <a:pt x="2170" y="80"/>
                    <a:pt x="1822" y="1"/>
                    <a:pt x="1477"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2188125" y="1905025"/>
              <a:ext cx="75250" cy="39725"/>
            </a:xfrm>
            <a:custGeom>
              <a:avLst/>
              <a:gdLst/>
              <a:ahLst/>
              <a:cxnLst/>
              <a:rect l="l" t="t" r="r" b="b"/>
              <a:pathLst>
                <a:path w="3010" h="1589" extrusionOk="0">
                  <a:moveTo>
                    <a:pt x="1521" y="1"/>
                  </a:moveTo>
                  <a:cubicBezTo>
                    <a:pt x="1165" y="1"/>
                    <a:pt x="808" y="80"/>
                    <a:pt x="539" y="238"/>
                  </a:cubicBezTo>
                  <a:cubicBezTo>
                    <a:pt x="1" y="523"/>
                    <a:pt x="1" y="1030"/>
                    <a:pt x="539" y="1347"/>
                  </a:cubicBezTo>
                  <a:cubicBezTo>
                    <a:pt x="816" y="1509"/>
                    <a:pt x="1175" y="1588"/>
                    <a:pt x="1533" y="1588"/>
                  </a:cubicBezTo>
                  <a:cubicBezTo>
                    <a:pt x="1872" y="1588"/>
                    <a:pt x="2209" y="1517"/>
                    <a:pt x="2471" y="1378"/>
                  </a:cubicBezTo>
                  <a:cubicBezTo>
                    <a:pt x="3009" y="1062"/>
                    <a:pt x="3009" y="555"/>
                    <a:pt x="2503" y="238"/>
                  </a:cubicBezTo>
                  <a:cubicBezTo>
                    <a:pt x="2234" y="80"/>
                    <a:pt x="1877" y="1"/>
                    <a:pt x="152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2139850" y="1727300"/>
              <a:ext cx="173400" cy="212000"/>
            </a:xfrm>
            <a:custGeom>
              <a:avLst/>
              <a:gdLst/>
              <a:ahLst/>
              <a:cxnLst/>
              <a:rect l="l" t="t" r="r" b="b"/>
              <a:pathLst>
                <a:path w="6936" h="8480" extrusionOk="0">
                  <a:moveTo>
                    <a:pt x="3484" y="0"/>
                  </a:moveTo>
                  <a:cubicBezTo>
                    <a:pt x="1584" y="0"/>
                    <a:pt x="32" y="1520"/>
                    <a:pt x="0" y="3452"/>
                  </a:cubicBezTo>
                  <a:cubicBezTo>
                    <a:pt x="0" y="6207"/>
                    <a:pt x="2249" y="6682"/>
                    <a:pt x="2249" y="7791"/>
                  </a:cubicBezTo>
                  <a:cubicBezTo>
                    <a:pt x="2249" y="7949"/>
                    <a:pt x="2375" y="8139"/>
                    <a:pt x="2597" y="8266"/>
                  </a:cubicBezTo>
                  <a:cubicBezTo>
                    <a:pt x="2834" y="8408"/>
                    <a:pt x="3143" y="8480"/>
                    <a:pt x="3448" y="8480"/>
                  </a:cubicBezTo>
                  <a:cubicBezTo>
                    <a:pt x="3753" y="8480"/>
                    <a:pt x="4054" y="8408"/>
                    <a:pt x="4275" y="8266"/>
                  </a:cubicBezTo>
                  <a:cubicBezTo>
                    <a:pt x="4529" y="8139"/>
                    <a:pt x="4655" y="7981"/>
                    <a:pt x="4655" y="7791"/>
                  </a:cubicBezTo>
                  <a:cubicBezTo>
                    <a:pt x="4655" y="6682"/>
                    <a:pt x="6936" y="6239"/>
                    <a:pt x="6936" y="3484"/>
                  </a:cubicBezTo>
                  <a:cubicBezTo>
                    <a:pt x="6936" y="1584"/>
                    <a:pt x="5416" y="0"/>
                    <a:pt x="3484"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2201600" y="1908200"/>
              <a:ext cx="49100" cy="25950"/>
            </a:xfrm>
            <a:custGeom>
              <a:avLst/>
              <a:gdLst/>
              <a:ahLst/>
              <a:cxnLst/>
              <a:rect l="l" t="t" r="r" b="b"/>
              <a:pathLst>
                <a:path w="1964" h="1038" extrusionOk="0">
                  <a:moveTo>
                    <a:pt x="982" y="1"/>
                  </a:moveTo>
                  <a:cubicBezTo>
                    <a:pt x="752" y="1"/>
                    <a:pt x="523" y="48"/>
                    <a:pt x="349" y="143"/>
                  </a:cubicBezTo>
                  <a:cubicBezTo>
                    <a:pt x="0" y="333"/>
                    <a:pt x="0" y="681"/>
                    <a:pt x="349" y="871"/>
                  </a:cubicBezTo>
                  <a:cubicBezTo>
                    <a:pt x="523" y="982"/>
                    <a:pt x="752" y="1038"/>
                    <a:pt x="982" y="1038"/>
                  </a:cubicBezTo>
                  <a:cubicBezTo>
                    <a:pt x="1212" y="1038"/>
                    <a:pt x="1441" y="982"/>
                    <a:pt x="1615" y="871"/>
                  </a:cubicBezTo>
                  <a:cubicBezTo>
                    <a:pt x="1964" y="681"/>
                    <a:pt x="1964" y="365"/>
                    <a:pt x="1615" y="143"/>
                  </a:cubicBezTo>
                  <a:cubicBezTo>
                    <a:pt x="1441" y="48"/>
                    <a:pt x="1212" y="1"/>
                    <a:pt x="982"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2181000" y="1812000"/>
              <a:ext cx="90300" cy="106925"/>
            </a:xfrm>
            <a:custGeom>
              <a:avLst/>
              <a:gdLst/>
              <a:ahLst/>
              <a:cxnLst/>
              <a:rect l="l" t="t" r="r" b="b"/>
              <a:pathLst>
                <a:path w="3612" h="4277" extrusionOk="0">
                  <a:moveTo>
                    <a:pt x="1838" y="254"/>
                  </a:moveTo>
                  <a:cubicBezTo>
                    <a:pt x="1869" y="254"/>
                    <a:pt x="1901" y="286"/>
                    <a:pt x="1901" y="317"/>
                  </a:cubicBezTo>
                  <a:cubicBezTo>
                    <a:pt x="1933" y="412"/>
                    <a:pt x="1901" y="539"/>
                    <a:pt x="1806" y="697"/>
                  </a:cubicBezTo>
                  <a:cubicBezTo>
                    <a:pt x="1743" y="539"/>
                    <a:pt x="1711" y="412"/>
                    <a:pt x="1743" y="317"/>
                  </a:cubicBezTo>
                  <a:cubicBezTo>
                    <a:pt x="1743" y="286"/>
                    <a:pt x="1774" y="254"/>
                    <a:pt x="1838" y="254"/>
                  </a:cubicBezTo>
                  <a:close/>
                  <a:moveTo>
                    <a:pt x="413" y="1109"/>
                  </a:moveTo>
                  <a:cubicBezTo>
                    <a:pt x="476" y="1109"/>
                    <a:pt x="603" y="1236"/>
                    <a:pt x="729" y="1458"/>
                  </a:cubicBezTo>
                  <a:cubicBezTo>
                    <a:pt x="539" y="1458"/>
                    <a:pt x="413" y="1426"/>
                    <a:pt x="349" y="1331"/>
                  </a:cubicBezTo>
                  <a:cubicBezTo>
                    <a:pt x="318" y="1299"/>
                    <a:pt x="254" y="1236"/>
                    <a:pt x="318" y="1141"/>
                  </a:cubicBezTo>
                  <a:cubicBezTo>
                    <a:pt x="349" y="1109"/>
                    <a:pt x="349" y="1109"/>
                    <a:pt x="381" y="1109"/>
                  </a:cubicBezTo>
                  <a:close/>
                  <a:moveTo>
                    <a:pt x="3231" y="1109"/>
                  </a:moveTo>
                  <a:cubicBezTo>
                    <a:pt x="3263" y="1109"/>
                    <a:pt x="3294" y="1109"/>
                    <a:pt x="3326" y="1172"/>
                  </a:cubicBezTo>
                  <a:cubicBezTo>
                    <a:pt x="3389" y="1236"/>
                    <a:pt x="3326" y="1331"/>
                    <a:pt x="3294" y="1362"/>
                  </a:cubicBezTo>
                  <a:cubicBezTo>
                    <a:pt x="3243" y="1414"/>
                    <a:pt x="3128" y="1466"/>
                    <a:pt x="3001" y="1466"/>
                  </a:cubicBezTo>
                  <a:cubicBezTo>
                    <a:pt x="2973" y="1466"/>
                    <a:pt x="2944" y="1463"/>
                    <a:pt x="2914" y="1458"/>
                  </a:cubicBezTo>
                  <a:cubicBezTo>
                    <a:pt x="3041" y="1236"/>
                    <a:pt x="3168" y="1141"/>
                    <a:pt x="3231" y="1109"/>
                  </a:cubicBezTo>
                  <a:close/>
                  <a:moveTo>
                    <a:pt x="1838" y="1"/>
                  </a:moveTo>
                  <a:cubicBezTo>
                    <a:pt x="1679" y="1"/>
                    <a:pt x="1553" y="96"/>
                    <a:pt x="1521" y="254"/>
                  </a:cubicBezTo>
                  <a:cubicBezTo>
                    <a:pt x="1458" y="412"/>
                    <a:pt x="1521" y="666"/>
                    <a:pt x="1679" y="887"/>
                  </a:cubicBezTo>
                  <a:cubicBezTo>
                    <a:pt x="1553" y="1046"/>
                    <a:pt x="1426" y="1172"/>
                    <a:pt x="1236" y="1267"/>
                  </a:cubicBezTo>
                  <a:cubicBezTo>
                    <a:pt x="1141" y="1331"/>
                    <a:pt x="1046" y="1394"/>
                    <a:pt x="951" y="1394"/>
                  </a:cubicBezTo>
                  <a:cubicBezTo>
                    <a:pt x="793" y="1109"/>
                    <a:pt x="634" y="919"/>
                    <a:pt x="444" y="856"/>
                  </a:cubicBezTo>
                  <a:cubicBezTo>
                    <a:pt x="422" y="850"/>
                    <a:pt x="399" y="848"/>
                    <a:pt x="377" y="848"/>
                  </a:cubicBezTo>
                  <a:cubicBezTo>
                    <a:pt x="275" y="848"/>
                    <a:pt x="180" y="904"/>
                    <a:pt x="128" y="982"/>
                  </a:cubicBezTo>
                  <a:cubicBezTo>
                    <a:pt x="1" y="1141"/>
                    <a:pt x="33" y="1331"/>
                    <a:pt x="159" y="1489"/>
                  </a:cubicBezTo>
                  <a:cubicBezTo>
                    <a:pt x="291" y="1621"/>
                    <a:pt x="467" y="1687"/>
                    <a:pt x="687" y="1687"/>
                  </a:cubicBezTo>
                  <a:cubicBezTo>
                    <a:pt x="731" y="1687"/>
                    <a:pt x="777" y="1684"/>
                    <a:pt x="824" y="1679"/>
                  </a:cubicBezTo>
                  <a:cubicBezTo>
                    <a:pt x="888" y="1838"/>
                    <a:pt x="951" y="2028"/>
                    <a:pt x="983" y="2218"/>
                  </a:cubicBezTo>
                  <a:cubicBezTo>
                    <a:pt x="1236" y="3263"/>
                    <a:pt x="1204" y="4149"/>
                    <a:pt x="1204" y="4149"/>
                  </a:cubicBezTo>
                  <a:cubicBezTo>
                    <a:pt x="1204" y="4213"/>
                    <a:pt x="1268" y="4276"/>
                    <a:pt x="1331" y="4276"/>
                  </a:cubicBezTo>
                  <a:cubicBezTo>
                    <a:pt x="1394" y="4276"/>
                    <a:pt x="1458" y="4213"/>
                    <a:pt x="1458" y="4149"/>
                  </a:cubicBezTo>
                  <a:cubicBezTo>
                    <a:pt x="1458" y="4118"/>
                    <a:pt x="1489" y="3231"/>
                    <a:pt x="1236" y="2186"/>
                  </a:cubicBezTo>
                  <a:cubicBezTo>
                    <a:pt x="1173" y="1964"/>
                    <a:pt x="1109" y="1774"/>
                    <a:pt x="1046" y="1616"/>
                  </a:cubicBezTo>
                  <a:cubicBezTo>
                    <a:pt x="1141" y="1584"/>
                    <a:pt x="1236" y="1553"/>
                    <a:pt x="1363" y="1489"/>
                  </a:cubicBezTo>
                  <a:cubicBezTo>
                    <a:pt x="1553" y="1362"/>
                    <a:pt x="1679" y="1236"/>
                    <a:pt x="1806" y="1109"/>
                  </a:cubicBezTo>
                  <a:cubicBezTo>
                    <a:pt x="1933" y="1236"/>
                    <a:pt x="2091" y="1362"/>
                    <a:pt x="2281" y="1489"/>
                  </a:cubicBezTo>
                  <a:cubicBezTo>
                    <a:pt x="2376" y="1553"/>
                    <a:pt x="2471" y="1584"/>
                    <a:pt x="2566" y="1648"/>
                  </a:cubicBezTo>
                  <a:cubicBezTo>
                    <a:pt x="2503" y="1806"/>
                    <a:pt x="2439" y="1996"/>
                    <a:pt x="2408" y="2186"/>
                  </a:cubicBezTo>
                  <a:cubicBezTo>
                    <a:pt x="2123" y="3231"/>
                    <a:pt x="2154" y="4118"/>
                    <a:pt x="2154" y="4149"/>
                  </a:cubicBezTo>
                  <a:cubicBezTo>
                    <a:pt x="2154" y="4244"/>
                    <a:pt x="2186" y="4276"/>
                    <a:pt x="2249" y="4276"/>
                  </a:cubicBezTo>
                  <a:cubicBezTo>
                    <a:pt x="2344" y="4276"/>
                    <a:pt x="2376" y="4213"/>
                    <a:pt x="2376" y="4149"/>
                  </a:cubicBezTo>
                  <a:cubicBezTo>
                    <a:pt x="2376" y="4149"/>
                    <a:pt x="2376" y="3263"/>
                    <a:pt x="2629" y="2249"/>
                  </a:cubicBezTo>
                  <a:cubicBezTo>
                    <a:pt x="2693" y="2028"/>
                    <a:pt x="2756" y="1838"/>
                    <a:pt x="2819" y="1679"/>
                  </a:cubicBezTo>
                  <a:cubicBezTo>
                    <a:pt x="2880" y="1693"/>
                    <a:pt x="2938" y="1699"/>
                    <a:pt x="2993" y="1699"/>
                  </a:cubicBezTo>
                  <a:cubicBezTo>
                    <a:pt x="3195" y="1699"/>
                    <a:pt x="3353" y="1614"/>
                    <a:pt x="3453" y="1489"/>
                  </a:cubicBezTo>
                  <a:cubicBezTo>
                    <a:pt x="3611" y="1362"/>
                    <a:pt x="3611" y="1172"/>
                    <a:pt x="3516" y="1014"/>
                  </a:cubicBezTo>
                  <a:cubicBezTo>
                    <a:pt x="3438" y="936"/>
                    <a:pt x="3360" y="879"/>
                    <a:pt x="3264" y="879"/>
                  </a:cubicBezTo>
                  <a:cubicBezTo>
                    <a:pt x="3243" y="879"/>
                    <a:pt x="3222" y="882"/>
                    <a:pt x="3199" y="887"/>
                  </a:cubicBezTo>
                  <a:cubicBezTo>
                    <a:pt x="3009" y="919"/>
                    <a:pt x="2819" y="1109"/>
                    <a:pt x="2661" y="1426"/>
                  </a:cubicBezTo>
                  <a:cubicBezTo>
                    <a:pt x="2598" y="1394"/>
                    <a:pt x="2503" y="1331"/>
                    <a:pt x="2408" y="1267"/>
                  </a:cubicBezTo>
                  <a:cubicBezTo>
                    <a:pt x="2218" y="1172"/>
                    <a:pt x="2059" y="1046"/>
                    <a:pt x="1964" y="919"/>
                  </a:cubicBezTo>
                  <a:cubicBezTo>
                    <a:pt x="2123" y="666"/>
                    <a:pt x="2186" y="412"/>
                    <a:pt x="2123" y="254"/>
                  </a:cubicBezTo>
                  <a:cubicBezTo>
                    <a:pt x="2091" y="96"/>
                    <a:pt x="1964" y="1"/>
                    <a:pt x="1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2220600" y="1653650"/>
              <a:ext cx="11100" cy="41200"/>
            </a:xfrm>
            <a:custGeom>
              <a:avLst/>
              <a:gdLst/>
              <a:ahLst/>
              <a:cxnLst/>
              <a:rect l="l" t="t" r="r" b="b"/>
              <a:pathLst>
                <a:path w="444" h="1648" extrusionOk="0">
                  <a:moveTo>
                    <a:pt x="222" y="1"/>
                  </a:moveTo>
                  <a:cubicBezTo>
                    <a:pt x="95" y="1"/>
                    <a:pt x="0" y="96"/>
                    <a:pt x="0" y="223"/>
                  </a:cubicBezTo>
                  <a:lnTo>
                    <a:pt x="0" y="1394"/>
                  </a:lnTo>
                  <a:cubicBezTo>
                    <a:pt x="0" y="1521"/>
                    <a:pt x="95" y="1648"/>
                    <a:pt x="222" y="1648"/>
                  </a:cubicBezTo>
                  <a:cubicBezTo>
                    <a:pt x="254" y="1648"/>
                    <a:pt x="285" y="1616"/>
                    <a:pt x="285" y="1616"/>
                  </a:cubicBezTo>
                  <a:cubicBezTo>
                    <a:pt x="380" y="1616"/>
                    <a:pt x="444" y="1521"/>
                    <a:pt x="444" y="1394"/>
                  </a:cubicBezTo>
                  <a:lnTo>
                    <a:pt x="444" y="223"/>
                  </a:lnTo>
                  <a:cubicBezTo>
                    <a:pt x="444" y="96"/>
                    <a:pt x="349" y="1"/>
                    <a:pt x="222"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2142225" y="1674400"/>
              <a:ext cx="27725" cy="37075"/>
            </a:xfrm>
            <a:custGeom>
              <a:avLst/>
              <a:gdLst/>
              <a:ahLst/>
              <a:cxnLst/>
              <a:rect l="l" t="t" r="r" b="b"/>
              <a:pathLst>
                <a:path w="1109" h="1483" extrusionOk="0">
                  <a:moveTo>
                    <a:pt x="243" y="1"/>
                  </a:moveTo>
                  <a:cubicBezTo>
                    <a:pt x="214" y="1"/>
                    <a:pt x="185" y="8"/>
                    <a:pt x="158" y="26"/>
                  </a:cubicBezTo>
                  <a:cubicBezTo>
                    <a:pt x="32" y="89"/>
                    <a:pt x="0" y="248"/>
                    <a:pt x="63" y="343"/>
                  </a:cubicBezTo>
                  <a:lnTo>
                    <a:pt x="665" y="1356"/>
                  </a:lnTo>
                  <a:cubicBezTo>
                    <a:pt x="697" y="1451"/>
                    <a:pt x="824" y="1483"/>
                    <a:pt x="919" y="1483"/>
                  </a:cubicBezTo>
                  <a:cubicBezTo>
                    <a:pt x="919" y="1483"/>
                    <a:pt x="950" y="1451"/>
                    <a:pt x="950" y="1451"/>
                  </a:cubicBezTo>
                  <a:cubicBezTo>
                    <a:pt x="1077" y="1388"/>
                    <a:pt x="1109" y="1229"/>
                    <a:pt x="1045" y="1134"/>
                  </a:cubicBezTo>
                  <a:lnTo>
                    <a:pt x="443" y="121"/>
                  </a:lnTo>
                  <a:cubicBezTo>
                    <a:pt x="398" y="53"/>
                    <a:pt x="319" y="1"/>
                    <a:pt x="243"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2085200" y="1731250"/>
              <a:ext cx="38825" cy="26150"/>
            </a:xfrm>
            <a:custGeom>
              <a:avLst/>
              <a:gdLst/>
              <a:ahLst/>
              <a:cxnLst/>
              <a:rect l="l" t="t" r="r" b="b"/>
              <a:pathLst>
                <a:path w="1553" h="1046" extrusionOk="0">
                  <a:moveTo>
                    <a:pt x="257" y="1"/>
                  </a:moveTo>
                  <a:cubicBezTo>
                    <a:pt x="177" y="1"/>
                    <a:pt x="107" y="43"/>
                    <a:pt x="64" y="127"/>
                  </a:cubicBezTo>
                  <a:cubicBezTo>
                    <a:pt x="1" y="222"/>
                    <a:pt x="33" y="381"/>
                    <a:pt x="159" y="444"/>
                  </a:cubicBezTo>
                  <a:lnTo>
                    <a:pt x="1173" y="1014"/>
                  </a:lnTo>
                  <a:cubicBezTo>
                    <a:pt x="1236" y="1046"/>
                    <a:pt x="1299" y="1046"/>
                    <a:pt x="1363" y="1046"/>
                  </a:cubicBezTo>
                  <a:cubicBezTo>
                    <a:pt x="1394" y="1014"/>
                    <a:pt x="1458" y="982"/>
                    <a:pt x="1489" y="951"/>
                  </a:cubicBezTo>
                  <a:cubicBezTo>
                    <a:pt x="1553" y="824"/>
                    <a:pt x="1521" y="697"/>
                    <a:pt x="1394" y="634"/>
                  </a:cubicBezTo>
                  <a:lnTo>
                    <a:pt x="381" y="32"/>
                  </a:lnTo>
                  <a:cubicBezTo>
                    <a:pt x="339" y="11"/>
                    <a:pt x="297" y="1"/>
                    <a:pt x="257"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2065425" y="1808850"/>
              <a:ext cx="41175" cy="11900"/>
            </a:xfrm>
            <a:custGeom>
              <a:avLst/>
              <a:gdLst/>
              <a:ahLst/>
              <a:cxnLst/>
              <a:rect l="l" t="t" r="r" b="b"/>
              <a:pathLst>
                <a:path w="1647" h="476" extrusionOk="0">
                  <a:moveTo>
                    <a:pt x="222" y="0"/>
                  </a:moveTo>
                  <a:cubicBezTo>
                    <a:pt x="95" y="0"/>
                    <a:pt x="0" y="127"/>
                    <a:pt x="0" y="253"/>
                  </a:cubicBezTo>
                  <a:cubicBezTo>
                    <a:pt x="0" y="348"/>
                    <a:pt x="95" y="475"/>
                    <a:pt x="222" y="475"/>
                  </a:cubicBezTo>
                  <a:lnTo>
                    <a:pt x="1394" y="475"/>
                  </a:lnTo>
                  <a:cubicBezTo>
                    <a:pt x="1425" y="475"/>
                    <a:pt x="1457" y="475"/>
                    <a:pt x="1457" y="443"/>
                  </a:cubicBezTo>
                  <a:cubicBezTo>
                    <a:pt x="1552" y="443"/>
                    <a:pt x="1647" y="348"/>
                    <a:pt x="1647" y="253"/>
                  </a:cubicBezTo>
                  <a:cubicBezTo>
                    <a:pt x="1647" y="127"/>
                    <a:pt x="1520" y="0"/>
                    <a:pt x="1394"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2329075" y="1872150"/>
              <a:ext cx="38025" cy="25975"/>
            </a:xfrm>
            <a:custGeom>
              <a:avLst/>
              <a:gdLst/>
              <a:ahLst/>
              <a:cxnLst/>
              <a:rect l="l" t="t" r="r" b="b"/>
              <a:pathLst>
                <a:path w="1521" h="1039" extrusionOk="0">
                  <a:moveTo>
                    <a:pt x="248" y="0"/>
                  </a:moveTo>
                  <a:cubicBezTo>
                    <a:pt x="172" y="0"/>
                    <a:pt x="104" y="35"/>
                    <a:pt x="63" y="97"/>
                  </a:cubicBezTo>
                  <a:cubicBezTo>
                    <a:pt x="0" y="223"/>
                    <a:pt x="32" y="350"/>
                    <a:pt x="127" y="413"/>
                  </a:cubicBezTo>
                  <a:lnTo>
                    <a:pt x="1172" y="1015"/>
                  </a:lnTo>
                  <a:cubicBezTo>
                    <a:pt x="1188" y="1031"/>
                    <a:pt x="1211" y="1039"/>
                    <a:pt x="1239" y="1039"/>
                  </a:cubicBezTo>
                  <a:cubicBezTo>
                    <a:pt x="1267" y="1039"/>
                    <a:pt x="1298" y="1031"/>
                    <a:pt x="1330" y="1015"/>
                  </a:cubicBezTo>
                  <a:cubicBezTo>
                    <a:pt x="1393" y="1015"/>
                    <a:pt x="1457" y="983"/>
                    <a:pt x="1457" y="920"/>
                  </a:cubicBezTo>
                  <a:cubicBezTo>
                    <a:pt x="1520" y="825"/>
                    <a:pt x="1488" y="667"/>
                    <a:pt x="1393" y="603"/>
                  </a:cubicBezTo>
                  <a:lnTo>
                    <a:pt x="380" y="33"/>
                  </a:lnTo>
                  <a:cubicBezTo>
                    <a:pt x="335" y="11"/>
                    <a:pt x="290" y="0"/>
                    <a:pt x="248"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2086800" y="1872150"/>
              <a:ext cx="38825" cy="25975"/>
            </a:xfrm>
            <a:custGeom>
              <a:avLst/>
              <a:gdLst/>
              <a:ahLst/>
              <a:cxnLst/>
              <a:rect l="l" t="t" r="r" b="b"/>
              <a:pathLst>
                <a:path w="1553" h="1039" extrusionOk="0">
                  <a:moveTo>
                    <a:pt x="1290" y="0"/>
                  </a:moveTo>
                  <a:cubicBezTo>
                    <a:pt x="1247" y="0"/>
                    <a:pt x="1206" y="11"/>
                    <a:pt x="1172" y="33"/>
                  </a:cubicBezTo>
                  <a:lnTo>
                    <a:pt x="159" y="603"/>
                  </a:lnTo>
                  <a:cubicBezTo>
                    <a:pt x="32" y="667"/>
                    <a:pt x="0" y="825"/>
                    <a:pt x="64" y="920"/>
                  </a:cubicBezTo>
                  <a:cubicBezTo>
                    <a:pt x="95" y="983"/>
                    <a:pt x="159" y="1015"/>
                    <a:pt x="190" y="1015"/>
                  </a:cubicBezTo>
                  <a:cubicBezTo>
                    <a:pt x="222" y="1031"/>
                    <a:pt x="254" y="1039"/>
                    <a:pt x="285" y="1039"/>
                  </a:cubicBezTo>
                  <a:cubicBezTo>
                    <a:pt x="317" y="1039"/>
                    <a:pt x="349" y="1031"/>
                    <a:pt x="380" y="1015"/>
                  </a:cubicBezTo>
                  <a:lnTo>
                    <a:pt x="1394" y="413"/>
                  </a:lnTo>
                  <a:cubicBezTo>
                    <a:pt x="1489" y="350"/>
                    <a:pt x="1552" y="223"/>
                    <a:pt x="1489" y="97"/>
                  </a:cubicBezTo>
                  <a:cubicBezTo>
                    <a:pt x="1448" y="35"/>
                    <a:pt x="1367" y="0"/>
                    <a:pt x="1290"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2346475" y="1808850"/>
              <a:ext cx="41200" cy="11100"/>
            </a:xfrm>
            <a:custGeom>
              <a:avLst/>
              <a:gdLst/>
              <a:ahLst/>
              <a:cxnLst/>
              <a:rect l="l" t="t" r="r" b="b"/>
              <a:pathLst>
                <a:path w="1648" h="444" extrusionOk="0">
                  <a:moveTo>
                    <a:pt x="222" y="0"/>
                  </a:moveTo>
                  <a:cubicBezTo>
                    <a:pt x="96" y="0"/>
                    <a:pt x="1" y="95"/>
                    <a:pt x="1" y="222"/>
                  </a:cubicBezTo>
                  <a:cubicBezTo>
                    <a:pt x="1" y="348"/>
                    <a:pt x="96" y="443"/>
                    <a:pt x="222" y="443"/>
                  </a:cubicBezTo>
                  <a:lnTo>
                    <a:pt x="1458" y="443"/>
                  </a:lnTo>
                  <a:cubicBezTo>
                    <a:pt x="1584" y="412"/>
                    <a:pt x="1648" y="348"/>
                    <a:pt x="1648" y="222"/>
                  </a:cubicBezTo>
                  <a:cubicBezTo>
                    <a:pt x="1648" y="95"/>
                    <a:pt x="1553" y="0"/>
                    <a:pt x="1426"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2329075" y="1731250"/>
              <a:ext cx="38025" cy="26350"/>
            </a:xfrm>
            <a:custGeom>
              <a:avLst/>
              <a:gdLst/>
              <a:ahLst/>
              <a:cxnLst/>
              <a:rect l="l" t="t" r="r" b="b"/>
              <a:pathLst>
                <a:path w="1521" h="1054" extrusionOk="0">
                  <a:moveTo>
                    <a:pt x="1274" y="1"/>
                  </a:moveTo>
                  <a:cubicBezTo>
                    <a:pt x="1239" y="1"/>
                    <a:pt x="1203" y="11"/>
                    <a:pt x="1172" y="32"/>
                  </a:cubicBezTo>
                  <a:lnTo>
                    <a:pt x="127" y="634"/>
                  </a:lnTo>
                  <a:cubicBezTo>
                    <a:pt x="32" y="697"/>
                    <a:pt x="0" y="824"/>
                    <a:pt x="63" y="919"/>
                  </a:cubicBezTo>
                  <a:cubicBezTo>
                    <a:pt x="89" y="997"/>
                    <a:pt x="180" y="1054"/>
                    <a:pt x="264" y="1054"/>
                  </a:cubicBezTo>
                  <a:cubicBezTo>
                    <a:pt x="282" y="1054"/>
                    <a:pt x="300" y="1051"/>
                    <a:pt x="317" y="1046"/>
                  </a:cubicBezTo>
                  <a:cubicBezTo>
                    <a:pt x="317" y="1046"/>
                    <a:pt x="348" y="1014"/>
                    <a:pt x="348" y="1014"/>
                  </a:cubicBezTo>
                  <a:lnTo>
                    <a:pt x="1393" y="412"/>
                  </a:lnTo>
                  <a:cubicBezTo>
                    <a:pt x="1488" y="349"/>
                    <a:pt x="1520" y="222"/>
                    <a:pt x="1457" y="127"/>
                  </a:cubicBezTo>
                  <a:cubicBezTo>
                    <a:pt x="1415" y="43"/>
                    <a:pt x="1344" y="1"/>
                    <a:pt x="1274"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2283150" y="1674250"/>
              <a:ext cx="27725" cy="37225"/>
            </a:xfrm>
            <a:custGeom>
              <a:avLst/>
              <a:gdLst/>
              <a:ahLst/>
              <a:cxnLst/>
              <a:rect l="l" t="t" r="r" b="b"/>
              <a:pathLst>
                <a:path w="1109" h="1489" extrusionOk="0">
                  <a:moveTo>
                    <a:pt x="840" y="0"/>
                  </a:moveTo>
                  <a:cubicBezTo>
                    <a:pt x="760" y="0"/>
                    <a:pt x="676" y="43"/>
                    <a:pt x="634" y="127"/>
                  </a:cubicBezTo>
                  <a:lnTo>
                    <a:pt x="64" y="1140"/>
                  </a:lnTo>
                  <a:cubicBezTo>
                    <a:pt x="0" y="1235"/>
                    <a:pt x="32" y="1394"/>
                    <a:pt x="127" y="1457"/>
                  </a:cubicBezTo>
                  <a:cubicBezTo>
                    <a:pt x="190" y="1489"/>
                    <a:pt x="254" y="1489"/>
                    <a:pt x="317" y="1489"/>
                  </a:cubicBezTo>
                  <a:cubicBezTo>
                    <a:pt x="349" y="1457"/>
                    <a:pt x="412" y="1425"/>
                    <a:pt x="444" y="1362"/>
                  </a:cubicBezTo>
                  <a:lnTo>
                    <a:pt x="1045" y="349"/>
                  </a:lnTo>
                  <a:cubicBezTo>
                    <a:pt x="1109" y="254"/>
                    <a:pt x="1045" y="95"/>
                    <a:pt x="950" y="32"/>
                  </a:cubicBezTo>
                  <a:cubicBezTo>
                    <a:pt x="919" y="11"/>
                    <a:pt x="880" y="0"/>
                    <a:pt x="840"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2783525" y="2459625"/>
              <a:ext cx="186075" cy="306425"/>
            </a:xfrm>
            <a:custGeom>
              <a:avLst/>
              <a:gdLst/>
              <a:ahLst/>
              <a:cxnLst/>
              <a:rect l="l" t="t" r="r" b="b"/>
              <a:pathLst>
                <a:path w="7443" h="12257" extrusionOk="0">
                  <a:moveTo>
                    <a:pt x="7411" y="33"/>
                  </a:moveTo>
                  <a:cubicBezTo>
                    <a:pt x="5510" y="128"/>
                    <a:pt x="4655" y="1"/>
                    <a:pt x="3547" y="2439"/>
                  </a:cubicBezTo>
                  <a:cubicBezTo>
                    <a:pt x="2312" y="5195"/>
                    <a:pt x="0" y="11117"/>
                    <a:pt x="158" y="12225"/>
                  </a:cubicBezTo>
                  <a:lnTo>
                    <a:pt x="3642" y="12257"/>
                  </a:lnTo>
                  <a:lnTo>
                    <a:pt x="7442" y="4213"/>
                  </a:lnTo>
                  <a:lnTo>
                    <a:pt x="7411" y="33"/>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2824675" y="2458850"/>
              <a:ext cx="387200" cy="453175"/>
            </a:xfrm>
            <a:custGeom>
              <a:avLst/>
              <a:gdLst/>
              <a:ahLst/>
              <a:cxnLst/>
              <a:rect l="l" t="t" r="r" b="b"/>
              <a:pathLst>
                <a:path w="15488" h="18127" extrusionOk="0">
                  <a:moveTo>
                    <a:pt x="10547" y="0"/>
                  </a:moveTo>
                  <a:lnTo>
                    <a:pt x="7190" y="64"/>
                  </a:lnTo>
                  <a:lnTo>
                    <a:pt x="5765" y="64"/>
                  </a:lnTo>
                  <a:cubicBezTo>
                    <a:pt x="4213" y="1457"/>
                    <a:pt x="1" y="5796"/>
                    <a:pt x="3484" y="8646"/>
                  </a:cubicBezTo>
                  <a:lnTo>
                    <a:pt x="3959" y="12731"/>
                  </a:lnTo>
                  <a:cubicBezTo>
                    <a:pt x="3864" y="13555"/>
                    <a:pt x="3928" y="15550"/>
                    <a:pt x="3928" y="16975"/>
                  </a:cubicBezTo>
                  <a:cubicBezTo>
                    <a:pt x="5021" y="17770"/>
                    <a:pt x="6768" y="18126"/>
                    <a:pt x="8592" y="18126"/>
                  </a:cubicBezTo>
                  <a:cubicBezTo>
                    <a:pt x="11417" y="18126"/>
                    <a:pt x="14429" y="17271"/>
                    <a:pt x="15487" y="15866"/>
                  </a:cubicBezTo>
                  <a:cubicBezTo>
                    <a:pt x="14727" y="13301"/>
                    <a:pt x="13080" y="11306"/>
                    <a:pt x="13017" y="10736"/>
                  </a:cubicBezTo>
                  <a:lnTo>
                    <a:pt x="14442" y="6397"/>
                  </a:lnTo>
                  <a:cubicBezTo>
                    <a:pt x="14442" y="6397"/>
                    <a:pt x="12352" y="3357"/>
                    <a:pt x="12890" y="190"/>
                  </a:cubicBezTo>
                  <a:cubicBezTo>
                    <a:pt x="12890" y="190"/>
                    <a:pt x="10547" y="0"/>
                    <a:pt x="10547" y="0"/>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2824675" y="2458850"/>
              <a:ext cx="387200" cy="453175"/>
            </a:xfrm>
            <a:custGeom>
              <a:avLst/>
              <a:gdLst/>
              <a:ahLst/>
              <a:cxnLst/>
              <a:rect l="l" t="t" r="r" b="b"/>
              <a:pathLst>
                <a:path w="15488" h="18127" extrusionOk="0">
                  <a:moveTo>
                    <a:pt x="10547" y="0"/>
                  </a:moveTo>
                  <a:lnTo>
                    <a:pt x="7190" y="64"/>
                  </a:lnTo>
                  <a:lnTo>
                    <a:pt x="5765" y="64"/>
                  </a:lnTo>
                  <a:cubicBezTo>
                    <a:pt x="4213" y="1457"/>
                    <a:pt x="1" y="5796"/>
                    <a:pt x="3484" y="8646"/>
                  </a:cubicBezTo>
                  <a:lnTo>
                    <a:pt x="3959" y="12731"/>
                  </a:lnTo>
                  <a:cubicBezTo>
                    <a:pt x="3864" y="13555"/>
                    <a:pt x="3928" y="15550"/>
                    <a:pt x="3928" y="16975"/>
                  </a:cubicBezTo>
                  <a:cubicBezTo>
                    <a:pt x="5021" y="17770"/>
                    <a:pt x="6768" y="18126"/>
                    <a:pt x="8592" y="18126"/>
                  </a:cubicBezTo>
                  <a:cubicBezTo>
                    <a:pt x="11417" y="18126"/>
                    <a:pt x="14429" y="17271"/>
                    <a:pt x="15487" y="15866"/>
                  </a:cubicBezTo>
                  <a:cubicBezTo>
                    <a:pt x="14727" y="13301"/>
                    <a:pt x="13080" y="11306"/>
                    <a:pt x="13017" y="10736"/>
                  </a:cubicBezTo>
                  <a:lnTo>
                    <a:pt x="14442" y="6397"/>
                  </a:lnTo>
                  <a:cubicBezTo>
                    <a:pt x="14442" y="6397"/>
                    <a:pt x="12352" y="3357"/>
                    <a:pt x="12890" y="190"/>
                  </a:cubicBezTo>
                  <a:cubicBezTo>
                    <a:pt x="12890" y="190"/>
                    <a:pt x="10547" y="0"/>
                    <a:pt x="1054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2795100" y="2751000"/>
              <a:ext cx="493550" cy="1220650"/>
            </a:xfrm>
            <a:custGeom>
              <a:avLst/>
              <a:gdLst/>
              <a:ahLst/>
              <a:cxnLst/>
              <a:rect l="l" t="t" r="r" b="b"/>
              <a:pathLst>
                <a:path w="19742" h="48826" extrusionOk="0">
                  <a:moveTo>
                    <a:pt x="14643" y="0"/>
                  </a:moveTo>
                  <a:cubicBezTo>
                    <a:pt x="14517" y="1172"/>
                    <a:pt x="12711" y="1995"/>
                    <a:pt x="11096" y="2249"/>
                  </a:cubicBezTo>
                  <a:cubicBezTo>
                    <a:pt x="10731" y="2301"/>
                    <a:pt x="10345" y="2327"/>
                    <a:pt x="9938" y="2327"/>
                  </a:cubicBezTo>
                  <a:cubicBezTo>
                    <a:pt x="8613" y="2327"/>
                    <a:pt x="7062" y="2053"/>
                    <a:pt x="5269" y="1520"/>
                  </a:cubicBezTo>
                  <a:cubicBezTo>
                    <a:pt x="4826" y="4560"/>
                    <a:pt x="4446" y="10387"/>
                    <a:pt x="4066" y="16721"/>
                  </a:cubicBezTo>
                  <a:cubicBezTo>
                    <a:pt x="3876" y="19825"/>
                    <a:pt x="4002" y="22422"/>
                    <a:pt x="4034" y="24417"/>
                  </a:cubicBezTo>
                  <a:cubicBezTo>
                    <a:pt x="4034" y="27109"/>
                    <a:pt x="4699" y="39111"/>
                    <a:pt x="4699" y="39111"/>
                  </a:cubicBezTo>
                  <a:lnTo>
                    <a:pt x="4699" y="39554"/>
                  </a:lnTo>
                  <a:cubicBezTo>
                    <a:pt x="4699" y="40030"/>
                    <a:pt x="4572" y="40378"/>
                    <a:pt x="4256" y="41170"/>
                  </a:cubicBezTo>
                  <a:cubicBezTo>
                    <a:pt x="3939" y="41993"/>
                    <a:pt x="3369" y="43133"/>
                    <a:pt x="2577" y="43956"/>
                  </a:cubicBezTo>
                  <a:cubicBezTo>
                    <a:pt x="2356" y="44210"/>
                    <a:pt x="804" y="45572"/>
                    <a:pt x="614" y="45857"/>
                  </a:cubicBezTo>
                  <a:cubicBezTo>
                    <a:pt x="1" y="46554"/>
                    <a:pt x="1007" y="46956"/>
                    <a:pt x="1948" y="46956"/>
                  </a:cubicBezTo>
                  <a:cubicBezTo>
                    <a:pt x="2076" y="46956"/>
                    <a:pt x="2203" y="46949"/>
                    <a:pt x="2324" y="46933"/>
                  </a:cubicBezTo>
                  <a:cubicBezTo>
                    <a:pt x="3432" y="46807"/>
                    <a:pt x="5111" y="46395"/>
                    <a:pt x="5586" y="45730"/>
                  </a:cubicBezTo>
                  <a:cubicBezTo>
                    <a:pt x="5903" y="45287"/>
                    <a:pt x="6156" y="43735"/>
                    <a:pt x="6473" y="43291"/>
                  </a:cubicBezTo>
                  <a:cubicBezTo>
                    <a:pt x="7549" y="41803"/>
                    <a:pt x="8024" y="41138"/>
                    <a:pt x="8024" y="40663"/>
                  </a:cubicBezTo>
                  <a:cubicBezTo>
                    <a:pt x="8056" y="39808"/>
                    <a:pt x="7739" y="39459"/>
                    <a:pt x="7644" y="38984"/>
                  </a:cubicBezTo>
                  <a:cubicBezTo>
                    <a:pt x="7739" y="37939"/>
                    <a:pt x="9576" y="31099"/>
                    <a:pt x="9608" y="28122"/>
                  </a:cubicBezTo>
                  <a:cubicBezTo>
                    <a:pt x="9639" y="26697"/>
                    <a:pt x="9228" y="24195"/>
                    <a:pt x="9228" y="24195"/>
                  </a:cubicBezTo>
                  <a:lnTo>
                    <a:pt x="10716" y="13776"/>
                  </a:lnTo>
                  <a:cubicBezTo>
                    <a:pt x="11191" y="16690"/>
                    <a:pt x="12205" y="23213"/>
                    <a:pt x="12553" y="25303"/>
                  </a:cubicBezTo>
                  <a:cubicBezTo>
                    <a:pt x="13028" y="28154"/>
                    <a:pt x="14643" y="34424"/>
                    <a:pt x="15657" y="38193"/>
                  </a:cubicBezTo>
                  <a:cubicBezTo>
                    <a:pt x="16037" y="39618"/>
                    <a:pt x="16227" y="40251"/>
                    <a:pt x="16353" y="41170"/>
                  </a:cubicBezTo>
                  <a:cubicBezTo>
                    <a:pt x="16353" y="41201"/>
                    <a:pt x="16385" y="41518"/>
                    <a:pt x="16385" y="41518"/>
                  </a:cubicBezTo>
                  <a:cubicBezTo>
                    <a:pt x="16417" y="41930"/>
                    <a:pt x="16575" y="46458"/>
                    <a:pt x="16765" y="47408"/>
                  </a:cubicBezTo>
                  <a:cubicBezTo>
                    <a:pt x="16936" y="48388"/>
                    <a:pt x="17451" y="48826"/>
                    <a:pt x="17965" y="48826"/>
                  </a:cubicBezTo>
                  <a:cubicBezTo>
                    <a:pt x="18497" y="48826"/>
                    <a:pt x="19027" y="48357"/>
                    <a:pt x="19172" y="47535"/>
                  </a:cubicBezTo>
                  <a:cubicBezTo>
                    <a:pt x="19394" y="46173"/>
                    <a:pt x="19109" y="41930"/>
                    <a:pt x="19077" y="41423"/>
                  </a:cubicBezTo>
                  <a:lnTo>
                    <a:pt x="19077" y="40948"/>
                  </a:lnTo>
                  <a:cubicBezTo>
                    <a:pt x="19077" y="40948"/>
                    <a:pt x="19742" y="33062"/>
                    <a:pt x="19235" y="29294"/>
                  </a:cubicBezTo>
                  <a:cubicBezTo>
                    <a:pt x="18792" y="26095"/>
                    <a:pt x="18285" y="24765"/>
                    <a:pt x="18190" y="24037"/>
                  </a:cubicBezTo>
                  <a:cubicBezTo>
                    <a:pt x="18190" y="24037"/>
                    <a:pt x="17367" y="16468"/>
                    <a:pt x="17303" y="10039"/>
                  </a:cubicBezTo>
                  <a:cubicBezTo>
                    <a:pt x="17272" y="6999"/>
                    <a:pt x="17018" y="3642"/>
                    <a:pt x="14738" y="127"/>
                  </a:cubicBezTo>
                  <a:lnTo>
                    <a:pt x="14643" y="0"/>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3188875" y="3773900"/>
              <a:ext cx="113250" cy="265750"/>
            </a:xfrm>
            <a:custGeom>
              <a:avLst/>
              <a:gdLst/>
              <a:ahLst/>
              <a:cxnLst/>
              <a:rect l="l" t="t" r="r" b="b"/>
              <a:pathLst>
                <a:path w="4530" h="10630" extrusionOk="0">
                  <a:moveTo>
                    <a:pt x="3389" y="0"/>
                  </a:moveTo>
                  <a:lnTo>
                    <a:pt x="3389" y="475"/>
                  </a:lnTo>
                  <a:cubicBezTo>
                    <a:pt x="3273" y="884"/>
                    <a:pt x="2739" y="1037"/>
                    <a:pt x="2177" y="1037"/>
                  </a:cubicBezTo>
                  <a:cubicBezTo>
                    <a:pt x="1517" y="1037"/>
                    <a:pt x="817" y="827"/>
                    <a:pt x="697" y="570"/>
                  </a:cubicBezTo>
                  <a:lnTo>
                    <a:pt x="666" y="254"/>
                  </a:lnTo>
                  <a:cubicBezTo>
                    <a:pt x="1" y="349"/>
                    <a:pt x="666" y="2375"/>
                    <a:pt x="634" y="3262"/>
                  </a:cubicBezTo>
                  <a:cubicBezTo>
                    <a:pt x="634" y="4212"/>
                    <a:pt x="539" y="5162"/>
                    <a:pt x="476" y="6461"/>
                  </a:cubicBezTo>
                  <a:cubicBezTo>
                    <a:pt x="381" y="7696"/>
                    <a:pt x="539" y="8994"/>
                    <a:pt x="1204" y="10134"/>
                  </a:cubicBezTo>
                  <a:cubicBezTo>
                    <a:pt x="1411" y="10489"/>
                    <a:pt x="1722" y="10629"/>
                    <a:pt x="2063" y="10629"/>
                  </a:cubicBezTo>
                  <a:cubicBezTo>
                    <a:pt x="2818" y="10629"/>
                    <a:pt x="3719" y="9942"/>
                    <a:pt x="3959" y="9374"/>
                  </a:cubicBezTo>
                  <a:cubicBezTo>
                    <a:pt x="4403" y="8361"/>
                    <a:pt x="4529" y="7822"/>
                    <a:pt x="4371" y="6587"/>
                  </a:cubicBezTo>
                  <a:cubicBezTo>
                    <a:pt x="4244" y="5511"/>
                    <a:pt x="3833" y="4529"/>
                    <a:pt x="3674" y="3199"/>
                  </a:cubicBezTo>
                  <a:cubicBezTo>
                    <a:pt x="3548" y="1932"/>
                    <a:pt x="3864" y="0"/>
                    <a:pt x="338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2958475" y="3793675"/>
              <a:ext cx="45175" cy="82375"/>
            </a:xfrm>
            <a:custGeom>
              <a:avLst/>
              <a:gdLst/>
              <a:ahLst/>
              <a:cxnLst/>
              <a:rect l="l" t="t" r="r" b="b"/>
              <a:pathLst>
                <a:path w="1807" h="3295" extrusionOk="0">
                  <a:moveTo>
                    <a:pt x="1648" y="1"/>
                  </a:moveTo>
                  <a:lnTo>
                    <a:pt x="1" y="919"/>
                  </a:lnTo>
                  <a:lnTo>
                    <a:pt x="413" y="3295"/>
                  </a:lnTo>
                  <a:cubicBezTo>
                    <a:pt x="1394" y="2915"/>
                    <a:pt x="1648" y="2313"/>
                    <a:pt x="1648" y="2313"/>
                  </a:cubicBezTo>
                  <a:cubicBezTo>
                    <a:pt x="1648" y="2313"/>
                    <a:pt x="1806" y="603"/>
                    <a:pt x="1648"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2903075" y="3811900"/>
              <a:ext cx="65725" cy="64150"/>
            </a:xfrm>
            <a:custGeom>
              <a:avLst/>
              <a:gdLst/>
              <a:ahLst/>
              <a:cxnLst/>
              <a:rect l="l" t="t" r="r" b="b"/>
              <a:pathLst>
                <a:path w="2629" h="2566" extrusionOk="0">
                  <a:moveTo>
                    <a:pt x="0" y="0"/>
                  </a:moveTo>
                  <a:lnTo>
                    <a:pt x="507" y="1869"/>
                  </a:lnTo>
                  <a:lnTo>
                    <a:pt x="2629" y="2566"/>
                  </a:lnTo>
                  <a:lnTo>
                    <a:pt x="2629" y="2566"/>
                  </a:lnTo>
                  <a:lnTo>
                    <a:pt x="2375" y="1204"/>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2783925" y="3724700"/>
              <a:ext cx="220500" cy="216475"/>
            </a:xfrm>
            <a:custGeom>
              <a:avLst/>
              <a:gdLst/>
              <a:ahLst/>
              <a:cxnLst/>
              <a:rect l="l" t="t" r="r" b="b"/>
              <a:pathLst>
                <a:path w="8820" h="8659" extrusionOk="0">
                  <a:moveTo>
                    <a:pt x="8177" y="0"/>
                  </a:moveTo>
                  <a:cubicBezTo>
                    <a:pt x="8169" y="0"/>
                    <a:pt x="8162" y="2"/>
                    <a:pt x="8155" y="5"/>
                  </a:cubicBezTo>
                  <a:lnTo>
                    <a:pt x="8123" y="416"/>
                  </a:lnTo>
                  <a:cubicBezTo>
                    <a:pt x="7996" y="701"/>
                    <a:pt x="7490" y="1018"/>
                    <a:pt x="6413" y="1082"/>
                  </a:cubicBezTo>
                  <a:cubicBezTo>
                    <a:pt x="6355" y="1085"/>
                    <a:pt x="6298" y="1087"/>
                    <a:pt x="6242" y="1087"/>
                  </a:cubicBezTo>
                  <a:cubicBezTo>
                    <a:pt x="5801" y="1087"/>
                    <a:pt x="5406" y="968"/>
                    <a:pt x="5209" y="575"/>
                  </a:cubicBezTo>
                  <a:lnTo>
                    <a:pt x="5178" y="131"/>
                  </a:lnTo>
                  <a:cubicBezTo>
                    <a:pt x="4893" y="258"/>
                    <a:pt x="4259" y="2570"/>
                    <a:pt x="3404" y="4185"/>
                  </a:cubicBezTo>
                  <a:cubicBezTo>
                    <a:pt x="2613" y="5610"/>
                    <a:pt x="1092" y="6434"/>
                    <a:pt x="586" y="7067"/>
                  </a:cubicBezTo>
                  <a:cubicBezTo>
                    <a:pt x="1" y="7785"/>
                    <a:pt x="844" y="8659"/>
                    <a:pt x="2366" y="8659"/>
                  </a:cubicBezTo>
                  <a:cubicBezTo>
                    <a:pt x="2658" y="8659"/>
                    <a:pt x="2974" y="8627"/>
                    <a:pt x="3309" y="8555"/>
                  </a:cubicBezTo>
                  <a:cubicBezTo>
                    <a:pt x="4354" y="8334"/>
                    <a:pt x="5938" y="7669"/>
                    <a:pt x="6350" y="6972"/>
                  </a:cubicBezTo>
                  <a:cubicBezTo>
                    <a:pt x="6793" y="6244"/>
                    <a:pt x="6920" y="4977"/>
                    <a:pt x="7268" y="4438"/>
                  </a:cubicBezTo>
                  <a:cubicBezTo>
                    <a:pt x="7616" y="3932"/>
                    <a:pt x="8471" y="3330"/>
                    <a:pt x="8630" y="2728"/>
                  </a:cubicBezTo>
                  <a:cubicBezTo>
                    <a:pt x="8725" y="2412"/>
                    <a:pt x="8820" y="1715"/>
                    <a:pt x="8630" y="1113"/>
                  </a:cubicBezTo>
                  <a:cubicBezTo>
                    <a:pt x="8479" y="600"/>
                    <a:pt x="8328" y="0"/>
                    <a:pt x="817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2890400" y="2750200"/>
              <a:ext cx="385600" cy="740425"/>
            </a:xfrm>
            <a:custGeom>
              <a:avLst/>
              <a:gdLst/>
              <a:ahLst/>
              <a:cxnLst/>
              <a:rect l="l" t="t" r="r" b="b"/>
              <a:pathLst>
                <a:path w="15424" h="29617" extrusionOk="0">
                  <a:moveTo>
                    <a:pt x="10831" y="0"/>
                  </a:moveTo>
                  <a:cubicBezTo>
                    <a:pt x="10831" y="0"/>
                    <a:pt x="10388" y="1805"/>
                    <a:pt x="6176" y="1964"/>
                  </a:cubicBezTo>
                  <a:cubicBezTo>
                    <a:pt x="5879" y="1975"/>
                    <a:pt x="5600" y="1980"/>
                    <a:pt x="5338" y="1980"/>
                  </a:cubicBezTo>
                  <a:cubicBezTo>
                    <a:pt x="1878" y="1980"/>
                    <a:pt x="1330" y="1077"/>
                    <a:pt x="1330" y="1077"/>
                  </a:cubicBezTo>
                  <a:cubicBezTo>
                    <a:pt x="1330" y="1077"/>
                    <a:pt x="602" y="8298"/>
                    <a:pt x="380" y="12225"/>
                  </a:cubicBezTo>
                  <a:cubicBezTo>
                    <a:pt x="95" y="17482"/>
                    <a:pt x="32" y="19508"/>
                    <a:pt x="32" y="21852"/>
                  </a:cubicBezTo>
                  <a:cubicBezTo>
                    <a:pt x="0" y="23847"/>
                    <a:pt x="285" y="28882"/>
                    <a:pt x="285" y="28882"/>
                  </a:cubicBezTo>
                  <a:cubicBezTo>
                    <a:pt x="1298" y="29442"/>
                    <a:pt x="2346" y="29617"/>
                    <a:pt x="3259" y="29617"/>
                  </a:cubicBezTo>
                  <a:cubicBezTo>
                    <a:pt x="4776" y="29617"/>
                    <a:pt x="5922" y="29136"/>
                    <a:pt x="5922" y="29136"/>
                  </a:cubicBezTo>
                  <a:cubicBezTo>
                    <a:pt x="6303" y="27331"/>
                    <a:pt x="5796" y="24417"/>
                    <a:pt x="5796" y="24417"/>
                  </a:cubicBezTo>
                  <a:lnTo>
                    <a:pt x="6968" y="14188"/>
                  </a:lnTo>
                  <a:cubicBezTo>
                    <a:pt x="6968" y="14188"/>
                    <a:pt x="8329" y="23847"/>
                    <a:pt x="8551" y="25335"/>
                  </a:cubicBezTo>
                  <a:cubicBezTo>
                    <a:pt x="8773" y="26824"/>
                    <a:pt x="9533" y="28882"/>
                    <a:pt x="9533" y="28882"/>
                  </a:cubicBezTo>
                  <a:cubicBezTo>
                    <a:pt x="10182" y="28986"/>
                    <a:pt x="10769" y="29030"/>
                    <a:pt x="11297" y="29030"/>
                  </a:cubicBezTo>
                  <a:cubicBezTo>
                    <a:pt x="14321" y="29030"/>
                    <a:pt x="15423" y="27584"/>
                    <a:pt x="15423" y="27584"/>
                  </a:cubicBezTo>
                  <a:cubicBezTo>
                    <a:pt x="15265" y="26381"/>
                    <a:pt x="14663" y="24164"/>
                    <a:pt x="14663" y="24164"/>
                  </a:cubicBezTo>
                  <a:cubicBezTo>
                    <a:pt x="14663" y="24164"/>
                    <a:pt x="14188" y="14631"/>
                    <a:pt x="14061" y="10989"/>
                  </a:cubicBezTo>
                  <a:cubicBezTo>
                    <a:pt x="13966" y="7379"/>
                    <a:pt x="13618" y="4941"/>
                    <a:pt x="12858" y="3357"/>
                  </a:cubicBezTo>
                  <a:cubicBezTo>
                    <a:pt x="12130" y="1742"/>
                    <a:pt x="10831" y="0"/>
                    <a:pt x="1083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2960850" y="2903800"/>
              <a:ext cx="103750" cy="418825"/>
            </a:xfrm>
            <a:custGeom>
              <a:avLst/>
              <a:gdLst/>
              <a:ahLst/>
              <a:cxnLst/>
              <a:rect l="l" t="t" r="r" b="b"/>
              <a:pathLst>
                <a:path w="4150" h="16753" extrusionOk="0">
                  <a:moveTo>
                    <a:pt x="1" y="0"/>
                  </a:moveTo>
                  <a:cubicBezTo>
                    <a:pt x="1" y="0"/>
                    <a:pt x="254" y="1489"/>
                    <a:pt x="2249" y="2249"/>
                  </a:cubicBezTo>
                  <a:lnTo>
                    <a:pt x="3675" y="8076"/>
                  </a:lnTo>
                  <a:lnTo>
                    <a:pt x="3136" y="16753"/>
                  </a:lnTo>
                  <a:lnTo>
                    <a:pt x="4150" y="8044"/>
                  </a:lnTo>
                  <a:lnTo>
                    <a:pt x="3009" y="1457"/>
                  </a:lnTo>
                  <a:cubicBezTo>
                    <a:pt x="3009" y="1457"/>
                    <a:pt x="1521" y="1457"/>
                    <a:pt x="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3104950" y="2462450"/>
              <a:ext cx="251125" cy="338725"/>
            </a:xfrm>
            <a:custGeom>
              <a:avLst/>
              <a:gdLst/>
              <a:ahLst/>
              <a:cxnLst/>
              <a:rect l="l" t="t" r="r" b="b"/>
              <a:pathLst>
                <a:path w="10045" h="13549" extrusionOk="0">
                  <a:moveTo>
                    <a:pt x="2210" y="0"/>
                  </a:moveTo>
                  <a:cubicBezTo>
                    <a:pt x="2029" y="0"/>
                    <a:pt x="1850" y="16"/>
                    <a:pt x="1679" y="46"/>
                  </a:cubicBezTo>
                  <a:cubicBezTo>
                    <a:pt x="1" y="3181"/>
                    <a:pt x="3104" y="6633"/>
                    <a:pt x="3104" y="6633"/>
                  </a:cubicBezTo>
                  <a:cubicBezTo>
                    <a:pt x="3104" y="6633"/>
                    <a:pt x="6113" y="12650"/>
                    <a:pt x="7633" y="13411"/>
                  </a:cubicBezTo>
                  <a:cubicBezTo>
                    <a:pt x="7816" y="13506"/>
                    <a:pt x="7991" y="13549"/>
                    <a:pt x="8156" y="13549"/>
                  </a:cubicBezTo>
                  <a:cubicBezTo>
                    <a:pt x="9358" y="13549"/>
                    <a:pt x="10045" y="11295"/>
                    <a:pt x="9850" y="10877"/>
                  </a:cubicBezTo>
                  <a:cubicBezTo>
                    <a:pt x="9026" y="9072"/>
                    <a:pt x="5289" y="2643"/>
                    <a:pt x="4751" y="1535"/>
                  </a:cubicBezTo>
                  <a:cubicBezTo>
                    <a:pt x="4218" y="443"/>
                    <a:pt x="3170" y="0"/>
                    <a:pt x="2210" y="0"/>
                  </a:cubicBez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3230850" y="2532475"/>
              <a:ext cx="9525" cy="9525"/>
            </a:xfrm>
            <a:custGeom>
              <a:avLst/>
              <a:gdLst/>
              <a:ahLst/>
              <a:cxnLst/>
              <a:rect l="l" t="t" r="r" b="b"/>
              <a:pathLst>
                <a:path w="381" h="381" extrusionOk="0">
                  <a:moveTo>
                    <a:pt x="127" y="64"/>
                  </a:moveTo>
                  <a:cubicBezTo>
                    <a:pt x="190" y="64"/>
                    <a:pt x="222" y="64"/>
                    <a:pt x="253" y="127"/>
                  </a:cubicBezTo>
                  <a:cubicBezTo>
                    <a:pt x="285" y="159"/>
                    <a:pt x="317" y="190"/>
                    <a:pt x="317" y="222"/>
                  </a:cubicBezTo>
                  <a:cubicBezTo>
                    <a:pt x="285" y="159"/>
                    <a:pt x="222" y="95"/>
                    <a:pt x="127" y="64"/>
                  </a:cubicBezTo>
                  <a:close/>
                  <a:moveTo>
                    <a:pt x="63" y="64"/>
                  </a:moveTo>
                  <a:cubicBezTo>
                    <a:pt x="63" y="64"/>
                    <a:pt x="95" y="95"/>
                    <a:pt x="95" y="95"/>
                  </a:cubicBezTo>
                  <a:cubicBezTo>
                    <a:pt x="158" y="127"/>
                    <a:pt x="190" y="127"/>
                    <a:pt x="222" y="190"/>
                  </a:cubicBezTo>
                  <a:cubicBezTo>
                    <a:pt x="253" y="190"/>
                    <a:pt x="253" y="254"/>
                    <a:pt x="285" y="285"/>
                  </a:cubicBezTo>
                  <a:lnTo>
                    <a:pt x="317" y="317"/>
                  </a:lnTo>
                  <a:cubicBezTo>
                    <a:pt x="222" y="317"/>
                    <a:pt x="158" y="285"/>
                    <a:pt x="127" y="222"/>
                  </a:cubicBezTo>
                  <a:cubicBezTo>
                    <a:pt x="95" y="159"/>
                    <a:pt x="95" y="127"/>
                    <a:pt x="63" y="64"/>
                  </a:cubicBezTo>
                  <a:close/>
                  <a:moveTo>
                    <a:pt x="32" y="0"/>
                  </a:moveTo>
                  <a:cubicBezTo>
                    <a:pt x="32" y="0"/>
                    <a:pt x="32" y="0"/>
                    <a:pt x="32" y="32"/>
                  </a:cubicBezTo>
                  <a:cubicBezTo>
                    <a:pt x="0" y="95"/>
                    <a:pt x="32" y="190"/>
                    <a:pt x="95" y="285"/>
                  </a:cubicBezTo>
                  <a:cubicBezTo>
                    <a:pt x="158" y="317"/>
                    <a:pt x="222" y="380"/>
                    <a:pt x="317" y="380"/>
                  </a:cubicBezTo>
                  <a:cubicBezTo>
                    <a:pt x="317" y="380"/>
                    <a:pt x="348" y="380"/>
                    <a:pt x="348" y="349"/>
                  </a:cubicBezTo>
                  <a:lnTo>
                    <a:pt x="380" y="349"/>
                  </a:lnTo>
                  <a:cubicBezTo>
                    <a:pt x="380" y="254"/>
                    <a:pt x="348" y="159"/>
                    <a:pt x="285" y="95"/>
                  </a:cubicBezTo>
                  <a:cubicBezTo>
                    <a:pt x="222" y="32"/>
                    <a:pt x="127" y="0"/>
                    <a:pt x="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3237975" y="2530900"/>
              <a:ext cx="4775" cy="4775"/>
            </a:xfrm>
            <a:custGeom>
              <a:avLst/>
              <a:gdLst/>
              <a:ahLst/>
              <a:cxnLst/>
              <a:rect l="l" t="t" r="r" b="b"/>
              <a:pathLst>
                <a:path w="191" h="191" extrusionOk="0">
                  <a:moveTo>
                    <a:pt x="95" y="0"/>
                  </a:moveTo>
                  <a:cubicBezTo>
                    <a:pt x="63" y="0"/>
                    <a:pt x="32" y="32"/>
                    <a:pt x="0" y="63"/>
                  </a:cubicBezTo>
                  <a:cubicBezTo>
                    <a:pt x="0" y="95"/>
                    <a:pt x="0" y="95"/>
                    <a:pt x="0" y="95"/>
                  </a:cubicBezTo>
                  <a:cubicBezTo>
                    <a:pt x="63" y="158"/>
                    <a:pt x="95" y="190"/>
                    <a:pt x="190" y="190"/>
                  </a:cubicBezTo>
                  <a:cubicBezTo>
                    <a:pt x="190" y="190"/>
                    <a:pt x="158" y="158"/>
                    <a:pt x="158" y="158"/>
                  </a:cubicBezTo>
                  <a:cubicBezTo>
                    <a:pt x="127" y="127"/>
                    <a:pt x="95" y="127"/>
                    <a:pt x="63" y="95"/>
                  </a:cubicBezTo>
                  <a:lnTo>
                    <a:pt x="127" y="95"/>
                  </a:lnTo>
                  <a:cubicBezTo>
                    <a:pt x="127" y="63"/>
                    <a:pt x="127" y="63"/>
                    <a:pt x="95" y="63"/>
                  </a:cubicBezTo>
                  <a:cubicBezTo>
                    <a:pt x="95" y="63"/>
                    <a:pt x="95" y="32"/>
                    <a:pt x="95" y="32"/>
                  </a:cubicBezTo>
                  <a:cubicBezTo>
                    <a:pt x="95" y="32"/>
                    <a:pt x="95"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3184925" y="2556225"/>
              <a:ext cx="10300" cy="9525"/>
            </a:xfrm>
            <a:custGeom>
              <a:avLst/>
              <a:gdLst/>
              <a:ahLst/>
              <a:cxnLst/>
              <a:rect l="l" t="t" r="r" b="b"/>
              <a:pathLst>
                <a:path w="412" h="381" extrusionOk="0">
                  <a:moveTo>
                    <a:pt x="317" y="32"/>
                  </a:moveTo>
                  <a:cubicBezTo>
                    <a:pt x="222" y="95"/>
                    <a:pt x="159" y="159"/>
                    <a:pt x="95" y="254"/>
                  </a:cubicBezTo>
                  <a:cubicBezTo>
                    <a:pt x="95" y="222"/>
                    <a:pt x="95" y="191"/>
                    <a:pt x="127" y="159"/>
                  </a:cubicBezTo>
                  <a:cubicBezTo>
                    <a:pt x="190" y="95"/>
                    <a:pt x="254" y="64"/>
                    <a:pt x="317" y="32"/>
                  </a:cubicBezTo>
                  <a:close/>
                  <a:moveTo>
                    <a:pt x="349" y="64"/>
                  </a:moveTo>
                  <a:cubicBezTo>
                    <a:pt x="349" y="127"/>
                    <a:pt x="317" y="191"/>
                    <a:pt x="285" y="254"/>
                  </a:cubicBezTo>
                  <a:cubicBezTo>
                    <a:pt x="222" y="286"/>
                    <a:pt x="159" y="317"/>
                    <a:pt x="95" y="349"/>
                  </a:cubicBezTo>
                  <a:cubicBezTo>
                    <a:pt x="127" y="286"/>
                    <a:pt x="159" y="254"/>
                    <a:pt x="190" y="191"/>
                  </a:cubicBezTo>
                  <a:cubicBezTo>
                    <a:pt x="254" y="159"/>
                    <a:pt x="285" y="127"/>
                    <a:pt x="317" y="95"/>
                  </a:cubicBezTo>
                  <a:cubicBezTo>
                    <a:pt x="348" y="64"/>
                    <a:pt x="349" y="64"/>
                    <a:pt x="349" y="64"/>
                  </a:cubicBezTo>
                  <a:close/>
                  <a:moveTo>
                    <a:pt x="349" y="0"/>
                  </a:moveTo>
                  <a:cubicBezTo>
                    <a:pt x="254" y="0"/>
                    <a:pt x="159" y="32"/>
                    <a:pt x="64" y="127"/>
                  </a:cubicBezTo>
                  <a:cubicBezTo>
                    <a:pt x="32" y="191"/>
                    <a:pt x="0" y="286"/>
                    <a:pt x="32" y="349"/>
                  </a:cubicBezTo>
                  <a:lnTo>
                    <a:pt x="32" y="381"/>
                  </a:lnTo>
                  <a:lnTo>
                    <a:pt x="64" y="381"/>
                  </a:lnTo>
                  <a:cubicBezTo>
                    <a:pt x="159" y="381"/>
                    <a:pt x="285" y="317"/>
                    <a:pt x="349" y="222"/>
                  </a:cubicBezTo>
                  <a:cubicBezTo>
                    <a:pt x="412" y="159"/>
                    <a:pt x="412" y="95"/>
                    <a:pt x="380" y="32"/>
                  </a:cubicBezTo>
                  <a:cubicBezTo>
                    <a:pt x="380" y="0"/>
                    <a:pt x="380" y="0"/>
                    <a:pt x="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3195200" y="2550675"/>
              <a:ext cx="7150" cy="11900"/>
            </a:xfrm>
            <a:custGeom>
              <a:avLst/>
              <a:gdLst/>
              <a:ahLst/>
              <a:cxnLst/>
              <a:rect l="l" t="t" r="r" b="b"/>
              <a:pathLst>
                <a:path w="286" h="476" extrusionOk="0">
                  <a:moveTo>
                    <a:pt x="64" y="127"/>
                  </a:moveTo>
                  <a:cubicBezTo>
                    <a:pt x="64" y="222"/>
                    <a:pt x="96" y="317"/>
                    <a:pt x="128" y="381"/>
                  </a:cubicBezTo>
                  <a:cubicBezTo>
                    <a:pt x="96" y="349"/>
                    <a:pt x="64" y="286"/>
                    <a:pt x="64" y="222"/>
                  </a:cubicBezTo>
                  <a:cubicBezTo>
                    <a:pt x="64" y="191"/>
                    <a:pt x="64" y="159"/>
                    <a:pt x="64" y="127"/>
                  </a:cubicBezTo>
                  <a:close/>
                  <a:moveTo>
                    <a:pt x="128" y="64"/>
                  </a:moveTo>
                  <a:cubicBezTo>
                    <a:pt x="159" y="96"/>
                    <a:pt x="223" y="127"/>
                    <a:pt x="223" y="191"/>
                  </a:cubicBezTo>
                  <a:cubicBezTo>
                    <a:pt x="254" y="254"/>
                    <a:pt x="223" y="349"/>
                    <a:pt x="191" y="381"/>
                  </a:cubicBezTo>
                  <a:cubicBezTo>
                    <a:pt x="191" y="381"/>
                    <a:pt x="191" y="381"/>
                    <a:pt x="191" y="349"/>
                  </a:cubicBezTo>
                  <a:cubicBezTo>
                    <a:pt x="159" y="317"/>
                    <a:pt x="159" y="286"/>
                    <a:pt x="128" y="222"/>
                  </a:cubicBezTo>
                  <a:cubicBezTo>
                    <a:pt x="128" y="191"/>
                    <a:pt x="128" y="159"/>
                    <a:pt x="128" y="127"/>
                  </a:cubicBezTo>
                  <a:cubicBezTo>
                    <a:pt x="128" y="96"/>
                    <a:pt x="128" y="64"/>
                    <a:pt x="128" y="64"/>
                  </a:cubicBezTo>
                  <a:close/>
                  <a:moveTo>
                    <a:pt x="96" y="1"/>
                  </a:moveTo>
                  <a:cubicBezTo>
                    <a:pt x="33" y="64"/>
                    <a:pt x="1" y="159"/>
                    <a:pt x="1" y="254"/>
                  </a:cubicBezTo>
                  <a:cubicBezTo>
                    <a:pt x="33" y="349"/>
                    <a:pt x="96" y="413"/>
                    <a:pt x="159" y="476"/>
                  </a:cubicBezTo>
                  <a:lnTo>
                    <a:pt x="223" y="476"/>
                  </a:lnTo>
                  <a:cubicBezTo>
                    <a:pt x="286" y="413"/>
                    <a:pt x="286" y="317"/>
                    <a:pt x="286" y="254"/>
                  </a:cubicBezTo>
                  <a:cubicBezTo>
                    <a:pt x="254" y="127"/>
                    <a:pt x="191" y="32"/>
                    <a:pt x="1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3161950" y="2500025"/>
              <a:ext cx="77625" cy="60175"/>
            </a:xfrm>
            <a:custGeom>
              <a:avLst/>
              <a:gdLst/>
              <a:ahLst/>
              <a:cxnLst/>
              <a:rect l="l" t="t" r="r" b="b"/>
              <a:pathLst>
                <a:path w="3105" h="2407" extrusionOk="0">
                  <a:moveTo>
                    <a:pt x="2313" y="285"/>
                  </a:moveTo>
                  <a:cubicBezTo>
                    <a:pt x="2376" y="285"/>
                    <a:pt x="2408" y="317"/>
                    <a:pt x="2439" y="348"/>
                  </a:cubicBezTo>
                  <a:cubicBezTo>
                    <a:pt x="2471" y="380"/>
                    <a:pt x="2503" y="443"/>
                    <a:pt x="2503" y="475"/>
                  </a:cubicBezTo>
                  <a:cubicBezTo>
                    <a:pt x="2471" y="412"/>
                    <a:pt x="2408" y="348"/>
                    <a:pt x="2313" y="285"/>
                  </a:cubicBezTo>
                  <a:close/>
                  <a:moveTo>
                    <a:pt x="2249" y="317"/>
                  </a:moveTo>
                  <a:cubicBezTo>
                    <a:pt x="2281" y="317"/>
                    <a:pt x="2281" y="317"/>
                    <a:pt x="2313" y="348"/>
                  </a:cubicBezTo>
                  <a:cubicBezTo>
                    <a:pt x="2344" y="348"/>
                    <a:pt x="2376" y="380"/>
                    <a:pt x="2408" y="412"/>
                  </a:cubicBezTo>
                  <a:cubicBezTo>
                    <a:pt x="2439" y="443"/>
                    <a:pt x="2471" y="475"/>
                    <a:pt x="2471" y="507"/>
                  </a:cubicBezTo>
                  <a:lnTo>
                    <a:pt x="2503" y="570"/>
                  </a:lnTo>
                  <a:cubicBezTo>
                    <a:pt x="2439" y="570"/>
                    <a:pt x="2344" y="507"/>
                    <a:pt x="2313" y="443"/>
                  </a:cubicBezTo>
                  <a:cubicBezTo>
                    <a:pt x="2281" y="412"/>
                    <a:pt x="2281" y="380"/>
                    <a:pt x="2249" y="317"/>
                  </a:cubicBezTo>
                  <a:close/>
                  <a:moveTo>
                    <a:pt x="2629" y="570"/>
                  </a:moveTo>
                  <a:cubicBezTo>
                    <a:pt x="2629" y="570"/>
                    <a:pt x="2629" y="602"/>
                    <a:pt x="2629" y="602"/>
                  </a:cubicBezTo>
                  <a:cubicBezTo>
                    <a:pt x="2629" y="665"/>
                    <a:pt x="2693" y="728"/>
                    <a:pt x="2724" y="760"/>
                  </a:cubicBezTo>
                  <a:lnTo>
                    <a:pt x="2756" y="760"/>
                  </a:lnTo>
                  <a:cubicBezTo>
                    <a:pt x="2693" y="792"/>
                    <a:pt x="2693" y="855"/>
                    <a:pt x="2693" y="918"/>
                  </a:cubicBezTo>
                  <a:cubicBezTo>
                    <a:pt x="2693" y="918"/>
                    <a:pt x="2661" y="918"/>
                    <a:pt x="2661" y="887"/>
                  </a:cubicBezTo>
                  <a:cubicBezTo>
                    <a:pt x="2629" y="887"/>
                    <a:pt x="2629" y="855"/>
                    <a:pt x="2629" y="855"/>
                  </a:cubicBezTo>
                  <a:cubicBezTo>
                    <a:pt x="2598" y="823"/>
                    <a:pt x="2598" y="823"/>
                    <a:pt x="2598" y="823"/>
                  </a:cubicBezTo>
                  <a:cubicBezTo>
                    <a:pt x="2566" y="792"/>
                    <a:pt x="2534" y="760"/>
                    <a:pt x="2534" y="697"/>
                  </a:cubicBezTo>
                  <a:cubicBezTo>
                    <a:pt x="2534" y="633"/>
                    <a:pt x="2598" y="602"/>
                    <a:pt x="2629" y="570"/>
                  </a:cubicBezTo>
                  <a:close/>
                  <a:moveTo>
                    <a:pt x="2471" y="697"/>
                  </a:moveTo>
                  <a:cubicBezTo>
                    <a:pt x="2471" y="697"/>
                    <a:pt x="2471" y="728"/>
                    <a:pt x="2471" y="728"/>
                  </a:cubicBezTo>
                  <a:cubicBezTo>
                    <a:pt x="2471" y="792"/>
                    <a:pt x="2503" y="823"/>
                    <a:pt x="2534" y="855"/>
                  </a:cubicBezTo>
                  <a:cubicBezTo>
                    <a:pt x="2534" y="855"/>
                    <a:pt x="2566" y="855"/>
                    <a:pt x="2566" y="887"/>
                  </a:cubicBezTo>
                  <a:cubicBezTo>
                    <a:pt x="2566" y="887"/>
                    <a:pt x="2598" y="918"/>
                    <a:pt x="2598" y="918"/>
                  </a:cubicBezTo>
                  <a:cubicBezTo>
                    <a:pt x="2629" y="950"/>
                    <a:pt x="2661" y="982"/>
                    <a:pt x="2693" y="982"/>
                  </a:cubicBezTo>
                  <a:cubicBezTo>
                    <a:pt x="2661" y="1013"/>
                    <a:pt x="2629" y="1013"/>
                    <a:pt x="2629" y="1045"/>
                  </a:cubicBezTo>
                  <a:cubicBezTo>
                    <a:pt x="2566" y="950"/>
                    <a:pt x="2503" y="887"/>
                    <a:pt x="2408" y="823"/>
                  </a:cubicBezTo>
                  <a:cubicBezTo>
                    <a:pt x="2408" y="792"/>
                    <a:pt x="2408" y="760"/>
                    <a:pt x="2439" y="728"/>
                  </a:cubicBezTo>
                  <a:cubicBezTo>
                    <a:pt x="2439" y="697"/>
                    <a:pt x="2471" y="697"/>
                    <a:pt x="2471" y="697"/>
                  </a:cubicBezTo>
                  <a:close/>
                  <a:moveTo>
                    <a:pt x="2265" y="861"/>
                  </a:moveTo>
                  <a:cubicBezTo>
                    <a:pt x="2362" y="861"/>
                    <a:pt x="2457" y="913"/>
                    <a:pt x="2503" y="982"/>
                  </a:cubicBezTo>
                  <a:cubicBezTo>
                    <a:pt x="2566" y="1077"/>
                    <a:pt x="2566" y="1140"/>
                    <a:pt x="2566" y="1235"/>
                  </a:cubicBezTo>
                  <a:lnTo>
                    <a:pt x="2503" y="1235"/>
                  </a:lnTo>
                  <a:cubicBezTo>
                    <a:pt x="2503" y="1203"/>
                    <a:pt x="2503" y="1203"/>
                    <a:pt x="2503" y="1203"/>
                  </a:cubicBezTo>
                  <a:cubicBezTo>
                    <a:pt x="2503" y="1203"/>
                    <a:pt x="2503" y="1172"/>
                    <a:pt x="2503" y="1172"/>
                  </a:cubicBezTo>
                  <a:cubicBezTo>
                    <a:pt x="2471" y="1140"/>
                    <a:pt x="2471" y="1140"/>
                    <a:pt x="2471" y="1108"/>
                  </a:cubicBezTo>
                  <a:cubicBezTo>
                    <a:pt x="2439" y="1077"/>
                    <a:pt x="2439" y="1077"/>
                    <a:pt x="2408" y="1045"/>
                  </a:cubicBezTo>
                  <a:cubicBezTo>
                    <a:pt x="2376" y="1045"/>
                    <a:pt x="2313" y="1045"/>
                    <a:pt x="2281" y="1013"/>
                  </a:cubicBezTo>
                  <a:cubicBezTo>
                    <a:pt x="2249" y="950"/>
                    <a:pt x="2186" y="918"/>
                    <a:pt x="2154" y="887"/>
                  </a:cubicBezTo>
                  <a:cubicBezTo>
                    <a:pt x="2190" y="869"/>
                    <a:pt x="2228" y="861"/>
                    <a:pt x="2265" y="861"/>
                  </a:cubicBezTo>
                  <a:close/>
                  <a:moveTo>
                    <a:pt x="508" y="1077"/>
                  </a:moveTo>
                  <a:cubicBezTo>
                    <a:pt x="571" y="1077"/>
                    <a:pt x="603" y="1108"/>
                    <a:pt x="634" y="1140"/>
                  </a:cubicBezTo>
                  <a:cubicBezTo>
                    <a:pt x="698" y="1172"/>
                    <a:pt x="729" y="1235"/>
                    <a:pt x="729" y="1298"/>
                  </a:cubicBezTo>
                  <a:cubicBezTo>
                    <a:pt x="666" y="1203"/>
                    <a:pt x="603" y="1140"/>
                    <a:pt x="508" y="1077"/>
                  </a:cubicBezTo>
                  <a:close/>
                  <a:moveTo>
                    <a:pt x="444" y="1077"/>
                  </a:moveTo>
                  <a:cubicBezTo>
                    <a:pt x="571" y="1172"/>
                    <a:pt x="634" y="1235"/>
                    <a:pt x="729" y="1330"/>
                  </a:cubicBezTo>
                  <a:cubicBezTo>
                    <a:pt x="666" y="1330"/>
                    <a:pt x="603" y="1330"/>
                    <a:pt x="539" y="1267"/>
                  </a:cubicBezTo>
                  <a:cubicBezTo>
                    <a:pt x="476" y="1235"/>
                    <a:pt x="444" y="1172"/>
                    <a:pt x="444" y="1077"/>
                  </a:cubicBezTo>
                  <a:close/>
                  <a:moveTo>
                    <a:pt x="856" y="1108"/>
                  </a:moveTo>
                  <a:cubicBezTo>
                    <a:pt x="856" y="1172"/>
                    <a:pt x="856" y="1267"/>
                    <a:pt x="919" y="1330"/>
                  </a:cubicBezTo>
                  <a:cubicBezTo>
                    <a:pt x="888" y="1298"/>
                    <a:pt x="824" y="1235"/>
                    <a:pt x="824" y="1172"/>
                  </a:cubicBezTo>
                  <a:cubicBezTo>
                    <a:pt x="824" y="1140"/>
                    <a:pt x="824" y="1108"/>
                    <a:pt x="856" y="1108"/>
                  </a:cubicBezTo>
                  <a:close/>
                  <a:moveTo>
                    <a:pt x="888" y="1013"/>
                  </a:moveTo>
                  <a:cubicBezTo>
                    <a:pt x="951" y="1077"/>
                    <a:pt x="983" y="1108"/>
                    <a:pt x="1014" y="1172"/>
                  </a:cubicBezTo>
                  <a:cubicBezTo>
                    <a:pt x="1014" y="1235"/>
                    <a:pt x="1014" y="1298"/>
                    <a:pt x="983" y="1362"/>
                  </a:cubicBezTo>
                  <a:cubicBezTo>
                    <a:pt x="983" y="1330"/>
                    <a:pt x="951" y="1330"/>
                    <a:pt x="951" y="1330"/>
                  </a:cubicBezTo>
                  <a:cubicBezTo>
                    <a:pt x="951" y="1267"/>
                    <a:pt x="919" y="1235"/>
                    <a:pt x="919" y="1203"/>
                  </a:cubicBezTo>
                  <a:cubicBezTo>
                    <a:pt x="888" y="1172"/>
                    <a:pt x="888" y="1108"/>
                    <a:pt x="888" y="1077"/>
                  </a:cubicBezTo>
                  <a:cubicBezTo>
                    <a:pt x="888" y="1077"/>
                    <a:pt x="888" y="1045"/>
                    <a:pt x="888" y="1013"/>
                  </a:cubicBezTo>
                  <a:close/>
                  <a:moveTo>
                    <a:pt x="1996" y="855"/>
                  </a:moveTo>
                  <a:cubicBezTo>
                    <a:pt x="2091" y="887"/>
                    <a:pt x="2154" y="918"/>
                    <a:pt x="2186" y="1013"/>
                  </a:cubicBezTo>
                  <a:cubicBezTo>
                    <a:pt x="2165" y="1003"/>
                    <a:pt x="2144" y="999"/>
                    <a:pt x="2124" y="999"/>
                  </a:cubicBezTo>
                  <a:cubicBezTo>
                    <a:pt x="2084" y="999"/>
                    <a:pt x="2049" y="1013"/>
                    <a:pt x="2028" y="1013"/>
                  </a:cubicBezTo>
                  <a:cubicBezTo>
                    <a:pt x="1964" y="1045"/>
                    <a:pt x="1901" y="1077"/>
                    <a:pt x="1869" y="1140"/>
                  </a:cubicBezTo>
                  <a:cubicBezTo>
                    <a:pt x="1854" y="1124"/>
                    <a:pt x="1830" y="1116"/>
                    <a:pt x="1802" y="1116"/>
                  </a:cubicBezTo>
                  <a:cubicBezTo>
                    <a:pt x="1774" y="1116"/>
                    <a:pt x="1743" y="1124"/>
                    <a:pt x="1711" y="1140"/>
                  </a:cubicBezTo>
                  <a:cubicBezTo>
                    <a:pt x="1616" y="1172"/>
                    <a:pt x="1521" y="1235"/>
                    <a:pt x="1489" y="1393"/>
                  </a:cubicBezTo>
                  <a:cubicBezTo>
                    <a:pt x="1458" y="1235"/>
                    <a:pt x="1489" y="1140"/>
                    <a:pt x="1584" y="1045"/>
                  </a:cubicBezTo>
                  <a:cubicBezTo>
                    <a:pt x="1711" y="918"/>
                    <a:pt x="1869" y="855"/>
                    <a:pt x="1996" y="855"/>
                  </a:cubicBezTo>
                  <a:close/>
                  <a:moveTo>
                    <a:pt x="2158" y="1056"/>
                  </a:moveTo>
                  <a:cubicBezTo>
                    <a:pt x="2208" y="1056"/>
                    <a:pt x="2260" y="1064"/>
                    <a:pt x="2313" y="1077"/>
                  </a:cubicBezTo>
                  <a:cubicBezTo>
                    <a:pt x="2313" y="1108"/>
                    <a:pt x="2313" y="1108"/>
                    <a:pt x="2344" y="1108"/>
                  </a:cubicBezTo>
                  <a:cubicBezTo>
                    <a:pt x="2376" y="1108"/>
                    <a:pt x="2408" y="1108"/>
                    <a:pt x="2408" y="1140"/>
                  </a:cubicBezTo>
                  <a:cubicBezTo>
                    <a:pt x="2439" y="1140"/>
                    <a:pt x="2439" y="1172"/>
                    <a:pt x="2439" y="1203"/>
                  </a:cubicBezTo>
                  <a:cubicBezTo>
                    <a:pt x="2439" y="1235"/>
                    <a:pt x="2439" y="1267"/>
                    <a:pt x="2439" y="1267"/>
                  </a:cubicBezTo>
                  <a:lnTo>
                    <a:pt x="2471" y="1330"/>
                  </a:lnTo>
                  <a:cubicBezTo>
                    <a:pt x="2503" y="1393"/>
                    <a:pt x="2503" y="1457"/>
                    <a:pt x="2471" y="1520"/>
                  </a:cubicBezTo>
                  <a:cubicBezTo>
                    <a:pt x="2471" y="1520"/>
                    <a:pt x="2439" y="1488"/>
                    <a:pt x="2408" y="1457"/>
                  </a:cubicBezTo>
                  <a:cubicBezTo>
                    <a:pt x="2408" y="1457"/>
                    <a:pt x="2408" y="1457"/>
                    <a:pt x="2376" y="1425"/>
                  </a:cubicBezTo>
                  <a:cubicBezTo>
                    <a:pt x="2344" y="1330"/>
                    <a:pt x="2281" y="1235"/>
                    <a:pt x="2123" y="1235"/>
                  </a:cubicBezTo>
                  <a:cubicBezTo>
                    <a:pt x="2110" y="1222"/>
                    <a:pt x="2080" y="1214"/>
                    <a:pt x="2043" y="1214"/>
                  </a:cubicBezTo>
                  <a:cubicBezTo>
                    <a:pt x="1992" y="1214"/>
                    <a:pt x="1925" y="1230"/>
                    <a:pt x="1869" y="1267"/>
                  </a:cubicBezTo>
                  <a:cubicBezTo>
                    <a:pt x="1869" y="1203"/>
                    <a:pt x="1901" y="1140"/>
                    <a:pt x="1964" y="1108"/>
                  </a:cubicBezTo>
                  <a:cubicBezTo>
                    <a:pt x="2020" y="1071"/>
                    <a:pt x="2087" y="1056"/>
                    <a:pt x="2158" y="1056"/>
                  </a:cubicBezTo>
                  <a:close/>
                  <a:moveTo>
                    <a:pt x="2079" y="1496"/>
                  </a:moveTo>
                  <a:cubicBezTo>
                    <a:pt x="2099" y="1496"/>
                    <a:pt x="2123" y="1504"/>
                    <a:pt x="2154" y="1520"/>
                  </a:cubicBezTo>
                  <a:cubicBezTo>
                    <a:pt x="2154" y="1520"/>
                    <a:pt x="2186" y="1552"/>
                    <a:pt x="2154" y="1583"/>
                  </a:cubicBezTo>
                  <a:cubicBezTo>
                    <a:pt x="2154" y="1583"/>
                    <a:pt x="2154" y="1615"/>
                    <a:pt x="2154" y="1615"/>
                  </a:cubicBezTo>
                  <a:lnTo>
                    <a:pt x="2091" y="1615"/>
                  </a:lnTo>
                  <a:cubicBezTo>
                    <a:pt x="2059" y="1583"/>
                    <a:pt x="2028" y="1552"/>
                    <a:pt x="2028" y="1520"/>
                  </a:cubicBezTo>
                  <a:cubicBezTo>
                    <a:pt x="2044" y="1504"/>
                    <a:pt x="2059" y="1496"/>
                    <a:pt x="2079" y="1496"/>
                  </a:cubicBezTo>
                  <a:close/>
                  <a:moveTo>
                    <a:pt x="800" y="1413"/>
                  </a:moveTo>
                  <a:cubicBezTo>
                    <a:pt x="832" y="1413"/>
                    <a:pt x="862" y="1417"/>
                    <a:pt x="888" y="1425"/>
                  </a:cubicBezTo>
                  <a:cubicBezTo>
                    <a:pt x="888" y="1425"/>
                    <a:pt x="856" y="1457"/>
                    <a:pt x="824" y="1457"/>
                  </a:cubicBezTo>
                  <a:cubicBezTo>
                    <a:pt x="793" y="1457"/>
                    <a:pt x="761" y="1457"/>
                    <a:pt x="729" y="1488"/>
                  </a:cubicBezTo>
                  <a:cubicBezTo>
                    <a:pt x="698" y="1488"/>
                    <a:pt x="698" y="1520"/>
                    <a:pt x="698" y="1552"/>
                  </a:cubicBezTo>
                  <a:cubicBezTo>
                    <a:pt x="666" y="1520"/>
                    <a:pt x="634" y="1520"/>
                    <a:pt x="603" y="1520"/>
                  </a:cubicBezTo>
                  <a:cubicBezTo>
                    <a:pt x="539" y="1520"/>
                    <a:pt x="476" y="1583"/>
                    <a:pt x="444" y="1647"/>
                  </a:cubicBezTo>
                  <a:cubicBezTo>
                    <a:pt x="444" y="1647"/>
                    <a:pt x="444" y="1678"/>
                    <a:pt x="444" y="1678"/>
                  </a:cubicBezTo>
                  <a:cubicBezTo>
                    <a:pt x="413" y="1583"/>
                    <a:pt x="476" y="1520"/>
                    <a:pt x="539" y="1488"/>
                  </a:cubicBezTo>
                  <a:cubicBezTo>
                    <a:pt x="609" y="1442"/>
                    <a:pt x="712" y="1413"/>
                    <a:pt x="800" y="1413"/>
                  </a:cubicBezTo>
                  <a:close/>
                  <a:moveTo>
                    <a:pt x="793" y="1520"/>
                  </a:moveTo>
                  <a:lnTo>
                    <a:pt x="793" y="1520"/>
                  </a:lnTo>
                  <a:cubicBezTo>
                    <a:pt x="824" y="1520"/>
                    <a:pt x="888" y="1520"/>
                    <a:pt x="888" y="1552"/>
                  </a:cubicBezTo>
                  <a:cubicBezTo>
                    <a:pt x="919" y="1552"/>
                    <a:pt x="951" y="1583"/>
                    <a:pt x="951" y="1647"/>
                  </a:cubicBezTo>
                  <a:cubicBezTo>
                    <a:pt x="951" y="1647"/>
                    <a:pt x="919" y="1678"/>
                    <a:pt x="919" y="1678"/>
                  </a:cubicBezTo>
                  <a:cubicBezTo>
                    <a:pt x="919" y="1647"/>
                    <a:pt x="888" y="1583"/>
                    <a:pt x="856" y="1552"/>
                  </a:cubicBezTo>
                  <a:cubicBezTo>
                    <a:pt x="824" y="1520"/>
                    <a:pt x="824" y="1520"/>
                    <a:pt x="793" y="1520"/>
                  </a:cubicBezTo>
                  <a:close/>
                  <a:moveTo>
                    <a:pt x="2059" y="1267"/>
                  </a:moveTo>
                  <a:cubicBezTo>
                    <a:pt x="2186" y="1267"/>
                    <a:pt x="2313" y="1298"/>
                    <a:pt x="2344" y="1457"/>
                  </a:cubicBezTo>
                  <a:cubicBezTo>
                    <a:pt x="2344" y="1552"/>
                    <a:pt x="2313" y="1647"/>
                    <a:pt x="2249" y="1678"/>
                  </a:cubicBezTo>
                  <a:cubicBezTo>
                    <a:pt x="2249" y="1647"/>
                    <a:pt x="2218" y="1647"/>
                    <a:pt x="2186" y="1647"/>
                  </a:cubicBezTo>
                  <a:cubicBezTo>
                    <a:pt x="2186" y="1647"/>
                    <a:pt x="2218" y="1615"/>
                    <a:pt x="2218" y="1615"/>
                  </a:cubicBezTo>
                  <a:cubicBezTo>
                    <a:pt x="2218" y="1552"/>
                    <a:pt x="2218" y="1520"/>
                    <a:pt x="2186" y="1488"/>
                  </a:cubicBezTo>
                  <a:cubicBezTo>
                    <a:pt x="2154" y="1457"/>
                    <a:pt x="2123" y="1457"/>
                    <a:pt x="2059" y="1457"/>
                  </a:cubicBezTo>
                  <a:cubicBezTo>
                    <a:pt x="2028" y="1457"/>
                    <a:pt x="2028" y="1457"/>
                    <a:pt x="1996" y="1488"/>
                  </a:cubicBezTo>
                  <a:cubicBezTo>
                    <a:pt x="1996" y="1488"/>
                    <a:pt x="1996" y="1457"/>
                    <a:pt x="1996" y="1457"/>
                  </a:cubicBezTo>
                  <a:cubicBezTo>
                    <a:pt x="1964" y="1425"/>
                    <a:pt x="1964" y="1425"/>
                    <a:pt x="1933" y="1425"/>
                  </a:cubicBezTo>
                  <a:cubicBezTo>
                    <a:pt x="1914" y="1416"/>
                    <a:pt x="1898" y="1412"/>
                    <a:pt x="1884" y="1412"/>
                  </a:cubicBezTo>
                  <a:cubicBezTo>
                    <a:pt x="1851" y="1412"/>
                    <a:pt x="1828" y="1434"/>
                    <a:pt x="1806" y="1457"/>
                  </a:cubicBezTo>
                  <a:cubicBezTo>
                    <a:pt x="1806" y="1457"/>
                    <a:pt x="1774" y="1488"/>
                    <a:pt x="1774" y="1488"/>
                  </a:cubicBezTo>
                  <a:cubicBezTo>
                    <a:pt x="1774" y="1457"/>
                    <a:pt x="1774" y="1425"/>
                    <a:pt x="1806" y="1393"/>
                  </a:cubicBezTo>
                  <a:cubicBezTo>
                    <a:pt x="1869" y="1298"/>
                    <a:pt x="1964" y="1267"/>
                    <a:pt x="2059" y="1267"/>
                  </a:cubicBezTo>
                  <a:close/>
                  <a:moveTo>
                    <a:pt x="1010" y="1457"/>
                  </a:moveTo>
                  <a:cubicBezTo>
                    <a:pt x="1046" y="1457"/>
                    <a:pt x="1078" y="1473"/>
                    <a:pt x="1109" y="1520"/>
                  </a:cubicBezTo>
                  <a:cubicBezTo>
                    <a:pt x="1141" y="1520"/>
                    <a:pt x="1141" y="1552"/>
                    <a:pt x="1141" y="1583"/>
                  </a:cubicBezTo>
                  <a:cubicBezTo>
                    <a:pt x="1141" y="1583"/>
                    <a:pt x="1141" y="1615"/>
                    <a:pt x="1141" y="1615"/>
                  </a:cubicBezTo>
                  <a:cubicBezTo>
                    <a:pt x="1141" y="1647"/>
                    <a:pt x="1141" y="1647"/>
                    <a:pt x="1141" y="1678"/>
                  </a:cubicBezTo>
                  <a:cubicBezTo>
                    <a:pt x="1173" y="1678"/>
                    <a:pt x="1173" y="1710"/>
                    <a:pt x="1173" y="1710"/>
                  </a:cubicBezTo>
                  <a:cubicBezTo>
                    <a:pt x="1109" y="1678"/>
                    <a:pt x="1046" y="1678"/>
                    <a:pt x="983" y="1678"/>
                  </a:cubicBezTo>
                  <a:cubicBezTo>
                    <a:pt x="983" y="1647"/>
                    <a:pt x="983" y="1647"/>
                    <a:pt x="983" y="1647"/>
                  </a:cubicBezTo>
                  <a:cubicBezTo>
                    <a:pt x="983" y="1583"/>
                    <a:pt x="951" y="1520"/>
                    <a:pt x="919" y="1488"/>
                  </a:cubicBezTo>
                  <a:lnTo>
                    <a:pt x="888" y="1488"/>
                  </a:lnTo>
                  <a:cubicBezTo>
                    <a:pt x="935" y="1473"/>
                    <a:pt x="975" y="1457"/>
                    <a:pt x="1010" y="1457"/>
                  </a:cubicBezTo>
                  <a:close/>
                  <a:moveTo>
                    <a:pt x="793" y="1552"/>
                  </a:moveTo>
                  <a:lnTo>
                    <a:pt x="793" y="1552"/>
                  </a:lnTo>
                  <a:cubicBezTo>
                    <a:pt x="793" y="1583"/>
                    <a:pt x="824" y="1584"/>
                    <a:pt x="824" y="1615"/>
                  </a:cubicBezTo>
                  <a:cubicBezTo>
                    <a:pt x="856" y="1647"/>
                    <a:pt x="856" y="1678"/>
                    <a:pt x="856" y="1678"/>
                  </a:cubicBezTo>
                  <a:cubicBezTo>
                    <a:pt x="856" y="1710"/>
                    <a:pt x="856" y="1710"/>
                    <a:pt x="856" y="1710"/>
                  </a:cubicBezTo>
                  <a:cubicBezTo>
                    <a:pt x="856" y="1742"/>
                    <a:pt x="824" y="1742"/>
                    <a:pt x="824" y="1742"/>
                  </a:cubicBezTo>
                  <a:cubicBezTo>
                    <a:pt x="793" y="1710"/>
                    <a:pt x="761" y="1710"/>
                    <a:pt x="729" y="1710"/>
                  </a:cubicBezTo>
                  <a:lnTo>
                    <a:pt x="698" y="1710"/>
                  </a:lnTo>
                  <a:cubicBezTo>
                    <a:pt x="666" y="1710"/>
                    <a:pt x="666" y="1710"/>
                    <a:pt x="666" y="1678"/>
                  </a:cubicBezTo>
                  <a:cubicBezTo>
                    <a:pt x="666" y="1678"/>
                    <a:pt x="666" y="1647"/>
                    <a:pt x="666" y="1647"/>
                  </a:cubicBezTo>
                  <a:cubicBezTo>
                    <a:pt x="666" y="1615"/>
                    <a:pt x="698" y="1583"/>
                    <a:pt x="729" y="1583"/>
                  </a:cubicBezTo>
                  <a:cubicBezTo>
                    <a:pt x="761" y="1583"/>
                    <a:pt x="761" y="1615"/>
                    <a:pt x="761" y="1615"/>
                  </a:cubicBezTo>
                  <a:cubicBezTo>
                    <a:pt x="761" y="1647"/>
                    <a:pt x="761" y="1647"/>
                    <a:pt x="729" y="1647"/>
                  </a:cubicBezTo>
                  <a:lnTo>
                    <a:pt x="729" y="1678"/>
                  </a:lnTo>
                  <a:cubicBezTo>
                    <a:pt x="761" y="1710"/>
                    <a:pt x="761" y="1710"/>
                    <a:pt x="761" y="1710"/>
                  </a:cubicBezTo>
                  <a:cubicBezTo>
                    <a:pt x="793" y="1710"/>
                    <a:pt x="793" y="1678"/>
                    <a:pt x="793" y="1647"/>
                  </a:cubicBezTo>
                  <a:cubicBezTo>
                    <a:pt x="824" y="1615"/>
                    <a:pt x="793" y="1584"/>
                    <a:pt x="793" y="1552"/>
                  </a:cubicBezTo>
                  <a:close/>
                  <a:moveTo>
                    <a:pt x="1141" y="1393"/>
                  </a:moveTo>
                  <a:cubicBezTo>
                    <a:pt x="1173" y="1393"/>
                    <a:pt x="1236" y="1393"/>
                    <a:pt x="1236" y="1457"/>
                  </a:cubicBezTo>
                  <a:lnTo>
                    <a:pt x="1268" y="1457"/>
                  </a:lnTo>
                  <a:cubicBezTo>
                    <a:pt x="1236" y="1488"/>
                    <a:pt x="1236" y="1488"/>
                    <a:pt x="1236" y="1520"/>
                  </a:cubicBezTo>
                  <a:cubicBezTo>
                    <a:pt x="1236" y="1615"/>
                    <a:pt x="1268" y="1678"/>
                    <a:pt x="1299" y="1742"/>
                  </a:cubicBezTo>
                  <a:lnTo>
                    <a:pt x="1236" y="1742"/>
                  </a:lnTo>
                  <a:cubicBezTo>
                    <a:pt x="1236" y="1710"/>
                    <a:pt x="1236" y="1678"/>
                    <a:pt x="1204" y="1647"/>
                  </a:cubicBezTo>
                  <a:cubicBezTo>
                    <a:pt x="1204" y="1615"/>
                    <a:pt x="1204" y="1615"/>
                    <a:pt x="1204" y="1583"/>
                  </a:cubicBezTo>
                  <a:cubicBezTo>
                    <a:pt x="1204" y="1520"/>
                    <a:pt x="1173" y="1488"/>
                    <a:pt x="1141" y="1425"/>
                  </a:cubicBezTo>
                  <a:lnTo>
                    <a:pt x="1078" y="1425"/>
                  </a:lnTo>
                  <a:cubicBezTo>
                    <a:pt x="1109" y="1425"/>
                    <a:pt x="1141" y="1393"/>
                    <a:pt x="1141" y="1393"/>
                  </a:cubicBezTo>
                  <a:close/>
                  <a:moveTo>
                    <a:pt x="634" y="1583"/>
                  </a:moveTo>
                  <a:cubicBezTo>
                    <a:pt x="603" y="1583"/>
                    <a:pt x="571" y="1615"/>
                    <a:pt x="571" y="1647"/>
                  </a:cubicBezTo>
                  <a:cubicBezTo>
                    <a:pt x="539" y="1647"/>
                    <a:pt x="539" y="1710"/>
                    <a:pt x="571" y="1742"/>
                  </a:cubicBezTo>
                  <a:cubicBezTo>
                    <a:pt x="571" y="1742"/>
                    <a:pt x="571" y="1773"/>
                    <a:pt x="571" y="1773"/>
                  </a:cubicBezTo>
                  <a:cubicBezTo>
                    <a:pt x="539" y="1773"/>
                    <a:pt x="508" y="1742"/>
                    <a:pt x="508" y="1710"/>
                  </a:cubicBezTo>
                  <a:cubicBezTo>
                    <a:pt x="508" y="1647"/>
                    <a:pt x="539" y="1615"/>
                    <a:pt x="603" y="1583"/>
                  </a:cubicBezTo>
                  <a:close/>
                  <a:moveTo>
                    <a:pt x="603" y="1678"/>
                  </a:moveTo>
                  <a:cubicBezTo>
                    <a:pt x="603" y="1710"/>
                    <a:pt x="634" y="1710"/>
                    <a:pt x="634" y="1742"/>
                  </a:cubicBezTo>
                  <a:cubicBezTo>
                    <a:pt x="666" y="1742"/>
                    <a:pt x="698" y="1773"/>
                    <a:pt x="729" y="1773"/>
                  </a:cubicBezTo>
                  <a:cubicBezTo>
                    <a:pt x="761" y="1773"/>
                    <a:pt x="761" y="1773"/>
                    <a:pt x="793" y="1805"/>
                  </a:cubicBezTo>
                  <a:cubicBezTo>
                    <a:pt x="793" y="1805"/>
                    <a:pt x="761" y="1837"/>
                    <a:pt x="761" y="1837"/>
                  </a:cubicBezTo>
                  <a:cubicBezTo>
                    <a:pt x="729" y="1805"/>
                    <a:pt x="698" y="1805"/>
                    <a:pt x="634" y="1805"/>
                  </a:cubicBezTo>
                  <a:cubicBezTo>
                    <a:pt x="603" y="1773"/>
                    <a:pt x="603" y="1742"/>
                    <a:pt x="603" y="1710"/>
                  </a:cubicBezTo>
                  <a:cubicBezTo>
                    <a:pt x="603" y="1710"/>
                    <a:pt x="603" y="1678"/>
                    <a:pt x="603" y="1678"/>
                  </a:cubicBezTo>
                  <a:close/>
                  <a:moveTo>
                    <a:pt x="1426" y="1330"/>
                  </a:moveTo>
                  <a:cubicBezTo>
                    <a:pt x="1426" y="1362"/>
                    <a:pt x="1426" y="1425"/>
                    <a:pt x="1458" y="1457"/>
                  </a:cubicBezTo>
                  <a:cubicBezTo>
                    <a:pt x="1426" y="1552"/>
                    <a:pt x="1426" y="1615"/>
                    <a:pt x="1458" y="1710"/>
                  </a:cubicBezTo>
                  <a:cubicBezTo>
                    <a:pt x="1458" y="1742"/>
                    <a:pt x="1458" y="1773"/>
                    <a:pt x="1458" y="1805"/>
                  </a:cubicBezTo>
                  <a:cubicBezTo>
                    <a:pt x="1458" y="1805"/>
                    <a:pt x="1458" y="1837"/>
                    <a:pt x="1458" y="1868"/>
                  </a:cubicBezTo>
                  <a:cubicBezTo>
                    <a:pt x="1458" y="1837"/>
                    <a:pt x="1426" y="1837"/>
                    <a:pt x="1426" y="1805"/>
                  </a:cubicBezTo>
                  <a:cubicBezTo>
                    <a:pt x="1363" y="1742"/>
                    <a:pt x="1299" y="1678"/>
                    <a:pt x="1299" y="1583"/>
                  </a:cubicBezTo>
                  <a:cubicBezTo>
                    <a:pt x="1299" y="1488"/>
                    <a:pt x="1331" y="1393"/>
                    <a:pt x="1426" y="1330"/>
                  </a:cubicBezTo>
                  <a:close/>
                  <a:moveTo>
                    <a:pt x="1838" y="1172"/>
                  </a:moveTo>
                  <a:cubicBezTo>
                    <a:pt x="1806" y="1203"/>
                    <a:pt x="1806" y="1267"/>
                    <a:pt x="1806" y="1298"/>
                  </a:cubicBezTo>
                  <a:lnTo>
                    <a:pt x="1774" y="1298"/>
                  </a:lnTo>
                  <a:cubicBezTo>
                    <a:pt x="1711" y="1393"/>
                    <a:pt x="1711" y="1488"/>
                    <a:pt x="1774" y="1552"/>
                  </a:cubicBezTo>
                  <a:cubicBezTo>
                    <a:pt x="1743" y="1615"/>
                    <a:pt x="1774" y="1678"/>
                    <a:pt x="1774" y="1710"/>
                  </a:cubicBezTo>
                  <a:cubicBezTo>
                    <a:pt x="1774" y="1742"/>
                    <a:pt x="1806" y="1773"/>
                    <a:pt x="1806" y="1773"/>
                  </a:cubicBezTo>
                  <a:cubicBezTo>
                    <a:pt x="1806" y="1805"/>
                    <a:pt x="1806" y="1837"/>
                    <a:pt x="1806" y="1868"/>
                  </a:cubicBezTo>
                  <a:cubicBezTo>
                    <a:pt x="1711" y="1837"/>
                    <a:pt x="1616" y="1773"/>
                    <a:pt x="1553" y="1710"/>
                  </a:cubicBezTo>
                  <a:cubicBezTo>
                    <a:pt x="1489" y="1647"/>
                    <a:pt x="1521" y="1583"/>
                    <a:pt x="1521" y="1520"/>
                  </a:cubicBezTo>
                  <a:lnTo>
                    <a:pt x="1553" y="1457"/>
                  </a:lnTo>
                  <a:cubicBezTo>
                    <a:pt x="1553" y="1457"/>
                    <a:pt x="1553" y="1457"/>
                    <a:pt x="1553" y="1425"/>
                  </a:cubicBezTo>
                  <a:cubicBezTo>
                    <a:pt x="1553" y="1362"/>
                    <a:pt x="1584" y="1267"/>
                    <a:pt x="1679" y="1235"/>
                  </a:cubicBezTo>
                  <a:cubicBezTo>
                    <a:pt x="1711" y="1203"/>
                    <a:pt x="1774" y="1172"/>
                    <a:pt x="1838" y="1172"/>
                  </a:cubicBezTo>
                  <a:close/>
                  <a:moveTo>
                    <a:pt x="1901" y="1488"/>
                  </a:moveTo>
                  <a:cubicBezTo>
                    <a:pt x="1933" y="1488"/>
                    <a:pt x="1933" y="1520"/>
                    <a:pt x="1964" y="1520"/>
                  </a:cubicBezTo>
                  <a:cubicBezTo>
                    <a:pt x="1964" y="1552"/>
                    <a:pt x="1964" y="1552"/>
                    <a:pt x="1964" y="1552"/>
                  </a:cubicBezTo>
                  <a:cubicBezTo>
                    <a:pt x="1996" y="1615"/>
                    <a:pt x="2028" y="1647"/>
                    <a:pt x="2091" y="1678"/>
                  </a:cubicBezTo>
                  <a:cubicBezTo>
                    <a:pt x="2154" y="1678"/>
                    <a:pt x="2218" y="1710"/>
                    <a:pt x="2218" y="1742"/>
                  </a:cubicBezTo>
                  <a:cubicBezTo>
                    <a:pt x="2218" y="1773"/>
                    <a:pt x="2218" y="1773"/>
                    <a:pt x="2218" y="1805"/>
                  </a:cubicBezTo>
                  <a:cubicBezTo>
                    <a:pt x="2186" y="1837"/>
                    <a:pt x="2091" y="1868"/>
                    <a:pt x="2059" y="1868"/>
                  </a:cubicBezTo>
                  <a:cubicBezTo>
                    <a:pt x="1964" y="1868"/>
                    <a:pt x="1869" y="1805"/>
                    <a:pt x="1838" y="1710"/>
                  </a:cubicBezTo>
                  <a:cubicBezTo>
                    <a:pt x="1806" y="1678"/>
                    <a:pt x="1806" y="1615"/>
                    <a:pt x="1806" y="1552"/>
                  </a:cubicBezTo>
                  <a:cubicBezTo>
                    <a:pt x="1838" y="1520"/>
                    <a:pt x="1838" y="1488"/>
                    <a:pt x="1869" y="1488"/>
                  </a:cubicBezTo>
                  <a:close/>
                  <a:moveTo>
                    <a:pt x="1014" y="1742"/>
                  </a:moveTo>
                  <a:cubicBezTo>
                    <a:pt x="1014" y="1742"/>
                    <a:pt x="983" y="1742"/>
                    <a:pt x="983" y="1773"/>
                  </a:cubicBezTo>
                  <a:cubicBezTo>
                    <a:pt x="951" y="1805"/>
                    <a:pt x="888" y="1837"/>
                    <a:pt x="856" y="1868"/>
                  </a:cubicBezTo>
                  <a:lnTo>
                    <a:pt x="824" y="1868"/>
                  </a:lnTo>
                  <a:cubicBezTo>
                    <a:pt x="824" y="1900"/>
                    <a:pt x="793" y="1900"/>
                    <a:pt x="761" y="1900"/>
                  </a:cubicBezTo>
                  <a:cubicBezTo>
                    <a:pt x="793" y="1868"/>
                    <a:pt x="793" y="1837"/>
                    <a:pt x="824" y="1805"/>
                  </a:cubicBezTo>
                  <a:cubicBezTo>
                    <a:pt x="888" y="1773"/>
                    <a:pt x="951" y="1742"/>
                    <a:pt x="1014" y="1742"/>
                  </a:cubicBezTo>
                  <a:close/>
                  <a:moveTo>
                    <a:pt x="413" y="1773"/>
                  </a:moveTo>
                  <a:cubicBezTo>
                    <a:pt x="413" y="1805"/>
                    <a:pt x="413" y="1868"/>
                    <a:pt x="476" y="1900"/>
                  </a:cubicBezTo>
                  <a:cubicBezTo>
                    <a:pt x="476" y="1932"/>
                    <a:pt x="508" y="1932"/>
                    <a:pt x="539" y="1932"/>
                  </a:cubicBezTo>
                  <a:cubicBezTo>
                    <a:pt x="571" y="1963"/>
                    <a:pt x="603" y="1963"/>
                    <a:pt x="634" y="1995"/>
                  </a:cubicBezTo>
                  <a:cubicBezTo>
                    <a:pt x="603" y="1963"/>
                    <a:pt x="571" y="1963"/>
                    <a:pt x="539" y="1963"/>
                  </a:cubicBezTo>
                  <a:lnTo>
                    <a:pt x="444" y="1963"/>
                  </a:lnTo>
                  <a:cubicBezTo>
                    <a:pt x="381" y="1932"/>
                    <a:pt x="349" y="1900"/>
                    <a:pt x="349" y="1837"/>
                  </a:cubicBezTo>
                  <a:cubicBezTo>
                    <a:pt x="381" y="1805"/>
                    <a:pt x="381" y="1773"/>
                    <a:pt x="413" y="1773"/>
                  </a:cubicBezTo>
                  <a:close/>
                  <a:moveTo>
                    <a:pt x="508" y="1805"/>
                  </a:moveTo>
                  <a:cubicBezTo>
                    <a:pt x="508" y="1837"/>
                    <a:pt x="539" y="1837"/>
                    <a:pt x="603" y="1837"/>
                  </a:cubicBezTo>
                  <a:lnTo>
                    <a:pt x="634" y="1837"/>
                  </a:lnTo>
                  <a:cubicBezTo>
                    <a:pt x="666" y="1837"/>
                    <a:pt x="698" y="1868"/>
                    <a:pt x="729" y="1868"/>
                  </a:cubicBezTo>
                  <a:cubicBezTo>
                    <a:pt x="729" y="1900"/>
                    <a:pt x="698" y="1932"/>
                    <a:pt x="698" y="1995"/>
                  </a:cubicBezTo>
                  <a:lnTo>
                    <a:pt x="666" y="1995"/>
                  </a:lnTo>
                  <a:cubicBezTo>
                    <a:pt x="666" y="1963"/>
                    <a:pt x="634" y="1932"/>
                    <a:pt x="603" y="1900"/>
                  </a:cubicBezTo>
                  <a:lnTo>
                    <a:pt x="571" y="1900"/>
                  </a:lnTo>
                  <a:cubicBezTo>
                    <a:pt x="571" y="1868"/>
                    <a:pt x="539" y="1868"/>
                    <a:pt x="508" y="1837"/>
                  </a:cubicBezTo>
                  <a:cubicBezTo>
                    <a:pt x="508" y="1837"/>
                    <a:pt x="508" y="1805"/>
                    <a:pt x="508" y="1805"/>
                  </a:cubicBezTo>
                  <a:close/>
                  <a:moveTo>
                    <a:pt x="2534" y="1267"/>
                  </a:moveTo>
                  <a:cubicBezTo>
                    <a:pt x="2566" y="1298"/>
                    <a:pt x="2629" y="1330"/>
                    <a:pt x="2661" y="1362"/>
                  </a:cubicBezTo>
                  <a:cubicBezTo>
                    <a:pt x="2724" y="1457"/>
                    <a:pt x="2724" y="1583"/>
                    <a:pt x="2693" y="1710"/>
                  </a:cubicBezTo>
                  <a:cubicBezTo>
                    <a:pt x="2661" y="1837"/>
                    <a:pt x="2598" y="1963"/>
                    <a:pt x="2503" y="1995"/>
                  </a:cubicBezTo>
                  <a:cubicBezTo>
                    <a:pt x="2487" y="2011"/>
                    <a:pt x="2463" y="2019"/>
                    <a:pt x="2435" y="2019"/>
                  </a:cubicBezTo>
                  <a:cubicBezTo>
                    <a:pt x="2408" y="2019"/>
                    <a:pt x="2376" y="2011"/>
                    <a:pt x="2344" y="1995"/>
                  </a:cubicBezTo>
                  <a:cubicBezTo>
                    <a:pt x="2376" y="1995"/>
                    <a:pt x="2439" y="1995"/>
                    <a:pt x="2471" y="1963"/>
                  </a:cubicBezTo>
                  <a:cubicBezTo>
                    <a:pt x="2503" y="1900"/>
                    <a:pt x="2534" y="1805"/>
                    <a:pt x="2534" y="1742"/>
                  </a:cubicBezTo>
                  <a:cubicBezTo>
                    <a:pt x="2534" y="1678"/>
                    <a:pt x="2534" y="1647"/>
                    <a:pt x="2503" y="1583"/>
                  </a:cubicBezTo>
                  <a:cubicBezTo>
                    <a:pt x="2598" y="1520"/>
                    <a:pt x="2566" y="1362"/>
                    <a:pt x="2534" y="1330"/>
                  </a:cubicBezTo>
                  <a:cubicBezTo>
                    <a:pt x="2534" y="1298"/>
                    <a:pt x="2534" y="1298"/>
                    <a:pt x="2534" y="1267"/>
                  </a:cubicBezTo>
                  <a:close/>
                  <a:moveTo>
                    <a:pt x="2408" y="1520"/>
                  </a:moveTo>
                  <a:cubicBezTo>
                    <a:pt x="2471" y="1583"/>
                    <a:pt x="2503" y="1678"/>
                    <a:pt x="2471" y="1773"/>
                  </a:cubicBezTo>
                  <a:cubicBezTo>
                    <a:pt x="2439" y="1900"/>
                    <a:pt x="2376" y="1932"/>
                    <a:pt x="2249" y="1963"/>
                  </a:cubicBezTo>
                  <a:lnTo>
                    <a:pt x="2186" y="1995"/>
                  </a:lnTo>
                  <a:cubicBezTo>
                    <a:pt x="2164" y="2018"/>
                    <a:pt x="2125" y="2040"/>
                    <a:pt x="2083" y="2040"/>
                  </a:cubicBezTo>
                  <a:cubicBezTo>
                    <a:pt x="2065" y="2040"/>
                    <a:pt x="2046" y="2036"/>
                    <a:pt x="2028" y="2027"/>
                  </a:cubicBezTo>
                  <a:cubicBezTo>
                    <a:pt x="1933" y="2027"/>
                    <a:pt x="1869" y="1932"/>
                    <a:pt x="1869" y="1837"/>
                  </a:cubicBezTo>
                  <a:lnTo>
                    <a:pt x="1869" y="1837"/>
                  </a:lnTo>
                  <a:cubicBezTo>
                    <a:pt x="1901" y="1900"/>
                    <a:pt x="1964" y="1932"/>
                    <a:pt x="2028" y="1932"/>
                  </a:cubicBezTo>
                  <a:lnTo>
                    <a:pt x="2059" y="1932"/>
                  </a:lnTo>
                  <a:cubicBezTo>
                    <a:pt x="2059" y="1932"/>
                    <a:pt x="2059" y="1932"/>
                    <a:pt x="2059" y="1900"/>
                  </a:cubicBezTo>
                  <a:cubicBezTo>
                    <a:pt x="2123" y="1900"/>
                    <a:pt x="2218" y="1900"/>
                    <a:pt x="2249" y="1837"/>
                  </a:cubicBezTo>
                  <a:cubicBezTo>
                    <a:pt x="2281" y="1805"/>
                    <a:pt x="2281" y="1773"/>
                    <a:pt x="2281" y="1742"/>
                  </a:cubicBezTo>
                  <a:cubicBezTo>
                    <a:pt x="2344" y="1710"/>
                    <a:pt x="2408" y="1615"/>
                    <a:pt x="2408" y="1520"/>
                  </a:cubicBezTo>
                  <a:close/>
                  <a:moveTo>
                    <a:pt x="1093" y="1760"/>
                  </a:moveTo>
                  <a:cubicBezTo>
                    <a:pt x="1107" y="1760"/>
                    <a:pt x="1122" y="1764"/>
                    <a:pt x="1141" y="1773"/>
                  </a:cubicBezTo>
                  <a:lnTo>
                    <a:pt x="1109" y="1805"/>
                  </a:lnTo>
                  <a:cubicBezTo>
                    <a:pt x="1078" y="1837"/>
                    <a:pt x="1046" y="1900"/>
                    <a:pt x="1014" y="1932"/>
                  </a:cubicBezTo>
                  <a:lnTo>
                    <a:pt x="1014" y="1995"/>
                  </a:lnTo>
                  <a:cubicBezTo>
                    <a:pt x="983" y="1995"/>
                    <a:pt x="983" y="2027"/>
                    <a:pt x="983" y="2027"/>
                  </a:cubicBezTo>
                  <a:cubicBezTo>
                    <a:pt x="972" y="2037"/>
                    <a:pt x="958" y="2041"/>
                    <a:pt x="942" y="2041"/>
                  </a:cubicBezTo>
                  <a:cubicBezTo>
                    <a:pt x="909" y="2041"/>
                    <a:pt x="866" y="2027"/>
                    <a:pt x="824" y="2027"/>
                  </a:cubicBezTo>
                  <a:cubicBezTo>
                    <a:pt x="793" y="1995"/>
                    <a:pt x="793" y="1995"/>
                    <a:pt x="761" y="1995"/>
                  </a:cubicBezTo>
                  <a:cubicBezTo>
                    <a:pt x="793" y="1963"/>
                    <a:pt x="824" y="1932"/>
                    <a:pt x="856" y="1932"/>
                  </a:cubicBezTo>
                  <a:cubicBezTo>
                    <a:pt x="888" y="1900"/>
                    <a:pt x="919" y="1900"/>
                    <a:pt x="951" y="1868"/>
                  </a:cubicBezTo>
                  <a:cubicBezTo>
                    <a:pt x="951" y="1868"/>
                    <a:pt x="983" y="1837"/>
                    <a:pt x="1014" y="1805"/>
                  </a:cubicBezTo>
                  <a:cubicBezTo>
                    <a:pt x="1037" y="1783"/>
                    <a:pt x="1059" y="1760"/>
                    <a:pt x="1093" y="1760"/>
                  </a:cubicBezTo>
                  <a:close/>
                  <a:moveTo>
                    <a:pt x="318" y="1900"/>
                  </a:moveTo>
                  <a:cubicBezTo>
                    <a:pt x="349" y="1963"/>
                    <a:pt x="381" y="1995"/>
                    <a:pt x="444" y="2027"/>
                  </a:cubicBezTo>
                  <a:lnTo>
                    <a:pt x="476" y="2027"/>
                  </a:lnTo>
                  <a:cubicBezTo>
                    <a:pt x="444" y="2027"/>
                    <a:pt x="413" y="2058"/>
                    <a:pt x="413" y="2090"/>
                  </a:cubicBezTo>
                  <a:cubicBezTo>
                    <a:pt x="413" y="2090"/>
                    <a:pt x="381" y="2058"/>
                    <a:pt x="381" y="2058"/>
                  </a:cubicBezTo>
                  <a:lnTo>
                    <a:pt x="349" y="2058"/>
                  </a:lnTo>
                  <a:cubicBezTo>
                    <a:pt x="318" y="2027"/>
                    <a:pt x="286" y="1995"/>
                    <a:pt x="286" y="1932"/>
                  </a:cubicBezTo>
                  <a:cubicBezTo>
                    <a:pt x="318" y="1932"/>
                    <a:pt x="318" y="1932"/>
                    <a:pt x="318" y="1900"/>
                  </a:cubicBezTo>
                  <a:close/>
                  <a:moveTo>
                    <a:pt x="698" y="2027"/>
                  </a:moveTo>
                  <a:cubicBezTo>
                    <a:pt x="729" y="2027"/>
                    <a:pt x="793" y="2058"/>
                    <a:pt x="856" y="2058"/>
                  </a:cubicBezTo>
                  <a:lnTo>
                    <a:pt x="824" y="2058"/>
                  </a:lnTo>
                  <a:cubicBezTo>
                    <a:pt x="779" y="2081"/>
                    <a:pt x="751" y="2103"/>
                    <a:pt x="726" y="2103"/>
                  </a:cubicBezTo>
                  <a:cubicBezTo>
                    <a:pt x="716" y="2103"/>
                    <a:pt x="707" y="2099"/>
                    <a:pt x="698" y="2090"/>
                  </a:cubicBezTo>
                  <a:cubicBezTo>
                    <a:pt x="666" y="2090"/>
                    <a:pt x="634" y="2090"/>
                    <a:pt x="634" y="2058"/>
                  </a:cubicBezTo>
                  <a:lnTo>
                    <a:pt x="603" y="2058"/>
                  </a:lnTo>
                  <a:cubicBezTo>
                    <a:pt x="634" y="2058"/>
                    <a:pt x="666" y="2058"/>
                    <a:pt x="698" y="2027"/>
                  </a:cubicBezTo>
                  <a:close/>
                  <a:moveTo>
                    <a:pt x="1521" y="1773"/>
                  </a:moveTo>
                  <a:cubicBezTo>
                    <a:pt x="1584" y="1837"/>
                    <a:pt x="1679" y="1900"/>
                    <a:pt x="1806" y="1900"/>
                  </a:cubicBezTo>
                  <a:cubicBezTo>
                    <a:pt x="1806" y="1963"/>
                    <a:pt x="1838" y="1995"/>
                    <a:pt x="1901" y="2027"/>
                  </a:cubicBezTo>
                  <a:cubicBezTo>
                    <a:pt x="1933" y="2058"/>
                    <a:pt x="1996" y="2090"/>
                    <a:pt x="2028" y="2090"/>
                  </a:cubicBezTo>
                  <a:cubicBezTo>
                    <a:pt x="2091" y="2090"/>
                    <a:pt x="2123" y="2058"/>
                    <a:pt x="2186" y="2058"/>
                  </a:cubicBezTo>
                  <a:cubicBezTo>
                    <a:pt x="2107" y="2157"/>
                    <a:pt x="2015" y="2207"/>
                    <a:pt x="1911" y="2207"/>
                  </a:cubicBezTo>
                  <a:cubicBezTo>
                    <a:pt x="1849" y="2207"/>
                    <a:pt x="1782" y="2189"/>
                    <a:pt x="1711" y="2153"/>
                  </a:cubicBezTo>
                  <a:cubicBezTo>
                    <a:pt x="1648" y="2122"/>
                    <a:pt x="1553" y="2058"/>
                    <a:pt x="1521" y="1932"/>
                  </a:cubicBezTo>
                  <a:cubicBezTo>
                    <a:pt x="1521" y="1900"/>
                    <a:pt x="1521" y="1868"/>
                    <a:pt x="1521" y="1837"/>
                  </a:cubicBezTo>
                  <a:lnTo>
                    <a:pt x="1521" y="1773"/>
                  </a:lnTo>
                  <a:close/>
                  <a:moveTo>
                    <a:pt x="349" y="2153"/>
                  </a:moveTo>
                  <a:cubicBezTo>
                    <a:pt x="254" y="2185"/>
                    <a:pt x="191" y="2217"/>
                    <a:pt x="128" y="2248"/>
                  </a:cubicBezTo>
                  <a:cubicBezTo>
                    <a:pt x="128" y="2217"/>
                    <a:pt x="159" y="2217"/>
                    <a:pt x="191" y="2185"/>
                  </a:cubicBezTo>
                  <a:cubicBezTo>
                    <a:pt x="254" y="2153"/>
                    <a:pt x="286" y="2153"/>
                    <a:pt x="349" y="2153"/>
                  </a:cubicBezTo>
                  <a:close/>
                  <a:moveTo>
                    <a:pt x="1299" y="1773"/>
                  </a:moveTo>
                  <a:cubicBezTo>
                    <a:pt x="1299" y="1773"/>
                    <a:pt x="1331" y="1773"/>
                    <a:pt x="1331" y="1805"/>
                  </a:cubicBezTo>
                  <a:cubicBezTo>
                    <a:pt x="1331" y="1900"/>
                    <a:pt x="1268" y="2027"/>
                    <a:pt x="1173" y="2122"/>
                  </a:cubicBezTo>
                  <a:cubicBezTo>
                    <a:pt x="1109" y="2185"/>
                    <a:pt x="1046" y="2248"/>
                    <a:pt x="951" y="2248"/>
                  </a:cubicBezTo>
                  <a:lnTo>
                    <a:pt x="888" y="2248"/>
                  </a:lnTo>
                  <a:lnTo>
                    <a:pt x="919" y="2217"/>
                  </a:lnTo>
                  <a:cubicBezTo>
                    <a:pt x="951" y="2153"/>
                    <a:pt x="983" y="2122"/>
                    <a:pt x="1046" y="2058"/>
                  </a:cubicBezTo>
                  <a:cubicBezTo>
                    <a:pt x="1046" y="2027"/>
                    <a:pt x="1046" y="1995"/>
                    <a:pt x="1078" y="1995"/>
                  </a:cubicBezTo>
                  <a:cubicBezTo>
                    <a:pt x="1078" y="1932"/>
                    <a:pt x="1109" y="1900"/>
                    <a:pt x="1141" y="1868"/>
                  </a:cubicBezTo>
                  <a:cubicBezTo>
                    <a:pt x="1173" y="1837"/>
                    <a:pt x="1236" y="1773"/>
                    <a:pt x="1299" y="1773"/>
                  </a:cubicBezTo>
                  <a:close/>
                  <a:moveTo>
                    <a:pt x="2249" y="2058"/>
                  </a:moveTo>
                  <a:cubicBezTo>
                    <a:pt x="2313" y="2090"/>
                    <a:pt x="2376" y="2090"/>
                    <a:pt x="2408" y="2090"/>
                  </a:cubicBezTo>
                  <a:cubicBezTo>
                    <a:pt x="2408" y="2153"/>
                    <a:pt x="2344" y="2217"/>
                    <a:pt x="2281" y="2248"/>
                  </a:cubicBezTo>
                  <a:cubicBezTo>
                    <a:pt x="2249" y="2264"/>
                    <a:pt x="2202" y="2272"/>
                    <a:pt x="2154" y="2272"/>
                  </a:cubicBezTo>
                  <a:cubicBezTo>
                    <a:pt x="2107" y="2272"/>
                    <a:pt x="2059" y="2264"/>
                    <a:pt x="2028" y="2248"/>
                  </a:cubicBezTo>
                  <a:cubicBezTo>
                    <a:pt x="2123" y="2217"/>
                    <a:pt x="2218" y="2153"/>
                    <a:pt x="2249" y="2058"/>
                  </a:cubicBezTo>
                  <a:close/>
                  <a:moveTo>
                    <a:pt x="951" y="2090"/>
                  </a:moveTo>
                  <a:cubicBezTo>
                    <a:pt x="919" y="2153"/>
                    <a:pt x="888" y="2185"/>
                    <a:pt x="856" y="2217"/>
                  </a:cubicBezTo>
                  <a:cubicBezTo>
                    <a:pt x="824" y="2248"/>
                    <a:pt x="824" y="2248"/>
                    <a:pt x="824" y="2280"/>
                  </a:cubicBezTo>
                  <a:cubicBezTo>
                    <a:pt x="782" y="2280"/>
                    <a:pt x="740" y="2294"/>
                    <a:pt x="698" y="2294"/>
                  </a:cubicBezTo>
                  <a:cubicBezTo>
                    <a:pt x="676" y="2294"/>
                    <a:pt x="655" y="2291"/>
                    <a:pt x="634" y="2280"/>
                  </a:cubicBezTo>
                  <a:cubicBezTo>
                    <a:pt x="571" y="2248"/>
                    <a:pt x="508" y="2217"/>
                    <a:pt x="508" y="2153"/>
                  </a:cubicBezTo>
                  <a:cubicBezTo>
                    <a:pt x="476" y="2122"/>
                    <a:pt x="476" y="2122"/>
                    <a:pt x="508" y="2090"/>
                  </a:cubicBezTo>
                  <a:cubicBezTo>
                    <a:pt x="539" y="2090"/>
                    <a:pt x="571" y="2090"/>
                    <a:pt x="634" y="2122"/>
                  </a:cubicBezTo>
                  <a:cubicBezTo>
                    <a:pt x="666" y="2153"/>
                    <a:pt x="698" y="2153"/>
                    <a:pt x="729" y="2153"/>
                  </a:cubicBezTo>
                  <a:cubicBezTo>
                    <a:pt x="761" y="2153"/>
                    <a:pt x="793" y="2153"/>
                    <a:pt x="856" y="2122"/>
                  </a:cubicBezTo>
                  <a:cubicBezTo>
                    <a:pt x="888" y="2122"/>
                    <a:pt x="888" y="2090"/>
                    <a:pt x="951" y="2090"/>
                  </a:cubicBezTo>
                  <a:close/>
                  <a:moveTo>
                    <a:pt x="2439" y="0"/>
                  </a:moveTo>
                  <a:cubicBezTo>
                    <a:pt x="2439" y="32"/>
                    <a:pt x="2439" y="63"/>
                    <a:pt x="2439" y="127"/>
                  </a:cubicBezTo>
                  <a:cubicBezTo>
                    <a:pt x="2439" y="222"/>
                    <a:pt x="2503" y="317"/>
                    <a:pt x="2566" y="380"/>
                  </a:cubicBezTo>
                  <a:cubicBezTo>
                    <a:pt x="2566" y="380"/>
                    <a:pt x="2566" y="412"/>
                    <a:pt x="2534" y="412"/>
                  </a:cubicBezTo>
                  <a:cubicBezTo>
                    <a:pt x="2534" y="380"/>
                    <a:pt x="2503" y="348"/>
                    <a:pt x="2503" y="317"/>
                  </a:cubicBezTo>
                  <a:cubicBezTo>
                    <a:pt x="2408" y="253"/>
                    <a:pt x="2313" y="222"/>
                    <a:pt x="2218" y="222"/>
                  </a:cubicBezTo>
                  <a:cubicBezTo>
                    <a:pt x="2218" y="222"/>
                    <a:pt x="2218" y="253"/>
                    <a:pt x="2218" y="253"/>
                  </a:cubicBezTo>
                  <a:cubicBezTo>
                    <a:pt x="2186" y="348"/>
                    <a:pt x="2218" y="443"/>
                    <a:pt x="2281" y="507"/>
                  </a:cubicBezTo>
                  <a:cubicBezTo>
                    <a:pt x="2344" y="570"/>
                    <a:pt x="2408" y="602"/>
                    <a:pt x="2503" y="602"/>
                  </a:cubicBezTo>
                  <a:cubicBezTo>
                    <a:pt x="2503" y="602"/>
                    <a:pt x="2503" y="602"/>
                    <a:pt x="2503" y="633"/>
                  </a:cubicBezTo>
                  <a:cubicBezTo>
                    <a:pt x="2439" y="633"/>
                    <a:pt x="2408" y="665"/>
                    <a:pt x="2376" y="697"/>
                  </a:cubicBezTo>
                  <a:cubicBezTo>
                    <a:pt x="2344" y="728"/>
                    <a:pt x="2344" y="760"/>
                    <a:pt x="2344" y="792"/>
                  </a:cubicBezTo>
                  <a:cubicBezTo>
                    <a:pt x="2305" y="779"/>
                    <a:pt x="2266" y="771"/>
                    <a:pt x="2229" y="771"/>
                  </a:cubicBezTo>
                  <a:cubicBezTo>
                    <a:pt x="2176" y="771"/>
                    <a:pt x="2128" y="786"/>
                    <a:pt x="2091" y="823"/>
                  </a:cubicBezTo>
                  <a:lnTo>
                    <a:pt x="2028" y="823"/>
                  </a:lnTo>
                  <a:cubicBezTo>
                    <a:pt x="1996" y="815"/>
                    <a:pt x="1964" y="812"/>
                    <a:pt x="1933" y="812"/>
                  </a:cubicBezTo>
                  <a:cubicBezTo>
                    <a:pt x="1838" y="812"/>
                    <a:pt x="1743" y="847"/>
                    <a:pt x="1648" y="918"/>
                  </a:cubicBezTo>
                  <a:cubicBezTo>
                    <a:pt x="1521" y="982"/>
                    <a:pt x="1426" y="1108"/>
                    <a:pt x="1394" y="1235"/>
                  </a:cubicBezTo>
                  <a:cubicBezTo>
                    <a:pt x="1331" y="1267"/>
                    <a:pt x="1299" y="1330"/>
                    <a:pt x="1268" y="1393"/>
                  </a:cubicBezTo>
                  <a:cubicBezTo>
                    <a:pt x="1236" y="1362"/>
                    <a:pt x="1204" y="1330"/>
                    <a:pt x="1141" y="1330"/>
                  </a:cubicBezTo>
                  <a:cubicBezTo>
                    <a:pt x="1109" y="1330"/>
                    <a:pt x="1046" y="1362"/>
                    <a:pt x="1014" y="1393"/>
                  </a:cubicBezTo>
                  <a:lnTo>
                    <a:pt x="983" y="1393"/>
                  </a:lnTo>
                  <a:cubicBezTo>
                    <a:pt x="1046" y="1330"/>
                    <a:pt x="1046" y="1267"/>
                    <a:pt x="1046" y="1203"/>
                  </a:cubicBezTo>
                  <a:cubicBezTo>
                    <a:pt x="1046" y="1108"/>
                    <a:pt x="983" y="1013"/>
                    <a:pt x="888" y="950"/>
                  </a:cubicBezTo>
                  <a:lnTo>
                    <a:pt x="856" y="950"/>
                  </a:lnTo>
                  <a:cubicBezTo>
                    <a:pt x="793" y="1013"/>
                    <a:pt x="761" y="1108"/>
                    <a:pt x="761" y="1203"/>
                  </a:cubicBezTo>
                  <a:cubicBezTo>
                    <a:pt x="761" y="1267"/>
                    <a:pt x="793" y="1298"/>
                    <a:pt x="824" y="1330"/>
                  </a:cubicBezTo>
                  <a:lnTo>
                    <a:pt x="761" y="1330"/>
                  </a:lnTo>
                  <a:cubicBezTo>
                    <a:pt x="761" y="1235"/>
                    <a:pt x="729" y="1140"/>
                    <a:pt x="634" y="1077"/>
                  </a:cubicBezTo>
                  <a:cubicBezTo>
                    <a:pt x="571" y="1013"/>
                    <a:pt x="476" y="1013"/>
                    <a:pt x="381" y="1013"/>
                  </a:cubicBezTo>
                  <a:cubicBezTo>
                    <a:pt x="381" y="1029"/>
                    <a:pt x="373" y="1029"/>
                    <a:pt x="365" y="1029"/>
                  </a:cubicBezTo>
                  <a:cubicBezTo>
                    <a:pt x="357" y="1029"/>
                    <a:pt x="349" y="1029"/>
                    <a:pt x="349" y="1045"/>
                  </a:cubicBezTo>
                  <a:cubicBezTo>
                    <a:pt x="349" y="1140"/>
                    <a:pt x="413" y="1267"/>
                    <a:pt x="539" y="1362"/>
                  </a:cubicBezTo>
                  <a:cubicBezTo>
                    <a:pt x="539" y="1362"/>
                    <a:pt x="571" y="1362"/>
                    <a:pt x="603" y="1393"/>
                  </a:cubicBezTo>
                  <a:lnTo>
                    <a:pt x="539" y="1393"/>
                  </a:lnTo>
                  <a:cubicBezTo>
                    <a:pt x="476" y="1425"/>
                    <a:pt x="349" y="1520"/>
                    <a:pt x="349" y="1615"/>
                  </a:cubicBezTo>
                  <a:cubicBezTo>
                    <a:pt x="349" y="1647"/>
                    <a:pt x="349" y="1678"/>
                    <a:pt x="381" y="1710"/>
                  </a:cubicBezTo>
                  <a:cubicBezTo>
                    <a:pt x="349" y="1710"/>
                    <a:pt x="318" y="1742"/>
                    <a:pt x="318" y="1773"/>
                  </a:cubicBezTo>
                  <a:cubicBezTo>
                    <a:pt x="286" y="1805"/>
                    <a:pt x="286" y="1805"/>
                    <a:pt x="286" y="1837"/>
                  </a:cubicBezTo>
                  <a:cubicBezTo>
                    <a:pt x="254" y="1868"/>
                    <a:pt x="223" y="1900"/>
                    <a:pt x="223" y="1932"/>
                  </a:cubicBezTo>
                  <a:cubicBezTo>
                    <a:pt x="223" y="1995"/>
                    <a:pt x="223" y="2027"/>
                    <a:pt x="254" y="2058"/>
                  </a:cubicBezTo>
                  <a:cubicBezTo>
                    <a:pt x="254" y="2058"/>
                    <a:pt x="286" y="2058"/>
                    <a:pt x="286" y="2090"/>
                  </a:cubicBezTo>
                  <a:lnTo>
                    <a:pt x="318" y="2090"/>
                  </a:lnTo>
                  <a:cubicBezTo>
                    <a:pt x="318" y="2090"/>
                    <a:pt x="318" y="2122"/>
                    <a:pt x="349" y="2122"/>
                  </a:cubicBezTo>
                  <a:lnTo>
                    <a:pt x="159" y="2122"/>
                  </a:lnTo>
                  <a:cubicBezTo>
                    <a:pt x="64" y="2185"/>
                    <a:pt x="1" y="2248"/>
                    <a:pt x="1" y="2343"/>
                  </a:cubicBezTo>
                  <a:cubicBezTo>
                    <a:pt x="1" y="2343"/>
                    <a:pt x="1" y="2343"/>
                    <a:pt x="1" y="2375"/>
                  </a:cubicBezTo>
                  <a:cubicBezTo>
                    <a:pt x="64" y="2407"/>
                    <a:pt x="96" y="2407"/>
                    <a:pt x="159" y="2407"/>
                  </a:cubicBezTo>
                  <a:cubicBezTo>
                    <a:pt x="191" y="2407"/>
                    <a:pt x="223" y="2407"/>
                    <a:pt x="254" y="2375"/>
                  </a:cubicBezTo>
                  <a:cubicBezTo>
                    <a:pt x="349" y="2343"/>
                    <a:pt x="413" y="2280"/>
                    <a:pt x="413" y="2217"/>
                  </a:cubicBezTo>
                  <a:lnTo>
                    <a:pt x="413" y="2217"/>
                  </a:lnTo>
                  <a:cubicBezTo>
                    <a:pt x="381" y="2248"/>
                    <a:pt x="349" y="2280"/>
                    <a:pt x="286" y="2312"/>
                  </a:cubicBezTo>
                  <a:cubicBezTo>
                    <a:pt x="267" y="2349"/>
                    <a:pt x="227" y="2364"/>
                    <a:pt x="184" y="2364"/>
                  </a:cubicBezTo>
                  <a:cubicBezTo>
                    <a:pt x="154" y="2364"/>
                    <a:pt x="122" y="2357"/>
                    <a:pt x="96" y="2343"/>
                  </a:cubicBezTo>
                  <a:cubicBezTo>
                    <a:pt x="96" y="2343"/>
                    <a:pt x="128" y="2343"/>
                    <a:pt x="128" y="2312"/>
                  </a:cubicBezTo>
                  <a:cubicBezTo>
                    <a:pt x="159" y="2280"/>
                    <a:pt x="191" y="2280"/>
                    <a:pt x="254" y="2248"/>
                  </a:cubicBezTo>
                  <a:cubicBezTo>
                    <a:pt x="286" y="2217"/>
                    <a:pt x="318" y="2217"/>
                    <a:pt x="349" y="2217"/>
                  </a:cubicBezTo>
                  <a:lnTo>
                    <a:pt x="444" y="2217"/>
                  </a:lnTo>
                  <a:cubicBezTo>
                    <a:pt x="476" y="2248"/>
                    <a:pt x="539" y="2312"/>
                    <a:pt x="571" y="2312"/>
                  </a:cubicBezTo>
                  <a:cubicBezTo>
                    <a:pt x="603" y="2343"/>
                    <a:pt x="666" y="2343"/>
                    <a:pt x="729" y="2343"/>
                  </a:cubicBezTo>
                  <a:cubicBezTo>
                    <a:pt x="793" y="2343"/>
                    <a:pt x="824" y="2343"/>
                    <a:pt x="856" y="2312"/>
                  </a:cubicBezTo>
                  <a:lnTo>
                    <a:pt x="951" y="2312"/>
                  </a:lnTo>
                  <a:cubicBezTo>
                    <a:pt x="983" y="2312"/>
                    <a:pt x="1014" y="2312"/>
                    <a:pt x="1046" y="2280"/>
                  </a:cubicBezTo>
                  <a:cubicBezTo>
                    <a:pt x="1141" y="2248"/>
                    <a:pt x="1204" y="2217"/>
                    <a:pt x="1268" y="2153"/>
                  </a:cubicBezTo>
                  <a:cubicBezTo>
                    <a:pt x="1268" y="2090"/>
                    <a:pt x="1363" y="1963"/>
                    <a:pt x="1394" y="1868"/>
                  </a:cubicBezTo>
                  <a:cubicBezTo>
                    <a:pt x="1394" y="1900"/>
                    <a:pt x="1426" y="1932"/>
                    <a:pt x="1458" y="1932"/>
                  </a:cubicBezTo>
                  <a:cubicBezTo>
                    <a:pt x="1489" y="1995"/>
                    <a:pt x="1489" y="2027"/>
                    <a:pt x="1521" y="2058"/>
                  </a:cubicBezTo>
                  <a:cubicBezTo>
                    <a:pt x="1584" y="2153"/>
                    <a:pt x="1679" y="2217"/>
                    <a:pt x="1774" y="2248"/>
                  </a:cubicBezTo>
                  <a:cubicBezTo>
                    <a:pt x="1838" y="2248"/>
                    <a:pt x="1869" y="2280"/>
                    <a:pt x="1901" y="2280"/>
                  </a:cubicBezTo>
                  <a:cubicBezTo>
                    <a:pt x="1933" y="2280"/>
                    <a:pt x="1933" y="2248"/>
                    <a:pt x="1933" y="2248"/>
                  </a:cubicBezTo>
                  <a:cubicBezTo>
                    <a:pt x="1964" y="2312"/>
                    <a:pt x="2028" y="2343"/>
                    <a:pt x="2091" y="2343"/>
                  </a:cubicBezTo>
                  <a:lnTo>
                    <a:pt x="2123" y="2343"/>
                  </a:lnTo>
                  <a:cubicBezTo>
                    <a:pt x="2249" y="2343"/>
                    <a:pt x="2439" y="2248"/>
                    <a:pt x="2471" y="2153"/>
                  </a:cubicBezTo>
                  <a:cubicBezTo>
                    <a:pt x="2503" y="2122"/>
                    <a:pt x="2503" y="2122"/>
                    <a:pt x="2471" y="2090"/>
                  </a:cubicBezTo>
                  <a:cubicBezTo>
                    <a:pt x="2534" y="2090"/>
                    <a:pt x="2566" y="2058"/>
                    <a:pt x="2598" y="2027"/>
                  </a:cubicBezTo>
                  <a:cubicBezTo>
                    <a:pt x="2756" y="1900"/>
                    <a:pt x="2851" y="1615"/>
                    <a:pt x="2756" y="1393"/>
                  </a:cubicBezTo>
                  <a:cubicBezTo>
                    <a:pt x="2724" y="1330"/>
                    <a:pt x="2693" y="1298"/>
                    <a:pt x="2629" y="1267"/>
                  </a:cubicBezTo>
                  <a:cubicBezTo>
                    <a:pt x="2661" y="1235"/>
                    <a:pt x="2661" y="1203"/>
                    <a:pt x="2661" y="1140"/>
                  </a:cubicBezTo>
                  <a:cubicBezTo>
                    <a:pt x="2724" y="1203"/>
                    <a:pt x="2851" y="1235"/>
                    <a:pt x="2946" y="1235"/>
                  </a:cubicBezTo>
                  <a:cubicBezTo>
                    <a:pt x="2946" y="1235"/>
                    <a:pt x="2978" y="1235"/>
                    <a:pt x="3009" y="1203"/>
                  </a:cubicBezTo>
                  <a:lnTo>
                    <a:pt x="3104" y="1203"/>
                  </a:lnTo>
                  <a:cubicBezTo>
                    <a:pt x="3104" y="1172"/>
                    <a:pt x="3073" y="1172"/>
                    <a:pt x="3073" y="1140"/>
                  </a:cubicBezTo>
                  <a:cubicBezTo>
                    <a:pt x="3041" y="1140"/>
                    <a:pt x="2978" y="1172"/>
                    <a:pt x="2946" y="1172"/>
                  </a:cubicBezTo>
                  <a:lnTo>
                    <a:pt x="2914" y="1172"/>
                  </a:lnTo>
                  <a:cubicBezTo>
                    <a:pt x="2819" y="1172"/>
                    <a:pt x="2724" y="1140"/>
                    <a:pt x="2661" y="1108"/>
                  </a:cubicBezTo>
                  <a:cubicBezTo>
                    <a:pt x="2661" y="982"/>
                    <a:pt x="2851" y="982"/>
                    <a:pt x="2978" y="982"/>
                  </a:cubicBezTo>
                  <a:cubicBezTo>
                    <a:pt x="2978" y="982"/>
                    <a:pt x="2946" y="950"/>
                    <a:pt x="2946" y="918"/>
                  </a:cubicBezTo>
                  <a:lnTo>
                    <a:pt x="2819" y="918"/>
                  </a:lnTo>
                  <a:cubicBezTo>
                    <a:pt x="2788" y="918"/>
                    <a:pt x="2756" y="950"/>
                    <a:pt x="2756" y="950"/>
                  </a:cubicBezTo>
                  <a:cubicBezTo>
                    <a:pt x="2756" y="918"/>
                    <a:pt x="2756" y="918"/>
                    <a:pt x="2756" y="918"/>
                  </a:cubicBezTo>
                  <a:cubicBezTo>
                    <a:pt x="2756" y="887"/>
                    <a:pt x="2756" y="887"/>
                    <a:pt x="2756" y="855"/>
                  </a:cubicBezTo>
                  <a:cubicBezTo>
                    <a:pt x="2788" y="855"/>
                    <a:pt x="2819" y="855"/>
                    <a:pt x="2851" y="823"/>
                  </a:cubicBezTo>
                  <a:lnTo>
                    <a:pt x="2883" y="823"/>
                  </a:lnTo>
                  <a:cubicBezTo>
                    <a:pt x="2883" y="823"/>
                    <a:pt x="2883" y="792"/>
                    <a:pt x="2883" y="792"/>
                  </a:cubicBezTo>
                  <a:lnTo>
                    <a:pt x="2788" y="792"/>
                  </a:lnTo>
                  <a:cubicBezTo>
                    <a:pt x="2788" y="760"/>
                    <a:pt x="2819" y="760"/>
                    <a:pt x="2851" y="728"/>
                  </a:cubicBezTo>
                  <a:cubicBezTo>
                    <a:pt x="2788" y="665"/>
                    <a:pt x="2756" y="570"/>
                    <a:pt x="2724" y="507"/>
                  </a:cubicBezTo>
                  <a:cubicBezTo>
                    <a:pt x="2724" y="507"/>
                    <a:pt x="2724" y="538"/>
                    <a:pt x="2724" y="538"/>
                  </a:cubicBezTo>
                  <a:cubicBezTo>
                    <a:pt x="2724" y="602"/>
                    <a:pt x="2756" y="665"/>
                    <a:pt x="2788" y="697"/>
                  </a:cubicBezTo>
                  <a:cubicBezTo>
                    <a:pt x="2756" y="697"/>
                    <a:pt x="2756" y="697"/>
                    <a:pt x="2724" y="665"/>
                  </a:cubicBezTo>
                  <a:cubicBezTo>
                    <a:pt x="2693" y="633"/>
                    <a:pt x="2693" y="570"/>
                    <a:pt x="2693" y="538"/>
                  </a:cubicBezTo>
                  <a:cubicBezTo>
                    <a:pt x="2693" y="538"/>
                    <a:pt x="2693" y="507"/>
                    <a:pt x="2724" y="507"/>
                  </a:cubicBezTo>
                  <a:cubicBezTo>
                    <a:pt x="2693" y="475"/>
                    <a:pt x="2693" y="475"/>
                    <a:pt x="2693" y="443"/>
                  </a:cubicBezTo>
                  <a:cubicBezTo>
                    <a:pt x="2661" y="475"/>
                    <a:pt x="2661" y="475"/>
                    <a:pt x="2661" y="507"/>
                  </a:cubicBezTo>
                  <a:lnTo>
                    <a:pt x="2598" y="507"/>
                  </a:lnTo>
                  <a:cubicBezTo>
                    <a:pt x="2598" y="475"/>
                    <a:pt x="2629" y="412"/>
                    <a:pt x="2661" y="380"/>
                  </a:cubicBezTo>
                  <a:cubicBezTo>
                    <a:pt x="2629" y="348"/>
                    <a:pt x="2629" y="348"/>
                    <a:pt x="2629" y="317"/>
                  </a:cubicBezTo>
                  <a:lnTo>
                    <a:pt x="2598" y="317"/>
                  </a:lnTo>
                  <a:cubicBezTo>
                    <a:pt x="2566" y="253"/>
                    <a:pt x="2566" y="190"/>
                    <a:pt x="2534" y="158"/>
                  </a:cubicBezTo>
                  <a:lnTo>
                    <a:pt x="2534" y="158"/>
                  </a:lnTo>
                  <a:cubicBezTo>
                    <a:pt x="2534" y="222"/>
                    <a:pt x="2566" y="253"/>
                    <a:pt x="2566" y="317"/>
                  </a:cubicBezTo>
                  <a:cubicBezTo>
                    <a:pt x="2503" y="253"/>
                    <a:pt x="2503" y="158"/>
                    <a:pt x="2503" y="95"/>
                  </a:cubicBezTo>
                  <a:cubicBezTo>
                    <a:pt x="2471" y="63"/>
                    <a:pt x="2471" y="32"/>
                    <a:pt x="2471" y="32"/>
                  </a:cubicBezTo>
                  <a:cubicBezTo>
                    <a:pt x="2471" y="0"/>
                    <a:pt x="2439" y="0"/>
                    <a:pt x="24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3401050" y="2223700"/>
              <a:ext cx="190050" cy="196375"/>
            </a:xfrm>
            <a:custGeom>
              <a:avLst/>
              <a:gdLst/>
              <a:ahLst/>
              <a:cxnLst/>
              <a:rect l="l" t="t" r="r" b="b"/>
              <a:pathLst>
                <a:path w="7602" h="7855" extrusionOk="0">
                  <a:moveTo>
                    <a:pt x="6651" y="1"/>
                  </a:moveTo>
                  <a:lnTo>
                    <a:pt x="254" y="4149"/>
                  </a:lnTo>
                  <a:cubicBezTo>
                    <a:pt x="1" y="5479"/>
                    <a:pt x="1141" y="6999"/>
                    <a:pt x="2598" y="7854"/>
                  </a:cubicBezTo>
                  <a:lnTo>
                    <a:pt x="2819" y="7538"/>
                  </a:lnTo>
                  <a:lnTo>
                    <a:pt x="7602" y="919"/>
                  </a:lnTo>
                  <a:cubicBezTo>
                    <a:pt x="6746" y="381"/>
                    <a:pt x="6651" y="1"/>
                    <a:pt x="6651" y="1"/>
                  </a:cubicBez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3541200" y="2248250"/>
              <a:ext cx="64950" cy="182900"/>
            </a:xfrm>
            <a:custGeom>
              <a:avLst/>
              <a:gdLst/>
              <a:ahLst/>
              <a:cxnLst/>
              <a:rect l="l" t="t" r="r" b="b"/>
              <a:pathLst>
                <a:path w="2598" h="7316" extrusionOk="0">
                  <a:moveTo>
                    <a:pt x="32" y="7316"/>
                  </a:moveTo>
                  <a:lnTo>
                    <a:pt x="32" y="7316"/>
                  </a:lnTo>
                  <a:lnTo>
                    <a:pt x="32" y="7316"/>
                  </a:lnTo>
                  <a:lnTo>
                    <a:pt x="0" y="7316"/>
                  </a:lnTo>
                  <a:cubicBezTo>
                    <a:pt x="0" y="7316"/>
                    <a:pt x="0" y="7316"/>
                    <a:pt x="32" y="7316"/>
                  </a:cubicBezTo>
                  <a:lnTo>
                    <a:pt x="2597" y="0"/>
                  </a:lnTo>
                  <a:lnTo>
                    <a:pt x="259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3606125" y="2203900"/>
              <a:ext cx="15050" cy="44375"/>
            </a:xfrm>
            <a:custGeom>
              <a:avLst/>
              <a:gdLst/>
              <a:ahLst/>
              <a:cxnLst/>
              <a:rect l="l" t="t" r="r" b="b"/>
              <a:pathLst>
                <a:path w="602" h="1775" extrusionOk="0">
                  <a:moveTo>
                    <a:pt x="0" y="1774"/>
                  </a:moveTo>
                  <a:lnTo>
                    <a:pt x="602" y="1"/>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3567325" y="2193900"/>
              <a:ext cx="55450" cy="52775"/>
            </a:xfrm>
            <a:custGeom>
              <a:avLst/>
              <a:gdLst/>
              <a:ahLst/>
              <a:cxnLst/>
              <a:rect l="l" t="t" r="r" b="b"/>
              <a:pathLst>
                <a:path w="2218" h="2111" extrusionOk="0">
                  <a:moveTo>
                    <a:pt x="1880" y="0"/>
                  </a:moveTo>
                  <a:cubicBezTo>
                    <a:pt x="1827" y="0"/>
                    <a:pt x="1779" y="15"/>
                    <a:pt x="1742" y="52"/>
                  </a:cubicBezTo>
                  <a:lnTo>
                    <a:pt x="0" y="1193"/>
                  </a:lnTo>
                  <a:cubicBezTo>
                    <a:pt x="0" y="1193"/>
                    <a:pt x="64" y="1573"/>
                    <a:pt x="951" y="2111"/>
                  </a:cubicBezTo>
                  <a:lnTo>
                    <a:pt x="2154" y="401"/>
                  </a:lnTo>
                  <a:cubicBezTo>
                    <a:pt x="2217" y="211"/>
                    <a:pt x="2122" y="84"/>
                    <a:pt x="1996" y="21"/>
                  </a:cubicBezTo>
                  <a:cubicBezTo>
                    <a:pt x="1956" y="8"/>
                    <a:pt x="1917" y="0"/>
                    <a:pt x="188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3465975" y="2246650"/>
              <a:ext cx="140175" cy="188500"/>
            </a:xfrm>
            <a:custGeom>
              <a:avLst/>
              <a:gdLst/>
              <a:ahLst/>
              <a:cxnLst/>
              <a:rect l="l" t="t" r="r" b="b"/>
              <a:pathLst>
                <a:path w="5607" h="7540" extrusionOk="0">
                  <a:moveTo>
                    <a:pt x="5005" y="1"/>
                  </a:moveTo>
                  <a:lnTo>
                    <a:pt x="222" y="6620"/>
                  </a:lnTo>
                  <a:lnTo>
                    <a:pt x="1" y="6936"/>
                  </a:lnTo>
                  <a:cubicBezTo>
                    <a:pt x="673" y="7305"/>
                    <a:pt x="1404" y="7540"/>
                    <a:pt x="2093" y="7540"/>
                  </a:cubicBezTo>
                  <a:cubicBezTo>
                    <a:pt x="2411" y="7540"/>
                    <a:pt x="2719" y="7490"/>
                    <a:pt x="3009" y="7380"/>
                  </a:cubicBezTo>
                  <a:lnTo>
                    <a:pt x="5606" y="64"/>
                  </a:lnTo>
                  <a:lnTo>
                    <a:pt x="5606" y="64"/>
                  </a:lnTo>
                  <a:cubicBezTo>
                    <a:pt x="5525" y="76"/>
                    <a:pt x="5444" y="83"/>
                    <a:pt x="5366" y="83"/>
                  </a:cubicBezTo>
                  <a:cubicBezTo>
                    <a:pt x="5231" y="83"/>
                    <a:pt x="5105" y="61"/>
                    <a:pt x="5005" y="1"/>
                  </a:cubicBezTo>
                  <a:close/>
                </a:path>
              </a:pathLst>
            </a:custGeom>
            <a:solidFill>
              <a:srgbClr val="F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3591075" y="2203900"/>
              <a:ext cx="30100" cy="45400"/>
            </a:xfrm>
            <a:custGeom>
              <a:avLst/>
              <a:gdLst/>
              <a:ahLst/>
              <a:cxnLst/>
              <a:rect l="l" t="t" r="r" b="b"/>
              <a:pathLst>
                <a:path w="1204" h="1816" extrusionOk="0">
                  <a:moveTo>
                    <a:pt x="1204" y="1"/>
                  </a:moveTo>
                  <a:lnTo>
                    <a:pt x="1" y="1711"/>
                  </a:lnTo>
                  <a:cubicBezTo>
                    <a:pt x="112" y="1785"/>
                    <a:pt x="267" y="1816"/>
                    <a:pt x="395" y="1816"/>
                  </a:cubicBezTo>
                  <a:cubicBezTo>
                    <a:pt x="485" y="1816"/>
                    <a:pt x="563" y="1801"/>
                    <a:pt x="602" y="1774"/>
                  </a:cubicBezTo>
                  <a:lnTo>
                    <a:pt x="1204"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2746300" y="3167425"/>
              <a:ext cx="3975" cy="4775"/>
            </a:xfrm>
            <a:custGeom>
              <a:avLst/>
              <a:gdLst/>
              <a:ahLst/>
              <a:cxnLst/>
              <a:rect l="l" t="t" r="r" b="b"/>
              <a:pathLst>
                <a:path w="159" h="191" extrusionOk="0">
                  <a:moveTo>
                    <a:pt x="1" y="191"/>
                  </a:moveTo>
                  <a:lnTo>
                    <a:pt x="159"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2789850" y="2327425"/>
              <a:ext cx="751375" cy="858250"/>
            </a:xfrm>
            <a:custGeom>
              <a:avLst/>
              <a:gdLst/>
              <a:ahLst/>
              <a:cxnLst/>
              <a:rect l="l" t="t" r="r" b="b"/>
              <a:pathLst>
                <a:path w="30055" h="34330" extrusionOk="0">
                  <a:moveTo>
                    <a:pt x="24702" y="0"/>
                  </a:moveTo>
                  <a:lnTo>
                    <a:pt x="317" y="31131"/>
                  </a:lnTo>
                  <a:cubicBezTo>
                    <a:pt x="0" y="31764"/>
                    <a:pt x="1331" y="33253"/>
                    <a:pt x="2724" y="34329"/>
                  </a:cubicBezTo>
                  <a:lnTo>
                    <a:pt x="27046" y="3674"/>
                  </a:lnTo>
                  <a:cubicBezTo>
                    <a:pt x="27721" y="4066"/>
                    <a:pt x="28455" y="4308"/>
                    <a:pt x="29147" y="4308"/>
                  </a:cubicBezTo>
                  <a:cubicBezTo>
                    <a:pt x="29462" y="4308"/>
                    <a:pt x="29767" y="4258"/>
                    <a:pt x="30054" y="4149"/>
                  </a:cubicBezTo>
                  <a:lnTo>
                    <a:pt x="30054" y="4149"/>
                  </a:lnTo>
                  <a:cubicBezTo>
                    <a:pt x="29926" y="4195"/>
                    <a:pt x="29778" y="4217"/>
                    <a:pt x="29615" y="4217"/>
                  </a:cubicBezTo>
                  <a:cubicBezTo>
                    <a:pt x="28775" y="4217"/>
                    <a:pt x="27537" y="3631"/>
                    <a:pt x="26476" y="2755"/>
                  </a:cubicBezTo>
                  <a:cubicBezTo>
                    <a:pt x="25399" y="1837"/>
                    <a:pt x="24702" y="729"/>
                    <a:pt x="24702"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2699600" y="3189600"/>
              <a:ext cx="33275" cy="42775"/>
            </a:xfrm>
            <a:custGeom>
              <a:avLst/>
              <a:gdLst/>
              <a:ahLst/>
              <a:cxnLst/>
              <a:rect l="l" t="t" r="r" b="b"/>
              <a:pathLst>
                <a:path w="1331" h="1711" extrusionOk="0">
                  <a:moveTo>
                    <a:pt x="1330" y="1"/>
                  </a:moveTo>
                  <a:lnTo>
                    <a:pt x="665" y="824"/>
                  </a:lnTo>
                  <a:lnTo>
                    <a:pt x="198" y="1454"/>
                  </a:lnTo>
                  <a:lnTo>
                    <a:pt x="198" y="1454"/>
                  </a:lnTo>
                  <a:lnTo>
                    <a:pt x="539" y="1014"/>
                  </a:lnTo>
                  <a:lnTo>
                    <a:pt x="1204" y="159"/>
                  </a:lnTo>
                  <a:lnTo>
                    <a:pt x="1330" y="1"/>
                  </a:lnTo>
                  <a:close/>
                  <a:moveTo>
                    <a:pt x="198" y="1454"/>
                  </a:moveTo>
                  <a:lnTo>
                    <a:pt x="24" y="1680"/>
                  </a:lnTo>
                  <a:lnTo>
                    <a:pt x="24" y="1680"/>
                  </a:lnTo>
                  <a:cubicBezTo>
                    <a:pt x="26" y="1679"/>
                    <a:pt x="29" y="1679"/>
                    <a:pt x="32" y="1679"/>
                  </a:cubicBezTo>
                  <a:lnTo>
                    <a:pt x="198" y="1454"/>
                  </a:lnTo>
                  <a:close/>
                  <a:moveTo>
                    <a:pt x="24" y="1680"/>
                  </a:moveTo>
                  <a:cubicBezTo>
                    <a:pt x="0" y="1684"/>
                    <a:pt x="0" y="1711"/>
                    <a:pt x="0" y="1711"/>
                  </a:cubicBezTo>
                  <a:lnTo>
                    <a:pt x="24" y="168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2846050" y="3286200"/>
              <a:ext cx="25375" cy="32475"/>
            </a:xfrm>
            <a:custGeom>
              <a:avLst/>
              <a:gdLst/>
              <a:ahLst/>
              <a:cxnLst/>
              <a:rect l="l" t="t" r="r" b="b"/>
              <a:pathLst>
                <a:path w="1015" h="1299" extrusionOk="0">
                  <a:moveTo>
                    <a:pt x="1014" y="0"/>
                  </a:moveTo>
                  <a:lnTo>
                    <a:pt x="919" y="127"/>
                  </a:lnTo>
                  <a:lnTo>
                    <a:pt x="887" y="169"/>
                  </a:lnTo>
                  <a:lnTo>
                    <a:pt x="887" y="169"/>
                  </a:lnTo>
                  <a:lnTo>
                    <a:pt x="951" y="127"/>
                  </a:lnTo>
                  <a:lnTo>
                    <a:pt x="1014" y="0"/>
                  </a:lnTo>
                  <a:close/>
                  <a:moveTo>
                    <a:pt x="887" y="169"/>
                  </a:moveTo>
                  <a:lnTo>
                    <a:pt x="856" y="190"/>
                  </a:lnTo>
                  <a:lnTo>
                    <a:pt x="1" y="1299"/>
                  </a:lnTo>
                  <a:lnTo>
                    <a:pt x="33" y="1299"/>
                  </a:lnTo>
                  <a:lnTo>
                    <a:pt x="887" y="169"/>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2718600" y="3228400"/>
              <a:ext cx="72850" cy="62575"/>
            </a:xfrm>
            <a:custGeom>
              <a:avLst/>
              <a:gdLst/>
              <a:ahLst/>
              <a:cxnLst/>
              <a:rect l="l" t="t" r="r" b="b"/>
              <a:pathLst>
                <a:path w="2914" h="2503" extrusionOk="0">
                  <a:moveTo>
                    <a:pt x="0" y="0"/>
                  </a:moveTo>
                  <a:cubicBezTo>
                    <a:pt x="64" y="190"/>
                    <a:pt x="159" y="380"/>
                    <a:pt x="285" y="602"/>
                  </a:cubicBezTo>
                  <a:cubicBezTo>
                    <a:pt x="570" y="982"/>
                    <a:pt x="919" y="1362"/>
                    <a:pt x="1330" y="1742"/>
                  </a:cubicBezTo>
                  <a:cubicBezTo>
                    <a:pt x="1584" y="1964"/>
                    <a:pt x="1837" y="2186"/>
                    <a:pt x="2090" y="2376"/>
                  </a:cubicBezTo>
                  <a:cubicBezTo>
                    <a:pt x="2122" y="2439"/>
                    <a:pt x="2185" y="2471"/>
                    <a:pt x="2249" y="2502"/>
                  </a:cubicBezTo>
                  <a:lnTo>
                    <a:pt x="2914" y="1615"/>
                  </a:lnTo>
                  <a:cubicBezTo>
                    <a:pt x="1932" y="824"/>
                    <a:pt x="760" y="159"/>
                    <a:pt x="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2732850" y="3171400"/>
              <a:ext cx="14275" cy="18225"/>
            </a:xfrm>
            <a:custGeom>
              <a:avLst/>
              <a:gdLst/>
              <a:ahLst/>
              <a:cxnLst/>
              <a:rect l="l" t="t" r="r" b="b"/>
              <a:pathLst>
                <a:path w="571" h="729" extrusionOk="0">
                  <a:moveTo>
                    <a:pt x="570" y="0"/>
                  </a:moveTo>
                  <a:cubicBezTo>
                    <a:pt x="570" y="0"/>
                    <a:pt x="539" y="0"/>
                    <a:pt x="539" y="32"/>
                  </a:cubicBezTo>
                  <a:lnTo>
                    <a:pt x="0" y="729"/>
                  </a:lnTo>
                  <a:lnTo>
                    <a:pt x="57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2713850" y="3172175"/>
              <a:ext cx="83950" cy="96625"/>
            </a:xfrm>
            <a:custGeom>
              <a:avLst/>
              <a:gdLst/>
              <a:ahLst/>
              <a:cxnLst/>
              <a:rect l="l" t="t" r="r" b="b"/>
              <a:pathLst>
                <a:path w="3358" h="3865" extrusionOk="0">
                  <a:moveTo>
                    <a:pt x="1299" y="1"/>
                  </a:moveTo>
                  <a:lnTo>
                    <a:pt x="1014" y="349"/>
                  </a:lnTo>
                  <a:cubicBezTo>
                    <a:pt x="993" y="376"/>
                    <a:pt x="976" y="405"/>
                    <a:pt x="963" y="435"/>
                  </a:cubicBezTo>
                  <a:lnTo>
                    <a:pt x="963" y="435"/>
                  </a:lnTo>
                  <a:lnTo>
                    <a:pt x="1299" y="1"/>
                  </a:lnTo>
                  <a:close/>
                  <a:moveTo>
                    <a:pt x="963" y="435"/>
                  </a:moveTo>
                  <a:lnTo>
                    <a:pt x="760" y="698"/>
                  </a:lnTo>
                  <a:lnTo>
                    <a:pt x="95" y="1521"/>
                  </a:lnTo>
                  <a:cubicBezTo>
                    <a:pt x="127" y="1521"/>
                    <a:pt x="0" y="1774"/>
                    <a:pt x="190" y="2249"/>
                  </a:cubicBezTo>
                  <a:cubicBezTo>
                    <a:pt x="950" y="2408"/>
                    <a:pt x="2122" y="3073"/>
                    <a:pt x="3104" y="3864"/>
                  </a:cubicBezTo>
                  <a:lnTo>
                    <a:pt x="3357" y="3579"/>
                  </a:lnTo>
                  <a:cubicBezTo>
                    <a:pt x="1968" y="2523"/>
                    <a:pt x="695" y="1063"/>
                    <a:pt x="963" y="435"/>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2750250" y="3142900"/>
              <a:ext cx="19050" cy="24550"/>
            </a:xfrm>
            <a:custGeom>
              <a:avLst/>
              <a:gdLst/>
              <a:ahLst/>
              <a:cxnLst/>
              <a:rect l="l" t="t" r="r" b="b"/>
              <a:pathLst>
                <a:path w="762" h="982" extrusionOk="0">
                  <a:moveTo>
                    <a:pt x="761" y="0"/>
                  </a:moveTo>
                  <a:cubicBezTo>
                    <a:pt x="729" y="32"/>
                    <a:pt x="729" y="32"/>
                    <a:pt x="729" y="32"/>
                  </a:cubicBezTo>
                  <a:lnTo>
                    <a:pt x="1" y="982"/>
                  </a:lnTo>
                  <a:lnTo>
                    <a:pt x="1" y="982"/>
                  </a:lnTo>
                  <a:lnTo>
                    <a:pt x="761" y="0"/>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2750250" y="3142900"/>
              <a:ext cx="19050" cy="24550"/>
            </a:xfrm>
            <a:custGeom>
              <a:avLst/>
              <a:gdLst/>
              <a:ahLst/>
              <a:cxnLst/>
              <a:rect l="l" t="t" r="r" b="b"/>
              <a:pathLst>
                <a:path w="762" h="982" extrusionOk="0">
                  <a:moveTo>
                    <a:pt x="761" y="0"/>
                  </a:moveTo>
                  <a:cubicBezTo>
                    <a:pt x="729" y="32"/>
                    <a:pt x="729" y="32"/>
                    <a:pt x="729" y="32"/>
                  </a:cubicBezTo>
                  <a:lnTo>
                    <a:pt x="1" y="982"/>
                  </a:lnTo>
                  <a:lnTo>
                    <a:pt x="1" y="982"/>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2871400" y="3282225"/>
              <a:ext cx="3175" cy="4775"/>
            </a:xfrm>
            <a:custGeom>
              <a:avLst/>
              <a:gdLst/>
              <a:ahLst/>
              <a:cxnLst/>
              <a:rect l="l" t="t" r="r" b="b"/>
              <a:pathLst>
                <a:path w="127" h="191" extrusionOk="0">
                  <a:moveTo>
                    <a:pt x="127" y="1"/>
                  </a:moveTo>
                  <a:lnTo>
                    <a:pt x="0" y="159"/>
                  </a:lnTo>
                  <a:lnTo>
                    <a:pt x="0" y="191"/>
                  </a:lnTo>
                  <a:lnTo>
                    <a:pt x="127" y="1"/>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2871400" y="3282225"/>
              <a:ext cx="3175" cy="4775"/>
            </a:xfrm>
            <a:custGeom>
              <a:avLst/>
              <a:gdLst/>
              <a:ahLst/>
              <a:cxnLst/>
              <a:rect l="l" t="t" r="r" b="b"/>
              <a:pathLst>
                <a:path w="127" h="191" extrusionOk="0">
                  <a:moveTo>
                    <a:pt x="127" y="1"/>
                  </a:moveTo>
                  <a:lnTo>
                    <a:pt x="0" y="159"/>
                  </a:lnTo>
                  <a:lnTo>
                    <a:pt x="0" y="191"/>
                  </a:lnTo>
                  <a:lnTo>
                    <a:pt x="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2869800" y="3286200"/>
              <a:ext cx="1625" cy="3175"/>
            </a:xfrm>
            <a:custGeom>
              <a:avLst/>
              <a:gdLst/>
              <a:ahLst/>
              <a:cxnLst/>
              <a:rect l="l" t="t" r="r" b="b"/>
              <a:pathLst>
                <a:path w="65" h="127" extrusionOk="0">
                  <a:moveTo>
                    <a:pt x="64" y="0"/>
                  </a:moveTo>
                  <a:lnTo>
                    <a:pt x="33" y="64"/>
                  </a:lnTo>
                  <a:lnTo>
                    <a:pt x="33" y="64"/>
                  </a:lnTo>
                  <a:lnTo>
                    <a:pt x="64" y="32"/>
                  </a:lnTo>
                  <a:lnTo>
                    <a:pt x="64" y="0"/>
                  </a:lnTo>
                  <a:close/>
                  <a:moveTo>
                    <a:pt x="33" y="64"/>
                  </a:moveTo>
                  <a:lnTo>
                    <a:pt x="1" y="95"/>
                  </a:lnTo>
                  <a:lnTo>
                    <a:pt x="1" y="127"/>
                  </a:lnTo>
                  <a:lnTo>
                    <a:pt x="33" y="64"/>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2869800" y="3286200"/>
              <a:ext cx="1625" cy="3175"/>
            </a:xfrm>
            <a:custGeom>
              <a:avLst/>
              <a:gdLst/>
              <a:ahLst/>
              <a:cxnLst/>
              <a:rect l="l" t="t" r="r" b="b"/>
              <a:pathLst>
                <a:path w="65" h="127" extrusionOk="0">
                  <a:moveTo>
                    <a:pt x="64" y="0"/>
                  </a:moveTo>
                  <a:lnTo>
                    <a:pt x="33" y="64"/>
                  </a:lnTo>
                  <a:lnTo>
                    <a:pt x="33" y="64"/>
                  </a:lnTo>
                  <a:lnTo>
                    <a:pt x="64" y="32"/>
                  </a:lnTo>
                  <a:lnTo>
                    <a:pt x="64" y="0"/>
                  </a:lnTo>
                  <a:close/>
                  <a:moveTo>
                    <a:pt x="33" y="64"/>
                  </a:moveTo>
                  <a:lnTo>
                    <a:pt x="1" y="95"/>
                  </a:lnTo>
                  <a:lnTo>
                    <a:pt x="1" y="127"/>
                  </a:lnTo>
                  <a:lnTo>
                    <a:pt x="33" y="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2728100" y="3143675"/>
              <a:ext cx="98975" cy="118000"/>
            </a:xfrm>
            <a:custGeom>
              <a:avLst/>
              <a:gdLst/>
              <a:ahLst/>
              <a:cxnLst/>
              <a:rect l="l" t="t" r="r" b="b"/>
              <a:pathLst>
                <a:path w="3959" h="4720" extrusionOk="0">
                  <a:moveTo>
                    <a:pt x="1615" y="1"/>
                  </a:moveTo>
                  <a:lnTo>
                    <a:pt x="887" y="951"/>
                  </a:lnTo>
                  <a:lnTo>
                    <a:pt x="729" y="1141"/>
                  </a:lnTo>
                  <a:lnTo>
                    <a:pt x="475" y="1489"/>
                  </a:lnTo>
                  <a:cubicBezTo>
                    <a:pt x="0" y="2059"/>
                    <a:pt x="1330" y="3579"/>
                    <a:pt x="2787" y="4719"/>
                  </a:cubicBezTo>
                  <a:lnTo>
                    <a:pt x="3040" y="4403"/>
                  </a:lnTo>
                  <a:lnTo>
                    <a:pt x="3072" y="4308"/>
                  </a:lnTo>
                  <a:lnTo>
                    <a:pt x="3959" y="3231"/>
                  </a:lnTo>
                  <a:cubicBezTo>
                    <a:pt x="2534" y="2123"/>
                    <a:pt x="1204" y="603"/>
                    <a:pt x="1615"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2769275" y="3104100"/>
              <a:ext cx="30100" cy="38825"/>
            </a:xfrm>
            <a:custGeom>
              <a:avLst/>
              <a:gdLst/>
              <a:ahLst/>
              <a:cxnLst/>
              <a:rect l="l" t="t" r="r" b="b"/>
              <a:pathLst>
                <a:path w="1204" h="1553" extrusionOk="0">
                  <a:moveTo>
                    <a:pt x="1203" y="0"/>
                  </a:moveTo>
                  <a:cubicBezTo>
                    <a:pt x="1195" y="9"/>
                    <a:pt x="1189" y="17"/>
                    <a:pt x="1184" y="25"/>
                  </a:cubicBezTo>
                  <a:lnTo>
                    <a:pt x="1184" y="25"/>
                  </a:lnTo>
                  <a:lnTo>
                    <a:pt x="1203" y="0"/>
                  </a:lnTo>
                  <a:close/>
                  <a:moveTo>
                    <a:pt x="1184" y="25"/>
                  </a:moveTo>
                  <a:lnTo>
                    <a:pt x="32" y="1511"/>
                  </a:lnTo>
                  <a:lnTo>
                    <a:pt x="32" y="1511"/>
                  </a:lnTo>
                  <a:cubicBezTo>
                    <a:pt x="32" y="1507"/>
                    <a:pt x="32" y="1500"/>
                    <a:pt x="32" y="1489"/>
                  </a:cubicBezTo>
                  <a:lnTo>
                    <a:pt x="0" y="1552"/>
                  </a:lnTo>
                  <a:lnTo>
                    <a:pt x="32" y="1511"/>
                  </a:lnTo>
                  <a:lnTo>
                    <a:pt x="32" y="1511"/>
                  </a:lnTo>
                  <a:cubicBezTo>
                    <a:pt x="32" y="1520"/>
                    <a:pt x="32" y="1520"/>
                    <a:pt x="32" y="1520"/>
                  </a:cubicBezTo>
                  <a:lnTo>
                    <a:pt x="1172" y="64"/>
                  </a:lnTo>
                  <a:cubicBezTo>
                    <a:pt x="1172" y="64"/>
                    <a:pt x="1172" y="47"/>
                    <a:pt x="1184" y="25"/>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2898325" y="3238700"/>
              <a:ext cx="11100" cy="14275"/>
            </a:xfrm>
            <a:custGeom>
              <a:avLst/>
              <a:gdLst/>
              <a:ahLst/>
              <a:cxnLst/>
              <a:rect l="l" t="t" r="r" b="b"/>
              <a:pathLst>
                <a:path w="444" h="571" extrusionOk="0">
                  <a:moveTo>
                    <a:pt x="443" y="0"/>
                  </a:moveTo>
                  <a:lnTo>
                    <a:pt x="0" y="538"/>
                  </a:lnTo>
                  <a:cubicBezTo>
                    <a:pt x="0" y="538"/>
                    <a:pt x="0" y="538"/>
                    <a:pt x="0" y="570"/>
                  </a:cubicBezTo>
                  <a:lnTo>
                    <a:pt x="44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2758975" y="3105675"/>
              <a:ext cx="98975" cy="116425"/>
            </a:xfrm>
            <a:custGeom>
              <a:avLst/>
              <a:gdLst/>
              <a:ahLst/>
              <a:cxnLst/>
              <a:rect l="l" t="t" r="r" b="b"/>
              <a:pathLst>
                <a:path w="3959" h="4657" extrusionOk="0">
                  <a:moveTo>
                    <a:pt x="1584" y="1"/>
                  </a:moveTo>
                  <a:lnTo>
                    <a:pt x="444" y="1457"/>
                  </a:lnTo>
                  <a:cubicBezTo>
                    <a:pt x="0" y="2028"/>
                    <a:pt x="1330" y="3579"/>
                    <a:pt x="2787" y="4656"/>
                  </a:cubicBezTo>
                  <a:lnTo>
                    <a:pt x="3959" y="3199"/>
                  </a:lnTo>
                  <a:cubicBezTo>
                    <a:pt x="2566" y="2123"/>
                    <a:pt x="1235" y="602"/>
                    <a:pt x="158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2768475" y="3141300"/>
              <a:ext cx="1600" cy="2400"/>
            </a:xfrm>
            <a:custGeom>
              <a:avLst/>
              <a:gdLst/>
              <a:ahLst/>
              <a:cxnLst/>
              <a:rect l="l" t="t" r="r" b="b"/>
              <a:pathLst>
                <a:path w="64" h="96" extrusionOk="0">
                  <a:moveTo>
                    <a:pt x="64" y="1"/>
                  </a:moveTo>
                  <a:lnTo>
                    <a:pt x="0" y="64"/>
                  </a:lnTo>
                  <a:lnTo>
                    <a:pt x="0" y="96"/>
                  </a:lnTo>
                  <a:lnTo>
                    <a:pt x="64" y="32"/>
                  </a:lnTo>
                  <a:lnTo>
                    <a:pt x="64"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2758175" y="3142100"/>
              <a:ext cx="70500" cy="82375"/>
            </a:xfrm>
            <a:custGeom>
              <a:avLst/>
              <a:gdLst/>
              <a:ahLst/>
              <a:cxnLst/>
              <a:rect l="l" t="t" r="r" b="b"/>
              <a:pathLst>
                <a:path w="2820" h="3295" extrusionOk="0">
                  <a:moveTo>
                    <a:pt x="476" y="0"/>
                  </a:moveTo>
                  <a:lnTo>
                    <a:pt x="412" y="64"/>
                  </a:lnTo>
                  <a:cubicBezTo>
                    <a:pt x="1" y="666"/>
                    <a:pt x="1331" y="2186"/>
                    <a:pt x="2756" y="3294"/>
                  </a:cubicBezTo>
                  <a:lnTo>
                    <a:pt x="2819" y="3199"/>
                  </a:lnTo>
                  <a:cubicBezTo>
                    <a:pt x="1362" y="2122"/>
                    <a:pt x="32" y="571"/>
                    <a:pt x="47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2572125" y="3227625"/>
              <a:ext cx="202700" cy="252575"/>
            </a:xfrm>
            <a:custGeom>
              <a:avLst/>
              <a:gdLst/>
              <a:ahLst/>
              <a:cxnLst/>
              <a:rect l="l" t="t" r="r" b="b"/>
              <a:pathLst>
                <a:path w="8108" h="10103" extrusionOk="0">
                  <a:moveTo>
                    <a:pt x="5524" y="1"/>
                  </a:moveTo>
                  <a:cubicBezTo>
                    <a:pt x="5348" y="1"/>
                    <a:pt x="5217" y="50"/>
                    <a:pt x="5131" y="158"/>
                  </a:cubicBezTo>
                  <a:lnTo>
                    <a:pt x="380" y="6207"/>
                  </a:lnTo>
                  <a:lnTo>
                    <a:pt x="349" y="6238"/>
                  </a:lnTo>
                  <a:cubicBezTo>
                    <a:pt x="64" y="6650"/>
                    <a:pt x="0" y="7220"/>
                    <a:pt x="285" y="7917"/>
                  </a:cubicBezTo>
                  <a:cubicBezTo>
                    <a:pt x="634" y="8740"/>
                    <a:pt x="1331" y="9564"/>
                    <a:pt x="2186" y="10102"/>
                  </a:cubicBezTo>
                  <a:lnTo>
                    <a:pt x="8108" y="2533"/>
                  </a:lnTo>
                  <a:cubicBezTo>
                    <a:pt x="8044" y="2502"/>
                    <a:pt x="7981" y="2470"/>
                    <a:pt x="7949" y="2407"/>
                  </a:cubicBezTo>
                  <a:cubicBezTo>
                    <a:pt x="7886" y="2375"/>
                    <a:pt x="7854" y="2343"/>
                    <a:pt x="7791" y="2312"/>
                  </a:cubicBezTo>
                  <a:cubicBezTo>
                    <a:pt x="6968" y="1646"/>
                    <a:pt x="6461" y="1076"/>
                    <a:pt x="6176" y="633"/>
                  </a:cubicBezTo>
                  <a:cubicBezTo>
                    <a:pt x="5986" y="411"/>
                    <a:pt x="5859" y="221"/>
                    <a:pt x="5796" y="31"/>
                  </a:cubicBezTo>
                  <a:cubicBezTo>
                    <a:pt x="5696" y="11"/>
                    <a:pt x="5605" y="1"/>
                    <a:pt x="552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2840525" y="3318650"/>
              <a:ext cx="6350" cy="7950"/>
            </a:xfrm>
            <a:custGeom>
              <a:avLst/>
              <a:gdLst/>
              <a:ahLst/>
              <a:cxnLst/>
              <a:rect l="l" t="t" r="r" b="b"/>
              <a:pathLst>
                <a:path w="254" h="318" extrusionOk="0">
                  <a:moveTo>
                    <a:pt x="254" y="1"/>
                  </a:moveTo>
                  <a:cubicBezTo>
                    <a:pt x="225" y="1"/>
                    <a:pt x="222" y="1"/>
                    <a:pt x="222" y="24"/>
                  </a:cubicBezTo>
                  <a:lnTo>
                    <a:pt x="222" y="24"/>
                  </a:lnTo>
                  <a:cubicBezTo>
                    <a:pt x="236" y="9"/>
                    <a:pt x="246" y="1"/>
                    <a:pt x="254" y="1"/>
                  </a:cubicBezTo>
                  <a:close/>
                  <a:moveTo>
                    <a:pt x="222" y="24"/>
                  </a:moveTo>
                  <a:cubicBezTo>
                    <a:pt x="176" y="72"/>
                    <a:pt x="98" y="188"/>
                    <a:pt x="0" y="286"/>
                  </a:cubicBezTo>
                  <a:lnTo>
                    <a:pt x="0" y="317"/>
                  </a:lnTo>
                  <a:lnTo>
                    <a:pt x="222" y="32"/>
                  </a:lnTo>
                  <a:cubicBezTo>
                    <a:pt x="222" y="29"/>
                    <a:pt x="222" y="26"/>
                    <a:pt x="222" y="24"/>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2700375" y="3210175"/>
              <a:ext cx="16650" cy="21425"/>
            </a:xfrm>
            <a:custGeom>
              <a:avLst/>
              <a:gdLst/>
              <a:ahLst/>
              <a:cxnLst/>
              <a:rect l="l" t="t" r="r" b="b"/>
              <a:pathLst>
                <a:path w="666" h="857" extrusionOk="0">
                  <a:moveTo>
                    <a:pt x="634" y="1"/>
                  </a:moveTo>
                  <a:lnTo>
                    <a:pt x="1" y="856"/>
                  </a:lnTo>
                  <a:cubicBezTo>
                    <a:pt x="87" y="748"/>
                    <a:pt x="218" y="699"/>
                    <a:pt x="394" y="699"/>
                  </a:cubicBezTo>
                  <a:cubicBezTo>
                    <a:pt x="475" y="699"/>
                    <a:pt x="566" y="709"/>
                    <a:pt x="666" y="729"/>
                  </a:cubicBezTo>
                  <a:cubicBezTo>
                    <a:pt x="539" y="444"/>
                    <a:pt x="508" y="191"/>
                    <a:pt x="63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2717000" y="3228400"/>
              <a:ext cx="8750" cy="15075"/>
            </a:xfrm>
            <a:custGeom>
              <a:avLst/>
              <a:gdLst/>
              <a:ahLst/>
              <a:cxnLst/>
              <a:rect l="l" t="t" r="r" b="b"/>
              <a:pathLst>
                <a:path w="350" h="603" extrusionOk="0">
                  <a:moveTo>
                    <a:pt x="1" y="0"/>
                  </a:moveTo>
                  <a:cubicBezTo>
                    <a:pt x="64" y="190"/>
                    <a:pt x="191" y="380"/>
                    <a:pt x="349" y="602"/>
                  </a:cubicBezTo>
                  <a:cubicBezTo>
                    <a:pt x="223" y="380"/>
                    <a:pt x="128" y="190"/>
                    <a:pt x="64"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2770850" y="3287775"/>
              <a:ext cx="3975" cy="3200"/>
            </a:xfrm>
            <a:custGeom>
              <a:avLst/>
              <a:gdLst/>
              <a:ahLst/>
              <a:cxnLst/>
              <a:rect l="l" t="t" r="r" b="b"/>
              <a:pathLst>
                <a:path w="159" h="128" extrusionOk="0">
                  <a:moveTo>
                    <a:pt x="0" y="1"/>
                  </a:moveTo>
                  <a:cubicBezTo>
                    <a:pt x="64" y="32"/>
                    <a:pt x="95" y="96"/>
                    <a:pt x="159" y="127"/>
                  </a:cubicBezTo>
                  <a:lnTo>
                    <a:pt x="159" y="127"/>
                  </a:lnTo>
                  <a:cubicBezTo>
                    <a:pt x="95" y="96"/>
                    <a:pt x="64" y="32"/>
                    <a:pt x="0"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2846050" y="3318650"/>
              <a:ext cx="825" cy="25"/>
            </a:xfrm>
            <a:custGeom>
              <a:avLst/>
              <a:gdLst/>
              <a:ahLst/>
              <a:cxnLst/>
              <a:rect l="l" t="t" r="r" b="b"/>
              <a:pathLst>
                <a:path w="33" h="1" extrusionOk="0">
                  <a:moveTo>
                    <a:pt x="1" y="1"/>
                  </a:moveTo>
                  <a:lnTo>
                    <a:pt x="1" y="1"/>
                  </a:lnTo>
                  <a:lnTo>
                    <a:pt x="1" y="1"/>
                  </a:lnTo>
                  <a:cubicBezTo>
                    <a:pt x="1" y="1"/>
                    <a:pt x="33" y="1"/>
                    <a:pt x="33" y="1"/>
                  </a:cubicBezTo>
                  <a:lnTo>
                    <a:pt x="33" y="1"/>
                  </a:lnTo>
                  <a:cubicBezTo>
                    <a:pt x="33" y="1"/>
                    <a:pt x="33" y="1"/>
                    <a:pt x="1"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2713050" y="3210175"/>
              <a:ext cx="5575" cy="18250"/>
            </a:xfrm>
            <a:custGeom>
              <a:avLst/>
              <a:gdLst/>
              <a:ahLst/>
              <a:cxnLst/>
              <a:rect l="l" t="t" r="r" b="b"/>
              <a:pathLst>
                <a:path w="223" h="730" extrusionOk="0">
                  <a:moveTo>
                    <a:pt x="127" y="1"/>
                  </a:moveTo>
                  <a:lnTo>
                    <a:pt x="127" y="1"/>
                  </a:lnTo>
                  <a:cubicBezTo>
                    <a:pt x="1" y="191"/>
                    <a:pt x="32" y="413"/>
                    <a:pt x="159" y="729"/>
                  </a:cubicBezTo>
                  <a:lnTo>
                    <a:pt x="222" y="729"/>
                  </a:lnTo>
                  <a:cubicBezTo>
                    <a:pt x="32" y="254"/>
                    <a:pt x="127" y="1"/>
                    <a:pt x="12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2908600" y="2431125"/>
              <a:ext cx="632625" cy="807600"/>
            </a:xfrm>
            <a:custGeom>
              <a:avLst/>
              <a:gdLst/>
              <a:ahLst/>
              <a:cxnLst/>
              <a:rect l="l" t="t" r="r" b="b"/>
              <a:pathLst>
                <a:path w="25305" h="32304" extrusionOk="0">
                  <a:moveTo>
                    <a:pt x="25304" y="1"/>
                  </a:moveTo>
                  <a:lnTo>
                    <a:pt x="1" y="32303"/>
                  </a:lnTo>
                  <a:lnTo>
                    <a:pt x="64" y="32240"/>
                  </a:lnTo>
                  <a:lnTo>
                    <a:pt x="25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2874575" y="3252950"/>
              <a:ext cx="22975" cy="29300"/>
            </a:xfrm>
            <a:custGeom>
              <a:avLst/>
              <a:gdLst/>
              <a:ahLst/>
              <a:cxnLst/>
              <a:rect l="l" t="t" r="r" b="b"/>
              <a:pathLst>
                <a:path w="919" h="1172" extrusionOk="0">
                  <a:moveTo>
                    <a:pt x="918" y="0"/>
                  </a:moveTo>
                  <a:lnTo>
                    <a:pt x="190" y="919"/>
                  </a:lnTo>
                  <a:lnTo>
                    <a:pt x="0" y="1172"/>
                  </a:lnTo>
                  <a:lnTo>
                    <a:pt x="91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857925" y="2420050"/>
              <a:ext cx="683300" cy="817075"/>
            </a:xfrm>
            <a:custGeom>
              <a:avLst/>
              <a:gdLst/>
              <a:ahLst/>
              <a:cxnLst/>
              <a:rect l="l" t="t" r="r" b="b"/>
              <a:pathLst>
                <a:path w="27332" h="32683" extrusionOk="0">
                  <a:moveTo>
                    <a:pt x="24323" y="0"/>
                  </a:moveTo>
                  <a:lnTo>
                    <a:pt x="1" y="30624"/>
                  </a:lnTo>
                  <a:cubicBezTo>
                    <a:pt x="902" y="31331"/>
                    <a:pt x="1860" y="31850"/>
                    <a:pt x="2441" y="31850"/>
                  </a:cubicBezTo>
                  <a:cubicBezTo>
                    <a:pt x="2616" y="31850"/>
                    <a:pt x="2756" y="31803"/>
                    <a:pt x="2851" y="31701"/>
                  </a:cubicBezTo>
                  <a:lnTo>
                    <a:pt x="2851" y="31701"/>
                  </a:lnTo>
                  <a:lnTo>
                    <a:pt x="2091" y="32683"/>
                  </a:lnTo>
                  <a:lnTo>
                    <a:pt x="27331" y="444"/>
                  </a:lnTo>
                  <a:lnTo>
                    <a:pt x="27331" y="444"/>
                  </a:lnTo>
                  <a:cubicBezTo>
                    <a:pt x="27032" y="557"/>
                    <a:pt x="26712" y="610"/>
                    <a:pt x="26383" y="610"/>
                  </a:cubicBezTo>
                  <a:cubicBezTo>
                    <a:pt x="25703" y="610"/>
                    <a:pt x="24984" y="385"/>
                    <a:pt x="24323"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857925" y="2420050"/>
              <a:ext cx="683300" cy="817075"/>
            </a:xfrm>
            <a:custGeom>
              <a:avLst/>
              <a:gdLst/>
              <a:ahLst/>
              <a:cxnLst/>
              <a:rect l="l" t="t" r="r" b="b"/>
              <a:pathLst>
                <a:path w="27332" h="32683" extrusionOk="0">
                  <a:moveTo>
                    <a:pt x="24323" y="0"/>
                  </a:moveTo>
                  <a:lnTo>
                    <a:pt x="1" y="30624"/>
                  </a:lnTo>
                  <a:cubicBezTo>
                    <a:pt x="902" y="31331"/>
                    <a:pt x="1860" y="31850"/>
                    <a:pt x="2441" y="31850"/>
                  </a:cubicBezTo>
                  <a:cubicBezTo>
                    <a:pt x="2616" y="31850"/>
                    <a:pt x="2756" y="31803"/>
                    <a:pt x="2851" y="31701"/>
                  </a:cubicBezTo>
                  <a:lnTo>
                    <a:pt x="2851" y="31701"/>
                  </a:lnTo>
                  <a:lnTo>
                    <a:pt x="2091" y="32683"/>
                  </a:lnTo>
                  <a:lnTo>
                    <a:pt x="27331" y="444"/>
                  </a:lnTo>
                  <a:lnTo>
                    <a:pt x="27331" y="444"/>
                  </a:lnTo>
                  <a:cubicBezTo>
                    <a:pt x="27032" y="557"/>
                    <a:pt x="26712" y="610"/>
                    <a:pt x="26383" y="610"/>
                  </a:cubicBezTo>
                  <a:cubicBezTo>
                    <a:pt x="25703" y="610"/>
                    <a:pt x="24984" y="385"/>
                    <a:pt x="24323"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879325" y="3252950"/>
              <a:ext cx="18225" cy="22975"/>
            </a:xfrm>
            <a:custGeom>
              <a:avLst/>
              <a:gdLst/>
              <a:ahLst/>
              <a:cxnLst/>
              <a:rect l="l" t="t" r="r" b="b"/>
              <a:pathLst>
                <a:path w="729" h="919" extrusionOk="0">
                  <a:moveTo>
                    <a:pt x="728" y="0"/>
                  </a:moveTo>
                  <a:lnTo>
                    <a:pt x="0" y="919"/>
                  </a:lnTo>
                  <a:lnTo>
                    <a:pt x="728" y="0"/>
                  </a:lnTo>
                  <a:cubicBezTo>
                    <a:pt x="728" y="0"/>
                    <a:pt x="728" y="0"/>
                    <a:pt x="72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879325" y="3252950"/>
              <a:ext cx="18225" cy="22975"/>
            </a:xfrm>
            <a:custGeom>
              <a:avLst/>
              <a:gdLst/>
              <a:ahLst/>
              <a:cxnLst/>
              <a:rect l="l" t="t" r="r" b="b"/>
              <a:pathLst>
                <a:path w="729" h="919" extrusionOk="0">
                  <a:moveTo>
                    <a:pt x="728" y="0"/>
                  </a:moveTo>
                  <a:lnTo>
                    <a:pt x="0" y="919"/>
                  </a:lnTo>
                  <a:lnTo>
                    <a:pt x="728" y="0"/>
                  </a:lnTo>
                  <a:cubicBezTo>
                    <a:pt x="728" y="0"/>
                    <a:pt x="728" y="0"/>
                    <a:pt x="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a:off x="2774800" y="3268775"/>
              <a:ext cx="62575" cy="51475"/>
            </a:xfrm>
            <a:custGeom>
              <a:avLst/>
              <a:gdLst/>
              <a:ahLst/>
              <a:cxnLst/>
              <a:rect l="l" t="t" r="r" b="b"/>
              <a:pathLst>
                <a:path w="2503" h="2059" extrusionOk="0">
                  <a:moveTo>
                    <a:pt x="697" y="0"/>
                  </a:moveTo>
                  <a:lnTo>
                    <a:pt x="1" y="887"/>
                  </a:lnTo>
                  <a:cubicBezTo>
                    <a:pt x="1299" y="1869"/>
                    <a:pt x="2091" y="2059"/>
                    <a:pt x="2503" y="2059"/>
                  </a:cubicBezTo>
                  <a:cubicBezTo>
                    <a:pt x="2344" y="1521"/>
                    <a:pt x="1584" y="729"/>
                    <a:pt x="69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a:off x="2774800" y="3268775"/>
              <a:ext cx="62575" cy="51475"/>
            </a:xfrm>
            <a:custGeom>
              <a:avLst/>
              <a:gdLst/>
              <a:ahLst/>
              <a:cxnLst/>
              <a:rect l="l" t="t" r="r" b="b"/>
              <a:pathLst>
                <a:path w="2503" h="2059" extrusionOk="0">
                  <a:moveTo>
                    <a:pt x="697" y="0"/>
                  </a:moveTo>
                  <a:lnTo>
                    <a:pt x="1" y="887"/>
                  </a:lnTo>
                  <a:cubicBezTo>
                    <a:pt x="1299" y="1869"/>
                    <a:pt x="2091" y="2059"/>
                    <a:pt x="2503" y="2059"/>
                  </a:cubicBezTo>
                  <a:cubicBezTo>
                    <a:pt x="2344" y="1521"/>
                    <a:pt x="1584" y="729"/>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2867425" y="3289350"/>
              <a:ext cx="2400" cy="1625"/>
            </a:xfrm>
            <a:custGeom>
              <a:avLst/>
              <a:gdLst/>
              <a:ahLst/>
              <a:cxnLst/>
              <a:rect l="l" t="t" r="r" b="b"/>
              <a:pathLst>
                <a:path w="96" h="65" extrusionOk="0">
                  <a:moveTo>
                    <a:pt x="64" y="1"/>
                  </a:moveTo>
                  <a:lnTo>
                    <a:pt x="1" y="64"/>
                  </a:lnTo>
                  <a:lnTo>
                    <a:pt x="96"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2867425" y="3289350"/>
              <a:ext cx="2400" cy="1625"/>
            </a:xfrm>
            <a:custGeom>
              <a:avLst/>
              <a:gdLst/>
              <a:ahLst/>
              <a:cxnLst/>
              <a:rect l="l" t="t" r="r" b="b"/>
              <a:pathLst>
                <a:path w="96" h="65" extrusionOk="0">
                  <a:moveTo>
                    <a:pt x="64" y="1"/>
                  </a:moveTo>
                  <a:lnTo>
                    <a:pt x="1" y="64"/>
                  </a:lnTo>
                  <a:lnTo>
                    <a:pt x="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2791425" y="3261650"/>
              <a:ext cx="77625" cy="58600"/>
            </a:xfrm>
            <a:custGeom>
              <a:avLst/>
              <a:gdLst/>
              <a:ahLst/>
              <a:cxnLst/>
              <a:rect l="l" t="t" r="r" b="b"/>
              <a:pathLst>
                <a:path w="3105" h="2344" extrusionOk="0">
                  <a:moveTo>
                    <a:pt x="3104" y="1109"/>
                  </a:moveTo>
                  <a:lnTo>
                    <a:pt x="3064" y="1149"/>
                  </a:lnTo>
                  <a:lnTo>
                    <a:pt x="3064" y="1149"/>
                  </a:lnTo>
                  <a:cubicBezTo>
                    <a:pt x="3079" y="1137"/>
                    <a:pt x="3092" y="1123"/>
                    <a:pt x="3104" y="1109"/>
                  </a:cubicBezTo>
                  <a:close/>
                  <a:moveTo>
                    <a:pt x="254" y="0"/>
                  </a:moveTo>
                  <a:lnTo>
                    <a:pt x="1" y="285"/>
                  </a:lnTo>
                  <a:cubicBezTo>
                    <a:pt x="919" y="1014"/>
                    <a:pt x="1679" y="1806"/>
                    <a:pt x="1838" y="2344"/>
                  </a:cubicBezTo>
                  <a:cubicBezTo>
                    <a:pt x="2028" y="2344"/>
                    <a:pt x="2154" y="2312"/>
                    <a:pt x="2186" y="2281"/>
                  </a:cubicBezTo>
                  <a:lnTo>
                    <a:pt x="3041" y="1172"/>
                  </a:lnTo>
                  <a:lnTo>
                    <a:pt x="3064" y="1149"/>
                  </a:lnTo>
                  <a:lnTo>
                    <a:pt x="3064" y="1149"/>
                  </a:lnTo>
                  <a:cubicBezTo>
                    <a:pt x="2981" y="1221"/>
                    <a:pt x="2865" y="1254"/>
                    <a:pt x="2725" y="1254"/>
                  </a:cubicBezTo>
                  <a:cubicBezTo>
                    <a:pt x="2159" y="1254"/>
                    <a:pt x="1187" y="713"/>
                    <a:pt x="25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2791425" y="3261650"/>
              <a:ext cx="77625" cy="58600"/>
            </a:xfrm>
            <a:custGeom>
              <a:avLst/>
              <a:gdLst/>
              <a:ahLst/>
              <a:cxnLst/>
              <a:rect l="l" t="t" r="r" b="b"/>
              <a:pathLst>
                <a:path w="3105" h="2344" extrusionOk="0">
                  <a:moveTo>
                    <a:pt x="3104" y="1109"/>
                  </a:moveTo>
                  <a:lnTo>
                    <a:pt x="3064" y="1149"/>
                  </a:lnTo>
                  <a:lnTo>
                    <a:pt x="3064" y="1149"/>
                  </a:lnTo>
                  <a:cubicBezTo>
                    <a:pt x="3079" y="1137"/>
                    <a:pt x="3092" y="1123"/>
                    <a:pt x="3104" y="1109"/>
                  </a:cubicBezTo>
                  <a:close/>
                  <a:moveTo>
                    <a:pt x="254" y="0"/>
                  </a:moveTo>
                  <a:lnTo>
                    <a:pt x="1" y="285"/>
                  </a:lnTo>
                  <a:cubicBezTo>
                    <a:pt x="919" y="1014"/>
                    <a:pt x="1679" y="1806"/>
                    <a:pt x="1838" y="2344"/>
                  </a:cubicBezTo>
                  <a:cubicBezTo>
                    <a:pt x="2028" y="2344"/>
                    <a:pt x="2154" y="2312"/>
                    <a:pt x="2186" y="2281"/>
                  </a:cubicBezTo>
                  <a:lnTo>
                    <a:pt x="3041" y="1172"/>
                  </a:lnTo>
                  <a:lnTo>
                    <a:pt x="3064" y="1149"/>
                  </a:lnTo>
                  <a:lnTo>
                    <a:pt x="3064" y="1149"/>
                  </a:lnTo>
                  <a:cubicBezTo>
                    <a:pt x="2981" y="1221"/>
                    <a:pt x="2865" y="1254"/>
                    <a:pt x="2725" y="1254"/>
                  </a:cubicBezTo>
                  <a:cubicBezTo>
                    <a:pt x="2159" y="1254"/>
                    <a:pt x="1187" y="713"/>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2871400" y="3276800"/>
              <a:ext cx="7275" cy="9425"/>
            </a:xfrm>
            <a:custGeom>
              <a:avLst/>
              <a:gdLst/>
              <a:ahLst/>
              <a:cxnLst/>
              <a:rect l="l" t="t" r="r" b="b"/>
              <a:pathLst>
                <a:path w="291" h="377" extrusionOk="0">
                  <a:moveTo>
                    <a:pt x="290" y="0"/>
                  </a:moveTo>
                  <a:lnTo>
                    <a:pt x="127" y="218"/>
                  </a:lnTo>
                  <a:lnTo>
                    <a:pt x="0" y="376"/>
                  </a:lnTo>
                  <a:lnTo>
                    <a:pt x="0" y="376"/>
                  </a:lnTo>
                  <a:lnTo>
                    <a:pt x="32" y="345"/>
                  </a:lnTo>
                  <a:lnTo>
                    <a:pt x="290" y="0"/>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2871400" y="3276800"/>
              <a:ext cx="7275" cy="9425"/>
            </a:xfrm>
            <a:custGeom>
              <a:avLst/>
              <a:gdLst/>
              <a:ahLst/>
              <a:cxnLst/>
              <a:rect l="l" t="t" r="r" b="b"/>
              <a:pathLst>
                <a:path w="291" h="377" extrusionOk="0">
                  <a:moveTo>
                    <a:pt x="290" y="0"/>
                  </a:moveTo>
                  <a:lnTo>
                    <a:pt x="127" y="218"/>
                  </a:lnTo>
                  <a:lnTo>
                    <a:pt x="0" y="376"/>
                  </a:lnTo>
                  <a:lnTo>
                    <a:pt x="0" y="376"/>
                  </a:lnTo>
                  <a:lnTo>
                    <a:pt x="32" y="345"/>
                  </a:lnTo>
                  <a:lnTo>
                    <a:pt x="2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2871400" y="3276800"/>
              <a:ext cx="7275" cy="9425"/>
            </a:xfrm>
            <a:custGeom>
              <a:avLst/>
              <a:gdLst/>
              <a:ahLst/>
              <a:cxnLst/>
              <a:rect l="l" t="t" r="r" b="b"/>
              <a:pathLst>
                <a:path w="291" h="377" extrusionOk="0">
                  <a:moveTo>
                    <a:pt x="290" y="0"/>
                  </a:moveTo>
                  <a:lnTo>
                    <a:pt x="127" y="218"/>
                  </a:lnTo>
                  <a:lnTo>
                    <a:pt x="0" y="376"/>
                  </a:lnTo>
                  <a:lnTo>
                    <a:pt x="0" y="376"/>
                  </a:lnTo>
                  <a:lnTo>
                    <a:pt x="32" y="345"/>
                  </a:lnTo>
                  <a:lnTo>
                    <a:pt x="2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2869025" y="3285400"/>
              <a:ext cx="3175" cy="3975"/>
            </a:xfrm>
            <a:custGeom>
              <a:avLst/>
              <a:gdLst/>
              <a:ahLst/>
              <a:cxnLst/>
              <a:rect l="l" t="t" r="r" b="b"/>
              <a:pathLst>
                <a:path w="127" h="159" extrusionOk="0">
                  <a:moveTo>
                    <a:pt x="127" y="1"/>
                  </a:moveTo>
                  <a:lnTo>
                    <a:pt x="95" y="32"/>
                  </a:lnTo>
                  <a:lnTo>
                    <a:pt x="85" y="53"/>
                  </a:lnTo>
                  <a:lnTo>
                    <a:pt x="85" y="53"/>
                  </a:lnTo>
                  <a:lnTo>
                    <a:pt x="127" y="1"/>
                  </a:lnTo>
                  <a:close/>
                  <a:moveTo>
                    <a:pt x="85" y="53"/>
                  </a:moveTo>
                  <a:lnTo>
                    <a:pt x="0" y="159"/>
                  </a:lnTo>
                  <a:lnTo>
                    <a:pt x="32" y="159"/>
                  </a:lnTo>
                  <a:lnTo>
                    <a:pt x="85" y="53"/>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2869025" y="3285400"/>
              <a:ext cx="3175" cy="3975"/>
            </a:xfrm>
            <a:custGeom>
              <a:avLst/>
              <a:gdLst/>
              <a:ahLst/>
              <a:cxnLst/>
              <a:rect l="l" t="t" r="r" b="b"/>
              <a:pathLst>
                <a:path w="127" h="159" extrusionOk="0">
                  <a:moveTo>
                    <a:pt x="127" y="1"/>
                  </a:moveTo>
                  <a:lnTo>
                    <a:pt x="95" y="32"/>
                  </a:lnTo>
                  <a:lnTo>
                    <a:pt x="85" y="53"/>
                  </a:lnTo>
                  <a:lnTo>
                    <a:pt x="85" y="53"/>
                  </a:lnTo>
                  <a:lnTo>
                    <a:pt x="127" y="1"/>
                  </a:lnTo>
                  <a:close/>
                  <a:moveTo>
                    <a:pt x="85" y="53"/>
                  </a:moveTo>
                  <a:lnTo>
                    <a:pt x="0" y="159"/>
                  </a:lnTo>
                  <a:lnTo>
                    <a:pt x="32" y="159"/>
                  </a:lnTo>
                  <a:lnTo>
                    <a:pt x="85" y="5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2869025" y="3285400"/>
              <a:ext cx="3175" cy="3975"/>
            </a:xfrm>
            <a:custGeom>
              <a:avLst/>
              <a:gdLst/>
              <a:ahLst/>
              <a:cxnLst/>
              <a:rect l="l" t="t" r="r" b="b"/>
              <a:pathLst>
                <a:path w="127" h="159" extrusionOk="0">
                  <a:moveTo>
                    <a:pt x="127" y="1"/>
                  </a:moveTo>
                  <a:lnTo>
                    <a:pt x="95" y="32"/>
                  </a:lnTo>
                  <a:lnTo>
                    <a:pt x="85" y="53"/>
                  </a:lnTo>
                  <a:lnTo>
                    <a:pt x="85" y="53"/>
                  </a:lnTo>
                  <a:lnTo>
                    <a:pt x="127" y="1"/>
                  </a:lnTo>
                  <a:close/>
                  <a:moveTo>
                    <a:pt x="85" y="53"/>
                  </a:moveTo>
                  <a:lnTo>
                    <a:pt x="0" y="159"/>
                  </a:lnTo>
                  <a:lnTo>
                    <a:pt x="32" y="159"/>
                  </a:lnTo>
                  <a:lnTo>
                    <a:pt x="85" y="53"/>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2797775" y="3224450"/>
              <a:ext cx="99775" cy="68550"/>
            </a:xfrm>
            <a:custGeom>
              <a:avLst/>
              <a:gdLst/>
              <a:ahLst/>
              <a:cxnLst/>
              <a:rect l="l" t="t" r="r" b="b"/>
              <a:pathLst>
                <a:path w="3991" h="2742" extrusionOk="0">
                  <a:moveTo>
                    <a:pt x="1172" y="0"/>
                  </a:moveTo>
                  <a:lnTo>
                    <a:pt x="285" y="1077"/>
                  </a:lnTo>
                  <a:lnTo>
                    <a:pt x="253" y="1172"/>
                  </a:lnTo>
                  <a:lnTo>
                    <a:pt x="0" y="1488"/>
                  </a:lnTo>
                  <a:cubicBezTo>
                    <a:pt x="933" y="2201"/>
                    <a:pt x="1905" y="2742"/>
                    <a:pt x="2486" y="2742"/>
                  </a:cubicBezTo>
                  <a:cubicBezTo>
                    <a:pt x="2654" y="2742"/>
                    <a:pt x="2790" y="2696"/>
                    <a:pt x="2882" y="2597"/>
                  </a:cubicBezTo>
                  <a:lnTo>
                    <a:pt x="2977" y="2439"/>
                  </a:lnTo>
                  <a:lnTo>
                    <a:pt x="3294" y="2059"/>
                  </a:lnTo>
                  <a:lnTo>
                    <a:pt x="3990" y="1140"/>
                  </a:lnTo>
                  <a:lnTo>
                    <a:pt x="3990" y="1140"/>
                  </a:lnTo>
                  <a:cubicBezTo>
                    <a:pt x="3900" y="1217"/>
                    <a:pt x="3778" y="1253"/>
                    <a:pt x="3630" y="1253"/>
                  </a:cubicBezTo>
                  <a:cubicBezTo>
                    <a:pt x="3050" y="1253"/>
                    <a:pt x="2081" y="707"/>
                    <a:pt x="1172"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2897525" y="3237100"/>
              <a:ext cx="12700" cy="15875"/>
            </a:xfrm>
            <a:custGeom>
              <a:avLst/>
              <a:gdLst/>
              <a:ahLst/>
              <a:cxnLst/>
              <a:rect l="l" t="t" r="r" b="b"/>
              <a:pathLst>
                <a:path w="508" h="635" extrusionOk="0">
                  <a:moveTo>
                    <a:pt x="507" y="1"/>
                  </a:moveTo>
                  <a:lnTo>
                    <a:pt x="444" y="64"/>
                  </a:lnTo>
                  <a:lnTo>
                    <a:pt x="0" y="634"/>
                  </a:lnTo>
                  <a:lnTo>
                    <a:pt x="0" y="634"/>
                  </a:lnTo>
                  <a:lnTo>
                    <a:pt x="50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2897525" y="3237100"/>
              <a:ext cx="12700" cy="15875"/>
            </a:xfrm>
            <a:custGeom>
              <a:avLst/>
              <a:gdLst/>
              <a:ahLst/>
              <a:cxnLst/>
              <a:rect l="l" t="t" r="r" b="b"/>
              <a:pathLst>
                <a:path w="508" h="635" extrusionOk="0">
                  <a:moveTo>
                    <a:pt x="507" y="1"/>
                  </a:moveTo>
                  <a:lnTo>
                    <a:pt x="444" y="64"/>
                  </a:lnTo>
                  <a:lnTo>
                    <a:pt x="0" y="634"/>
                  </a:lnTo>
                  <a:lnTo>
                    <a:pt x="0" y="634"/>
                  </a:lnTo>
                  <a:lnTo>
                    <a:pt x="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2828650" y="3185650"/>
              <a:ext cx="99775" cy="68175"/>
            </a:xfrm>
            <a:custGeom>
              <a:avLst/>
              <a:gdLst/>
              <a:ahLst/>
              <a:cxnLst/>
              <a:rect l="l" t="t" r="r" b="b"/>
              <a:pathLst>
                <a:path w="3991" h="2727" extrusionOk="0">
                  <a:moveTo>
                    <a:pt x="1172" y="0"/>
                  </a:moveTo>
                  <a:lnTo>
                    <a:pt x="0" y="1457"/>
                  </a:lnTo>
                  <a:cubicBezTo>
                    <a:pt x="922" y="2185"/>
                    <a:pt x="1881" y="2727"/>
                    <a:pt x="2451" y="2727"/>
                  </a:cubicBezTo>
                  <a:cubicBezTo>
                    <a:pt x="2624" y="2727"/>
                    <a:pt x="2762" y="2677"/>
                    <a:pt x="2850" y="2565"/>
                  </a:cubicBezTo>
                  <a:lnTo>
                    <a:pt x="2850" y="2565"/>
                  </a:lnTo>
                  <a:lnTo>
                    <a:pt x="2755" y="2692"/>
                  </a:lnTo>
                  <a:lnTo>
                    <a:pt x="2755" y="2692"/>
                  </a:lnTo>
                  <a:lnTo>
                    <a:pt x="3262" y="2059"/>
                  </a:lnTo>
                  <a:lnTo>
                    <a:pt x="3990" y="1077"/>
                  </a:lnTo>
                  <a:lnTo>
                    <a:pt x="3990" y="1077"/>
                  </a:lnTo>
                  <a:cubicBezTo>
                    <a:pt x="3903" y="1179"/>
                    <a:pt x="3768" y="1226"/>
                    <a:pt x="3598" y="1226"/>
                  </a:cubicBezTo>
                  <a:cubicBezTo>
                    <a:pt x="3031" y="1226"/>
                    <a:pt x="2073" y="707"/>
                    <a:pt x="117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828650" y="3185650"/>
              <a:ext cx="99775" cy="68175"/>
            </a:xfrm>
            <a:custGeom>
              <a:avLst/>
              <a:gdLst/>
              <a:ahLst/>
              <a:cxnLst/>
              <a:rect l="l" t="t" r="r" b="b"/>
              <a:pathLst>
                <a:path w="3991" h="2727" extrusionOk="0">
                  <a:moveTo>
                    <a:pt x="1172" y="0"/>
                  </a:moveTo>
                  <a:lnTo>
                    <a:pt x="0" y="1457"/>
                  </a:lnTo>
                  <a:cubicBezTo>
                    <a:pt x="922" y="2185"/>
                    <a:pt x="1881" y="2727"/>
                    <a:pt x="2451" y="2727"/>
                  </a:cubicBezTo>
                  <a:cubicBezTo>
                    <a:pt x="2624" y="2727"/>
                    <a:pt x="2762" y="2677"/>
                    <a:pt x="2850" y="2565"/>
                  </a:cubicBezTo>
                  <a:lnTo>
                    <a:pt x="2850" y="2565"/>
                  </a:lnTo>
                  <a:lnTo>
                    <a:pt x="2755" y="2692"/>
                  </a:lnTo>
                  <a:lnTo>
                    <a:pt x="2755" y="2692"/>
                  </a:lnTo>
                  <a:lnTo>
                    <a:pt x="3262" y="2059"/>
                  </a:lnTo>
                  <a:lnTo>
                    <a:pt x="3990" y="1077"/>
                  </a:lnTo>
                  <a:lnTo>
                    <a:pt x="3990" y="1077"/>
                  </a:lnTo>
                  <a:cubicBezTo>
                    <a:pt x="3903" y="1179"/>
                    <a:pt x="3768" y="1226"/>
                    <a:pt x="3598" y="1226"/>
                  </a:cubicBezTo>
                  <a:cubicBezTo>
                    <a:pt x="3031" y="1226"/>
                    <a:pt x="2073" y="707"/>
                    <a:pt x="1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2827050" y="3222075"/>
              <a:ext cx="72875" cy="33700"/>
            </a:xfrm>
            <a:custGeom>
              <a:avLst/>
              <a:gdLst/>
              <a:ahLst/>
              <a:cxnLst/>
              <a:rect l="l" t="t" r="r" b="b"/>
              <a:pathLst>
                <a:path w="2915" h="1348" extrusionOk="0">
                  <a:moveTo>
                    <a:pt x="64" y="0"/>
                  </a:moveTo>
                  <a:lnTo>
                    <a:pt x="1" y="95"/>
                  </a:lnTo>
                  <a:cubicBezTo>
                    <a:pt x="910" y="802"/>
                    <a:pt x="1879" y="1348"/>
                    <a:pt x="2459" y="1348"/>
                  </a:cubicBezTo>
                  <a:cubicBezTo>
                    <a:pt x="2607" y="1348"/>
                    <a:pt x="2729" y="1312"/>
                    <a:pt x="2819" y="1235"/>
                  </a:cubicBezTo>
                  <a:lnTo>
                    <a:pt x="2914" y="1108"/>
                  </a:lnTo>
                  <a:lnTo>
                    <a:pt x="2914" y="1108"/>
                  </a:lnTo>
                  <a:cubicBezTo>
                    <a:pt x="2826" y="1220"/>
                    <a:pt x="2688" y="1270"/>
                    <a:pt x="2515" y="1270"/>
                  </a:cubicBezTo>
                  <a:cubicBezTo>
                    <a:pt x="1945" y="1270"/>
                    <a:pt x="986" y="728"/>
                    <a:pt x="6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2827050" y="3222075"/>
              <a:ext cx="72875" cy="33700"/>
            </a:xfrm>
            <a:custGeom>
              <a:avLst/>
              <a:gdLst/>
              <a:ahLst/>
              <a:cxnLst/>
              <a:rect l="l" t="t" r="r" b="b"/>
              <a:pathLst>
                <a:path w="2915" h="1348" extrusionOk="0">
                  <a:moveTo>
                    <a:pt x="64" y="0"/>
                  </a:moveTo>
                  <a:lnTo>
                    <a:pt x="1" y="95"/>
                  </a:lnTo>
                  <a:cubicBezTo>
                    <a:pt x="910" y="802"/>
                    <a:pt x="1879" y="1348"/>
                    <a:pt x="2459" y="1348"/>
                  </a:cubicBezTo>
                  <a:cubicBezTo>
                    <a:pt x="2607" y="1348"/>
                    <a:pt x="2729" y="1312"/>
                    <a:pt x="2819" y="1235"/>
                  </a:cubicBezTo>
                  <a:lnTo>
                    <a:pt x="2914" y="1108"/>
                  </a:lnTo>
                  <a:lnTo>
                    <a:pt x="2914" y="1108"/>
                  </a:lnTo>
                  <a:cubicBezTo>
                    <a:pt x="2826" y="1220"/>
                    <a:pt x="2688" y="1270"/>
                    <a:pt x="2515" y="1270"/>
                  </a:cubicBezTo>
                  <a:cubicBezTo>
                    <a:pt x="1945" y="1270"/>
                    <a:pt x="986" y="728"/>
                    <a:pt x="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2626750" y="3290950"/>
              <a:ext cx="219325" cy="209500"/>
            </a:xfrm>
            <a:custGeom>
              <a:avLst/>
              <a:gdLst/>
              <a:ahLst/>
              <a:cxnLst/>
              <a:rect l="l" t="t" r="r" b="b"/>
              <a:pathLst>
                <a:path w="8773" h="8380" extrusionOk="0">
                  <a:moveTo>
                    <a:pt x="5891" y="0"/>
                  </a:moveTo>
                  <a:lnTo>
                    <a:pt x="1" y="7569"/>
                  </a:lnTo>
                  <a:cubicBezTo>
                    <a:pt x="571" y="7981"/>
                    <a:pt x="1236" y="8266"/>
                    <a:pt x="1869" y="8361"/>
                  </a:cubicBezTo>
                  <a:cubicBezTo>
                    <a:pt x="1993" y="8373"/>
                    <a:pt x="2113" y="8380"/>
                    <a:pt x="2227" y="8380"/>
                  </a:cubicBezTo>
                  <a:cubicBezTo>
                    <a:pt x="2694" y="8380"/>
                    <a:pt x="3071" y="8273"/>
                    <a:pt x="3326" y="8044"/>
                  </a:cubicBezTo>
                  <a:lnTo>
                    <a:pt x="3643" y="7664"/>
                  </a:lnTo>
                  <a:lnTo>
                    <a:pt x="8361" y="1647"/>
                  </a:lnTo>
                  <a:cubicBezTo>
                    <a:pt x="8361" y="1647"/>
                    <a:pt x="8456" y="1520"/>
                    <a:pt x="8551" y="1425"/>
                  </a:cubicBezTo>
                  <a:lnTo>
                    <a:pt x="8773" y="1140"/>
                  </a:lnTo>
                  <a:lnTo>
                    <a:pt x="8741" y="1140"/>
                  </a:lnTo>
                  <a:lnTo>
                    <a:pt x="8401" y="1566"/>
                  </a:lnTo>
                  <a:lnTo>
                    <a:pt x="8401" y="1566"/>
                  </a:lnTo>
                  <a:cubicBezTo>
                    <a:pt x="8455" y="1479"/>
                    <a:pt x="8451" y="1373"/>
                    <a:pt x="8425" y="1267"/>
                  </a:cubicBezTo>
                  <a:lnTo>
                    <a:pt x="8425" y="1267"/>
                  </a:lnTo>
                  <a:cubicBezTo>
                    <a:pt x="8409" y="1268"/>
                    <a:pt x="8394" y="1268"/>
                    <a:pt x="8378" y="1268"/>
                  </a:cubicBezTo>
                  <a:cubicBezTo>
                    <a:pt x="7801" y="1268"/>
                    <a:pt x="6816" y="709"/>
                    <a:pt x="5891"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2626750" y="3290950"/>
              <a:ext cx="219325" cy="209500"/>
            </a:xfrm>
            <a:custGeom>
              <a:avLst/>
              <a:gdLst/>
              <a:ahLst/>
              <a:cxnLst/>
              <a:rect l="l" t="t" r="r" b="b"/>
              <a:pathLst>
                <a:path w="8773" h="8380" extrusionOk="0">
                  <a:moveTo>
                    <a:pt x="5891" y="0"/>
                  </a:moveTo>
                  <a:lnTo>
                    <a:pt x="1" y="7569"/>
                  </a:lnTo>
                  <a:cubicBezTo>
                    <a:pt x="571" y="7981"/>
                    <a:pt x="1236" y="8266"/>
                    <a:pt x="1869" y="8361"/>
                  </a:cubicBezTo>
                  <a:cubicBezTo>
                    <a:pt x="1993" y="8373"/>
                    <a:pt x="2113" y="8380"/>
                    <a:pt x="2227" y="8380"/>
                  </a:cubicBezTo>
                  <a:cubicBezTo>
                    <a:pt x="2694" y="8380"/>
                    <a:pt x="3071" y="8273"/>
                    <a:pt x="3326" y="8044"/>
                  </a:cubicBezTo>
                  <a:lnTo>
                    <a:pt x="3643" y="7664"/>
                  </a:lnTo>
                  <a:lnTo>
                    <a:pt x="8361" y="1647"/>
                  </a:lnTo>
                  <a:cubicBezTo>
                    <a:pt x="8361" y="1647"/>
                    <a:pt x="8456" y="1520"/>
                    <a:pt x="8551" y="1425"/>
                  </a:cubicBezTo>
                  <a:lnTo>
                    <a:pt x="8773" y="1140"/>
                  </a:lnTo>
                  <a:lnTo>
                    <a:pt x="8741" y="1140"/>
                  </a:lnTo>
                  <a:lnTo>
                    <a:pt x="8401" y="1566"/>
                  </a:lnTo>
                  <a:lnTo>
                    <a:pt x="8401" y="1566"/>
                  </a:lnTo>
                  <a:cubicBezTo>
                    <a:pt x="8455" y="1479"/>
                    <a:pt x="8451" y="1373"/>
                    <a:pt x="8425" y="1267"/>
                  </a:cubicBezTo>
                  <a:lnTo>
                    <a:pt x="8425" y="1267"/>
                  </a:lnTo>
                  <a:cubicBezTo>
                    <a:pt x="8409" y="1268"/>
                    <a:pt x="8394" y="1268"/>
                    <a:pt x="8378" y="1268"/>
                  </a:cubicBezTo>
                  <a:cubicBezTo>
                    <a:pt x="7801" y="1268"/>
                    <a:pt x="6816" y="709"/>
                    <a:pt x="5891"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2835775" y="3319450"/>
              <a:ext cx="9525" cy="11900"/>
            </a:xfrm>
            <a:custGeom>
              <a:avLst/>
              <a:gdLst/>
              <a:ahLst/>
              <a:cxnLst/>
              <a:rect l="l" t="t" r="r" b="b"/>
              <a:pathLst>
                <a:path w="381" h="476" extrusionOk="0">
                  <a:moveTo>
                    <a:pt x="380" y="0"/>
                  </a:moveTo>
                  <a:cubicBezTo>
                    <a:pt x="317" y="64"/>
                    <a:pt x="190" y="95"/>
                    <a:pt x="64" y="127"/>
                  </a:cubicBezTo>
                  <a:cubicBezTo>
                    <a:pt x="90" y="233"/>
                    <a:pt x="94" y="339"/>
                    <a:pt x="40" y="426"/>
                  </a:cubicBezTo>
                  <a:lnTo>
                    <a:pt x="40" y="426"/>
                  </a:lnTo>
                  <a:lnTo>
                    <a:pt x="380" y="0"/>
                  </a:lnTo>
                  <a:close/>
                  <a:moveTo>
                    <a:pt x="40" y="426"/>
                  </a:moveTo>
                  <a:lnTo>
                    <a:pt x="0" y="475"/>
                  </a:lnTo>
                  <a:cubicBezTo>
                    <a:pt x="16" y="460"/>
                    <a:pt x="29" y="443"/>
                    <a:pt x="40" y="426"/>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2835775" y="3319450"/>
              <a:ext cx="9525" cy="11900"/>
            </a:xfrm>
            <a:custGeom>
              <a:avLst/>
              <a:gdLst/>
              <a:ahLst/>
              <a:cxnLst/>
              <a:rect l="l" t="t" r="r" b="b"/>
              <a:pathLst>
                <a:path w="381" h="476" extrusionOk="0">
                  <a:moveTo>
                    <a:pt x="380" y="0"/>
                  </a:moveTo>
                  <a:cubicBezTo>
                    <a:pt x="317" y="64"/>
                    <a:pt x="190" y="95"/>
                    <a:pt x="64" y="127"/>
                  </a:cubicBezTo>
                  <a:cubicBezTo>
                    <a:pt x="90" y="233"/>
                    <a:pt x="94" y="339"/>
                    <a:pt x="40" y="426"/>
                  </a:cubicBezTo>
                  <a:lnTo>
                    <a:pt x="40" y="426"/>
                  </a:lnTo>
                  <a:lnTo>
                    <a:pt x="380" y="0"/>
                  </a:lnTo>
                  <a:close/>
                  <a:moveTo>
                    <a:pt x="40" y="426"/>
                  </a:moveTo>
                  <a:lnTo>
                    <a:pt x="0" y="475"/>
                  </a:lnTo>
                  <a:cubicBezTo>
                    <a:pt x="16" y="460"/>
                    <a:pt x="29" y="443"/>
                    <a:pt x="40" y="42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2774800" y="3290950"/>
              <a:ext cx="62575" cy="31725"/>
            </a:xfrm>
            <a:custGeom>
              <a:avLst/>
              <a:gdLst/>
              <a:ahLst/>
              <a:cxnLst/>
              <a:rect l="l" t="t" r="r" b="b"/>
              <a:pathLst>
                <a:path w="2503" h="1269" extrusionOk="0">
                  <a:moveTo>
                    <a:pt x="1" y="0"/>
                  </a:moveTo>
                  <a:lnTo>
                    <a:pt x="1" y="0"/>
                  </a:lnTo>
                  <a:cubicBezTo>
                    <a:pt x="926" y="709"/>
                    <a:pt x="1880" y="1268"/>
                    <a:pt x="2456" y="1268"/>
                  </a:cubicBezTo>
                  <a:cubicBezTo>
                    <a:pt x="2472" y="1268"/>
                    <a:pt x="2487" y="1268"/>
                    <a:pt x="2503" y="1267"/>
                  </a:cubicBezTo>
                  <a:cubicBezTo>
                    <a:pt x="2503" y="1235"/>
                    <a:pt x="2503" y="1204"/>
                    <a:pt x="2503" y="1172"/>
                  </a:cubicBezTo>
                  <a:cubicBezTo>
                    <a:pt x="2091" y="1172"/>
                    <a:pt x="1299" y="982"/>
                    <a:pt x="1"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2774800" y="3290950"/>
              <a:ext cx="62575" cy="31725"/>
            </a:xfrm>
            <a:custGeom>
              <a:avLst/>
              <a:gdLst/>
              <a:ahLst/>
              <a:cxnLst/>
              <a:rect l="l" t="t" r="r" b="b"/>
              <a:pathLst>
                <a:path w="2503" h="1269" extrusionOk="0">
                  <a:moveTo>
                    <a:pt x="1" y="0"/>
                  </a:moveTo>
                  <a:lnTo>
                    <a:pt x="1" y="0"/>
                  </a:lnTo>
                  <a:cubicBezTo>
                    <a:pt x="926" y="709"/>
                    <a:pt x="1880" y="1268"/>
                    <a:pt x="2456" y="1268"/>
                  </a:cubicBezTo>
                  <a:cubicBezTo>
                    <a:pt x="2472" y="1268"/>
                    <a:pt x="2487" y="1268"/>
                    <a:pt x="2503" y="1267"/>
                  </a:cubicBezTo>
                  <a:cubicBezTo>
                    <a:pt x="2503" y="1235"/>
                    <a:pt x="2503" y="1204"/>
                    <a:pt x="2503" y="1172"/>
                  </a:cubicBezTo>
                  <a:cubicBezTo>
                    <a:pt x="2091" y="1172"/>
                    <a:pt x="1299" y="982"/>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2845275" y="3318650"/>
              <a:ext cx="800" cy="825"/>
            </a:xfrm>
            <a:custGeom>
              <a:avLst/>
              <a:gdLst/>
              <a:ahLst/>
              <a:cxnLst/>
              <a:rect l="l" t="t" r="r" b="b"/>
              <a:pathLst>
                <a:path w="32" h="33" extrusionOk="0">
                  <a:moveTo>
                    <a:pt x="32" y="1"/>
                  </a:moveTo>
                  <a:lnTo>
                    <a:pt x="0" y="32"/>
                  </a:lnTo>
                  <a:lnTo>
                    <a:pt x="32" y="32"/>
                  </a:lnTo>
                  <a:lnTo>
                    <a:pt x="32"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2845275" y="3318650"/>
              <a:ext cx="800" cy="825"/>
            </a:xfrm>
            <a:custGeom>
              <a:avLst/>
              <a:gdLst/>
              <a:ahLst/>
              <a:cxnLst/>
              <a:rect l="l" t="t" r="r" b="b"/>
              <a:pathLst>
                <a:path w="32" h="33" extrusionOk="0">
                  <a:moveTo>
                    <a:pt x="32" y="1"/>
                  </a:moveTo>
                  <a:lnTo>
                    <a:pt x="0" y="32"/>
                  </a:lnTo>
                  <a:lnTo>
                    <a:pt x="32" y="32"/>
                  </a:lnTo>
                  <a:lnTo>
                    <a:pt x="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2837350" y="3318650"/>
              <a:ext cx="8725" cy="3975"/>
            </a:xfrm>
            <a:custGeom>
              <a:avLst/>
              <a:gdLst/>
              <a:ahLst/>
              <a:cxnLst/>
              <a:rect l="l" t="t" r="r" b="b"/>
              <a:pathLst>
                <a:path w="349" h="159" extrusionOk="0">
                  <a:moveTo>
                    <a:pt x="349" y="1"/>
                  </a:moveTo>
                  <a:cubicBezTo>
                    <a:pt x="286" y="32"/>
                    <a:pt x="191" y="64"/>
                    <a:pt x="1" y="64"/>
                  </a:cubicBezTo>
                  <a:cubicBezTo>
                    <a:pt x="1" y="96"/>
                    <a:pt x="1" y="127"/>
                    <a:pt x="1" y="159"/>
                  </a:cubicBezTo>
                  <a:cubicBezTo>
                    <a:pt x="127" y="127"/>
                    <a:pt x="254" y="96"/>
                    <a:pt x="317" y="32"/>
                  </a:cubicBezTo>
                  <a:lnTo>
                    <a:pt x="349"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2837350" y="3318650"/>
              <a:ext cx="8725" cy="3975"/>
            </a:xfrm>
            <a:custGeom>
              <a:avLst/>
              <a:gdLst/>
              <a:ahLst/>
              <a:cxnLst/>
              <a:rect l="l" t="t" r="r" b="b"/>
              <a:pathLst>
                <a:path w="349" h="159" extrusionOk="0">
                  <a:moveTo>
                    <a:pt x="349" y="1"/>
                  </a:moveTo>
                  <a:cubicBezTo>
                    <a:pt x="286" y="32"/>
                    <a:pt x="191" y="64"/>
                    <a:pt x="1" y="64"/>
                  </a:cubicBezTo>
                  <a:cubicBezTo>
                    <a:pt x="1" y="96"/>
                    <a:pt x="1" y="127"/>
                    <a:pt x="1" y="159"/>
                  </a:cubicBezTo>
                  <a:cubicBezTo>
                    <a:pt x="127" y="127"/>
                    <a:pt x="254" y="96"/>
                    <a:pt x="317" y="32"/>
                  </a:cubicBezTo>
                  <a:lnTo>
                    <a:pt x="3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3014700" y="2770775"/>
              <a:ext cx="247825" cy="86750"/>
            </a:xfrm>
            <a:custGeom>
              <a:avLst/>
              <a:gdLst/>
              <a:ahLst/>
              <a:cxnLst/>
              <a:rect l="l" t="t" r="r" b="b"/>
              <a:pathLst>
                <a:path w="9913" h="3470" extrusionOk="0">
                  <a:moveTo>
                    <a:pt x="5" y="2339"/>
                  </a:moveTo>
                  <a:cubicBezTo>
                    <a:pt x="3" y="2341"/>
                    <a:pt x="2" y="2342"/>
                    <a:pt x="0" y="2344"/>
                  </a:cubicBezTo>
                  <a:lnTo>
                    <a:pt x="5" y="2339"/>
                  </a:lnTo>
                  <a:close/>
                  <a:moveTo>
                    <a:pt x="1837" y="1"/>
                  </a:moveTo>
                  <a:lnTo>
                    <a:pt x="5" y="2339"/>
                  </a:lnTo>
                  <a:lnTo>
                    <a:pt x="5" y="2339"/>
                  </a:lnTo>
                  <a:cubicBezTo>
                    <a:pt x="64" y="2267"/>
                    <a:pt x="192" y="2235"/>
                    <a:pt x="354" y="2235"/>
                  </a:cubicBezTo>
                  <a:cubicBezTo>
                    <a:pt x="741" y="2235"/>
                    <a:pt x="1318" y="2417"/>
                    <a:pt x="1584" y="2661"/>
                  </a:cubicBezTo>
                  <a:cubicBezTo>
                    <a:pt x="1929" y="2948"/>
                    <a:pt x="2768" y="3470"/>
                    <a:pt x="3536" y="3470"/>
                  </a:cubicBezTo>
                  <a:cubicBezTo>
                    <a:pt x="3615" y="3470"/>
                    <a:pt x="3692" y="3464"/>
                    <a:pt x="3769" y="3453"/>
                  </a:cubicBezTo>
                  <a:cubicBezTo>
                    <a:pt x="4491" y="3337"/>
                    <a:pt x="5582" y="3195"/>
                    <a:pt x="6393" y="3195"/>
                  </a:cubicBezTo>
                  <a:cubicBezTo>
                    <a:pt x="6471" y="3195"/>
                    <a:pt x="6547" y="3197"/>
                    <a:pt x="6619" y="3199"/>
                  </a:cubicBezTo>
                  <a:cubicBezTo>
                    <a:pt x="7443" y="3231"/>
                    <a:pt x="7854" y="3294"/>
                    <a:pt x="7854" y="3294"/>
                  </a:cubicBezTo>
                  <a:lnTo>
                    <a:pt x="9913" y="634"/>
                  </a:lnTo>
                  <a:lnTo>
                    <a:pt x="9913" y="634"/>
                  </a:lnTo>
                  <a:cubicBezTo>
                    <a:pt x="9913" y="634"/>
                    <a:pt x="8266" y="775"/>
                    <a:pt x="6727" y="775"/>
                  </a:cubicBezTo>
                  <a:cubicBezTo>
                    <a:pt x="5958" y="775"/>
                    <a:pt x="5215" y="740"/>
                    <a:pt x="4719" y="634"/>
                  </a:cubicBezTo>
                  <a:cubicBezTo>
                    <a:pt x="3199" y="349"/>
                    <a:pt x="1837" y="1"/>
                    <a:pt x="18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2895150" y="2909325"/>
              <a:ext cx="123525" cy="119000"/>
            </a:xfrm>
            <a:custGeom>
              <a:avLst/>
              <a:gdLst/>
              <a:ahLst/>
              <a:cxnLst/>
              <a:rect l="l" t="t" r="r" b="b"/>
              <a:pathLst>
                <a:path w="4941" h="4760" extrusionOk="0">
                  <a:moveTo>
                    <a:pt x="2281" y="1"/>
                  </a:moveTo>
                  <a:lnTo>
                    <a:pt x="0" y="2914"/>
                  </a:lnTo>
                  <a:cubicBezTo>
                    <a:pt x="159" y="3104"/>
                    <a:pt x="317" y="3263"/>
                    <a:pt x="475" y="3453"/>
                  </a:cubicBezTo>
                  <a:cubicBezTo>
                    <a:pt x="729" y="3674"/>
                    <a:pt x="1014" y="3896"/>
                    <a:pt x="1299" y="4086"/>
                  </a:cubicBezTo>
                  <a:cubicBezTo>
                    <a:pt x="1774" y="4371"/>
                    <a:pt x="2281" y="4624"/>
                    <a:pt x="2851" y="4719"/>
                  </a:cubicBezTo>
                  <a:cubicBezTo>
                    <a:pt x="3000" y="4746"/>
                    <a:pt x="3154" y="4760"/>
                    <a:pt x="3308" y="4760"/>
                  </a:cubicBezTo>
                  <a:cubicBezTo>
                    <a:pt x="3710" y="4760"/>
                    <a:pt x="4114" y="4663"/>
                    <a:pt x="4434" y="4434"/>
                  </a:cubicBezTo>
                  <a:cubicBezTo>
                    <a:pt x="4624" y="4308"/>
                    <a:pt x="4782" y="4149"/>
                    <a:pt x="4846" y="3928"/>
                  </a:cubicBezTo>
                  <a:cubicBezTo>
                    <a:pt x="4941" y="3674"/>
                    <a:pt x="4814" y="3389"/>
                    <a:pt x="4592" y="3231"/>
                  </a:cubicBezTo>
                  <a:cubicBezTo>
                    <a:pt x="4307" y="2946"/>
                    <a:pt x="3959" y="2724"/>
                    <a:pt x="3642" y="2471"/>
                  </a:cubicBezTo>
                  <a:cubicBezTo>
                    <a:pt x="3326" y="2249"/>
                    <a:pt x="3009" y="2028"/>
                    <a:pt x="2724" y="1743"/>
                  </a:cubicBezTo>
                  <a:cubicBezTo>
                    <a:pt x="2661" y="1679"/>
                    <a:pt x="2597" y="1521"/>
                    <a:pt x="2692" y="1458"/>
                  </a:cubicBezTo>
                  <a:cubicBezTo>
                    <a:pt x="2717" y="1445"/>
                    <a:pt x="2745" y="1440"/>
                    <a:pt x="2776" y="1440"/>
                  </a:cubicBezTo>
                  <a:cubicBezTo>
                    <a:pt x="2903" y="1440"/>
                    <a:pt x="3072" y="1527"/>
                    <a:pt x="3199" y="1553"/>
                  </a:cubicBezTo>
                  <a:cubicBezTo>
                    <a:pt x="3389" y="1616"/>
                    <a:pt x="3611" y="1648"/>
                    <a:pt x="3832" y="1679"/>
                  </a:cubicBezTo>
                  <a:cubicBezTo>
                    <a:pt x="3959" y="1679"/>
                    <a:pt x="4054" y="1679"/>
                    <a:pt x="4149" y="1648"/>
                  </a:cubicBezTo>
                  <a:cubicBezTo>
                    <a:pt x="4276" y="1616"/>
                    <a:pt x="4434" y="1458"/>
                    <a:pt x="4434" y="1331"/>
                  </a:cubicBezTo>
                  <a:cubicBezTo>
                    <a:pt x="4402" y="1268"/>
                    <a:pt x="4339" y="1204"/>
                    <a:pt x="4276" y="1173"/>
                  </a:cubicBezTo>
                  <a:cubicBezTo>
                    <a:pt x="3959" y="1046"/>
                    <a:pt x="3611" y="919"/>
                    <a:pt x="3357" y="698"/>
                  </a:cubicBezTo>
                  <a:cubicBezTo>
                    <a:pt x="3262" y="603"/>
                    <a:pt x="3136" y="508"/>
                    <a:pt x="3009" y="413"/>
                  </a:cubicBezTo>
                  <a:cubicBezTo>
                    <a:pt x="2787" y="254"/>
                    <a:pt x="2534" y="127"/>
                    <a:pt x="2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2989375" y="2734350"/>
              <a:ext cx="394300" cy="112875"/>
            </a:xfrm>
            <a:custGeom>
              <a:avLst/>
              <a:gdLst/>
              <a:ahLst/>
              <a:cxnLst/>
              <a:rect l="l" t="t" r="r" b="b"/>
              <a:pathLst>
                <a:path w="15772" h="4515" extrusionOk="0">
                  <a:moveTo>
                    <a:pt x="14473" y="1"/>
                  </a:moveTo>
                  <a:lnTo>
                    <a:pt x="14473" y="1"/>
                  </a:lnTo>
                  <a:cubicBezTo>
                    <a:pt x="14473" y="1"/>
                    <a:pt x="13428" y="223"/>
                    <a:pt x="11116" y="698"/>
                  </a:cubicBezTo>
                  <a:cubicBezTo>
                    <a:pt x="9413" y="1038"/>
                    <a:pt x="6710" y="1712"/>
                    <a:pt x="6058" y="1712"/>
                  </a:cubicBezTo>
                  <a:cubicBezTo>
                    <a:pt x="6043" y="1712"/>
                    <a:pt x="6030" y="1712"/>
                    <a:pt x="6017" y="1711"/>
                  </a:cubicBezTo>
                  <a:cubicBezTo>
                    <a:pt x="5447" y="1711"/>
                    <a:pt x="3769" y="856"/>
                    <a:pt x="2914" y="856"/>
                  </a:cubicBezTo>
                  <a:cubicBezTo>
                    <a:pt x="1995" y="856"/>
                    <a:pt x="1140" y="1489"/>
                    <a:pt x="633" y="2598"/>
                  </a:cubicBezTo>
                  <a:cubicBezTo>
                    <a:pt x="0" y="3928"/>
                    <a:pt x="697" y="4213"/>
                    <a:pt x="697" y="4213"/>
                  </a:cubicBezTo>
                  <a:lnTo>
                    <a:pt x="1203" y="3548"/>
                  </a:lnTo>
                  <a:cubicBezTo>
                    <a:pt x="1314" y="3474"/>
                    <a:pt x="1433" y="3442"/>
                    <a:pt x="1562" y="3442"/>
                  </a:cubicBezTo>
                  <a:cubicBezTo>
                    <a:pt x="2207" y="3442"/>
                    <a:pt x="3109" y="4234"/>
                    <a:pt x="4560" y="4498"/>
                  </a:cubicBezTo>
                  <a:cubicBezTo>
                    <a:pt x="4633" y="4509"/>
                    <a:pt x="4707" y="4514"/>
                    <a:pt x="4783" y="4514"/>
                  </a:cubicBezTo>
                  <a:cubicBezTo>
                    <a:pt x="5339" y="4514"/>
                    <a:pt x="5968" y="4245"/>
                    <a:pt x="6302" y="4245"/>
                  </a:cubicBezTo>
                  <a:cubicBezTo>
                    <a:pt x="8582" y="4213"/>
                    <a:pt x="12288" y="3865"/>
                    <a:pt x="13808" y="3485"/>
                  </a:cubicBezTo>
                  <a:cubicBezTo>
                    <a:pt x="15771" y="2978"/>
                    <a:pt x="15233" y="1648"/>
                    <a:pt x="14473" y="1"/>
                  </a:cubicBez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2787475" y="2765250"/>
              <a:ext cx="231200" cy="255825"/>
            </a:xfrm>
            <a:custGeom>
              <a:avLst/>
              <a:gdLst/>
              <a:ahLst/>
              <a:cxnLst/>
              <a:rect l="l" t="t" r="r" b="b"/>
              <a:pathLst>
                <a:path w="9248" h="10233" extrusionOk="0">
                  <a:moveTo>
                    <a:pt x="0" y="0"/>
                  </a:moveTo>
                  <a:cubicBezTo>
                    <a:pt x="32" y="222"/>
                    <a:pt x="222" y="982"/>
                    <a:pt x="317" y="1203"/>
                  </a:cubicBezTo>
                  <a:cubicBezTo>
                    <a:pt x="539" y="1805"/>
                    <a:pt x="1014" y="2882"/>
                    <a:pt x="1299" y="3484"/>
                  </a:cubicBezTo>
                  <a:cubicBezTo>
                    <a:pt x="1742" y="4434"/>
                    <a:pt x="2186" y="5289"/>
                    <a:pt x="2787" y="6271"/>
                  </a:cubicBezTo>
                  <a:cubicBezTo>
                    <a:pt x="3389" y="7221"/>
                    <a:pt x="3991" y="8107"/>
                    <a:pt x="4814" y="8899"/>
                  </a:cubicBezTo>
                  <a:cubicBezTo>
                    <a:pt x="5067" y="9152"/>
                    <a:pt x="5321" y="9374"/>
                    <a:pt x="5637" y="9564"/>
                  </a:cubicBezTo>
                  <a:cubicBezTo>
                    <a:pt x="6113" y="9849"/>
                    <a:pt x="6619" y="10102"/>
                    <a:pt x="7158" y="10197"/>
                  </a:cubicBezTo>
                  <a:cubicBezTo>
                    <a:pt x="7290" y="10221"/>
                    <a:pt x="7425" y="10233"/>
                    <a:pt x="7561" y="10233"/>
                  </a:cubicBezTo>
                  <a:cubicBezTo>
                    <a:pt x="7981" y="10233"/>
                    <a:pt x="8406" y="10120"/>
                    <a:pt x="8741" y="9881"/>
                  </a:cubicBezTo>
                  <a:cubicBezTo>
                    <a:pt x="8931" y="9754"/>
                    <a:pt x="9089" y="9596"/>
                    <a:pt x="9153" y="9406"/>
                  </a:cubicBezTo>
                  <a:cubicBezTo>
                    <a:pt x="9248" y="9121"/>
                    <a:pt x="9121" y="8867"/>
                    <a:pt x="8899" y="8677"/>
                  </a:cubicBezTo>
                  <a:cubicBezTo>
                    <a:pt x="8614" y="8424"/>
                    <a:pt x="8266" y="8171"/>
                    <a:pt x="7949" y="7949"/>
                  </a:cubicBezTo>
                  <a:cubicBezTo>
                    <a:pt x="7633" y="7696"/>
                    <a:pt x="7316" y="7474"/>
                    <a:pt x="7031" y="7189"/>
                  </a:cubicBezTo>
                  <a:cubicBezTo>
                    <a:pt x="6968" y="7126"/>
                    <a:pt x="6904" y="6999"/>
                    <a:pt x="6999" y="6936"/>
                  </a:cubicBezTo>
                  <a:cubicBezTo>
                    <a:pt x="7033" y="6910"/>
                    <a:pt x="7073" y="6901"/>
                    <a:pt x="7116" y="6901"/>
                  </a:cubicBezTo>
                  <a:cubicBezTo>
                    <a:pt x="7236" y="6901"/>
                    <a:pt x="7381" y="6976"/>
                    <a:pt x="7474" y="6999"/>
                  </a:cubicBezTo>
                  <a:cubicBezTo>
                    <a:pt x="7696" y="7062"/>
                    <a:pt x="7918" y="7126"/>
                    <a:pt x="8139" y="7126"/>
                  </a:cubicBezTo>
                  <a:cubicBezTo>
                    <a:pt x="8234" y="7126"/>
                    <a:pt x="8361" y="7126"/>
                    <a:pt x="8456" y="7094"/>
                  </a:cubicBezTo>
                  <a:cubicBezTo>
                    <a:pt x="8551" y="7062"/>
                    <a:pt x="8741" y="6936"/>
                    <a:pt x="8709" y="6777"/>
                  </a:cubicBezTo>
                  <a:cubicBezTo>
                    <a:pt x="8709" y="6714"/>
                    <a:pt x="8646" y="6682"/>
                    <a:pt x="8551" y="6651"/>
                  </a:cubicBezTo>
                  <a:cubicBezTo>
                    <a:pt x="8266" y="6492"/>
                    <a:pt x="7918" y="6366"/>
                    <a:pt x="7664" y="6144"/>
                  </a:cubicBezTo>
                  <a:cubicBezTo>
                    <a:pt x="7538" y="6049"/>
                    <a:pt x="7411" y="5985"/>
                    <a:pt x="7316" y="5890"/>
                  </a:cubicBezTo>
                  <a:cubicBezTo>
                    <a:pt x="7031" y="5700"/>
                    <a:pt x="6746" y="5510"/>
                    <a:pt x="6461" y="5415"/>
                  </a:cubicBezTo>
                  <a:cubicBezTo>
                    <a:pt x="6176" y="5320"/>
                    <a:pt x="5859" y="5289"/>
                    <a:pt x="5637" y="5099"/>
                  </a:cubicBezTo>
                  <a:cubicBezTo>
                    <a:pt x="5416" y="4940"/>
                    <a:pt x="5257" y="4655"/>
                    <a:pt x="5131" y="4402"/>
                  </a:cubicBezTo>
                  <a:cubicBezTo>
                    <a:pt x="4592" y="3167"/>
                    <a:pt x="3832" y="1457"/>
                    <a:pt x="3484" y="32"/>
                  </a:cubicBezTo>
                  <a:lnTo>
                    <a:pt x="0" y="0"/>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3134250" y="2199675"/>
              <a:ext cx="38025" cy="31975"/>
            </a:xfrm>
            <a:custGeom>
              <a:avLst/>
              <a:gdLst/>
              <a:ahLst/>
              <a:cxnLst/>
              <a:rect l="l" t="t" r="r" b="b"/>
              <a:pathLst>
                <a:path w="1521" h="1279" extrusionOk="0">
                  <a:moveTo>
                    <a:pt x="905" y="1"/>
                  </a:moveTo>
                  <a:cubicBezTo>
                    <a:pt x="721" y="1"/>
                    <a:pt x="535" y="57"/>
                    <a:pt x="380" y="170"/>
                  </a:cubicBezTo>
                  <a:cubicBezTo>
                    <a:pt x="32" y="455"/>
                    <a:pt x="0" y="962"/>
                    <a:pt x="285" y="1278"/>
                  </a:cubicBezTo>
                  <a:lnTo>
                    <a:pt x="1521" y="265"/>
                  </a:lnTo>
                  <a:cubicBezTo>
                    <a:pt x="1362" y="89"/>
                    <a:pt x="1135" y="1"/>
                    <a:pt x="905"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2884725" y="2111200"/>
              <a:ext cx="298625" cy="321550"/>
            </a:xfrm>
            <a:custGeom>
              <a:avLst/>
              <a:gdLst/>
              <a:ahLst/>
              <a:cxnLst/>
              <a:rect l="l" t="t" r="r" b="b"/>
              <a:pathLst>
                <a:path w="11945" h="12862" extrusionOk="0">
                  <a:moveTo>
                    <a:pt x="1931" y="0"/>
                  </a:moveTo>
                  <a:cubicBezTo>
                    <a:pt x="1394" y="0"/>
                    <a:pt x="1290" y="1980"/>
                    <a:pt x="2033" y="2537"/>
                  </a:cubicBezTo>
                  <a:cubicBezTo>
                    <a:pt x="2033" y="2537"/>
                    <a:pt x="1272" y="2252"/>
                    <a:pt x="576" y="1587"/>
                  </a:cubicBezTo>
                  <a:cubicBezTo>
                    <a:pt x="534" y="1545"/>
                    <a:pt x="494" y="1526"/>
                    <a:pt x="457" y="1526"/>
                  </a:cubicBezTo>
                  <a:cubicBezTo>
                    <a:pt x="77" y="1526"/>
                    <a:pt x="0" y="3594"/>
                    <a:pt x="924" y="4374"/>
                  </a:cubicBezTo>
                  <a:cubicBezTo>
                    <a:pt x="924" y="4374"/>
                    <a:pt x="69" y="4881"/>
                    <a:pt x="164" y="6147"/>
                  </a:cubicBezTo>
                  <a:cubicBezTo>
                    <a:pt x="291" y="7414"/>
                    <a:pt x="1209" y="7984"/>
                    <a:pt x="1811" y="8111"/>
                  </a:cubicBezTo>
                  <a:lnTo>
                    <a:pt x="8271" y="12861"/>
                  </a:lnTo>
                  <a:cubicBezTo>
                    <a:pt x="8271" y="12069"/>
                    <a:pt x="10076" y="10929"/>
                    <a:pt x="10995" y="9283"/>
                  </a:cubicBezTo>
                  <a:cubicBezTo>
                    <a:pt x="11945" y="7667"/>
                    <a:pt x="11470" y="4976"/>
                    <a:pt x="10203" y="4564"/>
                  </a:cubicBezTo>
                  <a:cubicBezTo>
                    <a:pt x="10203" y="4564"/>
                    <a:pt x="10171" y="2125"/>
                    <a:pt x="6878" y="1492"/>
                  </a:cubicBezTo>
                  <a:cubicBezTo>
                    <a:pt x="3584" y="827"/>
                    <a:pt x="2571" y="99"/>
                    <a:pt x="1969" y="4"/>
                  </a:cubicBezTo>
                  <a:cubicBezTo>
                    <a:pt x="1956" y="1"/>
                    <a:pt x="1944" y="0"/>
                    <a:pt x="193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2912575" y="2203900"/>
              <a:ext cx="237525" cy="297875"/>
            </a:xfrm>
            <a:custGeom>
              <a:avLst/>
              <a:gdLst/>
              <a:ahLst/>
              <a:cxnLst/>
              <a:rect l="l" t="t" r="r" b="b"/>
              <a:pathLst>
                <a:path w="9501" h="11915" extrusionOk="0">
                  <a:moveTo>
                    <a:pt x="1552" y="1"/>
                  </a:moveTo>
                  <a:cubicBezTo>
                    <a:pt x="760" y="349"/>
                    <a:pt x="0" y="1553"/>
                    <a:pt x="0" y="4941"/>
                  </a:cubicBezTo>
                  <a:cubicBezTo>
                    <a:pt x="0" y="7823"/>
                    <a:pt x="887" y="8551"/>
                    <a:pt x="1330" y="8773"/>
                  </a:cubicBezTo>
                  <a:cubicBezTo>
                    <a:pt x="1519" y="8861"/>
                    <a:pt x="1767" y="8894"/>
                    <a:pt x="2052" y="8894"/>
                  </a:cubicBezTo>
                  <a:cubicBezTo>
                    <a:pt x="2484" y="8894"/>
                    <a:pt x="3000" y="8818"/>
                    <a:pt x="3515" y="8741"/>
                  </a:cubicBezTo>
                  <a:lnTo>
                    <a:pt x="3515" y="10388"/>
                  </a:lnTo>
                  <a:cubicBezTo>
                    <a:pt x="3515" y="10388"/>
                    <a:pt x="2850" y="11022"/>
                    <a:pt x="3072" y="11402"/>
                  </a:cubicBezTo>
                  <a:cubicBezTo>
                    <a:pt x="3226" y="11666"/>
                    <a:pt x="3670" y="11914"/>
                    <a:pt x="4362" y="11914"/>
                  </a:cubicBezTo>
                  <a:cubicBezTo>
                    <a:pt x="4667" y="11914"/>
                    <a:pt x="5019" y="11866"/>
                    <a:pt x="5416" y="11750"/>
                  </a:cubicBezTo>
                  <a:cubicBezTo>
                    <a:pt x="6841" y="11275"/>
                    <a:pt x="7157" y="10293"/>
                    <a:pt x="7157" y="10293"/>
                  </a:cubicBezTo>
                  <a:lnTo>
                    <a:pt x="7221" y="6715"/>
                  </a:lnTo>
                  <a:cubicBezTo>
                    <a:pt x="7221" y="6715"/>
                    <a:pt x="7376" y="6880"/>
                    <a:pt x="7668" y="6880"/>
                  </a:cubicBezTo>
                  <a:cubicBezTo>
                    <a:pt x="7888" y="6880"/>
                    <a:pt x="8184" y="6787"/>
                    <a:pt x="8551" y="6461"/>
                  </a:cubicBezTo>
                  <a:cubicBezTo>
                    <a:pt x="9247" y="5860"/>
                    <a:pt x="9501" y="4783"/>
                    <a:pt x="8994" y="4213"/>
                  </a:cubicBezTo>
                  <a:cubicBezTo>
                    <a:pt x="8721" y="3908"/>
                    <a:pt x="8408" y="3750"/>
                    <a:pt x="8087" y="3750"/>
                  </a:cubicBezTo>
                  <a:cubicBezTo>
                    <a:pt x="7774" y="3750"/>
                    <a:pt x="7454" y="3900"/>
                    <a:pt x="7157" y="4213"/>
                  </a:cubicBezTo>
                  <a:lnTo>
                    <a:pt x="6967" y="3769"/>
                  </a:lnTo>
                  <a:cubicBezTo>
                    <a:pt x="6461" y="3674"/>
                    <a:pt x="4972" y="3833"/>
                    <a:pt x="4180" y="3326"/>
                  </a:cubicBezTo>
                  <a:cubicBezTo>
                    <a:pt x="2439" y="2249"/>
                    <a:pt x="1710" y="1109"/>
                    <a:pt x="1552" y="1"/>
                  </a:cubicBez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2951350" y="2203900"/>
              <a:ext cx="140175" cy="98025"/>
            </a:xfrm>
            <a:custGeom>
              <a:avLst/>
              <a:gdLst/>
              <a:ahLst/>
              <a:cxnLst/>
              <a:rect l="l" t="t" r="r" b="b"/>
              <a:pathLst>
                <a:path w="5607" h="3921" extrusionOk="0">
                  <a:moveTo>
                    <a:pt x="1" y="1"/>
                  </a:moveTo>
                  <a:cubicBezTo>
                    <a:pt x="1" y="1"/>
                    <a:pt x="1" y="1806"/>
                    <a:pt x="2028" y="3104"/>
                  </a:cubicBezTo>
                  <a:cubicBezTo>
                    <a:pt x="3002" y="3754"/>
                    <a:pt x="3878" y="3920"/>
                    <a:pt x="4520" y="3920"/>
                  </a:cubicBezTo>
                  <a:cubicBezTo>
                    <a:pt x="5192" y="3920"/>
                    <a:pt x="5606" y="3738"/>
                    <a:pt x="5606" y="3738"/>
                  </a:cubicBezTo>
                  <a:cubicBezTo>
                    <a:pt x="1901" y="2534"/>
                    <a:pt x="1" y="1"/>
                    <a:pt x="1"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3071700" y="2297325"/>
              <a:ext cx="19825" cy="40400"/>
            </a:xfrm>
            <a:custGeom>
              <a:avLst/>
              <a:gdLst/>
              <a:ahLst/>
              <a:cxnLst/>
              <a:rect l="l" t="t" r="r" b="b"/>
              <a:pathLst>
                <a:path w="793" h="1616" extrusionOk="0">
                  <a:moveTo>
                    <a:pt x="792" y="1"/>
                  </a:moveTo>
                  <a:cubicBezTo>
                    <a:pt x="349" y="32"/>
                    <a:pt x="1" y="412"/>
                    <a:pt x="1" y="856"/>
                  </a:cubicBezTo>
                  <a:cubicBezTo>
                    <a:pt x="1" y="1268"/>
                    <a:pt x="349" y="1616"/>
                    <a:pt x="792" y="1616"/>
                  </a:cubicBezTo>
                  <a:lnTo>
                    <a:pt x="792"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2929975" y="2293375"/>
              <a:ext cx="19025" cy="19900"/>
            </a:xfrm>
            <a:custGeom>
              <a:avLst/>
              <a:gdLst/>
              <a:ahLst/>
              <a:cxnLst/>
              <a:rect l="l" t="t" r="r" b="b"/>
              <a:pathLst>
                <a:path w="761" h="796" extrusionOk="0">
                  <a:moveTo>
                    <a:pt x="381" y="0"/>
                  </a:moveTo>
                  <a:cubicBezTo>
                    <a:pt x="159" y="0"/>
                    <a:pt x="1" y="190"/>
                    <a:pt x="1" y="412"/>
                  </a:cubicBezTo>
                  <a:cubicBezTo>
                    <a:pt x="1" y="617"/>
                    <a:pt x="164" y="796"/>
                    <a:pt x="364" y="796"/>
                  </a:cubicBezTo>
                  <a:cubicBezTo>
                    <a:pt x="380" y="796"/>
                    <a:pt x="396" y="794"/>
                    <a:pt x="413" y="792"/>
                  </a:cubicBezTo>
                  <a:cubicBezTo>
                    <a:pt x="603" y="792"/>
                    <a:pt x="761" y="602"/>
                    <a:pt x="761" y="412"/>
                  </a:cubicBezTo>
                  <a:cubicBezTo>
                    <a:pt x="761" y="190"/>
                    <a:pt x="571" y="0"/>
                    <a:pt x="38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3004400" y="2297325"/>
              <a:ext cx="21400" cy="21400"/>
            </a:xfrm>
            <a:custGeom>
              <a:avLst/>
              <a:gdLst/>
              <a:ahLst/>
              <a:cxnLst/>
              <a:rect l="l" t="t" r="r" b="b"/>
              <a:pathLst>
                <a:path w="856" h="856" extrusionOk="0">
                  <a:moveTo>
                    <a:pt x="412" y="1"/>
                  </a:moveTo>
                  <a:cubicBezTo>
                    <a:pt x="191" y="1"/>
                    <a:pt x="1" y="191"/>
                    <a:pt x="32" y="444"/>
                  </a:cubicBezTo>
                  <a:cubicBezTo>
                    <a:pt x="32" y="666"/>
                    <a:pt x="222" y="856"/>
                    <a:pt x="444" y="856"/>
                  </a:cubicBezTo>
                  <a:cubicBezTo>
                    <a:pt x="666" y="856"/>
                    <a:pt x="856" y="634"/>
                    <a:pt x="824" y="412"/>
                  </a:cubicBezTo>
                  <a:cubicBezTo>
                    <a:pt x="824" y="191"/>
                    <a:pt x="634" y="1"/>
                    <a:pt x="41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2981450" y="2363050"/>
              <a:ext cx="33275" cy="21950"/>
            </a:xfrm>
            <a:custGeom>
              <a:avLst/>
              <a:gdLst/>
              <a:ahLst/>
              <a:cxnLst/>
              <a:rect l="l" t="t" r="r" b="b"/>
              <a:pathLst>
                <a:path w="1331" h="878" extrusionOk="0">
                  <a:moveTo>
                    <a:pt x="1204" y="0"/>
                  </a:moveTo>
                  <a:lnTo>
                    <a:pt x="0" y="380"/>
                  </a:lnTo>
                  <a:cubicBezTo>
                    <a:pt x="80" y="674"/>
                    <a:pt x="340" y="877"/>
                    <a:pt x="610" y="877"/>
                  </a:cubicBezTo>
                  <a:cubicBezTo>
                    <a:pt x="660" y="877"/>
                    <a:pt x="711" y="870"/>
                    <a:pt x="760" y="855"/>
                  </a:cubicBezTo>
                  <a:cubicBezTo>
                    <a:pt x="1109" y="729"/>
                    <a:pt x="1330" y="349"/>
                    <a:pt x="1204" y="0"/>
                  </a:cubicBezTo>
                  <a:close/>
                </a:path>
              </a:pathLst>
            </a:custGeom>
            <a:solidFill>
              <a:srgbClr val="F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2922075" y="2267250"/>
              <a:ext cx="26150" cy="18225"/>
            </a:xfrm>
            <a:custGeom>
              <a:avLst/>
              <a:gdLst/>
              <a:ahLst/>
              <a:cxnLst/>
              <a:rect l="l" t="t" r="r" b="b"/>
              <a:pathLst>
                <a:path w="1046" h="729" extrusionOk="0">
                  <a:moveTo>
                    <a:pt x="558" y="1"/>
                  </a:moveTo>
                  <a:cubicBezTo>
                    <a:pt x="497" y="1"/>
                    <a:pt x="436" y="11"/>
                    <a:pt x="380" y="32"/>
                  </a:cubicBezTo>
                  <a:cubicBezTo>
                    <a:pt x="95" y="159"/>
                    <a:pt x="0" y="444"/>
                    <a:pt x="63" y="729"/>
                  </a:cubicBezTo>
                  <a:lnTo>
                    <a:pt x="1045" y="349"/>
                  </a:lnTo>
                  <a:cubicBezTo>
                    <a:pt x="996" y="127"/>
                    <a:pt x="774" y="1"/>
                    <a:pt x="558"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2941850" y="2295750"/>
              <a:ext cx="31700" cy="58600"/>
            </a:xfrm>
            <a:custGeom>
              <a:avLst/>
              <a:gdLst/>
              <a:ahLst/>
              <a:cxnLst/>
              <a:rect l="l" t="t" r="r" b="b"/>
              <a:pathLst>
                <a:path w="1268" h="2344" extrusionOk="0">
                  <a:moveTo>
                    <a:pt x="1236" y="0"/>
                  </a:moveTo>
                  <a:lnTo>
                    <a:pt x="1" y="2059"/>
                  </a:lnTo>
                  <a:lnTo>
                    <a:pt x="1268" y="2344"/>
                  </a:lnTo>
                  <a:lnTo>
                    <a:pt x="1236" y="0"/>
                  </a:lnTo>
                  <a:close/>
                </a:path>
              </a:pathLst>
            </a:custGeom>
            <a:solidFill>
              <a:srgbClr val="F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2999650" y="2388375"/>
              <a:ext cx="76025" cy="48325"/>
            </a:xfrm>
            <a:custGeom>
              <a:avLst/>
              <a:gdLst/>
              <a:ahLst/>
              <a:cxnLst/>
              <a:rect l="l" t="t" r="r" b="b"/>
              <a:pathLst>
                <a:path w="3041" h="1933" extrusionOk="0">
                  <a:moveTo>
                    <a:pt x="3041" y="1"/>
                  </a:moveTo>
                  <a:cubicBezTo>
                    <a:pt x="2756" y="761"/>
                    <a:pt x="919" y="1267"/>
                    <a:pt x="32" y="1362"/>
                  </a:cubicBezTo>
                  <a:lnTo>
                    <a:pt x="1" y="1932"/>
                  </a:lnTo>
                  <a:cubicBezTo>
                    <a:pt x="1" y="1932"/>
                    <a:pt x="1838" y="1426"/>
                    <a:pt x="2376" y="951"/>
                  </a:cubicBezTo>
                  <a:cubicBezTo>
                    <a:pt x="2946" y="476"/>
                    <a:pt x="3041" y="1"/>
                    <a:pt x="3041" y="1"/>
                  </a:cubicBezTo>
                  <a:close/>
                </a:path>
              </a:pathLst>
            </a:custGeom>
            <a:solidFill>
              <a:srgbClr val="F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1978325" y="2043975"/>
              <a:ext cx="413300" cy="482175"/>
            </a:xfrm>
            <a:custGeom>
              <a:avLst/>
              <a:gdLst/>
              <a:ahLst/>
              <a:cxnLst/>
              <a:rect l="l" t="t" r="r" b="b"/>
              <a:pathLst>
                <a:path w="16532" h="19287" extrusionOk="0">
                  <a:moveTo>
                    <a:pt x="10230" y="1"/>
                  </a:moveTo>
                  <a:cubicBezTo>
                    <a:pt x="7063" y="1"/>
                    <a:pt x="4498" y="2566"/>
                    <a:pt x="4498" y="5733"/>
                  </a:cubicBezTo>
                  <a:cubicBezTo>
                    <a:pt x="4498" y="6239"/>
                    <a:pt x="4498" y="6715"/>
                    <a:pt x="4498" y="7221"/>
                  </a:cubicBezTo>
                  <a:cubicBezTo>
                    <a:pt x="4529" y="8013"/>
                    <a:pt x="4244" y="8456"/>
                    <a:pt x="3833" y="8773"/>
                  </a:cubicBezTo>
                  <a:cubicBezTo>
                    <a:pt x="3326" y="9121"/>
                    <a:pt x="2756" y="9406"/>
                    <a:pt x="2249" y="9786"/>
                  </a:cubicBezTo>
                  <a:cubicBezTo>
                    <a:pt x="1267" y="10483"/>
                    <a:pt x="951" y="11940"/>
                    <a:pt x="1552" y="12985"/>
                  </a:cubicBezTo>
                  <a:cubicBezTo>
                    <a:pt x="1711" y="13302"/>
                    <a:pt x="1901" y="13587"/>
                    <a:pt x="1742" y="13935"/>
                  </a:cubicBezTo>
                  <a:cubicBezTo>
                    <a:pt x="1647" y="14125"/>
                    <a:pt x="1489" y="14283"/>
                    <a:pt x="1299" y="14378"/>
                  </a:cubicBezTo>
                  <a:cubicBezTo>
                    <a:pt x="1141" y="14505"/>
                    <a:pt x="951" y="14632"/>
                    <a:pt x="792" y="14758"/>
                  </a:cubicBezTo>
                  <a:cubicBezTo>
                    <a:pt x="254" y="15233"/>
                    <a:pt x="1" y="15994"/>
                    <a:pt x="127" y="16690"/>
                  </a:cubicBezTo>
                  <a:cubicBezTo>
                    <a:pt x="317" y="17545"/>
                    <a:pt x="919" y="18052"/>
                    <a:pt x="1647" y="18400"/>
                  </a:cubicBezTo>
                  <a:cubicBezTo>
                    <a:pt x="2866" y="19010"/>
                    <a:pt x="4240" y="19287"/>
                    <a:pt x="5603" y="19287"/>
                  </a:cubicBezTo>
                  <a:cubicBezTo>
                    <a:pt x="5868" y="19287"/>
                    <a:pt x="6134" y="19276"/>
                    <a:pt x="6398" y="19255"/>
                  </a:cubicBezTo>
                  <a:cubicBezTo>
                    <a:pt x="8013" y="19160"/>
                    <a:pt x="9311" y="18622"/>
                    <a:pt x="10768" y="17894"/>
                  </a:cubicBezTo>
                  <a:cubicBezTo>
                    <a:pt x="12225" y="17134"/>
                    <a:pt x="13302" y="16089"/>
                    <a:pt x="14252" y="14727"/>
                  </a:cubicBezTo>
                  <a:cubicBezTo>
                    <a:pt x="14695" y="14062"/>
                    <a:pt x="15107" y="13333"/>
                    <a:pt x="15265" y="12542"/>
                  </a:cubicBezTo>
                  <a:cubicBezTo>
                    <a:pt x="15392" y="11687"/>
                    <a:pt x="15423" y="10895"/>
                    <a:pt x="15423" y="10135"/>
                  </a:cubicBezTo>
                  <a:cubicBezTo>
                    <a:pt x="15423" y="9343"/>
                    <a:pt x="15392" y="7443"/>
                    <a:pt x="15392" y="6113"/>
                  </a:cubicBezTo>
                  <a:cubicBezTo>
                    <a:pt x="15392" y="5986"/>
                    <a:pt x="15392" y="5859"/>
                    <a:pt x="15392" y="5733"/>
                  </a:cubicBezTo>
                  <a:lnTo>
                    <a:pt x="15392" y="5638"/>
                  </a:lnTo>
                  <a:cubicBezTo>
                    <a:pt x="15867" y="5068"/>
                    <a:pt x="16532" y="3928"/>
                    <a:pt x="15835" y="2439"/>
                  </a:cubicBezTo>
                  <a:cubicBezTo>
                    <a:pt x="15174" y="990"/>
                    <a:pt x="13819" y="847"/>
                    <a:pt x="13310" y="847"/>
                  </a:cubicBezTo>
                  <a:cubicBezTo>
                    <a:pt x="13185" y="847"/>
                    <a:pt x="13112" y="856"/>
                    <a:pt x="13112" y="856"/>
                  </a:cubicBezTo>
                  <a:cubicBezTo>
                    <a:pt x="12320" y="317"/>
                    <a:pt x="11370" y="1"/>
                    <a:pt x="1023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2300550" y="2361450"/>
              <a:ext cx="188475" cy="315150"/>
            </a:xfrm>
            <a:custGeom>
              <a:avLst/>
              <a:gdLst/>
              <a:ahLst/>
              <a:cxnLst/>
              <a:rect l="l" t="t" r="r" b="b"/>
              <a:pathLst>
                <a:path w="7539" h="12606" extrusionOk="0">
                  <a:moveTo>
                    <a:pt x="33" y="1"/>
                  </a:moveTo>
                  <a:lnTo>
                    <a:pt x="1" y="4466"/>
                  </a:lnTo>
                  <a:lnTo>
                    <a:pt x="4055" y="12605"/>
                  </a:lnTo>
                  <a:lnTo>
                    <a:pt x="7538" y="12605"/>
                  </a:lnTo>
                  <a:cubicBezTo>
                    <a:pt x="7538" y="12605"/>
                    <a:pt x="3833" y="2756"/>
                    <a:pt x="3073" y="1426"/>
                  </a:cubicBezTo>
                  <a:cubicBezTo>
                    <a:pt x="2281" y="64"/>
                    <a:pt x="951" y="96"/>
                    <a:pt x="33" y="1"/>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2037700" y="3738275"/>
              <a:ext cx="88700" cy="200200"/>
            </a:xfrm>
            <a:custGeom>
              <a:avLst/>
              <a:gdLst/>
              <a:ahLst/>
              <a:cxnLst/>
              <a:rect l="l" t="t" r="r" b="b"/>
              <a:pathLst>
                <a:path w="3548" h="8008" extrusionOk="0">
                  <a:moveTo>
                    <a:pt x="539" y="0"/>
                  </a:moveTo>
                  <a:cubicBezTo>
                    <a:pt x="476" y="412"/>
                    <a:pt x="349" y="919"/>
                    <a:pt x="317" y="2090"/>
                  </a:cubicBezTo>
                  <a:cubicBezTo>
                    <a:pt x="317" y="3389"/>
                    <a:pt x="64" y="3832"/>
                    <a:pt x="32" y="4877"/>
                  </a:cubicBezTo>
                  <a:cubicBezTo>
                    <a:pt x="1" y="6112"/>
                    <a:pt x="222" y="6556"/>
                    <a:pt x="698" y="7221"/>
                  </a:cubicBezTo>
                  <a:cubicBezTo>
                    <a:pt x="1002" y="7620"/>
                    <a:pt x="1579" y="8007"/>
                    <a:pt x="2109" y="8007"/>
                  </a:cubicBezTo>
                  <a:cubicBezTo>
                    <a:pt x="2462" y="8007"/>
                    <a:pt x="2794" y="7835"/>
                    <a:pt x="3009" y="7379"/>
                  </a:cubicBezTo>
                  <a:cubicBezTo>
                    <a:pt x="3548" y="6207"/>
                    <a:pt x="3484" y="5479"/>
                    <a:pt x="3294" y="4307"/>
                  </a:cubicBezTo>
                  <a:cubicBezTo>
                    <a:pt x="3136" y="3072"/>
                    <a:pt x="3104" y="2407"/>
                    <a:pt x="3009" y="1489"/>
                  </a:cubicBezTo>
                  <a:cubicBezTo>
                    <a:pt x="2914" y="665"/>
                    <a:pt x="2788" y="32"/>
                    <a:pt x="2788" y="32"/>
                  </a:cubicBezTo>
                  <a:lnTo>
                    <a:pt x="539"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2036125" y="3484125"/>
              <a:ext cx="106125" cy="404425"/>
            </a:xfrm>
            <a:custGeom>
              <a:avLst/>
              <a:gdLst/>
              <a:ahLst/>
              <a:cxnLst/>
              <a:rect l="l" t="t" r="r" b="b"/>
              <a:pathLst>
                <a:path w="4245" h="16177" extrusionOk="0">
                  <a:moveTo>
                    <a:pt x="0" y="0"/>
                  </a:moveTo>
                  <a:cubicBezTo>
                    <a:pt x="64" y="2819"/>
                    <a:pt x="507" y="7506"/>
                    <a:pt x="602" y="10166"/>
                  </a:cubicBezTo>
                  <a:cubicBezTo>
                    <a:pt x="602" y="10673"/>
                    <a:pt x="571" y="14030"/>
                    <a:pt x="761" y="15043"/>
                  </a:cubicBezTo>
                  <a:cubicBezTo>
                    <a:pt x="909" y="15849"/>
                    <a:pt x="1475" y="16177"/>
                    <a:pt x="1999" y="16177"/>
                  </a:cubicBezTo>
                  <a:cubicBezTo>
                    <a:pt x="2484" y="16177"/>
                    <a:pt x="2932" y="15896"/>
                    <a:pt x="2977" y="15455"/>
                  </a:cubicBezTo>
                  <a:cubicBezTo>
                    <a:pt x="3072" y="14536"/>
                    <a:pt x="2851" y="10610"/>
                    <a:pt x="2851" y="10198"/>
                  </a:cubicBezTo>
                  <a:cubicBezTo>
                    <a:pt x="2851" y="8519"/>
                    <a:pt x="3642" y="4086"/>
                    <a:pt x="4054" y="1046"/>
                  </a:cubicBezTo>
                  <a:cubicBezTo>
                    <a:pt x="4086" y="887"/>
                    <a:pt x="4212" y="222"/>
                    <a:pt x="4244" y="95"/>
                  </a:cubicBezTo>
                  <a:lnTo>
                    <a:pt x="0" y="0"/>
                  </a:ln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2281550" y="3683625"/>
              <a:ext cx="220125" cy="152050"/>
            </a:xfrm>
            <a:custGeom>
              <a:avLst/>
              <a:gdLst/>
              <a:ahLst/>
              <a:cxnLst/>
              <a:rect l="l" t="t" r="r" b="b"/>
              <a:pathLst>
                <a:path w="8805" h="6082" extrusionOk="0">
                  <a:moveTo>
                    <a:pt x="634" y="1"/>
                  </a:moveTo>
                  <a:cubicBezTo>
                    <a:pt x="634" y="1"/>
                    <a:pt x="413" y="1"/>
                    <a:pt x="381" y="191"/>
                  </a:cubicBezTo>
                  <a:cubicBezTo>
                    <a:pt x="318" y="381"/>
                    <a:pt x="318" y="729"/>
                    <a:pt x="223" y="1078"/>
                  </a:cubicBezTo>
                  <a:cubicBezTo>
                    <a:pt x="96" y="1553"/>
                    <a:pt x="1" y="2344"/>
                    <a:pt x="96" y="2756"/>
                  </a:cubicBezTo>
                  <a:cubicBezTo>
                    <a:pt x="159" y="3136"/>
                    <a:pt x="1046" y="3738"/>
                    <a:pt x="1679" y="3833"/>
                  </a:cubicBezTo>
                  <a:cubicBezTo>
                    <a:pt x="2281" y="3928"/>
                    <a:pt x="3136" y="4530"/>
                    <a:pt x="3643" y="5005"/>
                  </a:cubicBezTo>
                  <a:cubicBezTo>
                    <a:pt x="4213" y="5543"/>
                    <a:pt x="5511" y="6081"/>
                    <a:pt x="6366" y="6081"/>
                  </a:cubicBezTo>
                  <a:cubicBezTo>
                    <a:pt x="7380" y="6050"/>
                    <a:pt x="8108" y="5733"/>
                    <a:pt x="8457" y="5163"/>
                  </a:cubicBezTo>
                  <a:cubicBezTo>
                    <a:pt x="8805" y="4593"/>
                    <a:pt x="8140" y="4561"/>
                    <a:pt x="6968" y="3801"/>
                  </a:cubicBezTo>
                  <a:cubicBezTo>
                    <a:pt x="6683" y="3611"/>
                    <a:pt x="6398" y="3421"/>
                    <a:pt x="6050" y="3200"/>
                  </a:cubicBezTo>
                  <a:cubicBezTo>
                    <a:pt x="4181" y="1996"/>
                    <a:pt x="3516" y="1331"/>
                    <a:pt x="2978" y="128"/>
                  </a:cubicBezTo>
                  <a:lnTo>
                    <a:pt x="634"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2276025" y="3484125"/>
              <a:ext cx="179750" cy="301675"/>
            </a:xfrm>
            <a:custGeom>
              <a:avLst/>
              <a:gdLst/>
              <a:ahLst/>
              <a:cxnLst/>
              <a:rect l="l" t="t" r="r" b="b"/>
              <a:pathLst>
                <a:path w="7190" h="12067" extrusionOk="0">
                  <a:moveTo>
                    <a:pt x="3642" y="0"/>
                  </a:moveTo>
                  <a:lnTo>
                    <a:pt x="0" y="412"/>
                  </a:lnTo>
                  <a:cubicBezTo>
                    <a:pt x="855" y="5542"/>
                    <a:pt x="950" y="7284"/>
                    <a:pt x="824" y="8044"/>
                  </a:cubicBezTo>
                  <a:cubicBezTo>
                    <a:pt x="824" y="8044"/>
                    <a:pt x="824" y="8108"/>
                    <a:pt x="824" y="8234"/>
                  </a:cubicBezTo>
                  <a:cubicBezTo>
                    <a:pt x="824" y="9248"/>
                    <a:pt x="1932" y="9786"/>
                    <a:pt x="2819" y="10451"/>
                  </a:cubicBezTo>
                  <a:cubicBezTo>
                    <a:pt x="3167" y="10705"/>
                    <a:pt x="4054" y="11496"/>
                    <a:pt x="5099" y="11876"/>
                  </a:cubicBezTo>
                  <a:cubicBezTo>
                    <a:pt x="5431" y="11987"/>
                    <a:pt x="5914" y="12066"/>
                    <a:pt x="6334" y="12066"/>
                  </a:cubicBezTo>
                  <a:cubicBezTo>
                    <a:pt x="6754" y="12066"/>
                    <a:pt x="7110" y="11987"/>
                    <a:pt x="7189" y="11781"/>
                  </a:cubicBezTo>
                  <a:cubicBezTo>
                    <a:pt x="6112" y="10958"/>
                    <a:pt x="4656" y="9881"/>
                    <a:pt x="3800" y="8963"/>
                  </a:cubicBezTo>
                  <a:cubicBezTo>
                    <a:pt x="3420" y="8519"/>
                    <a:pt x="3262" y="8171"/>
                    <a:pt x="3230" y="7316"/>
                  </a:cubicBezTo>
                  <a:cubicBezTo>
                    <a:pt x="3199" y="6429"/>
                    <a:pt x="3642" y="1"/>
                    <a:pt x="3642" y="0"/>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2022675" y="2762075"/>
              <a:ext cx="378450" cy="953925"/>
            </a:xfrm>
            <a:custGeom>
              <a:avLst/>
              <a:gdLst/>
              <a:ahLst/>
              <a:cxnLst/>
              <a:rect l="l" t="t" r="r" b="b"/>
              <a:pathLst>
                <a:path w="15138" h="38157" extrusionOk="0">
                  <a:moveTo>
                    <a:pt x="1267" y="0"/>
                  </a:moveTo>
                  <a:lnTo>
                    <a:pt x="1267" y="0"/>
                  </a:lnTo>
                  <a:cubicBezTo>
                    <a:pt x="0" y="5669"/>
                    <a:pt x="1615" y="19223"/>
                    <a:pt x="1615" y="19223"/>
                  </a:cubicBezTo>
                  <a:cubicBezTo>
                    <a:pt x="1552" y="19920"/>
                    <a:pt x="728" y="21282"/>
                    <a:pt x="443" y="24385"/>
                  </a:cubicBezTo>
                  <a:cubicBezTo>
                    <a:pt x="95" y="28027"/>
                    <a:pt x="1109" y="37813"/>
                    <a:pt x="1109" y="37813"/>
                  </a:cubicBezTo>
                  <a:cubicBezTo>
                    <a:pt x="1109" y="37813"/>
                    <a:pt x="1556" y="38156"/>
                    <a:pt x="2288" y="38156"/>
                  </a:cubicBezTo>
                  <a:cubicBezTo>
                    <a:pt x="2622" y="38156"/>
                    <a:pt x="3015" y="38085"/>
                    <a:pt x="3452" y="37876"/>
                  </a:cubicBezTo>
                  <a:cubicBezTo>
                    <a:pt x="3452" y="37876"/>
                    <a:pt x="6017" y="23499"/>
                    <a:pt x="6461" y="19857"/>
                  </a:cubicBezTo>
                  <a:cubicBezTo>
                    <a:pt x="6872" y="16690"/>
                    <a:pt x="7981" y="9058"/>
                    <a:pt x="7981" y="9058"/>
                  </a:cubicBezTo>
                  <a:lnTo>
                    <a:pt x="9817" y="19857"/>
                  </a:lnTo>
                  <a:cubicBezTo>
                    <a:pt x="9817" y="19857"/>
                    <a:pt x="9247" y="21630"/>
                    <a:pt x="9121" y="22992"/>
                  </a:cubicBezTo>
                  <a:cubicBezTo>
                    <a:pt x="8931" y="25114"/>
                    <a:pt x="10989" y="35818"/>
                    <a:pt x="10989" y="35818"/>
                  </a:cubicBezTo>
                  <a:cubicBezTo>
                    <a:pt x="10989" y="35818"/>
                    <a:pt x="11409" y="36048"/>
                    <a:pt x="12089" y="36048"/>
                  </a:cubicBezTo>
                  <a:cubicBezTo>
                    <a:pt x="12449" y="36048"/>
                    <a:pt x="12882" y="35984"/>
                    <a:pt x="13364" y="35786"/>
                  </a:cubicBezTo>
                  <a:cubicBezTo>
                    <a:pt x="13364" y="35786"/>
                    <a:pt x="14695" y="22010"/>
                    <a:pt x="14885" y="19445"/>
                  </a:cubicBezTo>
                  <a:cubicBezTo>
                    <a:pt x="15138" y="15993"/>
                    <a:pt x="14473" y="5226"/>
                    <a:pt x="14124" y="222"/>
                  </a:cubicBezTo>
                  <a:lnTo>
                    <a:pt x="1267"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2222175" y="2869750"/>
              <a:ext cx="110875" cy="361850"/>
            </a:xfrm>
            <a:custGeom>
              <a:avLst/>
              <a:gdLst/>
              <a:ahLst/>
              <a:cxnLst/>
              <a:rect l="l" t="t" r="r" b="b"/>
              <a:pathLst>
                <a:path w="4435" h="14474" extrusionOk="0">
                  <a:moveTo>
                    <a:pt x="4434" y="0"/>
                  </a:moveTo>
                  <a:lnTo>
                    <a:pt x="4434" y="0"/>
                  </a:lnTo>
                  <a:cubicBezTo>
                    <a:pt x="3199" y="1140"/>
                    <a:pt x="476" y="1520"/>
                    <a:pt x="476" y="1520"/>
                  </a:cubicBezTo>
                  <a:lnTo>
                    <a:pt x="1" y="4751"/>
                  </a:lnTo>
                  <a:lnTo>
                    <a:pt x="1647" y="14473"/>
                  </a:lnTo>
                  <a:lnTo>
                    <a:pt x="761" y="4941"/>
                  </a:lnTo>
                  <a:lnTo>
                    <a:pt x="1236" y="2027"/>
                  </a:lnTo>
                  <a:cubicBezTo>
                    <a:pt x="3516" y="1679"/>
                    <a:pt x="4434" y="1"/>
                    <a:pt x="443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2050375" y="2361450"/>
              <a:ext cx="337300" cy="453775"/>
            </a:xfrm>
            <a:custGeom>
              <a:avLst/>
              <a:gdLst/>
              <a:ahLst/>
              <a:cxnLst/>
              <a:rect l="l" t="t" r="r" b="b"/>
              <a:pathLst>
                <a:path w="13492" h="18151" extrusionOk="0">
                  <a:moveTo>
                    <a:pt x="8614" y="1"/>
                  </a:moveTo>
                  <a:lnTo>
                    <a:pt x="4814" y="128"/>
                  </a:lnTo>
                  <a:lnTo>
                    <a:pt x="2661" y="381"/>
                  </a:lnTo>
                  <a:cubicBezTo>
                    <a:pt x="4403" y="4213"/>
                    <a:pt x="1837" y="7348"/>
                    <a:pt x="1837" y="7348"/>
                  </a:cubicBezTo>
                  <a:lnTo>
                    <a:pt x="2756" y="11212"/>
                  </a:lnTo>
                  <a:cubicBezTo>
                    <a:pt x="2249" y="12098"/>
                    <a:pt x="856" y="13650"/>
                    <a:pt x="1" y="16500"/>
                  </a:cubicBezTo>
                  <a:cubicBezTo>
                    <a:pt x="584" y="17200"/>
                    <a:pt x="3493" y="18150"/>
                    <a:pt x="6818" y="18150"/>
                  </a:cubicBezTo>
                  <a:cubicBezTo>
                    <a:pt x="8910" y="18150"/>
                    <a:pt x="11167" y="17774"/>
                    <a:pt x="13111" y="16722"/>
                  </a:cubicBezTo>
                  <a:cubicBezTo>
                    <a:pt x="13111" y="16722"/>
                    <a:pt x="12225" y="9977"/>
                    <a:pt x="12066" y="8457"/>
                  </a:cubicBezTo>
                  <a:cubicBezTo>
                    <a:pt x="13492" y="5416"/>
                    <a:pt x="13111" y="4530"/>
                    <a:pt x="12700" y="3516"/>
                  </a:cubicBezTo>
                  <a:cubicBezTo>
                    <a:pt x="12098" y="1933"/>
                    <a:pt x="10641" y="571"/>
                    <a:pt x="10040"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2050375" y="2595025"/>
              <a:ext cx="224075" cy="221150"/>
            </a:xfrm>
            <a:custGeom>
              <a:avLst/>
              <a:gdLst/>
              <a:ahLst/>
              <a:cxnLst/>
              <a:rect l="l" t="t" r="r" b="b"/>
              <a:pathLst>
                <a:path w="8963" h="8846" extrusionOk="0">
                  <a:moveTo>
                    <a:pt x="2344" y="0"/>
                  </a:moveTo>
                  <a:lnTo>
                    <a:pt x="2756" y="1869"/>
                  </a:lnTo>
                  <a:cubicBezTo>
                    <a:pt x="2217" y="2724"/>
                    <a:pt x="856" y="4307"/>
                    <a:pt x="1" y="7157"/>
                  </a:cubicBezTo>
                  <a:cubicBezTo>
                    <a:pt x="594" y="7854"/>
                    <a:pt x="3502" y="8846"/>
                    <a:pt x="6735" y="8846"/>
                  </a:cubicBezTo>
                  <a:cubicBezTo>
                    <a:pt x="7468" y="8846"/>
                    <a:pt x="8219" y="8795"/>
                    <a:pt x="8963" y="8678"/>
                  </a:cubicBezTo>
                  <a:cubicBezTo>
                    <a:pt x="5384" y="8329"/>
                    <a:pt x="2534" y="5891"/>
                    <a:pt x="2977" y="4022"/>
                  </a:cubicBezTo>
                  <a:cubicBezTo>
                    <a:pt x="3231" y="3104"/>
                    <a:pt x="4846" y="2597"/>
                    <a:pt x="4244" y="2249"/>
                  </a:cubicBezTo>
                  <a:cubicBezTo>
                    <a:pt x="3674" y="1869"/>
                    <a:pt x="2407" y="190"/>
                    <a:pt x="2344"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1968825" y="2370950"/>
              <a:ext cx="186075" cy="305650"/>
            </a:xfrm>
            <a:custGeom>
              <a:avLst/>
              <a:gdLst/>
              <a:ahLst/>
              <a:cxnLst/>
              <a:rect l="l" t="t" r="r" b="b"/>
              <a:pathLst>
                <a:path w="7443" h="12226" extrusionOk="0">
                  <a:moveTo>
                    <a:pt x="5923" y="1"/>
                  </a:moveTo>
                  <a:lnTo>
                    <a:pt x="5923" y="1"/>
                  </a:lnTo>
                  <a:cubicBezTo>
                    <a:pt x="3358" y="64"/>
                    <a:pt x="3041" y="1299"/>
                    <a:pt x="2502" y="2756"/>
                  </a:cubicBezTo>
                  <a:cubicBezTo>
                    <a:pt x="1806" y="4815"/>
                    <a:pt x="476" y="9882"/>
                    <a:pt x="1" y="12225"/>
                  </a:cubicBezTo>
                  <a:lnTo>
                    <a:pt x="3864" y="12225"/>
                  </a:lnTo>
                  <a:lnTo>
                    <a:pt x="5099" y="6968"/>
                  </a:lnTo>
                  <a:cubicBezTo>
                    <a:pt x="7443" y="4815"/>
                    <a:pt x="6746" y="1078"/>
                    <a:pt x="5923" y="1"/>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2311650" y="2257750"/>
              <a:ext cx="72075" cy="72075"/>
            </a:xfrm>
            <a:custGeom>
              <a:avLst/>
              <a:gdLst/>
              <a:ahLst/>
              <a:cxnLst/>
              <a:rect l="l" t="t" r="r" b="b"/>
              <a:pathLst>
                <a:path w="2883" h="2883" extrusionOk="0">
                  <a:moveTo>
                    <a:pt x="1425" y="254"/>
                  </a:moveTo>
                  <a:cubicBezTo>
                    <a:pt x="2090" y="254"/>
                    <a:pt x="2629" y="792"/>
                    <a:pt x="2629" y="1457"/>
                  </a:cubicBezTo>
                  <a:cubicBezTo>
                    <a:pt x="2629" y="2090"/>
                    <a:pt x="2090" y="2629"/>
                    <a:pt x="1425" y="2629"/>
                  </a:cubicBezTo>
                  <a:cubicBezTo>
                    <a:pt x="792" y="2629"/>
                    <a:pt x="254" y="2090"/>
                    <a:pt x="254" y="1457"/>
                  </a:cubicBezTo>
                  <a:cubicBezTo>
                    <a:pt x="254" y="792"/>
                    <a:pt x="792" y="254"/>
                    <a:pt x="1425" y="254"/>
                  </a:cubicBezTo>
                  <a:close/>
                  <a:moveTo>
                    <a:pt x="1425" y="0"/>
                  </a:moveTo>
                  <a:cubicBezTo>
                    <a:pt x="634" y="0"/>
                    <a:pt x="0" y="634"/>
                    <a:pt x="0" y="1425"/>
                  </a:cubicBezTo>
                  <a:cubicBezTo>
                    <a:pt x="0" y="2249"/>
                    <a:pt x="634" y="2882"/>
                    <a:pt x="1425" y="2882"/>
                  </a:cubicBezTo>
                  <a:cubicBezTo>
                    <a:pt x="2249" y="2882"/>
                    <a:pt x="2882" y="2249"/>
                    <a:pt x="2882" y="1425"/>
                  </a:cubicBezTo>
                  <a:cubicBezTo>
                    <a:pt x="2882" y="634"/>
                    <a:pt x="2249" y="0"/>
                    <a:pt x="1425"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2112925" y="2109725"/>
              <a:ext cx="251000" cy="319175"/>
            </a:xfrm>
            <a:custGeom>
              <a:avLst/>
              <a:gdLst/>
              <a:ahLst/>
              <a:cxnLst/>
              <a:rect l="l" t="t" r="r" b="b"/>
              <a:pathLst>
                <a:path w="10040" h="12767" extrusionOk="0">
                  <a:moveTo>
                    <a:pt x="7230" y="0"/>
                  </a:moveTo>
                  <a:cubicBezTo>
                    <a:pt x="7035" y="0"/>
                    <a:pt x="6841" y="11"/>
                    <a:pt x="6651" y="31"/>
                  </a:cubicBezTo>
                  <a:cubicBezTo>
                    <a:pt x="5637" y="158"/>
                    <a:pt x="4656" y="664"/>
                    <a:pt x="3991" y="1456"/>
                  </a:cubicBezTo>
                  <a:cubicBezTo>
                    <a:pt x="3706" y="1804"/>
                    <a:pt x="3516" y="2216"/>
                    <a:pt x="3389" y="2628"/>
                  </a:cubicBezTo>
                  <a:cubicBezTo>
                    <a:pt x="3231" y="3198"/>
                    <a:pt x="3294" y="3800"/>
                    <a:pt x="3104" y="4338"/>
                  </a:cubicBezTo>
                  <a:cubicBezTo>
                    <a:pt x="3072" y="4401"/>
                    <a:pt x="3041" y="4465"/>
                    <a:pt x="3009" y="4496"/>
                  </a:cubicBezTo>
                  <a:cubicBezTo>
                    <a:pt x="2946" y="4560"/>
                    <a:pt x="2882" y="4591"/>
                    <a:pt x="2819" y="4591"/>
                  </a:cubicBezTo>
                  <a:cubicBezTo>
                    <a:pt x="2724" y="4560"/>
                    <a:pt x="2661" y="4496"/>
                    <a:pt x="2629" y="4401"/>
                  </a:cubicBezTo>
                  <a:cubicBezTo>
                    <a:pt x="2439" y="3990"/>
                    <a:pt x="2091" y="3673"/>
                    <a:pt x="1647" y="3546"/>
                  </a:cubicBezTo>
                  <a:cubicBezTo>
                    <a:pt x="1564" y="3525"/>
                    <a:pt x="1479" y="3515"/>
                    <a:pt x="1392" y="3515"/>
                  </a:cubicBezTo>
                  <a:cubicBezTo>
                    <a:pt x="1082" y="3515"/>
                    <a:pt x="762" y="3647"/>
                    <a:pt x="539" y="3895"/>
                  </a:cubicBezTo>
                  <a:cubicBezTo>
                    <a:pt x="0" y="4465"/>
                    <a:pt x="254" y="5510"/>
                    <a:pt x="982" y="6111"/>
                  </a:cubicBezTo>
                  <a:cubicBezTo>
                    <a:pt x="1353" y="6416"/>
                    <a:pt x="1657" y="6505"/>
                    <a:pt x="1886" y="6505"/>
                  </a:cubicBezTo>
                  <a:cubicBezTo>
                    <a:pt x="2204" y="6505"/>
                    <a:pt x="2376" y="6333"/>
                    <a:pt x="2376" y="6333"/>
                  </a:cubicBezTo>
                  <a:lnTo>
                    <a:pt x="2376" y="10197"/>
                  </a:lnTo>
                  <a:cubicBezTo>
                    <a:pt x="2376" y="10197"/>
                    <a:pt x="2977" y="11748"/>
                    <a:pt x="4624" y="12477"/>
                  </a:cubicBezTo>
                  <a:cubicBezTo>
                    <a:pt x="5031" y="12658"/>
                    <a:pt x="5681" y="12767"/>
                    <a:pt x="6282" y="12767"/>
                  </a:cubicBezTo>
                  <a:cubicBezTo>
                    <a:pt x="6944" y="12767"/>
                    <a:pt x="7546" y="12634"/>
                    <a:pt x="7696" y="12318"/>
                  </a:cubicBezTo>
                  <a:cubicBezTo>
                    <a:pt x="7886" y="11843"/>
                    <a:pt x="6207" y="10038"/>
                    <a:pt x="6207" y="10038"/>
                  </a:cubicBezTo>
                  <a:lnTo>
                    <a:pt x="6176" y="8487"/>
                  </a:lnTo>
                  <a:lnTo>
                    <a:pt x="6176" y="8487"/>
                  </a:lnTo>
                  <a:cubicBezTo>
                    <a:pt x="6517" y="8535"/>
                    <a:pt x="6812" y="8561"/>
                    <a:pt x="7072" y="8561"/>
                  </a:cubicBezTo>
                  <a:cubicBezTo>
                    <a:pt x="7488" y="8561"/>
                    <a:pt x="7816" y="8496"/>
                    <a:pt x="8108" y="8360"/>
                  </a:cubicBezTo>
                  <a:cubicBezTo>
                    <a:pt x="8551" y="8170"/>
                    <a:pt x="9533" y="7188"/>
                    <a:pt x="9754" y="4591"/>
                  </a:cubicBezTo>
                  <a:cubicBezTo>
                    <a:pt x="10039" y="1266"/>
                    <a:pt x="9153" y="506"/>
                    <a:pt x="8488" y="158"/>
                  </a:cubicBezTo>
                  <a:cubicBezTo>
                    <a:pt x="8076" y="49"/>
                    <a:pt x="7650" y="0"/>
                    <a:pt x="7230" y="0"/>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2177850" y="2097400"/>
              <a:ext cx="164650" cy="90900"/>
            </a:xfrm>
            <a:custGeom>
              <a:avLst/>
              <a:gdLst/>
              <a:ahLst/>
              <a:cxnLst/>
              <a:rect l="l" t="t" r="r" b="b"/>
              <a:pathLst>
                <a:path w="6586" h="3636" extrusionOk="0">
                  <a:moveTo>
                    <a:pt x="3987" y="0"/>
                  </a:moveTo>
                  <a:cubicBezTo>
                    <a:pt x="1024" y="0"/>
                    <a:pt x="0" y="3342"/>
                    <a:pt x="0" y="3342"/>
                  </a:cubicBezTo>
                  <a:cubicBezTo>
                    <a:pt x="0" y="3342"/>
                    <a:pt x="346" y="3635"/>
                    <a:pt x="1623" y="3635"/>
                  </a:cubicBezTo>
                  <a:cubicBezTo>
                    <a:pt x="1740" y="3635"/>
                    <a:pt x="1863" y="3633"/>
                    <a:pt x="1995" y="3627"/>
                  </a:cubicBezTo>
                  <a:cubicBezTo>
                    <a:pt x="3990" y="3532"/>
                    <a:pt x="4845" y="2139"/>
                    <a:pt x="4846" y="2139"/>
                  </a:cubicBezTo>
                  <a:lnTo>
                    <a:pt x="4846" y="2139"/>
                  </a:lnTo>
                  <a:cubicBezTo>
                    <a:pt x="4751" y="2772"/>
                    <a:pt x="4022" y="3342"/>
                    <a:pt x="4022" y="3342"/>
                  </a:cubicBezTo>
                  <a:cubicBezTo>
                    <a:pt x="4039" y="3343"/>
                    <a:pt x="4055" y="3343"/>
                    <a:pt x="4071" y="3343"/>
                  </a:cubicBezTo>
                  <a:cubicBezTo>
                    <a:pt x="5872" y="3343"/>
                    <a:pt x="6585" y="1623"/>
                    <a:pt x="6366" y="619"/>
                  </a:cubicBezTo>
                  <a:cubicBezTo>
                    <a:pt x="5462" y="179"/>
                    <a:pt x="4673" y="0"/>
                    <a:pt x="398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2238025" y="2193525"/>
              <a:ext cx="19800" cy="18425"/>
            </a:xfrm>
            <a:custGeom>
              <a:avLst/>
              <a:gdLst/>
              <a:ahLst/>
              <a:cxnLst/>
              <a:rect l="l" t="t" r="r" b="b"/>
              <a:pathLst>
                <a:path w="792" h="737" extrusionOk="0">
                  <a:moveTo>
                    <a:pt x="429" y="0"/>
                  </a:moveTo>
                  <a:cubicBezTo>
                    <a:pt x="413" y="0"/>
                    <a:pt x="396" y="1"/>
                    <a:pt x="380" y="4"/>
                  </a:cubicBezTo>
                  <a:cubicBezTo>
                    <a:pt x="158" y="36"/>
                    <a:pt x="0" y="194"/>
                    <a:pt x="32" y="416"/>
                  </a:cubicBezTo>
                  <a:cubicBezTo>
                    <a:pt x="32" y="589"/>
                    <a:pt x="190" y="737"/>
                    <a:pt x="363" y="737"/>
                  </a:cubicBezTo>
                  <a:cubicBezTo>
                    <a:pt x="379" y="737"/>
                    <a:pt x="395" y="735"/>
                    <a:pt x="412" y="733"/>
                  </a:cubicBezTo>
                  <a:cubicBezTo>
                    <a:pt x="633" y="733"/>
                    <a:pt x="792" y="543"/>
                    <a:pt x="760" y="352"/>
                  </a:cubicBezTo>
                  <a:cubicBezTo>
                    <a:pt x="760" y="150"/>
                    <a:pt x="601" y="0"/>
                    <a:pt x="42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2257800" y="2263300"/>
              <a:ext cx="34875" cy="22275"/>
            </a:xfrm>
            <a:custGeom>
              <a:avLst/>
              <a:gdLst/>
              <a:ahLst/>
              <a:cxnLst/>
              <a:rect l="l" t="t" r="r" b="b"/>
              <a:pathLst>
                <a:path w="1395" h="891" extrusionOk="0">
                  <a:moveTo>
                    <a:pt x="96" y="0"/>
                  </a:moveTo>
                  <a:cubicBezTo>
                    <a:pt x="1" y="380"/>
                    <a:pt x="222" y="760"/>
                    <a:pt x="571" y="855"/>
                  </a:cubicBezTo>
                  <a:cubicBezTo>
                    <a:pt x="638" y="879"/>
                    <a:pt x="706" y="891"/>
                    <a:pt x="773" y="891"/>
                  </a:cubicBezTo>
                  <a:cubicBezTo>
                    <a:pt x="1055" y="891"/>
                    <a:pt x="1317" y="687"/>
                    <a:pt x="1394" y="380"/>
                  </a:cubicBezTo>
                  <a:lnTo>
                    <a:pt x="96" y="0"/>
                  </a:lnTo>
                  <a:close/>
                </a:path>
              </a:pathLst>
            </a:custGeom>
            <a:solidFill>
              <a:srgbClr val="B04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2324300" y="2167200"/>
              <a:ext cx="21425" cy="16150"/>
            </a:xfrm>
            <a:custGeom>
              <a:avLst/>
              <a:gdLst/>
              <a:ahLst/>
              <a:cxnLst/>
              <a:rect l="l" t="t" r="r" b="b"/>
              <a:pathLst>
                <a:path w="857" h="646" extrusionOk="0">
                  <a:moveTo>
                    <a:pt x="357" y="1"/>
                  </a:moveTo>
                  <a:cubicBezTo>
                    <a:pt x="212" y="1"/>
                    <a:pt x="68" y="79"/>
                    <a:pt x="1" y="234"/>
                  </a:cubicBezTo>
                  <a:lnTo>
                    <a:pt x="729" y="645"/>
                  </a:lnTo>
                  <a:cubicBezTo>
                    <a:pt x="856" y="424"/>
                    <a:pt x="761" y="170"/>
                    <a:pt x="539" y="44"/>
                  </a:cubicBezTo>
                  <a:cubicBezTo>
                    <a:pt x="482" y="15"/>
                    <a:pt x="420" y="1"/>
                    <a:pt x="357"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2314800" y="2191925"/>
              <a:ext cx="19050" cy="18450"/>
            </a:xfrm>
            <a:custGeom>
              <a:avLst/>
              <a:gdLst/>
              <a:ahLst/>
              <a:cxnLst/>
              <a:rect l="l" t="t" r="r" b="b"/>
              <a:pathLst>
                <a:path w="762" h="738" extrusionOk="0">
                  <a:moveTo>
                    <a:pt x="405" y="1"/>
                  </a:moveTo>
                  <a:cubicBezTo>
                    <a:pt x="387" y="1"/>
                    <a:pt x="368" y="2"/>
                    <a:pt x="349" y="5"/>
                  </a:cubicBezTo>
                  <a:cubicBezTo>
                    <a:pt x="159" y="5"/>
                    <a:pt x="1" y="195"/>
                    <a:pt x="1" y="385"/>
                  </a:cubicBezTo>
                  <a:cubicBezTo>
                    <a:pt x="1" y="587"/>
                    <a:pt x="160" y="737"/>
                    <a:pt x="332" y="737"/>
                  </a:cubicBezTo>
                  <a:cubicBezTo>
                    <a:pt x="348" y="737"/>
                    <a:pt x="365" y="736"/>
                    <a:pt x="381" y="733"/>
                  </a:cubicBezTo>
                  <a:cubicBezTo>
                    <a:pt x="603" y="733"/>
                    <a:pt x="761" y="543"/>
                    <a:pt x="761" y="321"/>
                  </a:cubicBezTo>
                  <a:cubicBezTo>
                    <a:pt x="732" y="148"/>
                    <a:pt x="597" y="1"/>
                    <a:pt x="40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2285525" y="2196775"/>
              <a:ext cx="30900" cy="53875"/>
            </a:xfrm>
            <a:custGeom>
              <a:avLst/>
              <a:gdLst/>
              <a:ahLst/>
              <a:cxnLst/>
              <a:rect l="l" t="t" r="r" b="b"/>
              <a:pathLst>
                <a:path w="1236" h="2155" extrusionOk="0">
                  <a:moveTo>
                    <a:pt x="0" y="1"/>
                  </a:moveTo>
                  <a:lnTo>
                    <a:pt x="127" y="2154"/>
                  </a:lnTo>
                  <a:lnTo>
                    <a:pt x="1235" y="1774"/>
                  </a:lnTo>
                  <a:lnTo>
                    <a:pt x="0" y="1"/>
                  </a:lnTo>
                  <a:close/>
                </a:path>
              </a:pathLst>
            </a:custGeom>
            <a:solidFill>
              <a:srgbClr val="B04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2189725" y="2285450"/>
              <a:ext cx="78400" cy="49900"/>
            </a:xfrm>
            <a:custGeom>
              <a:avLst/>
              <a:gdLst/>
              <a:ahLst/>
              <a:cxnLst/>
              <a:rect l="l" t="t" r="r" b="b"/>
              <a:pathLst>
                <a:path w="3136" h="1996" extrusionOk="0">
                  <a:moveTo>
                    <a:pt x="0" y="1"/>
                  </a:moveTo>
                  <a:cubicBezTo>
                    <a:pt x="0" y="1"/>
                    <a:pt x="127" y="571"/>
                    <a:pt x="697" y="1046"/>
                  </a:cubicBezTo>
                  <a:cubicBezTo>
                    <a:pt x="1267" y="1521"/>
                    <a:pt x="3135" y="1996"/>
                    <a:pt x="3135" y="1996"/>
                  </a:cubicBezTo>
                  <a:lnTo>
                    <a:pt x="3104" y="1458"/>
                  </a:lnTo>
                  <a:cubicBezTo>
                    <a:pt x="2185" y="1299"/>
                    <a:pt x="285" y="729"/>
                    <a:pt x="0" y="1"/>
                  </a:cubicBezTo>
                  <a:close/>
                </a:path>
              </a:pathLst>
            </a:custGeom>
            <a:solidFill>
              <a:srgbClr val="B04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2120850" y="2257750"/>
              <a:ext cx="51475" cy="72075"/>
            </a:xfrm>
            <a:custGeom>
              <a:avLst/>
              <a:gdLst/>
              <a:ahLst/>
              <a:cxnLst/>
              <a:rect l="l" t="t" r="r" b="b"/>
              <a:pathLst>
                <a:path w="2059" h="2883" extrusionOk="0">
                  <a:moveTo>
                    <a:pt x="1457" y="0"/>
                  </a:moveTo>
                  <a:cubicBezTo>
                    <a:pt x="633" y="0"/>
                    <a:pt x="0" y="634"/>
                    <a:pt x="0" y="1425"/>
                  </a:cubicBezTo>
                  <a:cubicBezTo>
                    <a:pt x="0" y="2249"/>
                    <a:pt x="633" y="2882"/>
                    <a:pt x="1457" y="2882"/>
                  </a:cubicBezTo>
                  <a:cubicBezTo>
                    <a:pt x="1647" y="2882"/>
                    <a:pt x="1869" y="2851"/>
                    <a:pt x="2059" y="2756"/>
                  </a:cubicBezTo>
                  <a:lnTo>
                    <a:pt x="2059" y="2470"/>
                  </a:lnTo>
                  <a:cubicBezTo>
                    <a:pt x="1869" y="2597"/>
                    <a:pt x="1647" y="2629"/>
                    <a:pt x="1457" y="2629"/>
                  </a:cubicBezTo>
                  <a:cubicBezTo>
                    <a:pt x="792" y="2629"/>
                    <a:pt x="253" y="2090"/>
                    <a:pt x="253" y="1425"/>
                  </a:cubicBezTo>
                  <a:cubicBezTo>
                    <a:pt x="253" y="792"/>
                    <a:pt x="792" y="254"/>
                    <a:pt x="1457" y="254"/>
                  </a:cubicBezTo>
                  <a:cubicBezTo>
                    <a:pt x="1520" y="254"/>
                    <a:pt x="1552" y="190"/>
                    <a:pt x="1552" y="127"/>
                  </a:cubicBezTo>
                  <a:cubicBezTo>
                    <a:pt x="1552" y="64"/>
                    <a:pt x="1520" y="0"/>
                    <a:pt x="145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1804950" y="2624325"/>
              <a:ext cx="852700" cy="531250"/>
            </a:xfrm>
            <a:custGeom>
              <a:avLst/>
              <a:gdLst/>
              <a:ahLst/>
              <a:cxnLst/>
              <a:rect l="l" t="t" r="r" b="b"/>
              <a:pathLst>
                <a:path w="34108" h="21250" extrusionOk="0">
                  <a:moveTo>
                    <a:pt x="1235" y="0"/>
                  </a:moveTo>
                  <a:cubicBezTo>
                    <a:pt x="570" y="0"/>
                    <a:pt x="0" y="538"/>
                    <a:pt x="0" y="1235"/>
                  </a:cubicBezTo>
                  <a:lnTo>
                    <a:pt x="0" y="20015"/>
                  </a:lnTo>
                  <a:cubicBezTo>
                    <a:pt x="0" y="20711"/>
                    <a:pt x="570" y="21250"/>
                    <a:pt x="1235" y="21250"/>
                  </a:cubicBezTo>
                  <a:lnTo>
                    <a:pt x="32873" y="21250"/>
                  </a:lnTo>
                  <a:cubicBezTo>
                    <a:pt x="33569" y="21250"/>
                    <a:pt x="34108" y="20711"/>
                    <a:pt x="34108" y="20015"/>
                  </a:cubicBezTo>
                  <a:lnTo>
                    <a:pt x="34108" y="1235"/>
                  </a:lnTo>
                  <a:cubicBezTo>
                    <a:pt x="34108" y="538"/>
                    <a:pt x="33569" y="0"/>
                    <a:pt x="32873"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1842950" y="2657575"/>
              <a:ext cx="777500" cy="464750"/>
            </a:xfrm>
            <a:custGeom>
              <a:avLst/>
              <a:gdLst/>
              <a:ahLst/>
              <a:cxnLst/>
              <a:rect l="l" t="t" r="r" b="b"/>
              <a:pathLst>
                <a:path w="31100" h="18590" extrusionOk="0">
                  <a:moveTo>
                    <a:pt x="1109" y="0"/>
                  </a:moveTo>
                  <a:cubicBezTo>
                    <a:pt x="507" y="0"/>
                    <a:pt x="0" y="507"/>
                    <a:pt x="0" y="1109"/>
                  </a:cubicBezTo>
                  <a:lnTo>
                    <a:pt x="0" y="17481"/>
                  </a:lnTo>
                  <a:cubicBezTo>
                    <a:pt x="0" y="18083"/>
                    <a:pt x="507" y="18590"/>
                    <a:pt x="1109" y="18590"/>
                  </a:cubicBezTo>
                  <a:lnTo>
                    <a:pt x="29991" y="18590"/>
                  </a:lnTo>
                  <a:cubicBezTo>
                    <a:pt x="30593" y="18590"/>
                    <a:pt x="31099" y="18083"/>
                    <a:pt x="31099" y="17481"/>
                  </a:cubicBezTo>
                  <a:lnTo>
                    <a:pt x="31099" y="1109"/>
                  </a:lnTo>
                  <a:cubicBezTo>
                    <a:pt x="31099" y="507"/>
                    <a:pt x="30593" y="0"/>
                    <a:pt x="29991"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1881725" y="2735150"/>
              <a:ext cx="699125" cy="351550"/>
            </a:xfrm>
            <a:custGeom>
              <a:avLst/>
              <a:gdLst/>
              <a:ahLst/>
              <a:cxnLst/>
              <a:rect l="l" t="t" r="r" b="b"/>
              <a:pathLst>
                <a:path w="27965" h="14062" extrusionOk="0">
                  <a:moveTo>
                    <a:pt x="19699" y="1"/>
                  </a:moveTo>
                  <a:lnTo>
                    <a:pt x="13999" y="8488"/>
                  </a:lnTo>
                  <a:lnTo>
                    <a:pt x="15994" y="11338"/>
                  </a:lnTo>
                  <a:lnTo>
                    <a:pt x="9407" y="5543"/>
                  </a:lnTo>
                  <a:lnTo>
                    <a:pt x="1" y="14062"/>
                  </a:lnTo>
                  <a:lnTo>
                    <a:pt x="27965" y="14062"/>
                  </a:lnTo>
                  <a:lnTo>
                    <a:pt x="1969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1967250" y="2712025"/>
              <a:ext cx="129075" cy="117525"/>
            </a:xfrm>
            <a:custGeom>
              <a:avLst/>
              <a:gdLst/>
              <a:ahLst/>
              <a:cxnLst/>
              <a:rect l="l" t="t" r="r" b="b"/>
              <a:pathLst>
                <a:path w="5163" h="4701" extrusionOk="0">
                  <a:moveTo>
                    <a:pt x="2552" y="1"/>
                  </a:moveTo>
                  <a:cubicBezTo>
                    <a:pt x="1512" y="1"/>
                    <a:pt x="555" y="735"/>
                    <a:pt x="285" y="1812"/>
                  </a:cubicBezTo>
                  <a:cubicBezTo>
                    <a:pt x="0" y="3079"/>
                    <a:pt x="760" y="4346"/>
                    <a:pt x="2027" y="4631"/>
                  </a:cubicBezTo>
                  <a:cubicBezTo>
                    <a:pt x="2216" y="4678"/>
                    <a:pt x="2405" y="4701"/>
                    <a:pt x="2591" y="4701"/>
                  </a:cubicBezTo>
                  <a:cubicBezTo>
                    <a:pt x="3651" y="4701"/>
                    <a:pt x="4608" y="3967"/>
                    <a:pt x="4877" y="2889"/>
                  </a:cubicBezTo>
                  <a:cubicBezTo>
                    <a:pt x="5162" y="1622"/>
                    <a:pt x="4371" y="356"/>
                    <a:pt x="3104" y="71"/>
                  </a:cubicBezTo>
                  <a:cubicBezTo>
                    <a:pt x="2920" y="23"/>
                    <a:pt x="2735" y="1"/>
                    <a:pt x="255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2515125" y="2591400"/>
              <a:ext cx="127475" cy="109800"/>
            </a:xfrm>
            <a:custGeom>
              <a:avLst/>
              <a:gdLst/>
              <a:ahLst/>
              <a:cxnLst/>
              <a:rect l="l" t="t" r="r" b="b"/>
              <a:pathLst>
                <a:path w="5099" h="4392" extrusionOk="0">
                  <a:moveTo>
                    <a:pt x="2947" y="1"/>
                  </a:moveTo>
                  <a:cubicBezTo>
                    <a:pt x="2547" y="1"/>
                    <a:pt x="2220" y="60"/>
                    <a:pt x="2122" y="82"/>
                  </a:cubicBezTo>
                  <a:cubicBezTo>
                    <a:pt x="475" y="335"/>
                    <a:pt x="0" y="1317"/>
                    <a:pt x="0" y="1317"/>
                  </a:cubicBezTo>
                  <a:lnTo>
                    <a:pt x="1330" y="1317"/>
                  </a:lnTo>
                  <a:cubicBezTo>
                    <a:pt x="1330" y="1317"/>
                    <a:pt x="1520" y="1760"/>
                    <a:pt x="1045" y="3439"/>
                  </a:cubicBezTo>
                  <a:cubicBezTo>
                    <a:pt x="947" y="3813"/>
                    <a:pt x="1253" y="3955"/>
                    <a:pt x="1506" y="3955"/>
                  </a:cubicBezTo>
                  <a:cubicBezTo>
                    <a:pt x="1659" y="3955"/>
                    <a:pt x="1793" y="3903"/>
                    <a:pt x="1805" y="3819"/>
                  </a:cubicBezTo>
                  <a:cubicBezTo>
                    <a:pt x="1913" y="4076"/>
                    <a:pt x="2470" y="4391"/>
                    <a:pt x="3084" y="4391"/>
                  </a:cubicBezTo>
                  <a:cubicBezTo>
                    <a:pt x="3377" y="4391"/>
                    <a:pt x="3683" y="4320"/>
                    <a:pt x="3959" y="4136"/>
                  </a:cubicBezTo>
                  <a:cubicBezTo>
                    <a:pt x="4751" y="3597"/>
                    <a:pt x="5099" y="2805"/>
                    <a:pt x="4941" y="1317"/>
                  </a:cubicBezTo>
                  <a:cubicBezTo>
                    <a:pt x="4733" y="216"/>
                    <a:pt x="3708" y="1"/>
                    <a:pt x="2947" y="1"/>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1826325" y="2591400"/>
              <a:ext cx="127475" cy="109800"/>
            </a:xfrm>
            <a:custGeom>
              <a:avLst/>
              <a:gdLst/>
              <a:ahLst/>
              <a:cxnLst/>
              <a:rect l="l" t="t" r="r" b="b"/>
              <a:pathLst>
                <a:path w="5099" h="4392" extrusionOk="0">
                  <a:moveTo>
                    <a:pt x="2153" y="1"/>
                  </a:moveTo>
                  <a:cubicBezTo>
                    <a:pt x="1391" y="1"/>
                    <a:pt x="366" y="216"/>
                    <a:pt x="158" y="1317"/>
                  </a:cubicBezTo>
                  <a:cubicBezTo>
                    <a:pt x="0" y="2805"/>
                    <a:pt x="349" y="3597"/>
                    <a:pt x="1140" y="4136"/>
                  </a:cubicBezTo>
                  <a:cubicBezTo>
                    <a:pt x="1416" y="4320"/>
                    <a:pt x="1722" y="4391"/>
                    <a:pt x="2015" y="4391"/>
                  </a:cubicBezTo>
                  <a:cubicBezTo>
                    <a:pt x="2629" y="4391"/>
                    <a:pt x="3187" y="4076"/>
                    <a:pt x="3294" y="3819"/>
                  </a:cubicBezTo>
                  <a:cubicBezTo>
                    <a:pt x="3306" y="3903"/>
                    <a:pt x="3435" y="3955"/>
                    <a:pt x="3583" y="3955"/>
                  </a:cubicBezTo>
                  <a:cubicBezTo>
                    <a:pt x="3827" y="3955"/>
                    <a:pt x="4121" y="3813"/>
                    <a:pt x="4022" y="3439"/>
                  </a:cubicBezTo>
                  <a:cubicBezTo>
                    <a:pt x="3579" y="1760"/>
                    <a:pt x="3769" y="1317"/>
                    <a:pt x="3769" y="1317"/>
                  </a:cubicBezTo>
                  <a:lnTo>
                    <a:pt x="5099" y="1317"/>
                  </a:lnTo>
                  <a:cubicBezTo>
                    <a:pt x="5099" y="1317"/>
                    <a:pt x="4624" y="335"/>
                    <a:pt x="2977" y="82"/>
                  </a:cubicBezTo>
                  <a:cubicBezTo>
                    <a:pt x="2879" y="60"/>
                    <a:pt x="2552" y="1"/>
                    <a:pt x="2153" y="1"/>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1050425" y="3763600"/>
              <a:ext cx="84750" cy="148475"/>
            </a:xfrm>
            <a:custGeom>
              <a:avLst/>
              <a:gdLst/>
              <a:ahLst/>
              <a:cxnLst/>
              <a:rect l="l" t="t" r="r" b="b"/>
              <a:pathLst>
                <a:path w="3390" h="5939" extrusionOk="0">
                  <a:moveTo>
                    <a:pt x="3389" y="1"/>
                  </a:moveTo>
                  <a:lnTo>
                    <a:pt x="0" y="444"/>
                  </a:lnTo>
                  <a:lnTo>
                    <a:pt x="0" y="5606"/>
                  </a:lnTo>
                  <a:cubicBezTo>
                    <a:pt x="428" y="5835"/>
                    <a:pt x="892" y="5939"/>
                    <a:pt x="1372" y="5939"/>
                  </a:cubicBezTo>
                  <a:cubicBezTo>
                    <a:pt x="1888" y="5939"/>
                    <a:pt x="2421" y="5819"/>
                    <a:pt x="2946" y="5606"/>
                  </a:cubicBezTo>
                  <a:lnTo>
                    <a:pt x="3389" y="1"/>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a:off x="1301400" y="3682850"/>
              <a:ext cx="95825" cy="163100"/>
            </a:xfrm>
            <a:custGeom>
              <a:avLst/>
              <a:gdLst/>
              <a:ahLst/>
              <a:cxnLst/>
              <a:rect l="l" t="t" r="r" b="b"/>
              <a:pathLst>
                <a:path w="3833" h="6524" extrusionOk="0">
                  <a:moveTo>
                    <a:pt x="1" y="0"/>
                  </a:moveTo>
                  <a:lnTo>
                    <a:pt x="286" y="5479"/>
                  </a:lnTo>
                  <a:cubicBezTo>
                    <a:pt x="630" y="6227"/>
                    <a:pt x="1109" y="6523"/>
                    <a:pt x="1675" y="6523"/>
                  </a:cubicBezTo>
                  <a:cubicBezTo>
                    <a:pt x="2307" y="6523"/>
                    <a:pt x="3048" y="6155"/>
                    <a:pt x="3833" y="5637"/>
                  </a:cubicBezTo>
                  <a:lnTo>
                    <a:pt x="3547" y="0"/>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a:off x="1031425" y="3921950"/>
              <a:ext cx="178950" cy="156650"/>
            </a:xfrm>
            <a:custGeom>
              <a:avLst/>
              <a:gdLst/>
              <a:ahLst/>
              <a:cxnLst/>
              <a:rect l="l" t="t" r="r" b="b"/>
              <a:pathLst>
                <a:path w="7158" h="6266" extrusionOk="0">
                  <a:moveTo>
                    <a:pt x="190" y="0"/>
                  </a:moveTo>
                  <a:cubicBezTo>
                    <a:pt x="190" y="0"/>
                    <a:pt x="0" y="792"/>
                    <a:pt x="190" y="1299"/>
                  </a:cubicBezTo>
                  <a:cubicBezTo>
                    <a:pt x="285" y="1552"/>
                    <a:pt x="729" y="2059"/>
                    <a:pt x="1014" y="2502"/>
                  </a:cubicBezTo>
                  <a:cubicBezTo>
                    <a:pt x="1331" y="3009"/>
                    <a:pt x="1236" y="3611"/>
                    <a:pt x="1299" y="4244"/>
                  </a:cubicBezTo>
                  <a:cubicBezTo>
                    <a:pt x="1362" y="4877"/>
                    <a:pt x="1679" y="5352"/>
                    <a:pt x="2344" y="5764"/>
                  </a:cubicBezTo>
                  <a:cubicBezTo>
                    <a:pt x="2884" y="6099"/>
                    <a:pt x="3634" y="6266"/>
                    <a:pt x="4490" y="6266"/>
                  </a:cubicBezTo>
                  <a:cubicBezTo>
                    <a:pt x="4688" y="6266"/>
                    <a:pt x="4891" y="6257"/>
                    <a:pt x="5099" y="6239"/>
                  </a:cubicBezTo>
                  <a:cubicBezTo>
                    <a:pt x="6271" y="6144"/>
                    <a:pt x="6936" y="5606"/>
                    <a:pt x="7031" y="5447"/>
                  </a:cubicBezTo>
                  <a:cubicBezTo>
                    <a:pt x="7126" y="5257"/>
                    <a:pt x="7158" y="4656"/>
                    <a:pt x="7063" y="4561"/>
                  </a:cubicBezTo>
                  <a:lnTo>
                    <a:pt x="190"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1031425" y="3865300"/>
              <a:ext cx="178150" cy="197875"/>
            </a:xfrm>
            <a:custGeom>
              <a:avLst/>
              <a:gdLst/>
              <a:ahLst/>
              <a:cxnLst/>
              <a:rect l="l" t="t" r="r" b="b"/>
              <a:pathLst>
                <a:path w="7126" h="7915" extrusionOk="0">
                  <a:moveTo>
                    <a:pt x="3353" y="1"/>
                  </a:moveTo>
                  <a:cubicBezTo>
                    <a:pt x="2846" y="1"/>
                    <a:pt x="2352" y="99"/>
                    <a:pt x="1837" y="176"/>
                  </a:cubicBezTo>
                  <a:cubicBezTo>
                    <a:pt x="1742" y="208"/>
                    <a:pt x="1616" y="240"/>
                    <a:pt x="1552" y="303"/>
                  </a:cubicBezTo>
                  <a:cubicBezTo>
                    <a:pt x="1489" y="398"/>
                    <a:pt x="1489" y="493"/>
                    <a:pt x="1489" y="588"/>
                  </a:cubicBezTo>
                  <a:cubicBezTo>
                    <a:pt x="1489" y="936"/>
                    <a:pt x="1457" y="1253"/>
                    <a:pt x="1457" y="1601"/>
                  </a:cubicBezTo>
                  <a:cubicBezTo>
                    <a:pt x="1267" y="1506"/>
                    <a:pt x="1140" y="1348"/>
                    <a:pt x="1077" y="1158"/>
                  </a:cubicBezTo>
                  <a:cubicBezTo>
                    <a:pt x="1014" y="1031"/>
                    <a:pt x="950" y="936"/>
                    <a:pt x="919" y="810"/>
                  </a:cubicBezTo>
                  <a:cubicBezTo>
                    <a:pt x="887" y="683"/>
                    <a:pt x="855" y="620"/>
                    <a:pt x="792" y="525"/>
                  </a:cubicBezTo>
                  <a:cubicBezTo>
                    <a:pt x="760" y="430"/>
                    <a:pt x="760" y="335"/>
                    <a:pt x="760" y="240"/>
                  </a:cubicBezTo>
                  <a:cubicBezTo>
                    <a:pt x="756" y="239"/>
                    <a:pt x="751" y="238"/>
                    <a:pt x="746" y="238"/>
                  </a:cubicBezTo>
                  <a:cubicBezTo>
                    <a:pt x="593" y="238"/>
                    <a:pt x="440" y="729"/>
                    <a:pt x="317" y="1190"/>
                  </a:cubicBezTo>
                  <a:cubicBezTo>
                    <a:pt x="190" y="1728"/>
                    <a:pt x="0" y="2330"/>
                    <a:pt x="222" y="2868"/>
                  </a:cubicBezTo>
                  <a:cubicBezTo>
                    <a:pt x="349" y="3185"/>
                    <a:pt x="570" y="3438"/>
                    <a:pt x="760" y="3723"/>
                  </a:cubicBezTo>
                  <a:cubicBezTo>
                    <a:pt x="1077" y="4166"/>
                    <a:pt x="1362" y="4673"/>
                    <a:pt x="1426" y="5243"/>
                  </a:cubicBezTo>
                  <a:cubicBezTo>
                    <a:pt x="1457" y="5497"/>
                    <a:pt x="1457" y="5750"/>
                    <a:pt x="1489" y="5972"/>
                  </a:cubicBezTo>
                  <a:cubicBezTo>
                    <a:pt x="1616" y="6827"/>
                    <a:pt x="2249" y="7492"/>
                    <a:pt x="3072" y="7713"/>
                  </a:cubicBezTo>
                  <a:cubicBezTo>
                    <a:pt x="3559" y="7850"/>
                    <a:pt x="4058" y="7914"/>
                    <a:pt x="4546" y="7914"/>
                  </a:cubicBezTo>
                  <a:cubicBezTo>
                    <a:pt x="4853" y="7914"/>
                    <a:pt x="5155" y="7889"/>
                    <a:pt x="5447" y="7840"/>
                  </a:cubicBezTo>
                  <a:cubicBezTo>
                    <a:pt x="6176" y="7713"/>
                    <a:pt x="7126" y="7397"/>
                    <a:pt x="7094" y="6542"/>
                  </a:cubicBezTo>
                  <a:cubicBezTo>
                    <a:pt x="7063" y="6003"/>
                    <a:pt x="6746" y="5560"/>
                    <a:pt x="6398" y="5180"/>
                  </a:cubicBezTo>
                  <a:cubicBezTo>
                    <a:pt x="6049" y="4768"/>
                    <a:pt x="5638" y="4451"/>
                    <a:pt x="5289" y="4040"/>
                  </a:cubicBezTo>
                  <a:cubicBezTo>
                    <a:pt x="5131" y="3850"/>
                    <a:pt x="4972" y="3628"/>
                    <a:pt x="4814" y="3406"/>
                  </a:cubicBezTo>
                  <a:cubicBezTo>
                    <a:pt x="4561" y="2963"/>
                    <a:pt x="4307" y="2488"/>
                    <a:pt x="4149" y="1981"/>
                  </a:cubicBezTo>
                  <a:cubicBezTo>
                    <a:pt x="4086" y="1760"/>
                    <a:pt x="4022" y="1538"/>
                    <a:pt x="4022" y="1285"/>
                  </a:cubicBezTo>
                  <a:cubicBezTo>
                    <a:pt x="3991" y="1000"/>
                    <a:pt x="3991" y="683"/>
                    <a:pt x="3991" y="366"/>
                  </a:cubicBezTo>
                  <a:cubicBezTo>
                    <a:pt x="3991" y="303"/>
                    <a:pt x="3991" y="208"/>
                    <a:pt x="3959" y="145"/>
                  </a:cubicBezTo>
                  <a:cubicBezTo>
                    <a:pt x="3896" y="50"/>
                    <a:pt x="3801" y="50"/>
                    <a:pt x="3706" y="18"/>
                  </a:cubicBezTo>
                  <a:cubicBezTo>
                    <a:pt x="3587" y="6"/>
                    <a:pt x="3470" y="1"/>
                    <a:pt x="335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1079725" y="3937400"/>
              <a:ext cx="77600" cy="23675"/>
            </a:xfrm>
            <a:custGeom>
              <a:avLst/>
              <a:gdLst/>
              <a:ahLst/>
              <a:cxnLst/>
              <a:rect l="l" t="t" r="r" b="b"/>
              <a:pathLst>
                <a:path w="3104" h="947" extrusionOk="0">
                  <a:moveTo>
                    <a:pt x="1828" y="1"/>
                  </a:moveTo>
                  <a:cubicBezTo>
                    <a:pt x="1702" y="1"/>
                    <a:pt x="1557" y="5"/>
                    <a:pt x="1394" y="16"/>
                  </a:cubicBezTo>
                  <a:cubicBezTo>
                    <a:pt x="824" y="47"/>
                    <a:pt x="380" y="301"/>
                    <a:pt x="127" y="491"/>
                  </a:cubicBezTo>
                  <a:cubicBezTo>
                    <a:pt x="0" y="586"/>
                    <a:pt x="0" y="744"/>
                    <a:pt x="95" y="871"/>
                  </a:cubicBezTo>
                  <a:cubicBezTo>
                    <a:pt x="148" y="923"/>
                    <a:pt x="209" y="947"/>
                    <a:pt x="276" y="947"/>
                  </a:cubicBezTo>
                  <a:cubicBezTo>
                    <a:pt x="330" y="947"/>
                    <a:pt x="387" y="931"/>
                    <a:pt x="444" y="902"/>
                  </a:cubicBezTo>
                  <a:cubicBezTo>
                    <a:pt x="665" y="712"/>
                    <a:pt x="1077" y="554"/>
                    <a:pt x="1552" y="491"/>
                  </a:cubicBezTo>
                  <a:cubicBezTo>
                    <a:pt x="1665" y="482"/>
                    <a:pt x="1802" y="476"/>
                    <a:pt x="1947" y="476"/>
                  </a:cubicBezTo>
                  <a:cubicBezTo>
                    <a:pt x="2332" y="476"/>
                    <a:pt x="2779" y="520"/>
                    <a:pt x="3009" y="681"/>
                  </a:cubicBezTo>
                  <a:cubicBezTo>
                    <a:pt x="3104" y="396"/>
                    <a:pt x="2660" y="111"/>
                    <a:pt x="2660" y="111"/>
                  </a:cubicBezTo>
                  <a:cubicBezTo>
                    <a:pt x="2660" y="111"/>
                    <a:pt x="2462" y="1"/>
                    <a:pt x="1828"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a:off x="1094750" y="3960425"/>
              <a:ext cx="79200" cy="24400"/>
            </a:xfrm>
            <a:custGeom>
              <a:avLst/>
              <a:gdLst/>
              <a:ahLst/>
              <a:cxnLst/>
              <a:rect l="l" t="t" r="r" b="b"/>
              <a:pathLst>
                <a:path w="3168" h="976" extrusionOk="0">
                  <a:moveTo>
                    <a:pt x="1815" y="0"/>
                  </a:moveTo>
                  <a:cubicBezTo>
                    <a:pt x="1700" y="0"/>
                    <a:pt x="1571" y="4"/>
                    <a:pt x="1426" y="13"/>
                  </a:cubicBezTo>
                  <a:cubicBezTo>
                    <a:pt x="856" y="45"/>
                    <a:pt x="381" y="361"/>
                    <a:pt x="128" y="520"/>
                  </a:cubicBezTo>
                  <a:cubicBezTo>
                    <a:pt x="1" y="615"/>
                    <a:pt x="1" y="805"/>
                    <a:pt x="128" y="900"/>
                  </a:cubicBezTo>
                  <a:cubicBezTo>
                    <a:pt x="162" y="952"/>
                    <a:pt x="226" y="976"/>
                    <a:pt x="292" y="976"/>
                  </a:cubicBezTo>
                  <a:cubicBezTo>
                    <a:pt x="346" y="976"/>
                    <a:pt x="402" y="960"/>
                    <a:pt x="444" y="932"/>
                  </a:cubicBezTo>
                  <a:cubicBezTo>
                    <a:pt x="666" y="741"/>
                    <a:pt x="1046" y="551"/>
                    <a:pt x="1553" y="520"/>
                  </a:cubicBezTo>
                  <a:cubicBezTo>
                    <a:pt x="1713" y="495"/>
                    <a:pt x="1932" y="475"/>
                    <a:pt x="2163" y="475"/>
                  </a:cubicBezTo>
                  <a:cubicBezTo>
                    <a:pt x="2525" y="475"/>
                    <a:pt x="2917" y="524"/>
                    <a:pt x="3168" y="678"/>
                  </a:cubicBezTo>
                  <a:cubicBezTo>
                    <a:pt x="3105" y="298"/>
                    <a:pt x="2693" y="140"/>
                    <a:pt x="2693" y="140"/>
                  </a:cubicBezTo>
                  <a:cubicBezTo>
                    <a:pt x="2693" y="140"/>
                    <a:pt x="2507" y="0"/>
                    <a:pt x="1815"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a:off x="1070225" y="3913400"/>
              <a:ext cx="72850" cy="22025"/>
            </a:xfrm>
            <a:custGeom>
              <a:avLst/>
              <a:gdLst/>
              <a:ahLst/>
              <a:cxnLst/>
              <a:rect l="l" t="t" r="r" b="b"/>
              <a:pathLst>
                <a:path w="2914" h="881" extrusionOk="0">
                  <a:moveTo>
                    <a:pt x="1854" y="1"/>
                  </a:moveTo>
                  <a:cubicBezTo>
                    <a:pt x="1723" y="1"/>
                    <a:pt x="1572" y="9"/>
                    <a:pt x="1394" y="26"/>
                  </a:cubicBezTo>
                  <a:cubicBezTo>
                    <a:pt x="824" y="89"/>
                    <a:pt x="380" y="342"/>
                    <a:pt x="127" y="469"/>
                  </a:cubicBezTo>
                  <a:cubicBezTo>
                    <a:pt x="32" y="532"/>
                    <a:pt x="0" y="659"/>
                    <a:pt x="32" y="754"/>
                  </a:cubicBezTo>
                  <a:cubicBezTo>
                    <a:pt x="74" y="838"/>
                    <a:pt x="159" y="881"/>
                    <a:pt x="248" y="881"/>
                  </a:cubicBezTo>
                  <a:cubicBezTo>
                    <a:pt x="292" y="881"/>
                    <a:pt x="338" y="870"/>
                    <a:pt x="380" y="849"/>
                  </a:cubicBezTo>
                  <a:cubicBezTo>
                    <a:pt x="475" y="817"/>
                    <a:pt x="570" y="754"/>
                    <a:pt x="634" y="722"/>
                  </a:cubicBezTo>
                  <a:cubicBezTo>
                    <a:pt x="982" y="564"/>
                    <a:pt x="1394" y="437"/>
                    <a:pt x="1710" y="437"/>
                  </a:cubicBezTo>
                  <a:cubicBezTo>
                    <a:pt x="1792" y="432"/>
                    <a:pt x="1871" y="429"/>
                    <a:pt x="1946" y="429"/>
                  </a:cubicBezTo>
                  <a:cubicBezTo>
                    <a:pt x="2311" y="429"/>
                    <a:pt x="2603" y="491"/>
                    <a:pt x="2787" y="596"/>
                  </a:cubicBezTo>
                  <a:cubicBezTo>
                    <a:pt x="2914" y="501"/>
                    <a:pt x="2787" y="247"/>
                    <a:pt x="2629" y="152"/>
                  </a:cubicBezTo>
                  <a:cubicBezTo>
                    <a:pt x="2420" y="60"/>
                    <a:pt x="2211" y="1"/>
                    <a:pt x="185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a:off x="1280825" y="3861775"/>
              <a:ext cx="264450" cy="88125"/>
            </a:xfrm>
            <a:custGeom>
              <a:avLst/>
              <a:gdLst/>
              <a:ahLst/>
              <a:cxnLst/>
              <a:rect l="l" t="t" r="r" b="b"/>
              <a:pathLst>
                <a:path w="10578" h="3525" extrusionOk="0">
                  <a:moveTo>
                    <a:pt x="222" y="0"/>
                  </a:moveTo>
                  <a:cubicBezTo>
                    <a:pt x="222" y="0"/>
                    <a:pt x="0" y="634"/>
                    <a:pt x="190" y="1014"/>
                  </a:cubicBezTo>
                  <a:cubicBezTo>
                    <a:pt x="349" y="1362"/>
                    <a:pt x="1394" y="1774"/>
                    <a:pt x="2185" y="1806"/>
                  </a:cubicBezTo>
                  <a:cubicBezTo>
                    <a:pt x="2977" y="1869"/>
                    <a:pt x="3642" y="1932"/>
                    <a:pt x="4244" y="2344"/>
                  </a:cubicBezTo>
                  <a:cubicBezTo>
                    <a:pt x="4846" y="2756"/>
                    <a:pt x="5954" y="3389"/>
                    <a:pt x="7569" y="3516"/>
                  </a:cubicBezTo>
                  <a:cubicBezTo>
                    <a:pt x="7673" y="3522"/>
                    <a:pt x="7776" y="3525"/>
                    <a:pt x="7877" y="3525"/>
                  </a:cubicBezTo>
                  <a:cubicBezTo>
                    <a:pt x="9306" y="3525"/>
                    <a:pt x="10362" y="2931"/>
                    <a:pt x="10451" y="2724"/>
                  </a:cubicBezTo>
                  <a:cubicBezTo>
                    <a:pt x="10578" y="2471"/>
                    <a:pt x="10578" y="2122"/>
                    <a:pt x="10514" y="1932"/>
                  </a:cubicBezTo>
                  <a:lnTo>
                    <a:pt x="222"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a:off x="1280825" y="3780175"/>
              <a:ext cx="270000" cy="154850"/>
            </a:xfrm>
            <a:custGeom>
              <a:avLst/>
              <a:gdLst/>
              <a:ahLst/>
              <a:cxnLst/>
              <a:rect l="l" t="t" r="r" b="b"/>
              <a:pathLst>
                <a:path w="10800" h="6194" extrusionOk="0">
                  <a:moveTo>
                    <a:pt x="995" y="0"/>
                  </a:moveTo>
                  <a:cubicBezTo>
                    <a:pt x="757" y="0"/>
                    <a:pt x="691" y="1163"/>
                    <a:pt x="475" y="1934"/>
                  </a:cubicBezTo>
                  <a:cubicBezTo>
                    <a:pt x="254" y="2663"/>
                    <a:pt x="0" y="3486"/>
                    <a:pt x="190" y="3740"/>
                  </a:cubicBezTo>
                  <a:cubicBezTo>
                    <a:pt x="697" y="4341"/>
                    <a:pt x="2154" y="4563"/>
                    <a:pt x="2945" y="4595"/>
                  </a:cubicBezTo>
                  <a:cubicBezTo>
                    <a:pt x="4149" y="4690"/>
                    <a:pt x="5194" y="5703"/>
                    <a:pt x="6112" y="5956"/>
                  </a:cubicBezTo>
                  <a:cubicBezTo>
                    <a:pt x="6687" y="6127"/>
                    <a:pt x="7255" y="6193"/>
                    <a:pt x="7779" y="6193"/>
                  </a:cubicBezTo>
                  <a:cubicBezTo>
                    <a:pt x="8812" y="6193"/>
                    <a:pt x="9672" y="5934"/>
                    <a:pt x="10071" y="5703"/>
                  </a:cubicBezTo>
                  <a:cubicBezTo>
                    <a:pt x="10799" y="5260"/>
                    <a:pt x="10704" y="4215"/>
                    <a:pt x="10071" y="3771"/>
                  </a:cubicBezTo>
                  <a:cubicBezTo>
                    <a:pt x="9659" y="3486"/>
                    <a:pt x="8931" y="3328"/>
                    <a:pt x="8361" y="3074"/>
                  </a:cubicBezTo>
                  <a:cubicBezTo>
                    <a:pt x="7822" y="2853"/>
                    <a:pt x="7316" y="2631"/>
                    <a:pt x="6777" y="2346"/>
                  </a:cubicBezTo>
                  <a:cubicBezTo>
                    <a:pt x="6334" y="2093"/>
                    <a:pt x="5891" y="1839"/>
                    <a:pt x="5511" y="1523"/>
                  </a:cubicBezTo>
                  <a:cubicBezTo>
                    <a:pt x="5352" y="1396"/>
                    <a:pt x="5131" y="1238"/>
                    <a:pt x="5067" y="1048"/>
                  </a:cubicBezTo>
                  <a:cubicBezTo>
                    <a:pt x="4972" y="858"/>
                    <a:pt x="4941" y="573"/>
                    <a:pt x="4877" y="351"/>
                  </a:cubicBezTo>
                  <a:cubicBezTo>
                    <a:pt x="4846" y="256"/>
                    <a:pt x="4814" y="129"/>
                    <a:pt x="4719" y="98"/>
                  </a:cubicBezTo>
                  <a:cubicBezTo>
                    <a:pt x="4687" y="87"/>
                    <a:pt x="4659" y="84"/>
                    <a:pt x="4632" y="84"/>
                  </a:cubicBezTo>
                  <a:cubicBezTo>
                    <a:pt x="4578" y="84"/>
                    <a:pt x="4529" y="98"/>
                    <a:pt x="4466" y="98"/>
                  </a:cubicBezTo>
                  <a:lnTo>
                    <a:pt x="4054" y="256"/>
                  </a:lnTo>
                  <a:cubicBezTo>
                    <a:pt x="3895" y="319"/>
                    <a:pt x="3705" y="383"/>
                    <a:pt x="3515" y="446"/>
                  </a:cubicBezTo>
                  <a:cubicBezTo>
                    <a:pt x="3325" y="541"/>
                    <a:pt x="3104" y="636"/>
                    <a:pt x="2977" y="826"/>
                  </a:cubicBezTo>
                  <a:cubicBezTo>
                    <a:pt x="2819" y="1111"/>
                    <a:pt x="2945" y="1523"/>
                    <a:pt x="2724" y="1744"/>
                  </a:cubicBezTo>
                  <a:cubicBezTo>
                    <a:pt x="2640" y="1828"/>
                    <a:pt x="2521" y="1867"/>
                    <a:pt x="2400" y="1867"/>
                  </a:cubicBezTo>
                  <a:cubicBezTo>
                    <a:pt x="2291" y="1867"/>
                    <a:pt x="2180" y="1836"/>
                    <a:pt x="2090" y="1776"/>
                  </a:cubicBezTo>
                  <a:cubicBezTo>
                    <a:pt x="1900" y="1681"/>
                    <a:pt x="1774" y="1459"/>
                    <a:pt x="1679" y="1269"/>
                  </a:cubicBezTo>
                  <a:cubicBezTo>
                    <a:pt x="1584" y="1048"/>
                    <a:pt x="1520" y="826"/>
                    <a:pt x="1394" y="636"/>
                  </a:cubicBezTo>
                  <a:cubicBezTo>
                    <a:pt x="1267" y="414"/>
                    <a:pt x="1045" y="256"/>
                    <a:pt x="1014" y="3"/>
                  </a:cubicBezTo>
                  <a:cubicBezTo>
                    <a:pt x="1007" y="1"/>
                    <a:pt x="1001" y="0"/>
                    <a:pt x="99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a:off x="1379775" y="3818000"/>
              <a:ext cx="53075" cy="26450"/>
            </a:xfrm>
            <a:custGeom>
              <a:avLst/>
              <a:gdLst/>
              <a:ahLst/>
              <a:cxnLst/>
              <a:rect l="l" t="t" r="r" b="b"/>
              <a:pathLst>
                <a:path w="2123" h="1058" extrusionOk="0">
                  <a:moveTo>
                    <a:pt x="1415" y="1"/>
                  </a:moveTo>
                  <a:cubicBezTo>
                    <a:pt x="1060" y="1"/>
                    <a:pt x="532" y="261"/>
                    <a:pt x="159" y="548"/>
                  </a:cubicBezTo>
                  <a:cubicBezTo>
                    <a:pt x="1" y="675"/>
                    <a:pt x="32" y="928"/>
                    <a:pt x="222" y="1023"/>
                  </a:cubicBezTo>
                  <a:cubicBezTo>
                    <a:pt x="259" y="1047"/>
                    <a:pt x="300" y="1058"/>
                    <a:pt x="342" y="1058"/>
                  </a:cubicBezTo>
                  <a:cubicBezTo>
                    <a:pt x="410" y="1058"/>
                    <a:pt x="480" y="1031"/>
                    <a:pt x="539" y="991"/>
                  </a:cubicBezTo>
                  <a:cubicBezTo>
                    <a:pt x="775" y="785"/>
                    <a:pt x="1284" y="415"/>
                    <a:pt x="1966" y="415"/>
                  </a:cubicBezTo>
                  <a:cubicBezTo>
                    <a:pt x="2017" y="415"/>
                    <a:pt x="2069" y="417"/>
                    <a:pt x="2123" y="421"/>
                  </a:cubicBezTo>
                  <a:cubicBezTo>
                    <a:pt x="2123" y="421"/>
                    <a:pt x="1996" y="105"/>
                    <a:pt x="1521" y="10"/>
                  </a:cubicBezTo>
                  <a:cubicBezTo>
                    <a:pt x="1488" y="4"/>
                    <a:pt x="1452" y="1"/>
                    <a:pt x="1415"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a:off x="1401950" y="3834850"/>
              <a:ext cx="57825" cy="26475"/>
            </a:xfrm>
            <a:custGeom>
              <a:avLst/>
              <a:gdLst/>
              <a:ahLst/>
              <a:cxnLst/>
              <a:rect l="l" t="t" r="r" b="b"/>
              <a:pathLst>
                <a:path w="2313" h="1059" extrusionOk="0">
                  <a:moveTo>
                    <a:pt x="1647" y="1"/>
                  </a:moveTo>
                  <a:cubicBezTo>
                    <a:pt x="1647" y="1"/>
                    <a:pt x="697" y="32"/>
                    <a:pt x="127" y="571"/>
                  </a:cubicBezTo>
                  <a:cubicBezTo>
                    <a:pt x="1" y="697"/>
                    <a:pt x="1" y="919"/>
                    <a:pt x="191" y="1014"/>
                  </a:cubicBezTo>
                  <a:cubicBezTo>
                    <a:pt x="233" y="1043"/>
                    <a:pt x="282" y="1058"/>
                    <a:pt x="332" y="1058"/>
                  </a:cubicBezTo>
                  <a:cubicBezTo>
                    <a:pt x="393" y="1058"/>
                    <a:pt x="455" y="1035"/>
                    <a:pt x="507" y="982"/>
                  </a:cubicBezTo>
                  <a:cubicBezTo>
                    <a:pt x="745" y="774"/>
                    <a:pt x="1206" y="343"/>
                    <a:pt x="2125" y="343"/>
                  </a:cubicBezTo>
                  <a:cubicBezTo>
                    <a:pt x="2186" y="343"/>
                    <a:pt x="2248" y="345"/>
                    <a:pt x="2312" y="349"/>
                  </a:cubicBezTo>
                  <a:cubicBezTo>
                    <a:pt x="2312" y="349"/>
                    <a:pt x="2091" y="1"/>
                    <a:pt x="1647"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a:off x="1432825" y="3849100"/>
              <a:ext cx="57025" cy="27025"/>
            </a:xfrm>
            <a:custGeom>
              <a:avLst/>
              <a:gdLst/>
              <a:ahLst/>
              <a:cxnLst/>
              <a:rect l="l" t="t" r="r" b="b"/>
              <a:pathLst>
                <a:path w="2281" h="1081" extrusionOk="0">
                  <a:moveTo>
                    <a:pt x="1584" y="1"/>
                  </a:moveTo>
                  <a:cubicBezTo>
                    <a:pt x="1584" y="1"/>
                    <a:pt x="729" y="32"/>
                    <a:pt x="159" y="571"/>
                  </a:cubicBezTo>
                  <a:cubicBezTo>
                    <a:pt x="1" y="729"/>
                    <a:pt x="32" y="951"/>
                    <a:pt x="191" y="1046"/>
                  </a:cubicBezTo>
                  <a:cubicBezTo>
                    <a:pt x="227" y="1070"/>
                    <a:pt x="268" y="1080"/>
                    <a:pt x="310" y="1080"/>
                  </a:cubicBezTo>
                  <a:cubicBezTo>
                    <a:pt x="378" y="1080"/>
                    <a:pt x="449" y="1053"/>
                    <a:pt x="507" y="1014"/>
                  </a:cubicBezTo>
                  <a:cubicBezTo>
                    <a:pt x="740" y="810"/>
                    <a:pt x="1161" y="338"/>
                    <a:pt x="2041" y="338"/>
                  </a:cubicBezTo>
                  <a:cubicBezTo>
                    <a:pt x="2118" y="338"/>
                    <a:pt x="2197" y="342"/>
                    <a:pt x="2281" y="349"/>
                  </a:cubicBezTo>
                  <a:cubicBezTo>
                    <a:pt x="2281" y="349"/>
                    <a:pt x="2027" y="1"/>
                    <a:pt x="158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a:off x="1033000" y="2844400"/>
              <a:ext cx="365025" cy="989875"/>
            </a:xfrm>
            <a:custGeom>
              <a:avLst/>
              <a:gdLst/>
              <a:ahLst/>
              <a:cxnLst/>
              <a:rect l="l" t="t" r="r" b="b"/>
              <a:pathLst>
                <a:path w="14601" h="39595" extrusionOk="0">
                  <a:moveTo>
                    <a:pt x="13713" y="1"/>
                  </a:moveTo>
                  <a:lnTo>
                    <a:pt x="1141" y="1521"/>
                  </a:lnTo>
                  <a:cubicBezTo>
                    <a:pt x="919" y="7633"/>
                    <a:pt x="951" y="21187"/>
                    <a:pt x="951" y="21187"/>
                  </a:cubicBezTo>
                  <a:cubicBezTo>
                    <a:pt x="887" y="21948"/>
                    <a:pt x="571" y="23531"/>
                    <a:pt x="317" y="26571"/>
                  </a:cubicBezTo>
                  <a:cubicBezTo>
                    <a:pt x="1" y="30530"/>
                    <a:pt x="697" y="39270"/>
                    <a:pt x="697" y="39270"/>
                  </a:cubicBezTo>
                  <a:cubicBezTo>
                    <a:pt x="697" y="39270"/>
                    <a:pt x="1345" y="39594"/>
                    <a:pt x="2293" y="39594"/>
                  </a:cubicBezTo>
                  <a:cubicBezTo>
                    <a:pt x="2767" y="39594"/>
                    <a:pt x="3315" y="39513"/>
                    <a:pt x="3896" y="39270"/>
                  </a:cubicBezTo>
                  <a:cubicBezTo>
                    <a:pt x="3896" y="39270"/>
                    <a:pt x="5828" y="26825"/>
                    <a:pt x="6430" y="22929"/>
                  </a:cubicBezTo>
                  <a:cubicBezTo>
                    <a:pt x="6968" y="19477"/>
                    <a:pt x="8013" y="12985"/>
                    <a:pt x="8013" y="12985"/>
                  </a:cubicBezTo>
                  <a:lnTo>
                    <a:pt x="9216" y="21789"/>
                  </a:lnTo>
                  <a:cubicBezTo>
                    <a:pt x="9216" y="21789"/>
                    <a:pt x="8931" y="24164"/>
                    <a:pt x="9343" y="26825"/>
                  </a:cubicBezTo>
                  <a:cubicBezTo>
                    <a:pt x="9628" y="28630"/>
                    <a:pt x="10863" y="36040"/>
                    <a:pt x="10863" y="36040"/>
                  </a:cubicBezTo>
                  <a:cubicBezTo>
                    <a:pt x="10863" y="36040"/>
                    <a:pt x="11487" y="36232"/>
                    <a:pt x="12409" y="36232"/>
                  </a:cubicBezTo>
                  <a:cubicBezTo>
                    <a:pt x="12986" y="36232"/>
                    <a:pt x="13679" y="36157"/>
                    <a:pt x="14410" y="35913"/>
                  </a:cubicBezTo>
                  <a:cubicBezTo>
                    <a:pt x="14410" y="35913"/>
                    <a:pt x="14537" y="23056"/>
                    <a:pt x="14569" y="21377"/>
                  </a:cubicBezTo>
                  <a:cubicBezTo>
                    <a:pt x="14600" y="19477"/>
                    <a:pt x="13713" y="1"/>
                    <a:pt x="13713"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6"/>
            <p:cNvSpPr/>
            <p:nvPr/>
          </p:nvSpPr>
          <p:spPr>
            <a:xfrm>
              <a:off x="1233325" y="3002750"/>
              <a:ext cx="119575" cy="386400"/>
            </a:xfrm>
            <a:custGeom>
              <a:avLst/>
              <a:gdLst/>
              <a:ahLst/>
              <a:cxnLst/>
              <a:rect l="l" t="t" r="r" b="b"/>
              <a:pathLst>
                <a:path w="4783" h="15456" extrusionOk="0">
                  <a:moveTo>
                    <a:pt x="4782" y="1"/>
                  </a:moveTo>
                  <a:lnTo>
                    <a:pt x="4782" y="1"/>
                  </a:lnTo>
                  <a:cubicBezTo>
                    <a:pt x="3420" y="1426"/>
                    <a:pt x="887" y="1616"/>
                    <a:pt x="887" y="1616"/>
                  </a:cubicBezTo>
                  <a:lnTo>
                    <a:pt x="0" y="6651"/>
                  </a:lnTo>
                  <a:lnTo>
                    <a:pt x="1203" y="15455"/>
                  </a:lnTo>
                  <a:lnTo>
                    <a:pt x="475" y="7285"/>
                  </a:lnTo>
                  <a:lnTo>
                    <a:pt x="1393" y="2218"/>
                  </a:lnTo>
                  <a:cubicBezTo>
                    <a:pt x="4560" y="1394"/>
                    <a:pt x="4782" y="1"/>
                    <a:pt x="478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a:off x="1272100" y="2403825"/>
              <a:ext cx="458450" cy="363025"/>
            </a:xfrm>
            <a:custGeom>
              <a:avLst/>
              <a:gdLst/>
              <a:ahLst/>
              <a:cxnLst/>
              <a:rect l="l" t="t" r="r" b="b"/>
              <a:pathLst>
                <a:path w="18338" h="14521" extrusionOk="0">
                  <a:moveTo>
                    <a:pt x="13821" y="1"/>
                  </a:moveTo>
                  <a:cubicBezTo>
                    <a:pt x="13666" y="1"/>
                    <a:pt x="13563" y="90"/>
                    <a:pt x="13587" y="269"/>
                  </a:cubicBezTo>
                  <a:cubicBezTo>
                    <a:pt x="13587" y="554"/>
                    <a:pt x="13619" y="1124"/>
                    <a:pt x="13555" y="1885"/>
                  </a:cubicBezTo>
                  <a:cubicBezTo>
                    <a:pt x="13523" y="2201"/>
                    <a:pt x="13492" y="2423"/>
                    <a:pt x="13492" y="2898"/>
                  </a:cubicBezTo>
                  <a:cubicBezTo>
                    <a:pt x="13492" y="3468"/>
                    <a:pt x="13397" y="3785"/>
                    <a:pt x="13048" y="4576"/>
                  </a:cubicBezTo>
                  <a:cubicBezTo>
                    <a:pt x="12732" y="5273"/>
                    <a:pt x="9565" y="9928"/>
                    <a:pt x="9565" y="9928"/>
                  </a:cubicBezTo>
                  <a:cubicBezTo>
                    <a:pt x="8551" y="8820"/>
                    <a:pt x="5796" y="4956"/>
                    <a:pt x="4181" y="4165"/>
                  </a:cubicBezTo>
                  <a:cubicBezTo>
                    <a:pt x="3181" y="3685"/>
                    <a:pt x="1777" y="3596"/>
                    <a:pt x="878" y="3596"/>
                  </a:cubicBezTo>
                  <a:cubicBezTo>
                    <a:pt x="353" y="3596"/>
                    <a:pt x="1" y="3626"/>
                    <a:pt x="1" y="3626"/>
                  </a:cubicBezTo>
                  <a:lnTo>
                    <a:pt x="3833" y="9707"/>
                  </a:lnTo>
                  <a:cubicBezTo>
                    <a:pt x="3833" y="9707"/>
                    <a:pt x="6556" y="12430"/>
                    <a:pt x="8266" y="13760"/>
                  </a:cubicBezTo>
                  <a:cubicBezTo>
                    <a:pt x="8799" y="14153"/>
                    <a:pt x="9325" y="14520"/>
                    <a:pt x="9908" y="14520"/>
                  </a:cubicBezTo>
                  <a:cubicBezTo>
                    <a:pt x="10643" y="14520"/>
                    <a:pt x="11468" y="13936"/>
                    <a:pt x="12510" y="12082"/>
                  </a:cubicBezTo>
                  <a:cubicBezTo>
                    <a:pt x="13619" y="10087"/>
                    <a:pt x="14885" y="7490"/>
                    <a:pt x="15202" y="6857"/>
                  </a:cubicBezTo>
                  <a:cubicBezTo>
                    <a:pt x="15519" y="6191"/>
                    <a:pt x="16089" y="5906"/>
                    <a:pt x="16564" y="5811"/>
                  </a:cubicBezTo>
                  <a:cubicBezTo>
                    <a:pt x="16722" y="5748"/>
                    <a:pt x="16912" y="5716"/>
                    <a:pt x="17070" y="5685"/>
                  </a:cubicBezTo>
                  <a:cubicBezTo>
                    <a:pt x="17450" y="5590"/>
                    <a:pt x="17894" y="5400"/>
                    <a:pt x="18021" y="4988"/>
                  </a:cubicBezTo>
                  <a:cubicBezTo>
                    <a:pt x="18052" y="4861"/>
                    <a:pt x="18084" y="4703"/>
                    <a:pt x="18116" y="4545"/>
                  </a:cubicBezTo>
                  <a:cubicBezTo>
                    <a:pt x="18147" y="4355"/>
                    <a:pt x="18242" y="4133"/>
                    <a:pt x="18306" y="3911"/>
                  </a:cubicBezTo>
                  <a:cubicBezTo>
                    <a:pt x="18337" y="3785"/>
                    <a:pt x="18337" y="3626"/>
                    <a:pt x="18274" y="3468"/>
                  </a:cubicBezTo>
                  <a:cubicBezTo>
                    <a:pt x="18242" y="3341"/>
                    <a:pt x="18116" y="3246"/>
                    <a:pt x="18116" y="3088"/>
                  </a:cubicBezTo>
                  <a:cubicBezTo>
                    <a:pt x="18116" y="3025"/>
                    <a:pt x="18147" y="2961"/>
                    <a:pt x="18179" y="2898"/>
                  </a:cubicBezTo>
                  <a:cubicBezTo>
                    <a:pt x="18274" y="2613"/>
                    <a:pt x="18211" y="2265"/>
                    <a:pt x="18021" y="2043"/>
                  </a:cubicBezTo>
                  <a:cubicBezTo>
                    <a:pt x="17989" y="1980"/>
                    <a:pt x="17925" y="1948"/>
                    <a:pt x="17862" y="1885"/>
                  </a:cubicBezTo>
                  <a:cubicBezTo>
                    <a:pt x="17799" y="1726"/>
                    <a:pt x="17830" y="1536"/>
                    <a:pt x="17799" y="1378"/>
                  </a:cubicBezTo>
                  <a:cubicBezTo>
                    <a:pt x="17739" y="1104"/>
                    <a:pt x="17519" y="1009"/>
                    <a:pt x="17247" y="1009"/>
                  </a:cubicBezTo>
                  <a:cubicBezTo>
                    <a:pt x="16794" y="1009"/>
                    <a:pt x="16199" y="1271"/>
                    <a:pt x="15962" y="1409"/>
                  </a:cubicBezTo>
                  <a:cubicBezTo>
                    <a:pt x="15835" y="1473"/>
                    <a:pt x="15265" y="1758"/>
                    <a:pt x="15012" y="1885"/>
                  </a:cubicBezTo>
                  <a:cubicBezTo>
                    <a:pt x="14980" y="1568"/>
                    <a:pt x="14917" y="1251"/>
                    <a:pt x="14664" y="713"/>
                  </a:cubicBezTo>
                  <a:cubicBezTo>
                    <a:pt x="14467" y="240"/>
                    <a:pt x="14074" y="1"/>
                    <a:pt x="13821" y="1"/>
                  </a:cubicBezTo>
                  <a:close/>
                </a:path>
              </a:pathLst>
            </a:custGeom>
            <a:solidFill>
              <a:srgbClr val="FF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a:off x="1298225" y="2491300"/>
              <a:ext cx="331775" cy="280225"/>
            </a:xfrm>
            <a:custGeom>
              <a:avLst/>
              <a:gdLst/>
              <a:ahLst/>
              <a:cxnLst/>
              <a:rect l="l" t="t" r="r" b="b"/>
              <a:pathLst>
                <a:path w="13271" h="11209" extrusionOk="0">
                  <a:moveTo>
                    <a:pt x="1" y="1"/>
                  </a:moveTo>
                  <a:lnTo>
                    <a:pt x="1078" y="4846"/>
                  </a:lnTo>
                  <a:cubicBezTo>
                    <a:pt x="1078" y="4846"/>
                    <a:pt x="6208" y="9850"/>
                    <a:pt x="7760" y="10768"/>
                  </a:cubicBezTo>
                  <a:cubicBezTo>
                    <a:pt x="8237" y="11066"/>
                    <a:pt x="8645" y="11208"/>
                    <a:pt x="9013" y="11208"/>
                  </a:cubicBezTo>
                  <a:cubicBezTo>
                    <a:pt x="9818" y="11208"/>
                    <a:pt x="10431" y="10528"/>
                    <a:pt x="11148" y="9311"/>
                  </a:cubicBezTo>
                  <a:cubicBezTo>
                    <a:pt x="12193" y="7570"/>
                    <a:pt x="13270" y="5099"/>
                    <a:pt x="13270" y="5099"/>
                  </a:cubicBezTo>
                  <a:lnTo>
                    <a:pt x="13270" y="5099"/>
                  </a:lnTo>
                  <a:cubicBezTo>
                    <a:pt x="13270" y="5099"/>
                    <a:pt x="13256" y="5100"/>
                    <a:pt x="13231" y="5100"/>
                  </a:cubicBezTo>
                  <a:cubicBezTo>
                    <a:pt x="13050" y="5100"/>
                    <a:pt x="12285" y="5076"/>
                    <a:pt x="11592" y="4688"/>
                  </a:cubicBezTo>
                  <a:cubicBezTo>
                    <a:pt x="10800" y="4276"/>
                    <a:pt x="10483" y="3484"/>
                    <a:pt x="10483" y="3484"/>
                  </a:cubicBezTo>
                  <a:lnTo>
                    <a:pt x="8457" y="6208"/>
                  </a:lnTo>
                  <a:cubicBezTo>
                    <a:pt x="8457" y="6208"/>
                    <a:pt x="5891" y="2883"/>
                    <a:pt x="4371" y="1521"/>
                  </a:cubicBezTo>
                  <a:cubicBezTo>
                    <a:pt x="2883" y="159"/>
                    <a:pt x="2344" y="96"/>
                    <a:pt x="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a:off x="1635500" y="2455675"/>
              <a:ext cx="72875" cy="73625"/>
            </a:xfrm>
            <a:custGeom>
              <a:avLst/>
              <a:gdLst/>
              <a:ahLst/>
              <a:cxnLst/>
              <a:rect l="l" t="t" r="r" b="b"/>
              <a:pathLst>
                <a:path w="2915" h="2945" extrusionOk="0">
                  <a:moveTo>
                    <a:pt x="856" y="1"/>
                  </a:moveTo>
                  <a:cubicBezTo>
                    <a:pt x="413" y="159"/>
                    <a:pt x="318" y="476"/>
                    <a:pt x="381" y="1077"/>
                  </a:cubicBezTo>
                  <a:cubicBezTo>
                    <a:pt x="444" y="1457"/>
                    <a:pt x="381" y="2154"/>
                    <a:pt x="1" y="2471"/>
                  </a:cubicBezTo>
                  <a:cubicBezTo>
                    <a:pt x="1" y="2471"/>
                    <a:pt x="349" y="2407"/>
                    <a:pt x="508" y="2186"/>
                  </a:cubicBezTo>
                  <a:cubicBezTo>
                    <a:pt x="624" y="2049"/>
                    <a:pt x="681" y="1985"/>
                    <a:pt x="737" y="1985"/>
                  </a:cubicBezTo>
                  <a:cubicBezTo>
                    <a:pt x="772" y="1985"/>
                    <a:pt x="807" y="2010"/>
                    <a:pt x="856" y="2059"/>
                  </a:cubicBezTo>
                  <a:cubicBezTo>
                    <a:pt x="983" y="2154"/>
                    <a:pt x="1141" y="2186"/>
                    <a:pt x="1141" y="2186"/>
                  </a:cubicBezTo>
                  <a:cubicBezTo>
                    <a:pt x="1141" y="2186"/>
                    <a:pt x="919" y="2439"/>
                    <a:pt x="1141" y="2756"/>
                  </a:cubicBezTo>
                  <a:cubicBezTo>
                    <a:pt x="1230" y="2883"/>
                    <a:pt x="1428" y="2944"/>
                    <a:pt x="1676" y="2944"/>
                  </a:cubicBezTo>
                  <a:cubicBezTo>
                    <a:pt x="2042" y="2944"/>
                    <a:pt x="2518" y="2811"/>
                    <a:pt x="2914" y="2566"/>
                  </a:cubicBezTo>
                  <a:lnTo>
                    <a:pt x="2914" y="2566"/>
                  </a:lnTo>
                  <a:cubicBezTo>
                    <a:pt x="2914" y="2566"/>
                    <a:pt x="2313" y="2806"/>
                    <a:pt x="1869" y="2806"/>
                  </a:cubicBezTo>
                  <a:cubicBezTo>
                    <a:pt x="1711" y="2806"/>
                    <a:pt x="1573" y="2776"/>
                    <a:pt x="1489" y="2692"/>
                  </a:cubicBezTo>
                  <a:cubicBezTo>
                    <a:pt x="1204" y="2344"/>
                    <a:pt x="1774" y="1837"/>
                    <a:pt x="2218" y="1647"/>
                  </a:cubicBezTo>
                  <a:lnTo>
                    <a:pt x="2218" y="1647"/>
                  </a:lnTo>
                  <a:cubicBezTo>
                    <a:pt x="2218" y="1647"/>
                    <a:pt x="1711" y="1826"/>
                    <a:pt x="1322" y="1826"/>
                  </a:cubicBezTo>
                  <a:cubicBezTo>
                    <a:pt x="1143" y="1826"/>
                    <a:pt x="989" y="1788"/>
                    <a:pt x="919" y="1679"/>
                  </a:cubicBezTo>
                  <a:cubicBezTo>
                    <a:pt x="729" y="1331"/>
                    <a:pt x="1173" y="1014"/>
                    <a:pt x="1806" y="792"/>
                  </a:cubicBezTo>
                  <a:lnTo>
                    <a:pt x="1806" y="792"/>
                  </a:lnTo>
                  <a:cubicBezTo>
                    <a:pt x="1806" y="792"/>
                    <a:pt x="1466" y="874"/>
                    <a:pt x="1157" y="874"/>
                  </a:cubicBezTo>
                  <a:cubicBezTo>
                    <a:pt x="958" y="874"/>
                    <a:pt x="772" y="840"/>
                    <a:pt x="698" y="729"/>
                  </a:cubicBezTo>
                  <a:cubicBezTo>
                    <a:pt x="476" y="381"/>
                    <a:pt x="729" y="127"/>
                    <a:pt x="856" y="1"/>
                  </a:cubicBezTo>
                  <a:close/>
                </a:path>
              </a:pathLst>
            </a:custGeom>
            <a:solidFill>
              <a:srgbClr val="FF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a:off x="1055175" y="2490500"/>
              <a:ext cx="323850" cy="507525"/>
            </a:xfrm>
            <a:custGeom>
              <a:avLst/>
              <a:gdLst/>
              <a:ahLst/>
              <a:cxnLst/>
              <a:rect l="l" t="t" r="r" b="b"/>
              <a:pathLst>
                <a:path w="12954" h="20301" extrusionOk="0">
                  <a:moveTo>
                    <a:pt x="8963" y="1"/>
                  </a:moveTo>
                  <a:lnTo>
                    <a:pt x="5036" y="191"/>
                  </a:lnTo>
                  <a:cubicBezTo>
                    <a:pt x="4054" y="444"/>
                    <a:pt x="317" y="888"/>
                    <a:pt x="317" y="888"/>
                  </a:cubicBezTo>
                  <a:lnTo>
                    <a:pt x="254" y="9407"/>
                  </a:lnTo>
                  <a:cubicBezTo>
                    <a:pt x="254" y="9407"/>
                    <a:pt x="0" y="15550"/>
                    <a:pt x="64" y="18812"/>
                  </a:cubicBezTo>
                  <a:cubicBezTo>
                    <a:pt x="1483" y="19705"/>
                    <a:pt x="3736" y="20301"/>
                    <a:pt x="6113" y="20301"/>
                  </a:cubicBezTo>
                  <a:cubicBezTo>
                    <a:pt x="8458" y="20301"/>
                    <a:pt x="10923" y="19721"/>
                    <a:pt x="12826" y="18274"/>
                  </a:cubicBezTo>
                  <a:cubicBezTo>
                    <a:pt x="12953" y="15550"/>
                    <a:pt x="12795" y="6683"/>
                    <a:pt x="12510" y="4720"/>
                  </a:cubicBezTo>
                  <a:cubicBezTo>
                    <a:pt x="12256" y="2756"/>
                    <a:pt x="12003" y="128"/>
                    <a:pt x="896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a:off x="1089225" y="2146875"/>
              <a:ext cx="286625" cy="297750"/>
            </a:xfrm>
            <a:custGeom>
              <a:avLst/>
              <a:gdLst/>
              <a:ahLst/>
              <a:cxnLst/>
              <a:rect l="l" t="t" r="r" b="b"/>
              <a:pathLst>
                <a:path w="11465" h="11910" extrusionOk="0">
                  <a:moveTo>
                    <a:pt x="7003" y="1"/>
                  </a:moveTo>
                  <a:cubicBezTo>
                    <a:pt x="6738" y="1"/>
                    <a:pt x="6473" y="103"/>
                    <a:pt x="6207" y="223"/>
                  </a:cubicBezTo>
                  <a:cubicBezTo>
                    <a:pt x="5732" y="413"/>
                    <a:pt x="5257" y="635"/>
                    <a:pt x="4751" y="793"/>
                  </a:cubicBezTo>
                  <a:cubicBezTo>
                    <a:pt x="3864" y="1110"/>
                    <a:pt x="2914" y="1300"/>
                    <a:pt x="2122" y="1807"/>
                  </a:cubicBezTo>
                  <a:cubicBezTo>
                    <a:pt x="1932" y="1933"/>
                    <a:pt x="1742" y="2060"/>
                    <a:pt x="1615" y="2250"/>
                  </a:cubicBezTo>
                  <a:cubicBezTo>
                    <a:pt x="1457" y="2472"/>
                    <a:pt x="1394" y="2820"/>
                    <a:pt x="1425" y="3105"/>
                  </a:cubicBezTo>
                  <a:cubicBezTo>
                    <a:pt x="1425" y="3232"/>
                    <a:pt x="1457" y="3327"/>
                    <a:pt x="1457" y="3422"/>
                  </a:cubicBezTo>
                  <a:cubicBezTo>
                    <a:pt x="1394" y="3359"/>
                    <a:pt x="1330" y="3295"/>
                    <a:pt x="1267" y="3264"/>
                  </a:cubicBezTo>
                  <a:cubicBezTo>
                    <a:pt x="1150" y="3210"/>
                    <a:pt x="1031" y="3184"/>
                    <a:pt x="916" y="3184"/>
                  </a:cubicBezTo>
                  <a:cubicBezTo>
                    <a:pt x="627" y="3184"/>
                    <a:pt x="367" y="3349"/>
                    <a:pt x="254" y="3644"/>
                  </a:cubicBezTo>
                  <a:lnTo>
                    <a:pt x="1172" y="4087"/>
                  </a:lnTo>
                  <a:cubicBezTo>
                    <a:pt x="982" y="4150"/>
                    <a:pt x="697" y="4245"/>
                    <a:pt x="475" y="4499"/>
                  </a:cubicBezTo>
                  <a:cubicBezTo>
                    <a:pt x="0" y="5037"/>
                    <a:pt x="349" y="6589"/>
                    <a:pt x="982" y="8109"/>
                  </a:cubicBezTo>
                  <a:cubicBezTo>
                    <a:pt x="982" y="8109"/>
                    <a:pt x="1679" y="10896"/>
                    <a:pt x="1932" y="11339"/>
                  </a:cubicBezTo>
                  <a:cubicBezTo>
                    <a:pt x="2185" y="11783"/>
                    <a:pt x="2692" y="11909"/>
                    <a:pt x="2692" y="11909"/>
                  </a:cubicBezTo>
                  <a:lnTo>
                    <a:pt x="2597" y="10199"/>
                  </a:lnTo>
                  <a:lnTo>
                    <a:pt x="9659" y="9566"/>
                  </a:lnTo>
                  <a:lnTo>
                    <a:pt x="8931" y="9091"/>
                  </a:lnTo>
                  <a:cubicBezTo>
                    <a:pt x="10293" y="8457"/>
                    <a:pt x="11211" y="7064"/>
                    <a:pt x="11148" y="5449"/>
                  </a:cubicBezTo>
                  <a:cubicBezTo>
                    <a:pt x="11148" y="4815"/>
                    <a:pt x="10958" y="4182"/>
                    <a:pt x="10673" y="3675"/>
                  </a:cubicBezTo>
                  <a:cubicBezTo>
                    <a:pt x="11021" y="3359"/>
                    <a:pt x="11369" y="2979"/>
                    <a:pt x="11433" y="2599"/>
                  </a:cubicBezTo>
                  <a:cubicBezTo>
                    <a:pt x="11464" y="2282"/>
                    <a:pt x="11243" y="1965"/>
                    <a:pt x="10958" y="1807"/>
                  </a:cubicBezTo>
                  <a:cubicBezTo>
                    <a:pt x="10783" y="1710"/>
                    <a:pt x="10585" y="1672"/>
                    <a:pt x="10384" y="1672"/>
                  </a:cubicBezTo>
                  <a:cubicBezTo>
                    <a:pt x="10258" y="1672"/>
                    <a:pt x="10130" y="1687"/>
                    <a:pt x="10008" y="1712"/>
                  </a:cubicBezTo>
                  <a:cubicBezTo>
                    <a:pt x="10071" y="1237"/>
                    <a:pt x="9723" y="762"/>
                    <a:pt x="9279" y="572"/>
                  </a:cubicBezTo>
                  <a:cubicBezTo>
                    <a:pt x="9088" y="476"/>
                    <a:pt x="8902" y="430"/>
                    <a:pt x="8719" y="430"/>
                  </a:cubicBezTo>
                  <a:cubicBezTo>
                    <a:pt x="8415" y="430"/>
                    <a:pt x="8119" y="556"/>
                    <a:pt x="7823" y="793"/>
                  </a:cubicBezTo>
                  <a:cubicBezTo>
                    <a:pt x="7918" y="445"/>
                    <a:pt x="7601" y="97"/>
                    <a:pt x="7252" y="33"/>
                  </a:cubicBezTo>
                  <a:cubicBezTo>
                    <a:pt x="7169" y="11"/>
                    <a:pt x="7086" y="1"/>
                    <a:pt x="7003" y="1"/>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a:off x="1089225" y="2146875"/>
              <a:ext cx="286625" cy="297750"/>
            </a:xfrm>
            <a:custGeom>
              <a:avLst/>
              <a:gdLst/>
              <a:ahLst/>
              <a:cxnLst/>
              <a:rect l="l" t="t" r="r" b="b"/>
              <a:pathLst>
                <a:path w="11465" h="11910" extrusionOk="0">
                  <a:moveTo>
                    <a:pt x="7003" y="1"/>
                  </a:moveTo>
                  <a:cubicBezTo>
                    <a:pt x="6738" y="1"/>
                    <a:pt x="6473" y="103"/>
                    <a:pt x="6207" y="223"/>
                  </a:cubicBezTo>
                  <a:cubicBezTo>
                    <a:pt x="5732" y="413"/>
                    <a:pt x="5257" y="635"/>
                    <a:pt x="4751" y="793"/>
                  </a:cubicBezTo>
                  <a:cubicBezTo>
                    <a:pt x="3864" y="1110"/>
                    <a:pt x="2914" y="1300"/>
                    <a:pt x="2122" y="1807"/>
                  </a:cubicBezTo>
                  <a:cubicBezTo>
                    <a:pt x="1932" y="1933"/>
                    <a:pt x="1742" y="2060"/>
                    <a:pt x="1615" y="2250"/>
                  </a:cubicBezTo>
                  <a:cubicBezTo>
                    <a:pt x="1457" y="2472"/>
                    <a:pt x="1394" y="2820"/>
                    <a:pt x="1425" y="3105"/>
                  </a:cubicBezTo>
                  <a:cubicBezTo>
                    <a:pt x="1425" y="3232"/>
                    <a:pt x="1457" y="3327"/>
                    <a:pt x="1457" y="3422"/>
                  </a:cubicBezTo>
                  <a:cubicBezTo>
                    <a:pt x="1394" y="3359"/>
                    <a:pt x="1330" y="3295"/>
                    <a:pt x="1267" y="3264"/>
                  </a:cubicBezTo>
                  <a:cubicBezTo>
                    <a:pt x="1150" y="3210"/>
                    <a:pt x="1031" y="3184"/>
                    <a:pt x="916" y="3184"/>
                  </a:cubicBezTo>
                  <a:cubicBezTo>
                    <a:pt x="627" y="3184"/>
                    <a:pt x="367" y="3349"/>
                    <a:pt x="254" y="3644"/>
                  </a:cubicBezTo>
                  <a:lnTo>
                    <a:pt x="1172" y="4087"/>
                  </a:lnTo>
                  <a:cubicBezTo>
                    <a:pt x="982" y="4150"/>
                    <a:pt x="697" y="4245"/>
                    <a:pt x="475" y="4499"/>
                  </a:cubicBezTo>
                  <a:cubicBezTo>
                    <a:pt x="0" y="5037"/>
                    <a:pt x="349" y="6589"/>
                    <a:pt x="982" y="8109"/>
                  </a:cubicBezTo>
                  <a:cubicBezTo>
                    <a:pt x="982" y="8109"/>
                    <a:pt x="1679" y="10896"/>
                    <a:pt x="1932" y="11339"/>
                  </a:cubicBezTo>
                  <a:cubicBezTo>
                    <a:pt x="2185" y="11783"/>
                    <a:pt x="2692" y="11909"/>
                    <a:pt x="2692" y="11909"/>
                  </a:cubicBezTo>
                  <a:lnTo>
                    <a:pt x="2597" y="10199"/>
                  </a:lnTo>
                  <a:lnTo>
                    <a:pt x="9659" y="9566"/>
                  </a:lnTo>
                  <a:lnTo>
                    <a:pt x="8931" y="9091"/>
                  </a:lnTo>
                  <a:cubicBezTo>
                    <a:pt x="10293" y="8457"/>
                    <a:pt x="11211" y="7064"/>
                    <a:pt x="11148" y="5449"/>
                  </a:cubicBezTo>
                  <a:cubicBezTo>
                    <a:pt x="11148" y="4815"/>
                    <a:pt x="10958" y="4182"/>
                    <a:pt x="10673" y="3675"/>
                  </a:cubicBezTo>
                  <a:cubicBezTo>
                    <a:pt x="11021" y="3359"/>
                    <a:pt x="11369" y="2979"/>
                    <a:pt x="11433" y="2599"/>
                  </a:cubicBezTo>
                  <a:cubicBezTo>
                    <a:pt x="11464" y="2282"/>
                    <a:pt x="11243" y="1965"/>
                    <a:pt x="10958" y="1807"/>
                  </a:cubicBezTo>
                  <a:cubicBezTo>
                    <a:pt x="10783" y="1710"/>
                    <a:pt x="10585" y="1672"/>
                    <a:pt x="10384" y="1672"/>
                  </a:cubicBezTo>
                  <a:cubicBezTo>
                    <a:pt x="10258" y="1672"/>
                    <a:pt x="10130" y="1687"/>
                    <a:pt x="10008" y="1712"/>
                  </a:cubicBezTo>
                  <a:cubicBezTo>
                    <a:pt x="10071" y="1237"/>
                    <a:pt x="9723" y="762"/>
                    <a:pt x="9279" y="572"/>
                  </a:cubicBezTo>
                  <a:cubicBezTo>
                    <a:pt x="9088" y="476"/>
                    <a:pt x="8902" y="430"/>
                    <a:pt x="8719" y="430"/>
                  </a:cubicBezTo>
                  <a:cubicBezTo>
                    <a:pt x="8415" y="430"/>
                    <a:pt x="8119" y="556"/>
                    <a:pt x="7823" y="793"/>
                  </a:cubicBezTo>
                  <a:cubicBezTo>
                    <a:pt x="7918" y="445"/>
                    <a:pt x="7601" y="97"/>
                    <a:pt x="7252" y="33"/>
                  </a:cubicBezTo>
                  <a:cubicBezTo>
                    <a:pt x="7169" y="11"/>
                    <a:pt x="7086" y="1"/>
                    <a:pt x="700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a:off x="1078125" y="2250625"/>
              <a:ext cx="276350" cy="272950"/>
            </a:xfrm>
            <a:custGeom>
              <a:avLst/>
              <a:gdLst/>
              <a:ahLst/>
              <a:cxnLst/>
              <a:rect l="l" t="t" r="r" b="b"/>
              <a:pathLst>
                <a:path w="11054" h="10918" extrusionOk="0">
                  <a:moveTo>
                    <a:pt x="10357" y="0"/>
                  </a:moveTo>
                  <a:cubicBezTo>
                    <a:pt x="9546" y="457"/>
                    <a:pt x="8600" y="601"/>
                    <a:pt x="7642" y="601"/>
                  </a:cubicBezTo>
                  <a:cubicBezTo>
                    <a:pt x="7140" y="601"/>
                    <a:pt x="6635" y="561"/>
                    <a:pt x="6145" y="507"/>
                  </a:cubicBezTo>
                  <a:cubicBezTo>
                    <a:pt x="5480" y="444"/>
                    <a:pt x="4846" y="317"/>
                    <a:pt x="4213" y="222"/>
                  </a:cubicBezTo>
                  <a:cubicBezTo>
                    <a:pt x="4150" y="222"/>
                    <a:pt x="4086" y="222"/>
                    <a:pt x="4023" y="254"/>
                  </a:cubicBezTo>
                  <a:cubicBezTo>
                    <a:pt x="3991" y="254"/>
                    <a:pt x="3991" y="317"/>
                    <a:pt x="3960" y="349"/>
                  </a:cubicBezTo>
                  <a:cubicBezTo>
                    <a:pt x="3548" y="1584"/>
                    <a:pt x="3548" y="2914"/>
                    <a:pt x="3231" y="4181"/>
                  </a:cubicBezTo>
                  <a:cubicBezTo>
                    <a:pt x="3199" y="4276"/>
                    <a:pt x="3136" y="4497"/>
                    <a:pt x="2978" y="4497"/>
                  </a:cubicBezTo>
                  <a:cubicBezTo>
                    <a:pt x="2961" y="4499"/>
                    <a:pt x="2945" y="4500"/>
                    <a:pt x="2930" y="4500"/>
                  </a:cubicBezTo>
                  <a:cubicBezTo>
                    <a:pt x="2704" y="4500"/>
                    <a:pt x="2560" y="4295"/>
                    <a:pt x="2471" y="4117"/>
                  </a:cubicBezTo>
                  <a:cubicBezTo>
                    <a:pt x="2376" y="3959"/>
                    <a:pt x="2313" y="3832"/>
                    <a:pt x="2218" y="3674"/>
                  </a:cubicBezTo>
                  <a:cubicBezTo>
                    <a:pt x="2154" y="3579"/>
                    <a:pt x="2091" y="3516"/>
                    <a:pt x="2028" y="3452"/>
                  </a:cubicBezTo>
                  <a:cubicBezTo>
                    <a:pt x="1887" y="3312"/>
                    <a:pt x="1600" y="3163"/>
                    <a:pt x="1292" y="3163"/>
                  </a:cubicBezTo>
                  <a:cubicBezTo>
                    <a:pt x="975" y="3163"/>
                    <a:pt x="637" y="3319"/>
                    <a:pt x="413" y="3801"/>
                  </a:cubicBezTo>
                  <a:cubicBezTo>
                    <a:pt x="1" y="4782"/>
                    <a:pt x="888" y="6017"/>
                    <a:pt x="1616" y="6239"/>
                  </a:cubicBezTo>
                  <a:cubicBezTo>
                    <a:pt x="1839" y="6302"/>
                    <a:pt x="2026" y="6328"/>
                    <a:pt x="2185" y="6328"/>
                  </a:cubicBezTo>
                  <a:cubicBezTo>
                    <a:pt x="2903" y="6328"/>
                    <a:pt x="3009" y="5796"/>
                    <a:pt x="3009" y="5796"/>
                  </a:cubicBezTo>
                  <a:lnTo>
                    <a:pt x="3263" y="10229"/>
                  </a:lnTo>
                  <a:cubicBezTo>
                    <a:pt x="3720" y="10713"/>
                    <a:pt x="4638" y="10917"/>
                    <a:pt x="5489" y="10917"/>
                  </a:cubicBezTo>
                  <a:cubicBezTo>
                    <a:pt x="6643" y="10917"/>
                    <a:pt x="7672" y="10541"/>
                    <a:pt x="7253" y="9976"/>
                  </a:cubicBezTo>
                  <a:lnTo>
                    <a:pt x="7190" y="8614"/>
                  </a:lnTo>
                  <a:lnTo>
                    <a:pt x="7190" y="8614"/>
                  </a:lnTo>
                  <a:cubicBezTo>
                    <a:pt x="7190" y="8614"/>
                    <a:pt x="7793" y="8681"/>
                    <a:pt x="8329" y="8681"/>
                  </a:cubicBezTo>
                  <a:cubicBezTo>
                    <a:pt x="8530" y="8681"/>
                    <a:pt x="8721" y="8672"/>
                    <a:pt x="8868" y="8646"/>
                  </a:cubicBezTo>
                  <a:cubicBezTo>
                    <a:pt x="9755" y="8488"/>
                    <a:pt x="10293" y="7759"/>
                    <a:pt x="10547" y="6777"/>
                  </a:cubicBezTo>
                  <a:cubicBezTo>
                    <a:pt x="10927" y="5162"/>
                    <a:pt x="11053" y="3896"/>
                    <a:pt x="10578" y="824"/>
                  </a:cubicBezTo>
                  <a:cubicBezTo>
                    <a:pt x="10547" y="507"/>
                    <a:pt x="10452" y="254"/>
                    <a:pt x="10357" y="0"/>
                  </a:cubicBezTo>
                  <a:close/>
                </a:path>
              </a:pathLst>
            </a:custGeom>
            <a:solidFill>
              <a:srgbClr val="FF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a:off x="1164425" y="2425600"/>
              <a:ext cx="94250" cy="53850"/>
            </a:xfrm>
            <a:custGeom>
              <a:avLst/>
              <a:gdLst/>
              <a:ahLst/>
              <a:cxnLst/>
              <a:rect l="l" t="t" r="r" b="b"/>
              <a:pathLst>
                <a:path w="3770" h="2154" extrusionOk="0">
                  <a:moveTo>
                    <a:pt x="1" y="0"/>
                  </a:moveTo>
                  <a:cubicBezTo>
                    <a:pt x="1" y="0"/>
                    <a:pt x="159" y="602"/>
                    <a:pt x="571" y="1109"/>
                  </a:cubicBezTo>
                  <a:cubicBezTo>
                    <a:pt x="1109" y="1774"/>
                    <a:pt x="3769" y="2154"/>
                    <a:pt x="3769" y="2154"/>
                  </a:cubicBezTo>
                  <a:lnTo>
                    <a:pt x="3769" y="1615"/>
                  </a:lnTo>
                  <a:cubicBezTo>
                    <a:pt x="3769" y="1615"/>
                    <a:pt x="1711" y="1267"/>
                    <a:pt x="1014" y="919"/>
                  </a:cubicBezTo>
                  <a:cubicBezTo>
                    <a:pt x="539" y="697"/>
                    <a:pt x="127" y="285"/>
                    <a:pt x="1" y="0"/>
                  </a:cubicBezTo>
                  <a:close/>
                </a:path>
              </a:pathLst>
            </a:custGeom>
            <a:solidFill>
              <a:srgbClr val="FF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6"/>
            <p:cNvSpPr/>
            <p:nvPr/>
          </p:nvSpPr>
          <p:spPr>
            <a:xfrm>
              <a:off x="1223800" y="2331375"/>
              <a:ext cx="19050" cy="19825"/>
            </a:xfrm>
            <a:custGeom>
              <a:avLst/>
              <a:gdLst/>
              <a:ahLst/>
              <a:cxnLst/>
              <a:rect l="l" t="t" r="r" b="b"/>
              <a:pathLst>
                <a:path w="762" h="793" extrusionOk="0">
                  <a:moveTo>
                    <a:pt x="381" y="1"/>
                  </a:moveTo>
                  <a:cubicBezTo>
                    <a:pt x="159" y="1"/>
                    <a:pt x="1" y="191"/>
                    <a:pt x="1" y="412"/>
                  </a:cubicBezTo>
                  <a:cubicBezTo>
                    <a:pt x="33" y="634"/>
                    <a:pt x="191" y="792"/>
                    <a:pt x="413" y="792"/>
                  </a:cubicBezTo>
                  <a:cubicBezTo>
                    <a:pt x="603" y="792"/>
                    <a:pt x="761" y="602"/>
                    <a:pt x="761" y="381"/>
                  </a:cubicBezTo>
                  <a:cubicBezTo>
                    <a:pt x="761" y="159"/>
                    <a:pt x="571" y="1"/>
                    <a:pt x="38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a:off x="1210350" y="2288175"/>
              <a:ext cx="25375" cy="17900"/>
            </a:xfrm>
            <a:custGeom>
              <a:avLst/>
              <a:gdLst/>
              <a:ahLst/>
              <a:cxnLst/>
              <a:rect l="l" t="t" r="r" b="b"/>
              <a:pathLst>
                <a:path w="1015" h="716" extrusionOk="0">
                  <a:moveTo>
                    <a:pt x="587" y="0"/>
                  </a:moveTo>
                  <a:cubicBezTo>
                    <a:pt x="519" y="0"/>
                    <a:pt x="449" y="16"/>
                    <a:pt x="381" y="50"/>
                  </a:cubicBezTo>
                  <a:cubicBezTo>
                    <a:pt x="127" y="145"/>
                    <a:pt x="1" y="430"/>
                    <a:pt x="127" y="715"/>
                  </a:cubicBezTo>
                  <a:lnTo>
                    <a:pt x="1014" y="303"/>
                  </a:lnTo>
                  <a:cubicBezTo>
                    <a:pt x="944" y="118"/>
                    <a:pt x="773" y="0"/>
                    <a:pt x="58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a:off x="1240450" y="2405000"/>
              <a:ext cx="31675" cy="20800"/>
            </a:xfrm>
            <a:custGeom>
              <a:avLst/>
              <a:gdLst/>
              <a:ahLst/>
              <a:cxnLst/>
              <a:rect l="l" t="t" r="r" b="b"/>
              <a:pathLst>
                <a:path w="1267" h="832" extrusionOk="0">
                  <a:moveTo>
                    <a:pt x="95" y="1"/>
                  </a:moveTo>
                  <a:lnTo>
                    <a:pt x="95" y="1"/>
                  </a:lnTo>
                  <a:cubicBezTo>
                    <a:pt x="0" y="349"/>
                    <a:pt x="190" y="697"/>
                    <a:pt x="507" y="792"/>
                  </a:cubicBezTo>
                  <a:cubicBezTo>
                    <a:pt x="574" y="819"/>
                    <a:pt x="640" y="832"/>
                    <a:pt x="706" y="832"/>
                  </a:cubicBezTo>
                  <a:cubicBezTo>
                    <a:pt x="949" y="832"/>
                    <a:pt x="1167" y="656"/>
                    <a:pt x="1267" y="381"/>
                  </a:cubicBezTo>
                  <a:lnTo>
                    <a:pt x="95" y="1"/>
                  </a:lnTo>
                  <a:close/>
                </a:path>
              </a:pathLst>
            </a:custGeom>
            <a:solidFill>
              <a:srgbClr val="FF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a:off x="1318825" y="2288625"/>
              <a:ext cx="24575" cy="16650"/>
            </a:xfrm>
            <a:custGeom>
              <a:avLst/>
              <a:gdLst/>
              <a:ahLst/>
              <a:cxnLst/>
              <a:rect l="l" t="t" r="r" b="b"/>
              <a:pathLst>
                <a:path w="983" h="666" extrusionOk="0">
                  <a:moveTo>
                    <a:pt x="433" y="1"/>
                  </a:moveTo>
                  <a:cubicBezTo>
                    <a:pt x="243" y="1"/>
                    <a:pt x="74" y="121"/>
                    <a:pt x="0" y="317"/>
                  </a:cubicBezTo>
                  <a:lnTo>
                    <a:pt x="887" y="665"/>
                  </a:lnTo>
                  <a:cubicBezTo>
                    <a:pt x="982" y="412"/>
                    <a:pt x="855" y="127"/>
                    <a:pt x="602" y="32"/>
                  </a:cubicBezTo>
                  <a:cubicBezTo>
                    <a:pt x="545" y="11"/>
                    <a:pt x="488" y="1"/>
                    <a:pt x="43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a:off x="1110600" y="2313175"/>
              <a:ext cx="79200" cy="28525"/>
            </a:xfrm>
            <a:custGeom>
              <a:avLst/>
              <a:gdLst/>
              <a:ahLst/>
              <a:cxnLst/>
              <a:rect l="l" t="t" r="r" b="b"/>
              <a:pathLst>
                <a:path w="3168" h="1141" extrusionOk="0">
                  <a:moveTo>
                    <a:pt x="3167" y="0"/>
                  </a:moveTo>
                  <a:lnTo>
                    <a:pt x="0" y="665"/>
                  </a:lnTo>
                  <a:cubicBezTo>
                    <a:pt x="0" y="665"/>
                    <a:pt x="7" y="665"/>
                    <a:pt x="18" y="665"/>
                  </a:cubicBezTo>
                  <a:cubicBezTo>
                    <a:pt x="112" y="665"/>
                    <a:pt x="553" y="690"/>
                    <a:pt x="919" y="1140"/>
                  </a:cubicBezTo>
                  <a:lnTo>
                    <a:pt x="3136" y="697"/>
                  </a:lnTo>
                  <a:lnTo>
                    <a:pt x="3167"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a:off x="1312475" y="2331375"/>
              <a:ext cx="19825" cy="19825"/>
            </a:xfrm>
            <a:custGeom>
              <a:avLst/>
              <a:gdLst/>
              <a:ahLst/>
              <a:cxnLst/>
              <a:rect l="l" t="t" r="r" b="b"/>
              <a:pathLst>
                <a:path w="793" h="793" extrusionOk="0">
                  <a:moveTo>
                    <a:pt x="381" y="1"/>
                  </a:moveTo>
                  <a:cubicBezTo>
                    <a:pt x="191" y="1"/>
                    <a:pt x="1" y="191"/>
                    <a:pt x="33" y="412"/>
                  </a:cubicBezTo>
                  <a:cubicBezTo>
                    <a:pt x="33" y="634"/>
                    <a:pt x="191" y="792"/>
                    <a:pt x="413" y="792"/>
                  </a:cubicBezTo>
                  <a:cubicBezTo>
                    <a:pt x="603" y="792"/>
                    <a:pt x="793" y="602"/>
                    <a:pt x="793" y="381"/>
                  </a:cubicBezTo>
                  <a:cubicBezTo>
                    <a:pt x="761" y="159"/>
                    <a:pt x="603" y="1"/>
                    <a:pt x="38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p:nvPr/>
          </p:nvSpPr>
          <p:spPr>
            <a:xfrm>
              <a:off x="1182650" y="2308225"/>
              <a:ext cx="195575" cy="80175"/>
            </a:xfrm>
            <a:custGeom>
              <a:avLst/>
              <a:gdLst/>
              <a:ahLst/>
              <a:cxnLst/>
              <a:rect l="l" t="t" r="r" b="b"/>
              <a:pathLst>
                <a:path w="7823" h="3207" extrusionOk="0">
                  <a:moveTo>
                    <a:pt x="6461" y="325"/>
                  </a:moveTo>
                  <a:cubicBezTo>
                    <a:pt x="6492" y="325"/>
                    <a:pt x="6492" y="356"/>
                    <a:pt x="6524" y="356"/>
                  </a:cubicBezTo>
                  <a:lnTo>
                    <a:pt x="6587" y="356"/>
                  </a:lnTo>
                  <a:cubicBezTo>
                    <a:pt x="6651" y="356"/>
                    <a:pt x="6714" y="356"/>
                    <a:pt x="6746" y="388"/>
                  </a:cubicBezTo>
                  <a:lnTo>
                    <a:pt x="6809" y="388"/>
                  </a:lnTo>
                  <a:lnTo>
                    <a:pt x="6872" y="420"/>
                  </a:lnTo>
                  <a:lnTo>
                    <a:pt x="6904" y="420"/>
                  </a:lnTo>
                  <a:cubicBezTo>
                    <a:pt x="6936" y="420"/>
                    <a:pt x="6936" y="451"/>
                    <a:pt x="6967" y="451"/>
                  </a:cubicBezTo>
                  <a:lnTo>
                    <a:pt x="6999" y="451"/>
                  </a:lnTo>
                  <a:cubicBezTo>
                    <a:pt x="7062" y="483"/>
                    <a:pt x="7126" y="515"/>
                    <a:pt x="7157" y="547"/>
                  </a:cubicBezTo>
                  <a:cubicBezTo>
                    <a:pt x="7316" y="705"/>
                    <a:pt x="7221" y="1307"/>
                    <a:pt x="7157" y="1623"/>
                  </a:cubicBezTo>
                  <a:cubicBezTo>
                    <a:pt x="7094" y="1877"/>
                    <a:pt x="6967" y="2415"/>
                    <a:pt x="6492" y="2668"/>
                  </a:cubicBezTo>
                  <a:cubicBezTo>
                    <a:pt x="6366" y="2732"/>
                    <a:pt x="6176" y="2795"/>
                    <a:pt x="5986" y="2795"/>
                  </a:cubicBezTo>
                  <a:cubicBezTo>
                    <a:pt x="5951" y="2797"/>
                    <a:pt x="5918" y="2798"/>
                    <a:pt x="5885" y="2798"/>
                  </a:cubicBezTo>
                  <a:cubicBezTo>
                    <a:pt x="5407" y="2798"/>
                    <a:pt x="5120" y="2587"/>
                    <a:pt x="4972" y="2320"/>
                  </a:cubicBezTo>
                  <a:cubicBezTo>
                    <a:pt x="4972" y="2320"/>
                    <a:pt x="4972" y="2320"/>
                    <a:pt x="4941" y="2288"/>
                  </a:cubicBezTo>
                  <a:cubicBezTo>
                    <a:pt x="4941" y="2288"/>
                    <a:pt x="4941" y="2288"/>
                    <a:pt x="4941" y="2257"/>
                  </a:cubicBezTo>
                  <a:lnTo>
                    <a:pt x="4909" y="2257"/>
                  </a:lnTo>
                  <a:cubicBezTo>
                    <a:pt x="4909" y="2225"/>
                    <a:pt x="4909" y="2225"/>
                    <a:pt x="4909" y="2193"/>
                  </a:cubicBezTo>
                  <a:cubicBezTo>
                    <a:pt x="4877" y="2193"/>
                    <a:pt x="4877" y="2162"/>
                    <a:pt x="4877" y="2130"/>
                  </a:cubicBezTo>
                  <a:lnTo>
                    <a:pt x="4846" y="2130"/>
                  </a:lnTo>
                  <a:cubicBezTo>
                    <a:pt x="4846" y="2098"/>
                    <a:pt x="4846" y="2098"/>
                    <a:pt x="4846" y="2098"/>
                  </a:cubicBezTo>
                  <a:cubicBezTo>
                    <a:pt x="4846" y="2098"/>
                    <a:pt x="4846" y="2098"/>
                    <a:pt x="4846" y="2067"/>
                  </a:cubicBezTo>
                  <a:cubicBezTo>
                    <a:pt x="4814" y="1972"/>
                    <a:pt x="4782" y="1877"/>
                    <a:pt x="4782" y="1813"/>
                  </a:cubicBezTo>
                  <a:cubicBezTo>
                    <a:pt x="4719" y="1465"/>
                    <a:pt x="4687" y="1053"/>
                    <a:pt x="4814" y="863"/>
                  </a:cubicBezTo>
                  <a:cubicBezTo>
                    <a:pt x="4941" y="673"/>
                    <a:pt x="5447" y="451"/>
                    <a:pt x="5922" y="356"/>
                  </a:cubicBezTo>
                  <a:cubicBezTo>
                    <a:pt x="6049" y="356"/>
                    <a:pt x="6144" y="356"/>
                    <a:pt x="6239" y="325"/>
                  </a:cubicBezTo>
                  <a:close/>
                  <a:moveTo>
                    <a:pt x="1763" y="416"/>
                  </a:moveTo>
                  <a:cubicBezTo>
                    <a:pt x="1817" y="416"/>
                    <a:pt x="1874" y="417"/>
                    <a:pt x="1932" y="420"/>
                  </a:cubicBezTo>
                  <a:lnTo>
                    <a:pt x="2027" y="420"/>
                  </a:lnTo>
                  <a:cubicBezTo>
                    <a:pt x="2122" y="451"/>
                    <a:pt x="2217" y="451"/>
                    <a:pt x="2312" y="483"/>
                  </a:cubicBezTo>
                  <a:cubicBezTo>
                    <a:pt x="2375" y="483"/>
                    <a:pt x="2407" y="515"/>
                    <a:pt x="2439" y="515"/>
                  </a:cubicBezTo>
                  <a:cubicBezTo>
                    <a:pt x="2534" y="547"/>
                    <a:pt x="2660" y="578"/>
                    <a:pt x="2755" y="610"/>
                  </a:cubicBezTo>
                  <a:cubicBezTo>
                    <a:pt x="2787" y="610"/>
                    <a:pt x="2819" y="642"/>
                    <a:pt x="2819" y="642"/>
                  </a:cubicBezTo>
                  <a:cubicBezTo>
                    <a:pt x="2882" y="642"/>
                    <a:pt x="2914" y="673"/>
                    <a:pt x="2945" y="673"/>
                  </a:cubicBezTo>
                  <a:cubicBezTo>
                    <a:pt x="2945" y="705"/>
                    <a:pt x="2945" y="705"/>
                    <a:pt x="2945" y="705"/>
                  </a:cubicBezTo>
                  <a:lnTo>
                    <a:pt x="2977" y="705"/>
                  </a:lnTo>
                  <a:cubicBezTo>
                    <a:pt x="3072" y="768"/>
                    <a:pt x="3135" y="832"/>
                    <a:pt x="3199" y="895"/>
                  </a:cubicBezTo>
                  <a:cubicBezTo>
                    <a:pt x="3325" y="1085"/>
                    <a:pt x="3262" y="1497"/>
                    <a:pt x="3199" y="1845"/>
                  </a:cubicBezTo>
                  <a:cubicBezTo>
                    <a:pt x="3135" y="2003"/>
                    <a:pt x="3072" y="2288"/>
                    <a:pt x="2850" y="2478"/>
                  </a:cubicBezTo>
                  <a:cubicBezTo>
                    <a:pt x="2660" y="2700"/>
                    <a:pt x="2344" y="2858"/>
                    <a:pt x="1869" y="2858"/>
                  </a:cubicBezTo>
                  <a:cubicBezTo>
                    <a:pt x="1362" y="2858"/>
                    <a:pt x="1077" y="2668"/>
                    <a:pt x="919" y="2415"/>
                  </a:cubicBezTo>
                  <a:cubicBezTo>
                    <a:pt x="919" y="2415"/>
                    <a:pt x="887" y="2383"/>
                    <a:pt x="887" y="2383"/>
                  </a:cubicBezTo>
                  <a:cubicBezTo>
                    <a:pt x="887" y="2352"/>
                    <a:pt x="855" y="2352"/>
                    <a:pt x="855" y="2320"/>
                  </a:cubicBezTo>
                  <a:cubicBezTo>
                    <a:pt x="855" y="2320"/>
                    <a:pt x="855" y="2288"/>
                    <a:pt x="824" y="2288"/>
                  </a:cubicBezTo>
                  <a:cubicBezTo>
                    <a:pt x="824" y="2288"/>
                    <a:pt x="824" y="2257"/>
                    <a:pt x="824" y="2257"/>
                  </a:cubicBezTo>
                  <a:cubicBezTo>
                    <a:pt x="824" y="2225"/>
                    <a:pt x="792" y="2225"/>
                    <a:pt x="792" y="2225"/>
                  </a:cubicBezTo>
                  <a:cubicBezTo>
                    <a:pt x="792" y="2193"/>
                    <a:pt x="792" y="2193"/>
                    <a:pt x="792" y="2193"/>
                  </a:cubicBezTo>
                  <a:cubicBezTo>
                    <a:pt x="792" y="2162"/>
                    <a:pt x="792" y="2162"/>
                    <a:pt x="760" y="2130"/>
                  </a:cubicBezTo>
                  <a:cubicBezTo>
                    <a:pt x="760" y="2098"/>
                    <a:pt x="729" y="2067"/>
                    <a:pt x="729" y="2003"/>
                  </a:cubicBezTo>
                  <a:cubicBezTo>
                    <a:pt x="729" y="1972"/>
                    <a:pt x="697" y="1940"/>
                    <a:pt x="697" y="1940"/>
                  </a:cubicBezTo>
                  <a:cubicBezTo>
                    <a:pt x="697" y="1877"/>
                    <a:pt x="697" y="1845"/>
                    <a:pt x="665" y="1813"/>
                  </a:cubicBezTo>
                  <a:cubicBezTo>
                    <a:pt x="665" y="1782"/>
                    <a:pt x="665" y="1782"/>
                    <a:pt x="665" y="1782"/>
                  </a:cubicBezTo>
                  <a:cubicBezTo>
                    <a:pt x="665" y="1782"/>
                    <a:pt x="665" y="1750"/>
                    <a:pt x="665" y="1750"/>
                  </a:cubicBezTo>
                  <a:cubicBezTo>
                    <a:pt x="602" y="1433"/>
                    <a:pt x="539" y="800"/>
                    <a:pt x="697" y="673"/>
                  </a:cubicBezTo>
                  <a:cubicBezTo>
                    <a:pt x="841" y="558"/>
                    <a:pt x="1197" y="416"/>
                    <a:pt x="1763" y="416"/>
                  </a:cubicBezTo>
                  <a:close/>
                  <a:moveTo>
                    <a:pt x="6541" y="0"/>
                  </a:moveTo>
                  <a:cubicBezTo>
                    <a:pt x="6084" y="0"/>
                    <a:pt x="5631" y="38"/>
                    <a:pt x="5321" y="135"/>
                  </a:cubicBezTo>
                  <a:cubicBezTo>
                    <a:pt x="4656" y="356"/>
                    <a:pt x="4402" y="610"/>
                    <a:pt x="4022" y="610"/>
                  </a:cubicBezTo>
                  <a:cubicBezTo>
                    <a:pt x="3642" y="610"/>
                    <a:pt x="3389" y="388"/>
                    <a:pt x="2692" y="198"/>
                  </a:cubicBezTo>
                  <a:cubicBezTo>
                    <a:pt x="2423" y="119"/>
                    <a:pt x="2051" y="87"/>
                    <a:pt x="1655" y="87"/>
                  </a:cubicBezTo>
                  <a:cubicBezTo>
                    <a:pt x="1259" y="87"/>
                    <a:pt x="839" y="119"/>
                    <a:pt x="475" y="166"/>
                  </a:cubicBezTo>
                  <a:cubicBezTo>
                    <a:pt x="412" y="166"/>
                    <a:pt x="349" y="198"/>
                    <a:pt x="254" y="198"/>
                  </a:cubicBezTo>
                  <a:cubicBezTo>
                    <a:pt x="127" y="230"/>
                    <a:pt x="0" y="388"/>
                    <a:pt x="0" y="578"/>
                  </a:cubicBezTo>
                  <a:cubicBezTo>
                    <a:pt x="0" y="768"/>
                    <a:pt x="159" y="927"/>
                    <a:pt x="222" y="1022"/>
                  </a:cubicBezTo>
                  <a:cubicBezTo>
                    <a:pt x="254" y="1053"/>
                    <a:pt x="254" y="1117"/>
                    <a:pt x="285" y="1180"/>
                  </a:cubicBezTo>
                  <a:cubicBezTo>
                    <a:pt x="349" y="1497"/>
                    <a:pt x="380" y="2067"/>
                    <a:pt x="539" y="2383"/>
                  </a:cubicBezTo>
                  <a:cubicBezTo>
                    <a:pt x="602" y="2510"/>
                    <a:pt x="665" y="2668"/>
                    <a:pt x="824" y="2827"/>
                  </a:cubicBezTo>
                  <a:cubicBezTo>
                    <a:pt x="855" y="2858"/>
                    <a:pt x="919" y="2890"/>
                    <a:pt x="950" y="2953"/>
                  </a:cubicBezTo>
                  <a:cubicBezTo>
                    <a:pt x="982" y="2953"/>
                    <a:pt x="1014" y="2985"/>
                    <a:pt x="1045" y="2985"/>
                  </a:cubicBezTo>
                  <a:cubicBezTo>
                    <a:pt x="1109" y="3048"/>
                    <a:pt x="1204" y="3080"/>
                    <a:pt x="1299" y="3112"/>
                  </a:cubicBezTo>
                  <a:lnTo>
                    <a:pt x="1330" y="3112"/>
                  </a:lnTo>
                  <a:cubicBezTo>
                    <a:pt x="1362" y="3143"/>
                    <a:pt x="1362" y="3143"/>
                    <a:pt x="1394" y="3143"/>
                  </a:cubicBezTo>
                  <a:cubicBezTo>
                    <a:pt x="1425" y="3143"/>
                    <a:pt x="1425" y="3143"/>
                    <a:pt x="1457" y="3175"/>
                  </a:cubicBezTo>
                  <a:cubicBezTo>
                    <a:pt x="1520" y="3175"/>
                    <a:pt x="1615" y="3175"/>
                    <a:pt x="1679" y="3207"/>
                  </a:cubicBezTo>
                  <a:lnTo>
                    <a:pt x="1900" y="3207"/>
                  </a:lnTo>
                  <a:cubicBezTo>
                    <a:pt x="2819" y="3175"/>
                    <a:pt x="3199" y="2732"/>
                    <a:pt x="3420" y="2288"/>
                  </a:cubicBezTo>
                  <a:cubicBezTo>
                    <a:pt x="3674" y="1813"/>
                    <a:pt x="3610" y="1180"/>
                    <a:pt x="4022" y="1180"/>
                  </a:cubicBezTo>
                  <a:lnTo>
                    <a:pt x="4117" y="1180"/>
                  </a:lnTo>
                  <a:cubicBezTo>
                    <a:pt x="4402" y="1243"/>
                    <a:pt x="4371" y="1845"/>
                    <a:pt x="4561" y="2257"/>
                  </a:cubicBezTo>
                  <a:cubicBezTo>
                    <a:pt x="4624" y="2415"/>
                    <a:pt x="4719" y="2573"/>
                    <a:pt x="4846" y="2700"/>
                  </a:cubicBezTo>
                  <a:cubicBezTo>
                    <a:pt x="4877" y="2732"/>
                    <a:pt x="4877" y="2763"/>
                    <a:pt x="4909" y="2795"/>
                  </a:cubicBezTo>
                  <a:cubicBezTo>
                    <a:pt x="4941" y="2795"/>
                    <a:pt x="4941" y="2795"/>
                    <a:pt x="4941" y="2827"/>
                  </a:cubicBezTo>
                  <a:cubicBezTo>
                    <a:pt x="4972" y="2827"/>
                    <a:pt x="4972" y="2827"/>
                    <a:pt x="5004" y="2858"/>
                  </a:cubicBezTo>
                  <a:cubicBezTo>
                    <a:pt x="5004" y="2858"/>
                    <a:pt x="5004" y="2858"/>
                    <a:pt x="5036" y="2890"/>
                  </a:cubicBezTo>
                  <a:lnTo>
                    <a:pt x="5067" y="2890"/>
                  </a:lnTo>
                  <a:cubicBezTo>
                    <a:pt x="5067" y="2922"/>
                    <a:pt x="5099" y="2922"/>
                    <a:pt x="5099" y="2922"/>
                  </a:cubicBezTo>
                  <a:lnTo>
                    <a:pt x="5131" y="2922"/>
                  </a:lnTo>
                  <a:cubicBezTo>
                    <a:pt x="5226" y="2985"/>
                    <a:pt x="5352" y="3048"/>
                    <a:pt x="5479" y="3080"/>
                  </a:cubicBezTo>
                  <a:lnTo>
                    <a:pt x="5511" y="3080"/>
                  </a:lnTo>
                  <a:cubicBezTo>
                    <a:pt x="5637" y="3112"/>
                    <a:pt x="5796" y="3112"/>
                    <a:pt x="5954" y="3112"/>
                  </a:cubicBezTo>
                  <a:cubicBezTo>
                    <a:pt x="6809" y="3112"/>
                    <a:pt x="7094" y="2573"/>
                    <a:pt x="7252" y="2257"/>
                  </a:cubicBezTo>
                  <a:cubicBezTo>
                    <a:pt x="7411" y="1940"/>
                    <a:pt x="7474" y="1370"/>
                    <a:pt x="7537" y="1053"/>
                  </a:cubicBezTo>
                  <a:cubicBezTo>
                    <a:pt x="7537" y="990"/>
                    <a:pt x="7569" y="927"/>
                    <a:pt x="7601" y="895"/>
                  </a:cubicBezTo>
                  <a:cubicBezTo>
                    <a:pt x="7664" y="832"/>
                    <a:pt x="7791" y="642"/>
                    <a:pt x="7822" y="451"/>
                  </a:cubicBezTo>
                  <a:cubicBezTo>
                    <a:pt x="7822" y="261"/>
                    <a:pt x="7696" y="71"/>
                    <a:pt x="7601" y="71"/>
                  </a:cubicBezTo>
                  <a:cubicBezTo>
                    <a:pt x="7506" y="40"/>
                    <a:pt x="7442" y="40"/>
                    <a:pt x="7379" y="40"/>
                  </a:cubicBezTo>
                  <a:cubicBezTo>
                    <a:pt x="7121" y="15"/>
                    <a:pt x="6831" y="0"/>
                    <a:pt x="654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6"/>
            <p:cNvSpPr/>
            <p:nvPr/>
          </p:nvSpPr>
          <p:spPr>
            <a:xfrm>
              <a:off x="1280025" y="2336925"/>
              <a:ext cx="35650" cy="60975"/>
            </a:xfrm>
            <a:custGeom>
              <a:avLst/>
              <a:gdLst/>
              <a:ahLst/>
              <a:cxnLst/>
              <a:rect l="l" t="t" r="r" b="b"/>
              <a:pathLst>
                <a:path w="1426" h="2439" extrusionOk="0">
                  <a:moveTo>
                    <a:pt x="159" y="0"/>
                  </a:moveTo>
                  <a:cubicBezTo>
                    <a:pt x="127" y="0"/>
                    <a:pt x="64" y="0"/>
                    <a:pt x="0" y="32"/>
                  </a:cubicBezTo>
                  <a:lnTo>
                    <a:pt x="64" y="2439"/>
                  </a:lnTo>
                  <a:lnTo>
                    <a:pt x="1426" y="2027"/>
                  </a:lnTo>
                  <a:lnTo>
                    <a:pt x="159" y="0"/>
                  </a:lnTo>
                  <a:close/>
                </a:path>
              </a:pathLst>
            </a:custGeom>
            <a:solidFill>
              <a:srgbClr val="FF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6"/>
            <p:cNvSpPr/>
            <p:nvPr/>
          </p:nvSpPr>
          <p:spPr>
            <a:xfrm>
              <a:off x="1259450" y="2489650"/>
              <a:ext cx="125100" cy="505225"/>
            </a:xfrm>
            <a:custGeom>
              <a:avLst/>
              <a:gdLst/>
              <a:ahLst/>
              <a:cxnLst/>
              <a:rect l="l" t="t" r="r" b="b"/>
              <a:pathLst>
                <a:path w="5004" h="20209" extrusionOk="0">
                  <a:moveTo>
                    <a:pt x="363" y="0"/>
                  </a:moveTo>
                  <a:cubicBezTo>
                    <a:pt x="247" y="0"/>
                    <a:pt x="127" y="1"/>
                    <a:pt x="0" y="3"/>
                  </a:cubicBezTo>
                  <a:lnTo>
                    <a:pt x="0" y="162"/>
                  </a:lnTo>
                  <a:cubicBezTo>
                    <a:pt x="253" y="193"/>
                    <a:pt x="475" y="288"/>
                    <a:pt x="633" y="510"/>
                  </a:cubicBezTo>
                  <a:cubicBezTo>
                    <a:pt x="1014" y="1112"/>
                    <a:pt x="1837" y="2505"/>
                    <a:pt x="2312" y="4247"/>
                  </a:cubicBezTo>
                  <a:cubicBezTo>
                    <a:pt x="2945" y="6685"/>
                    <a:pt x="3040" y="12069"/>
                    <a:pt x="3072" y="14983"/>
                  </a:cubicBezTo>
                  <a:cubicBezTo>
                    <a:pt x="3104" y="17865"/>
                    <a:pt x="3072" y="20208"/>
                    <a:pt x="3072" y="20208"/>
                  </a:cubicBezTo>
                  <a:cubicBezTo>
                    <a:pt x="3072" y="20208"/>
                    <a:pt x="4560" y="19860"/>
                    <a:pt x="5004" y="19131"/>
                  </a:cubicBezTo>
                  <a:cubicBezTo>
                    <a:pt x="5004" y="19131"/>
                    <a:pt x="4940" y="9694"/>
                    <a:pt x="4814" y="7192"/>
                  </a:cubicBezTo>
                  <a:cubicBezTo>
                    <a:pt x="4719" y="4722"/>
                    <a:pt x="4529" y="2537"/>
                    <a:pt x="3610" y="1365"/>
                  </a:cubicBezTo>
                  <a:cubicBezTo>
                    <a:pt x="2745" y="261"/>
                    <a:pt x="2245" y="0"/>
                    <a:pt x="363" y="0"/>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6"/>
            <p:cNvSpPr/>
            <p:nvPr/>
          </p:nvSpPr>
          <p:spPr>
            <a:xfrm>
              <a:off x="1259450" y="2489650"/>
              <a:ext cx="125100" cy="505225"/>
            </a:xfrm>
            <a:custGeom>
              <a:avLst/>
              <a:gdLst/>
              <a:ahLst/>
              <a:cxnLst/>
              <a:rect l="l" t="t" r="r" b="b"/>
              <a:pathLst>
                <a:path w="5004" h="20209" extrusionOk="0">
                  <a:moveTo>
                    <a:pt x="363" y="0"/>
                  </a:moveTo>
                  <a:cubicBezTo>
                    <a:pt x="247" y="0"/>
                    <a:pt x="127" y="1"/>
                    <a:pt x="0" y="3"/>
                  </a:cubicBezTo>
                  <a:lnTo>
                    <a:pt x="0" y="162"/>
                  </a:lnTo>
                  <a:cubicBezTo>
                    <a:pt x="253" y="193"/>
                    <a:pt x="475" y="288"/>
                    <a:pt x="633" y="510"/>
                  </a:cubicBezTo>
                  <a:cubicBezTo>
                    <a:pt x="1014" y="1112"/>
                    <a:pt x="1837" y="2505"/>
                    <a:pt x="2312" y="4247"/>
                  </a:cubicBezTo>
                  <a:cubicBezTo>
                    <a:pt x="2945" y="6685"/>
                    <a:pt x="3040" y="12069"/>
                    <a:pt x="3072" y="14983"/>
                  </a:cubicBezTo>
                  <a:cubicBezTo>
                    <a:pt x="3104" y="17865"/>
                    <a:pt x="3072" y="20208"/>
                    <a:pt x="3072" y="20208"/>
                  </a:cubicBezTo>
                  <a:cubicBezTo>
                    <a:pt x="3072" y="20208"/>
                    <a:pt x="4560" y="19860"/>
                    <a:pt x="5004" y="19131"/>
                  </a:cubicBezTo>
                  <a:cubicBezTo>
                    <a:pt x="5004" y="19131"/>
                    <a:pt x="4940" y="9694"/>
                    <a:pt x="4814" y="7192"/>
                  </a:cubicBezTo>
                  <a:cubicBezTo>
                    <a:pt x="4719" y="4722"/>
                    <a:pt x="4529" y="2537"/>
                    <a:pt x="3610" y="1365"/>
                  </a:cubicBezTo>
                  <a:cubicBezTo>
                    <a:pt x="2745" y="261"/>
                    <a:pt x="2245" y="0"/>
                    <a:pt x="363"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6"/>
            <p:cNvSpPr/>
            <p:nvPr/>
          </p:nvSpPr>
          <p:spPr>
            <a:xfrm>
              <a:off x="1033000" y="2499225"/>
              <a:ext cx="174200" cy="523350"/>
            </a:xfrm>
            <a:custGeom>
              <a:avLst/>
              <a:gdLst/>
              <a:ahLst/>
              <a:cxnLst/>
              <a:rect l="l" t="t" r="r" b="b"/>
              <a:pathLst>
                <a:path w="6968" h="20934" extrusionOk="0">
                  <a:moveTo>
                    <a:pt x="5068" y="0"/>
                  </a:moveTo>
                  <a:lnTo>
                    <a:pt x="1204" y="507"/>
                  </a:lnTo>
                  <a:cubicBezTo>
                    <a:pt x="191" y="982"/>
                    <a:pt x="1" y="1964"/>
                    <a:pt x="96" y="3072"/>
                  </a:cubicBezTo>
                  <a:lnTo>
                    <a:pt x="792" y="11211"/>
                  </a:lnTo>
                  <a:lnTo>
                    <a:pt x="602" y="18907"/>
                  </a:lnTo>
                  <a:cubicBezTo>
                    <a:pt x="1764" y="20695"/>
                    <a:pt x="4577" y="20933"/>
                    <a:pt x="5995" y="20933"/>
                  </a:cubicBezTo>
                  <a:cubicBezTo>
                    <a:pt x="6510" y="20933"/>
                    <a:pt x="6841" y="20902"/>
                    <a:pt x="6841" y="20902"/>
                  </a:cubicBezTo>
                  <a:cubicBezTo>
                    <a:pt x="6841" y="20902"/>
                    <a:pt x="6968" y="17418"/>
                    <a:pt x="6841" y="10736"/>
                  </a:cubicBezTo>
                  <a:cubicBezTo>
                    <a:pt x="6746" y="6967"/>
                    <a:pt x="6715" y="4561"/>
                    <a:pt x="6303" y="2882"/>
                  </a:cubicBezTo>
                  <a:cubicBezTo>
                    <a:pt x="5986" y="1552"/>
                    <a:pt x="5353" y="665"/>
                    <a:pt x="5068"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6"/>
            <p:cNvSpPr/>
            <p:nvPr/>
          </p:nvSpPr>
          <p:spPr>
            <a:xfrm>
              <a:off x="1115350" y="2477050"/>
              <a:ext cx="78400" cy="110075"/>
            </a:xfrm>
            <a:custGeom>
              <a:avLst/>
              <a:gdLst/>
              <a:ahLst/>
              <a:cxnLst/>
              <a:rect l="l" t="t" r="r" b="b"/>
              <a:pathLst>
                <a:path w="3136" h="4403" extrusionOk="0">
                  <a:moveTo>
                    <a:pt x="1710" y="1"/>
                  </a:moveTo>
                  <a:cubicBezTo>
                    <a:pt x="1710" y="1"/>
                    <a:pt x="1362" y="32"/>
                    <a:pt x="1014" y="349"/>
                  </a:cubicBezTo>
                  <a:cubicBezTo>
                    <a:pt x="760" y="571"/>
                    <a:pt x="0" y="1109"/>
                    <a:pt x="0" y="1109"/>
                  </a:cubicBezTo>
                  <a:cubicBezTo>
                    <a:pt x="0" y="1109"/>
                    <a:pt x="64" y="1869"/>
                    <a:pt x="570" y="2566"/>
                  </a:cubicBezTo>
                  <a:cubicBezTo>
                    <a:pt x="950" y="3135"/>
                    <a:pt x="1468" y="3518"/>
                    <a:pt x="1669" y="3518"/>
                  </a:cubicBezTo>
                  <a:cubicBezTo>
                    <a:pt x="1703" y="3518"/>
                    <a:pt x="1728" y="3507"/>
                    <a:pt x="1742" y="3484"/>
                  </a:cubicBezTo>
                  <a:cubicBezTo>
                    <a:pt x="1837" y="3326"/>
                    <a:pt x="1805" y="3072"/>
                    <a:pt x="1995" y="2692"/>
                  </a:cubicBezTo>
                  <a:cubicBezTo>
                    <a:pt x="2109" y="2409"/>
                    <a:pt x="2177" y="2227"/>
                    <a:pt x="2261" y="2227"/>
                  </a:cubicBezTo>
                  <a:cubicBezTo>
                    <a:pt x="2317" y="2227"/>
                    <a:pt x="2381" y="2311"/>
                    <a:pt x="2471" y="2502"/>
                  </a:cubicBezTo>
                  <a:cubicBezTo>
                    <a:pt x="2629" y="2882"/>
                    <a:pt x="3136" y="4403"/>
                    <a:pt x="3136" y="4403"/>
                  </a:cubicBezTo>
                  <a:cubicBezTo>
                    <a:pt x="2946" y="3548"/>
                    <a:pt x="2851" y="1964"/>
                    <a:pt x="2724" y="1647"/>
                  </a:cubicBezTo>
                  <a:cubicBezTo>
                    <a:pt x="2566" y="1331"/>
                    <a:pt x="1742" y="697"/>
                    <a:pt x="1710" y="286"/>
                  </a:cubicBezTo>
                  <a:lnTo>
                    <a:pt x="1710"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6"/>
            <p:cNvSpPr/>
            <p:nvPr/>
          </p:nvSpPr>
          <p:spPr>
            <a:xfrm>
              <a:off x="1258650" y="2480225"/>
              <a:ext cx="53650" cy="98275"/>
            </a:xfrm>
            <a:custGeom>
              <a:avLst/>
              <a:gdLst/>
              <a:ahLst/>
              <a:cxnLst/>
              <a:rect l="l" t="t" r="r" b="b"/>
              <a:pathLst>
                <a:path w="2146" h="3931" extrusionOk="0">
                  <a:moveTo>
                    <a:pt x="0" y="0"/>
                  </a:moveTo>
                  <a:lnTo>
                    <a:pt x="32" y="697"/>
                  </a:lnTo>
                  <a:cubicBezTo>
                    <a:pt x="32" y="697"/>
                    <a:pt x="349" y="729"/>
                    <a:pt x="665" y="1109"/>
                  </a:cubicBezTo>
                  <a:cubicBezTo>
                    <a:pt x="887" y="1425"/>
                    <a:pt x="1742" y="2850"/>
                    <a:pt x="2027" y="3832"/>
                  </a:cubicBezTo>
                  <a:cubicBezTo>
                    <a:pt x="2049" y="3900"/>
                    <a:pt x="2063" y="3931"/>
                    <a:pt x="2071" y="3931"/>
                  </a:cubicBezTo>
                  <a:cubicBezTo>
                    <a:pt x="2146" y="3931"/>
                    <a:pt x="1674" y="1275"/>
                    <a:pt x="1331" y="760"/>
                  </a:cubicBezTo>
                  <a:cubicBezTo>
                    <a:pt x="951" y="222"/>
                    <a:pt x="1" y="0"/>
                    <a:pt x="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6"/>
            <p:cNvSpPr/>
            <p:nvPr/>
          </p:nvSpPr>
          <p:spPr>
            <a:xfrm>
              <a:off x="1103475" y="2642525"/>
              <a:ext cx="84725" cy="103000"/>
            </a:xfrm>
            <a:custGeom>
              <a:avLst/>
              <a:gdLst/>
              <a:ahLst/>
              <a:cxnLst/>
              <a:rect l="l" t="t" r="r" b="b"/>
              <a:pathLst>
                <a:path w="3389" h="4120" extrusionOk="0">
                  <a:moveTo>
                    <a:pt x="3262" y="0"/>
                  </a:moveTo>
                  <a:lnTo>
                    <a:pt x="0" y="285"/>
                  </a:lnTo>
                  <a:cubicBezTo>
                    <a:pt x="0" y="285"/>
                    <a:pt x="159" y="2344"/>
                    <a:pt x="254" y="2977"/>
                  </a:cubicBezTo>
                  <a:cubicBezTo>
                    <a:pt x="317" y="3389"/>
                    <a:pt x="982" y="3769"/>
                    <a:pt x="1457" y="4022"/>
                  </a:cubicBezTo>
                  <a:cubicBezTo>
                    <a:pt x="1585" y="4086"/>
                    <a:pt x="1723" y="4119"/>
                    <a:pt x="1858" y="4119"/>
                  </a:cubicBezTo>
                  <a:cubicBezTo>
                    <a:pt x="2060" y="4119"/>
                    <a:pt x="2256" y="4047"/>
                    <a:pt x="2407" y="3896"/>
                  </a:cubicBezTo>
                  <a:cubicBezTo>
                    <a:pt x="2819" y="3516"/>
                    <a:pt x="3389" y="2946"/>
                    <a:pt x="3389" y="2629"/>
                  </a:cubicBezTo>
                  <a:cubicBezTo>
                    <a:pt x="3389" y="2091"/>
                    <a:pt x="3262" y="0"/>
                    <a:pt x="3262"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p:nvPr/>
          </p:nvSpPr>
          <p:spPr>
            <a:xfrm>
              <a:off x="1344950" y="2633025"/>
              <a:ext cx="39600" cy="91850"/>
            </a:xfrm>
            <a:custGeom>
              <a:avLst/>
              <a:gdLst/>
              <a:ahLst/>
              <a:cxnLst/>
              <a:rect l="l" t="t" r="r" b="b"/>
              <a:pathLst>
                <a:path w="1584" h="3674" extrusionOk="0">
                  <a:moveTo>
                    <a:pt x="0" y="0"/>
                  </a:moveTo>
                  <a:cubicBezTo>
                    <a:pt x="0" y="0"/>
                    <a:pt x="159" y="1901"/>
                    <a:pt x="222" y="2439"/>
                  </a:cubicBezTo>
                  <a:cubicBezTo>
                    <a:pt x="317" y="3104"/>
                    <a:pt x="1140" y="3674"/>
                    <a:pt x="1394" y="3674"/>
                  </a:cubicBezTo>
                  <a:cubicBezTo>
                    <a:pt x="1520" y="3674"/>
                    <a:pt x="1584" y="3262"/>
                    <a:pt x="1584" y="2597"/>
                  </a:cubicBezTo>
                  <a:cubicBezTo>
                    <a:pt x="1584" y="1679"/>
                    <a:pt x="1394" y="0"/>
                    <a:pt x="139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6"/>
            <p:cNvSpPr/>
            <p:nvPr/>
          </p:nvSpPr>
          <p:spPr>
            <a:xfrm>
              <a:off x="1040125" y="2604525"/>
              <a:ext cx="156800" cy="30100"/>
            </a:xfrm>
            <a:custGeom>
              <a:avLst/>
              <a:gdLst/>
              <a:ahLst/>
              <a:cxnLst/>
              <a:rect l="l" t="t" r="r" b="b"/>
              <a:pathLst>
                <a:path w="6272" h="1204" extrusionOk="0">
                  <a:moveTo>
                    <a:pt x="6240" y="0"/>
                  </a:moveTo>
                  <a:cubicBezTo>
                    <a:pt x="4403" y="159"/>
                    <a:pt x="2313" y="475"/>
                    <a:pt x="1" y="950"/>
                  </a:cubicBezTo>
                  <a:lnTo>
                    <a:pt x="1" y="1204"/>
                  </a:lnTo>
                  <a:cubicBezTo>
                    <a:pt x="2313" y="729"/>
                    <a:pt x="4434" y="380"/>
                    <a:pt x="6271" y="222"/>
                  </a:cubicBezTo>
                  <a:cubicBezTo>
                    <a:pt x="6271" y="127"/>
                    <a:pt x="6271" y="64"/>
                    <a:pt x="624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6"/>
            <p:cNvSpPr/>
            <p:nvPr/>
          </p:nvSpPr>
          <p:spPr>
            <a:xfrm>
              <a:off x="1317225" y="2598175"/>
              <a:ext cx="58625" cy="10325"/>
            </a:xfrm>
            <a:custGeom>
              <a:avLst/>
              <a:gdLst/>
              <a:ahLst/>
              <a:cxnLst/>
              <a:rect l="l" t="t" r="r" b="b"/>
              <a:pathLst>
                <a:path w="2345" h="413" extrusionOk="0">
                  <a:moveTo>
                    <a:pt x="1" y="1"/>
                  </a:moveTo>
                  <a:lnTo>
                    <a:pt x="1" y="1"/>
                  </a:lnTo>
                  <a:cubicBezTo>
                    <a:pt x="33" y="64"/>
                    <a:pt x="33" y="159"/>
                    <a:pt x="64" y="223"/>
                  </a:cubicBezTo>
                  <a:cubicBezTo>
                    <a:pt x="919" y="286"/>
                    <a:pt x="1679" y="349"/>
                    <a:pt x="2344" y="413"/>
                  </a:cubicBezTo>
                  <a:cubicBezTo>
                    <a:pt x="2344" y="349"/>
                    <a:pt x="2344" y="254"/>
                    <a:pt x="2313" y="191"/>
                  </a:cubicBezTo>
                  <a:cubicBezTo>
                    <a:pt x="1648" y="96"/>
                    <a:pt x="856" y="33"/>
                    <a:pt x="1"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6"/>
            <p:cNvSpPr/>
            <p:nvPr/>
          </p:nvSpPr>
          <p:spPr>
            <a:xfrm>
              <a:off x="893650" y="2512675"/>
              <a:ext cx="392725" cy="578775"/>
            </a:xfrm>
            <a:custGeom>
              <a:avLst/>
              <a:gdLst/>
              <a:ahLst/>
              <a:cxnLst/>
              <a:rect l="l" t="t" r="r" b="b"/>
              <a:pathLst>
                <a:path w="15709" h="23151" extrusionOk="0">
                  <a:moveTo>
                    <a:pt x="6778" y="1"/>
                  </a:moveTo>
                  <a:cubicBezTo>
                    <a:pt x="4941" y="159"/>
                    <a:pt x="3928" y="1109"/>
                    <a:pt x="3358" y="3073"/>
                  </a:cubicBezTo>
                  <a:cubicBezTo>
                    <a:pt x="2756" y="5226"/>
                    <a:pt x="1046" y="11180"/>
                    <a:pt x="634" y="13302"/>
                  </a:cubicBezTo>
                  <a:cubicBezTo>
                    <a:pt x="381" y="14632"/>
                    <a:pt x="1" y="15455"/>
                    <a:pt x="1141" y="16310"/>
                  </a:cubicBezTo>
                  <a:cubicBezTo>
                    <a:pt x="2535" y="17419"/>
                    <a:pt x="6715" y="20490"/>
                    <a:pt x="9217" y="21789"/>
                  </a:cubicBezTo>
                  <a:cubicBezTo>
                    <a:pt x="11750" y="23119"/>
                    <a:pt x="15709" y="23151"/>
                    <a:pt x="15709" y="23151"/>
                  </a:cubicBezTo>
                  <a:lnTo>
                    <a:pt x="12954" y="21472"/>
                  </a:lnTo>
                  <a:lnTo>
                    <a:pt x="12225" y="20490"/>
                  </a:lnTo>
                  <a:lnTo>
                    <a:pt x="5100" y="13998"/>
                  </a:lnTo>
                  <a:lnTo>
                    <a:pt x="7317" y="6334"/>
                  </a:lnTo>
                  <a:cubicBezTo>
                    <a:pt x="7317" y="6334"/>
                    <a:pt x="8805" y="1584"/>
                    <a:pt x="6778" y="1"/>
                  </a:cubicBezTo>
                  <a:close/>
                </a:path>
              </a:pathLst>
            </a:custGeom>
            <a:solidFill>
              <a:srgbClr val="FF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6"/>
            <p:cNvSpPr/>
            <p:nvPr/>
          </p:nvSpPr>
          <p:spPr>
            <a:xfrm>
              <a:off x="889700" y="2511100"/>
              <a:ext cx="229625" cy="472675"/>
            </a:xfrm>
            <a:custGeom>
              <a:avLst/>
              <a:gdLst/>
              <a:ahLst/>
              <a:cxnLst/>
              <a:rect l="l" t="t" r="r" b="b"/>
              <a:pathLst>
                <a:path w="9185" h="18907" extrusionOk="0">
                  <a:moveTo>
                    <a:pt x="7190" y="0"/>
                  </a:moveTo>
                  <a:cubicBezTo>
                    <a:pt x="5986" y="64"/>
                    <a:pt x="4529" y="0"/>
                    <a:pt x="3516" y="2534"/>
                  </a:cubicBezTo>
                  <a:cubicBezTo>
                    <a:pt x="2534" y="5067"/>
                    <a:pt x="1267" y="10229"/>
                    <a:pt x="761" y="12351"/>
                  </a:cubicBezTo>
                  <a:cubicBezTo>
                    <a:pt x="286" y="14505"/>
                    <a:pt x="1" y="15486"/>
                    <a:pt x="761" y="16183"/>
                  </a:cubicBezTo>
                  <a:cubicBezTo>
                    <a:pt x="1552" y="16880"/>
                    <a:pt x="4751" y="18907"/>
                    <a:pt x="4751" y="18907"/>
                  </a:cubicBezTo>
                  <a:cubicBezTo>
                    <a:pt x="4751" y="18907"/>
                    <a:pt x="5859" y="16500"/>
                    <a:pt x="7126" y="15771"/>
                  </a:cubicBezTo>
                  <a:lnTo>
                    <a:pt x="5384" y="13998"/>
                  </a:lnTo>
                  <a:lnTo>
                    <a:pt x="7696" y="6239"/>
                  </a:lnTo>
                  <a:cubicBezTo>
                    <a:pt x="7665" y="6239"/>
                    <a:pt x="9185" y="2122"/>
                    <a:pt x="719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p:nvPr/>
          </p:nvSpPr>
          <p:spPr>
            <a:xfrm>
              <a:off x="889700" y="2511100"/>
              <a:ext cx="229625" cy="472675"/>
            </a:xfrm>
            <a:custGeom>
              <a:avLst/>
              <a:gdLst/>
              <a:ahLst/>
              <a:cxnLst/>
              <a:rect l="l" t="t" r="r" b="b"/>
              <a:pathLst>
                <a:path w="9185" h="18907" extrusionOk="0">
                  <a:moveTo>
                    <a:pt x="7190" y="0"/>
                  </a:moveTo>
                  <a:cubicBezTo>
                    <a:pt x="5986" y="64"/>
                    <a:pt x="4529" y="0"/>
                    <a:pt x="3516" y="2534"/>
                  </a:cubicBezTo>
                  <a:cubicBezTo>
                    <a:pt x="2534" y="5067"/>
                    <a:pt x="1267" y="10229"/>
                    <a:pt x="761" y="12351"/>
                  </a:cubicBezTo>
                  <a:cubicBezTo>
                    <a:pt x="286" y="14505"/>
                    <a:pt x="1" y="15486"/>
                    <a:pt x="761" y="16183"/>
                  </a:cubicBezTo>
                  <a:cubicBezTo>
                    <a:pt x="1552" y="16880"/>
                    <a:pt x="4751" y="18907"/>
                    <a:pt x="4751" y="18907"/>
                  </a:cubicBezTo>
                  <a:cubicBezTo>
                    <a:pt x="4751" y="18907"/>
                    <a:pt x="5859" y="16500"/>
                    <a:pt x="7126" y="15771"/>
                  </a:cubicBezTo>
                  <a:lnTo>
                    <a:pt x="5384" y="13998"/>
                  </a:lnTo>
                  <a:lnTo>
                    <a:pt x="7696" y="6239"/>
                  </a:lnTo>
                  <a:cubicBezTo>
                    <a:pt x="7665" y="6239"/>
                    <a:pt x="9185" y="2122"/>
                    <a:pt x="719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6"/>
            <p:cNvSpPr/>
            <p:nvPr/>
          </p:nvSpPr>
          <p:spPr>
            <a:xfrm>
              <a:off x="1154925" y="2923575"/>
              <a:ext cx="531275" cy="199550"/>
            </a:xfrm>
            <a:custGeom>
              <a:avLst/>
              <a:gdLst/>
              <a:ahLst/>
              <a:cxnLst/>
              <a:rect l="l" t="t" r="r" b="b"/>
              <a:pathLst>
                <a:path w="21251" h="7982" extrusionOk="0">
                  <a:moveTo>
                    <a:pt x="21251" y="1"/>
                  </a:moveTo>
                  <a:lnTo>
                    <a:pt x="7601" y="7506"/>
                  </a:lnTo>
                  <a:lnTo>
                    <a:pt x="1" y="2819"/>
                  </a:lnTo>
                  <a:lnTo>
                    <a:pt x="1" y="3073"/>
                  </a:lnTo>
                  <a:cubicBezTo>
                    <a:pt x="1" y="3326"/>
                    <a:pt x="127" y="3579"/>
                    <a:pt x="349" y="3706"/>
                  </a:cubicBezTo>
                  <a:lnTo>
                    <a:pt x="7221" y="7886"/>
                  </a:lnTo>
                  <a:cubicBezTo>
                    <a:pt x="7316" y="7950"/>
                    <a:pt x="7443" y="7981"/>
                    <a:pt x="7570" y="7981"/>
                  </a:cubicBezTo>
                  <a:cubicBezTo>
                    <a:pt x="7696" y="7981"/>
                    <a:pt x="7823" y="7950"/>
                    <a:pt x="7950" y="7886"/>
                  </a:cubicBezTo>
                  <a:lnTo>
                    <a:pt x="20871" y="793"/>
                  </a:lnTo>
                  <a:cubicBezTo>
                    <a:pt x="21092" y="666"/>
                    <a:pt x="21251" y="444"/>
                    <a:pt x="21251" y="191"/>
                  </a:cubicBezTo>
                  <a:lnTo>
                    <a:pt x="21251" y="1"/>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6"/>
            <p:cNvSpPr/>
            <p:nvPr/>
          </p:nvSpPr>
          <p:spPr>
            <a:xfrm>
              <a:off x="1154925" y="2923575"/>
              <a:ext cx="531275" cy="199550"/>
            </a:xfrm>
            <a:custGeom>
              <a:avLst/>
              <a:gdLst/>
              <a:ahLst/>
              <a:cxnLst/>
              <a:rect l="l" t="t" r="r" b="b"/>
              <a:pathLst>
                <a:path w="21251" h="7982" extrusionOk="0">
                  <a:moveTo>
                    <a:pt x="21251" y="1"/>
                  </a:moveTo>
                  <a:lnTo>
                    <a:pt x="7601" y="7506"/>
                  </a:lnTo>
                  <a:lnTo>
                    <a:pt x="1" y="2819"/>
                  </a:lnTo>
                  <a:lnTo>
                    <a:pt x="1" y="3073"/>
                  </a:lnTo>
                  <a:cubicBezTo>
                    <a:pt x="1" y="3326"/>
                    <a:pt x="127" y="3579"/>
                    <a:pt x="349" y="3706"/>
                  </a:cubicBezTo>
                  <a:lnTo>
                    <a:pt x="7221" y="7886"/>
                  </a:lnTo>
                  <a:cubicBezTo>
                    <a:pt x="7316" y="7950"/>
                    <a:pt x="7443" y="7981"/>
                    <a:pt x="7570" y="7981"/>
                  </a:cubicBezTo>
                  <a:cubicBezTo>
                    <a:pt x="7696" y="7981"/>
                    <a:pt x="7823" y="7950"/>
                    <a:pt x="7950" y="7886"/>
                  </a:cubicBezTo>
                  <a:lnTo>
                    <a:pt x="20871" y="793"/>
                  </a:lnTo>
                  <a:cubicBezTo>
                    <a:pt x="21092" y="666"/>
                    <a:pt x="21251" y="444"/>
                    <a:pt x="21251" y="191"/>
                  </a:cubicBezTo>
                  <a:lnTo>
                    <a:pt x="21251" y="1"/>
                  </a:ln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a:off x="1154150" y="2808475"/>
              <a:ext cx="532050" cy="302775"/>
            </a:xfrm>
            <a:custGeom>
              <a:avLst/>
              <a:gdLst/>
              <a:ahLst/>
              <a:cxnLst/>
              <a:rect l="l" t="t" r="r" b="b"/>
              <a:pathLst>
                <a:path w="21282" h="12111" extrusionOk="0">
                  <a:moveTo>
                    <a:pt x="13575" y="0"/>
                  </a:moveTo>
                  <a:cubicBezTo>
                    <a:pt x="13507" y="0"/>
                    <a:pt x="13436" y="16"/>
                    <a:pt x="13364" y="45"/>
                  </a:cubicBezTo>
                  <a:lnTo>
                    <a:pt x="63" y="7360"/>
                  </a:lnTo>
                  <a:cubicBezTo>
                    <a:pt x="0" y="7392"/>
                    <a:pt x="0" y="7487"/>
                    <a:pt x="63" y="7518"/>
                  </a:cubicBezTo>
                  <a:lnTo>
                    <a:pt x="7601" y="12110"/>
                  </a:lnTo>
                  <a:lnTo>
                    <a:pt x="21282" y="4605"/>
                  </a:lnTo>
                  <a:lnTo>
                    <a:pt x="13808" y="76"/>
                  </a:lnTo>
                  <a:cubicBezTo>
                    <a:pt x="13738" y="24"/>
                    <a:pt x="13659" y="0"/>
                    <a:pt x="13575"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6"/>
            <p:cNvSpPr/>
            <p:nvPr/>
          </p:nvSpPr>
          <p:spPr>
            <a:xfrm>
              <a:off x="1245200" y="2868175"/>
              <a:ext cx="400625" cy="224850"/>
            </a:xfrm>
            <a:custGeom>
              <a:avLst/>
              <a:gdLst/>
              <a:ahLst/>
              <a:cxnLst/>
              <a:rect l="l" t="t" r="r" b="b"/>
              <a:pathLst>
                <a:path w="16025" h="8994" extrusionOk="0">
                  <a:moveTo>
                    <a:pt x="11971" y="0"/>
                  </a:moveTo>
                  <a:lnTo>
                    <a:pt x="0" y="6555"/>
                  </a:lnTo>
                  <a:lnTo>
                    <a:pt x="4022" y="8994"/>
                  </a:lnTo>
                  <a:lnTo>
                    <a:pt x="16025" y="2439"/>
                  </a:lnTo>
                  <a:lnTo>
                    <a:pt x="1197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6"/>
            <p:cNvSpPr/>
            <p:nvPr/>
          </p:nvSpPr>
          <p:spPr>
            <a:xfrm>
              <a:off x="1296650" y="2879250"/>
              <a:ext cx="143325" cy="81575"/>
            </a:xfrm>
            <a:custGeom>
              <a:avLst/>
              <a:gdLst/>
              <a:ahLst/>
              <a:cxnLst/>
              <a:rect l="l" t="t" r="r" b="b"/>
              <a:pathLst>
                <a:path w="5733" h="3263" extrusionOk="0">
                  <a:moveTo>
                    <a:pt x="3674" y="0"/>
                  </a:moveTo>
                  <a:lnTo>
                    <a:pt x="1" y="2027"/>
                  </a:lnTo>
                  <a:lnTo>
                    <a:pt x="64" y="2091"/>
                  </a:lnTo>
                  <a:lnTo>
                    <a:pt x="2059" y="3262"/>
                  </a:lnTo>
                  <a:lnTo>
                    <a:pt x="5638" y="1299"/>
                  </a:lnTo>
                  <a:lnTo>
                    <a:pt x="5733" y="1267"/>
                  </a:lnTo>
                  <a:lnTo>
                    <a:pt x="3674"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6"/>
            <p:cNvSpPr/>
            <p:nvPr/>
          </p:nvSpPr>
          <p:spPr>
            <a:xfrm>
              <a:off x="1298225" y="2881625"/>
              <a:ext cx="139375" cy="79200"/>
            </a:xfrm>
            <a:custGeom>
              <a:avLst/>
              <a:gdLst/>
              <a:ahLst/>
              <a:cxnLst/>
              <a:rect l="l" t="t" r="r" b="b"/>
              <a:pathLst>
                <a:path w="5575" h="3168" extrusionOk="0">
                  <a:moveTo>
                    <a:pt x="3611" y="0"/>
                  </a:moveTo>
                  <a:lnTo>
                    <a:pt x="1" y="1996"/>
                  </a:lnTo>
                  <a:lnTo>
                    <a:pt x="1996" y="3167"/>
                  </a:lnTo>
                  <a:lnTo>
                    <a:pt x="5575" y="1204"/>
                  </a:lnTo>
                  <a:lnTo>
                    <a:pt x="361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6"/>
            <p:cNvSpPr/>
            <p:nvPr/>
          </p:nvSpPr>
          <p:spPr>
            <a:xfrm>
              <a:off x="1344150" y="2923575"/>
              <a:ext cx="342050" cy="199550"/>
            </a:xfrm>
            <a:custGeom>
              <a:avLst/>
              <a:gdLst/>
              <a:ahLst/>
              <a:cxnLst/>
              <a:rect l="l" t="t" r="r" b="b"/>
              <a:pathLst>
                <a:path w="13682" h="7982" extrusionOk="0">
                  <a:moveTo>
                    <a:pt x="13682" y="1"/>
                  </a:moveTo>
                  <a:lnTo>
                    <a:pt x="1" y="7506"/>
                  </a:lnTo>
                  <a:lnTo>
                    <a:pt x="1" y="7981"/>
                  </a:lnTo>
                  <a:cubicBezTo>
                    <a:pt x="127" y="7981"/>
                    <a:pt x="254" y="7950"/>
                    <a:pt x="381" y="7886"/>
                  </a:cubicBezTo>
                  <a:lnTo>
                    <a:pt x="13302" y="824"/>
                  </a:lnTo>
                  <a:cubicBezTo>
                    <a:pt x="13523" y="698"/>
                    <a:pt x="13682" y="444"/>
                    <a:pt x="13682" y="191"/>
                  </a:cubicBezTo>
                  <a:lnTo>
                    <a:pt x="13682" y="1"/>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6"/>
            <p:cNvSpPr/>
            <p:nvPr/>
          </p:nvSpPr>
          <p:spPr>
            <a:xfrm>
              <a:off x="1344150" y="2923575"/>
              <a:ext cx="342050" cy="199550"/>
            </a:xfrm>
            <a:custGeom>
              <a:avLst/>
              <a:gdLst/>
              <a:ahLst/>
              <a:cxnLst/>
              <a:rect l="l" t="t" r="r" b="b"/>
              <a:pathLst>
                <a:path w="13682" h="7982" extrusionOk="0">
                  <a:moveTo>
                    <a:pt x="13682" y="1"/>
                  </a:moveTo>
                  <a:lnTo>
                    <a:pt x="1" y="7506"/>
                  </a:lnTo>
                  <a:lnTo>
                    <a:pt x="1" y="7981"/>
                  </a:lnTo>
                  <a:cubicBezTo>
                    <a:pt x="127" y="7981"/>
                    <a:pt x="254" y="7950"/>
                    <a:pt x="381" y="7886"/>
                  </a:cubicBezTo>
                  <a:lnTo>
                    <a:pt x="13302" y="824"/>
                  </a:lnTo>
                  <a:cubicBezTo>
                    <a:pt x="13523" y="698"/>
                    <a:pt x="13682" y="444"/>
                    <a:pt x="13682" y="191"/>
                  </a:cubicBezTo>
                  <a:lnTo>
                    <a:pt x="136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6"/>
            <p:cNvSpPr/>
            <p:nvPr/>
          </p:nvSpPr>
          <p:spPr>
            <a:xfrm>
              <a:off x="1344150" y="2923575"/>
              <a:ext cx="342050" cy="199550"/>
            </a:xfrm>
            <a:custGeom>
              <a:avLst/>
              <a:gdLst/>
              <a:ahLst/>
              <a:cxnLst/>
              <a:rect l="l" t="t" r="r" b="b"/>
              <a:pathLst>
                <a:path w="13682" h="7982" extrusionOk="0">
                  <a:moveTo>
                    <a:pt x="13682" y="1"/>
                  </a:moveTo>
                  <a:lnTo>
                    <a:pt x="1" y="7506"/>
                  </a:lnTo>
                  <a:lnTo>
                    <a:pt x="1" y="7981"/>
                  </a:lnTo>
                  <a:cubicBezTo>
                    <a:pt x="127" y="7981"/>
                    <a:pt x="254" y="7950"/>
                    <a:pt x="381" y="7886"/>
                  </a:cubicBezTo>
                  <a:lnTo>
                    <a:pt x="13302" y="824"/>
                  </a:lnTo>
                  <a:cubicBezTo>
                    <a:pt x="13523" y="698"/>
                    <a:pt x="13682" y="444"/>
                    <a:pt x="13682" y="191"/>
                  </a:cubicBezTo>
                  <a:lnTo>
                    <a:pt x="13682" y="1"/>
                  </a:ln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6"/>
            <p:cNvSpPr/>
            <p:nvPr/>
          </p:nvSpPr>
          <p:spPr>
            <a:xfrm>
              <a:off x="1349700" y="2695575"/>
              <a:ext cx="391125" cy="419750"/>
            </a:xfrm>
            <a:custGeom>
              <a:avLst/>
              <a:gdLst/>
              <a:ahLst/>
              <a:cxnLst/>
              <a:rect l="l" t="t" r="r" b="b"/>
              <a:pathLst>
                <a:path w="15645" h="16790" extrusionOk="0">
                  <a:moveTo>
                    <a:pt x="15392" y="0"/>
                  </a:moveTo>
                  <a:lnTo>
                    <a:pt x="2027" y="7347"/>
                  </a:lnTo>
                  <a:cubicBezTo>
                    <a:pt x="1869" y="7442"/>
                    <a:pt x="1742" y="7601"/>
                    <a:pt x="1711" y="7791"/>
                  </a:cubicBezTo>
                  <a:lnTo>
                    <a:pt x="0" y="16721"/>
                  </a:lnTo>
                  <a:cubicBezTo>
                    <a:pt x="118" y="16765"/>
                    <a:pt x="236" y="16789"/>
                    <a:pt x="353" y="16789"/>
                  </a:cubicBezTo>
                  <a:cubicBezTo>
                    <a:pt x="489" y="16789"/>
                    <a:pt x="625" y="16758"/>
                    <a:pt x="760" y="16690"/>
                  </a:cubicBezTo>
                  <a:lnTo>
                    <a:pt x="13618" y="9628"/>
                  </a:lnTo>
                  <a:cubicBezTo>
                    <a:pt x="13840" y="9501"/>
                    <a:pt x="13998" y="9279"/>
                    <a:pt x="14061" y="9026"/>
                  </a:cubicBezTo>
                  <a:lnTo>
                    <a:pt x="15613" y="760"/>
                  </a:lnTo>
                  <a:cubicBezTo>
                    <a:pt x="15645" y="729"/>
                    <a:pt x="15645" y="665"/>
                    <a:pt x="15645" y="634"/>
                  </a:cubicBezTo>
                  <a:cubicBezTo>
                    <a:pt x="15645" y="380"/>
                    <a:pt x="15550" y="159"/>
                    <a:pt x="15392" y="0"/>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6"/>
            <p:cNvSpPr/>
            <p:nvPr/>
          </p:nvSpPr>
          <p:spPr>
            <a:xfrm>
              <a:off x="1344150" y="2692400"/>
              <a:ext cx="390350" cy="421225"/>
            </a:xfrm>
            <a:custGeom>
              <a:avLst/>
              <a:gdLst/>
              <a:ahLst/>
              <a:cxnLst/>
              <a:rect l="l" t="t" r="r" b="b"/>
              <a:pathLst>
                <a:path w="15614" h="16849" extrusionOk="0">
                  <a:moveTo>
                    <a:pt x="15455" y="1"/>
                  </a:moveTo>
                  <a:lnTo>
                    <a:pt x="2028" y="7348"/>
                  </a:lnTo>
                  <a:cubicBezTo>
                    <a:pt x="1869" y="7443"/>
                    <a:pt x="1742" y="7601"/>
                    <a:pt x="1711" y="7791"/>
                  </a:cubicBezTo>
                  <a:lnTo>
                    <a:pt x="1" y="16753"/>
                  </a:lnTo>
                  <a:lnTo>
                    <a:pt x="96" y="16785"/>
                  </a:lnTo>
                  <a:cubicBezTo>
                    <a:pt x="127" y="16817"/>
                    <a:pt x="191" y="16848"/>
                    <a:pt x="222" y="16848"/>
                  </a:cubicBezTo>
                  <a:lnTo>
                    <a:pt x="1933" y="7918"/>
                  </a:lnTo>
                  <a:cubicBezTo>
                    <a:pt x="1964" y="7728"/>
                    <a:pt x="2091" y="7569"/>
                    <a:pt x="2249" y="7474"/>
                  </a:cubicBezTo>
                  <a:lnTo>
                    <a:pt x="15614" y="127"/>
                  </a:lnTo>
                  <a:cubicBezTo>
                    <a:pt x="15582" y="96"/>
                    <a:pt x="15519" y="32"/>
                    <a:pt x="15455" y="1"/>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6"/>
            <p:cNvSpPr/>
            <p:nvPr/>
          </p:nvSpPr>
          <p:spPr>
            <a:xfrm>
              <a:off x="1344150" y="2692400"/>
              <a:ext cx="390350" cy="421225"/>
            </a:xfrm>
            <a:custGeom>
              <a:avLst/>
              <a:gdLst/>
              <a:ahLst/>
              <a:cxnLst/>
              <a:rect l="l" t="t" r="r" b="b"/>
              <a:pathLst>
                <a:path w="15614" h="16849" extrusionOk="0">
                  <a:moveTo>
                    <a:pt x="15455" y="1"/>
                  </a:moveTo>
                  <a:lnTo>
                    <a:pt x="2028" y="7348"/>
                  </a:lnTo>
                  <a:cubicBezTo>
                    <a:pt x="1869" y="7443"/>
                    <a:pt x="1742" y="7601"/>
                    <a:pt x="1711" y="7791"/>
                  </a:cubicBezTo>
                  <a:lnTo>
                    <a:pt x="1" y="16753"/>
                  </a:lnTo>
                  <a:lnTo>
                    <a:pt x="96" y="16785"/>
                  </a:lnTo>
                  <a:cubicBezTo>
                    <a:pt x="127" y="16817"/>
                    <a:pt x="191" y="16848"/>
                    <a:pt x="222" y="16848"/>
                  </a:cubicBezTo>
                  <a:lnTo>
                    <a:pt x="1933" y="7918"/>
                  </a:lnTo>
                  <a:cubicBezTo>
                    <a:pt x="1964" y="7728"/>
                    <a:pt x="2091" y="7569"/>
                    <a:pt x="2249" y="7474"/>
                  </a:cubicBezTo>
                  <a:lnTo>
                    <a:pt x="15614" y="127"/>
                  </a:lnTo>
                  <a:cubicBezTo>
                    <a:pt x="15582" y="96"/>
                    <a:pt x="15519" y="32"/>
                    <a:pt x="15455"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6"/>
            <p:cNvSpPr/>
            <p:nvPr/>
          </p:nvSpPr>
          <p:spPr>
            <a:xfrm>
              <a:off x="1344150" y="2880050"/>
              <a:ext cx="51500" cy="233575"/>
            </a:xfrm>
            <a:custGeom>
              <a:avLst/>
              <a:gdLst/>
              <a:ahLst/>
              <a:cxnLst/>
              <a:rect l="l" t="t" r="r" b="b"/>
              <a:pathLst>
                <a:path w="2060" h="9343" extrusionOk="0">
                  <a:moveTo>
                    <a:pt x="1837" y="0"/>
                  </a:moveTo>
                  <a:cubicBezTo>
                    <a:pt x="1774" y="95"/>
                    <a:pt x="1742" y="190"/>
                    <a:pt x="1711" y="285"/>
                  </a:cubicBezTo>
                  <a:lnTo>
                    <a:pt x="1" y="9247"/>
                  </a:lnTo>
                  <a:lnTo>
                    <a:pt x="96" y="9279"/>
                  </a:lnTo>
                  <a:cubicBezTo>
                    <a:pt x="127" y="9311"/>
                    <a:pt x="159" y="9342"/>
                    <a:pt x="222" y="9342"/>
                  </a:cubicBezTo>
                  <a:lnTo>
                    <a:pt x="1933" y="412"/>
                  </a:lnTo>
                  <a:cubicBezTo>
                    <a:pt x="1933" y="317"/>
                    <a:pt x="1996" y="222"/>
                    <a:pt x="2059" y="127"/>
                  </a:cubicBezTo>
                  <a:lnTo>
                    <a:pt x="1837" y="0"/>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6"/>
            <p:cNvSpPr/>
            <p:nvPr/>
          </p:nvSpPr>
          <p:spPr>
            <a:xfrm>
              <a:off x="1531025" y="2881525"/>
              <a:ext cx="59875" cy="58775"/>
            </a:xfrm>
            <a:custGeom>
              <a:avLst/>
              <a:gdLst/>
              <a:ahLst/>
              <a:cxnLst/>
              <a:rect l="l" t="t" r="r" b="b"/>
              <a:pathLst>
                <a:path w="2395" h="2351" extrusionOk="0">
                  <a:moveTo>
                    <a:pt x="1957" y="1"/>
                  </a:moveTo>
                  <a:cubicBezTo>
                    <a:pt x="1804" y="1"/>
                    <a:pt x="1612" y="53"/>
                    <a:pt x="1393" y="163"/>
                  </a:cubicBezTo>
                  <a:cubicBezTo>
                    <a:pt x="760" y="511"/>
                    <a:pt x="190" y="1239"/>
                    <a:pt x="63" y="1778"/>
                  </a:cubicBezTo>
                  <a:cubicBezTo>
                    <a:pt x="0" y="2153"/>
                    <a:pt x="158" y="2350"/>
                    <a:pt x="454" y="2350"/>
                  </a:cubicBezTo>
                  <a:cubicBezTo>
                    <a:pt x="607" y="2350"/>
                    <a:pt x="797" y="2298"/>
                    <a:pt x="1013" y="2190"/>
                  </a:cubicBezTo>
                  <a:cubicBezTo>
                    <a:pt x="1615" y="1841"/>
                    <a:pt x="2216" y="1113"/>
                    <a:pt x="2311" y="543"/>
                  </a:cubicBezTo>
                  <a:cubicBezTo>
                    <a:pt x="2394" y="190"/>
                    <a:pt x="2247" y="1"/>
                    <a:pt x="195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6"/>
            <p:cNvSpPr/>
            <p:nvPr/>
          </p:nvSpPr>
          <p:spPr>
            <a:xfrm>
              <a:off x="1131175" y="2975050"/>
              <a:ext cx="174725" cy="83425"/>
            </a:xfrm>
            <a:custGeom>
              <a:avLst/>
              <a:gdLst/>
              <a:ahLst/>
              <a:cxnLst/>
              <a:rect l="l" t="t" r="r" b="b"/>
              <a:pathLst>
                <a:path w="6989" h="3337" extrusionOk="0">
                  <a:moveTo>
                    <a:pt x="539" y="0"/>
                  </a:moveTo>
                  <a:cubicBezTo>
                    <a:pt x="1" y="95"/>
                    <a:pt x="444" y="1457"/>
                    <a:pt x="824" y="2090"/>
                  </a:cubicBezTo>
                  <a:cubicBezTo>
                    <a:pt x="1158" y="2578"/>
                    <a:pt x="3197" y="3336"/>
                    <a:pt x="3722" y="3336"/>
                  </a:cubicBezTo>
                  <a:cubicBezTo>
                    <a:pt x="3845" y="3336"/>
                    <a:pt x="3885" y="3295"/>
                    <a:pt x="3801" y="3199"/>
                  </a:cubicBezTo>
                  <a:cubicBezTo>
                    <a:pt x="3326" y="2629"/>
                    <a:pt x="3579" y="1964"/>
                    <a:pt x="3991" y="1774"/>
                  </a:cubicBezTo>
                  <a:cubicBezTo>
                    <a:pt x="4117" y="1716"/>
                    <a:pt x="4349" y="1708"/>
                    <a:pt x="4626" y="1708"/>
                  </a:cubicBezTo>
                  <a:cubicBezTo>
                    <a:pt x="4728" y="1708"/>
                    <a:pt x="4836" y="1709"/>
                    <a:pt x="4948" y="1709"/>
                  </a:cubicBezTo>
                  <a:cubicBezTo>
                    <a:pt x="5523" y="1709"/>
                    <a:pt x="6180" y="1681"/>
                    <a:pt x="6493" y="1330"/>
                  </a:cubicBezTo>
                  <a:cubicBezTo>
                    <a:pt x="6989" y="747"/>
                    <a:pt x="6705" y="567"/>
                    <a:pt x="6063" y="567"/>
                  </a:cubicBezTo>
                  <a:cubicBezTo>
                    <a:pt x="6008" y="567"/>
                    <a:pt x="5951" y="568"/>
                    <a:pt x="5891" y="570"/>
                  </a:cubicBezTo>
                  <a:cubicBezTo>
                    <a:pt x="5845" y="572"/>
                    <a:pt x="5799" y="573"/>
                    <a:pt x="5753" y="573"/>
                  </a:cubicBezTo>
                  <a:cubicBezTo>
                    <a:pt x="5007" y="573"/>
                    <a:pt x="4251" y="343"/>
                    <a:pt x="3326" y="254"/>
                  </a:cubicBezTo>
                  <a:cubicBezTo>
                    <a:pt x="3212" y="238"/>
                    <a:pt x="3095" y="232"/>
                    <a:pt x="2977" y="232"/>
                  </a:cubicBezTo>
                  <a:cubicBezTo>
                    <a:pt x="2513" y="232"/>
                    <a:pt x="2027" y="327"/>
                    <a:pt x="1578" y="327"/>
                  </a:cubicBezTo>
                  <a:cubicBezTo>
                    <a:pt x="1193" y="327"/>
                    <a:pt x="835" y="257"/>
                    <a:pt x="539" y="0"/>
                  </a:cubicBezTo>
                  <a:close/>
                </a:path>
              </a:pathLst>
            </a:custGeom>
            <a:solidFill>
              <a:srgbClr val="FF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p:cNvSpPr/>
            <p:nvPr/>
          </p:nvSpPr>
          <p:spPr>
            <a:xfrm>
              <a:off x="3397900" y="2670500"/>
              <a:ext cx="50700" cy="50150"/>
            </a:xfrm>
            <a:custGeom>
              <a:avLst/>
              <a:gdLst/>
              <a:ahLst/>
              <a:cxnLst/>
              <a:rect l="l" t="t" r="r" b="b"/>
              <a:pathLst>
                <a:path w="2028" h="2006" extrusionOk="0">
                  <a:moveTo>
                    <a:pt x="1204" y="655"/>
                  </a:moveTo>
                  <a:cubicBezTo>
                    <a:pt x="1204" y="845"/>
                    <a:pt x="1267" y="1035"/>
                    <a:pt x="1330" y="1225"/>
                  </a:cubicBezTo>
                  <a:cubicBezTo>
                    <a:pt x="1295" y="1219"/>
                    <a:pt x="1261" y="1216"/>
                    <a:pt x="1226" y="1216"/>
                  </a:cubicBezTo>
                  <a:cubicBezTo>
                    <a:pt x="1072" y="1216"/>
                    <a:pt x="921" y="1268"/>
                    <a:pt x="792" y="1320"/>
                  </a:cubicBezTo>
                  <a:cubicBezTo>
                    <a:pt x="792" y="1130"/>
                    <a:pt x="760" y="940"/>
                    <a:pt x="665" y="782"/>
                  </a:cubicBezTo>
                  <a:lnTo>
                    <a:pt x="665" y="782"/>
                  </a:lnTo>
                  <a:cubicBezTo>
                    <a:pt x="699" y="787"/>
                    <a:pt x="733" y="790"/>
                    <a:pt x="766" y="790"/>
                  </a:cubicBezTo>
                  <a:cubicBezTo>
                    <a:pt x="922" y="790"/>
                    <a:pt x="1073" y="733"/>
                    <a:pt x="1204" y="655"/>
                  </a:cubicBezTo>
                  <a:close/>
                  <a:moveTo>
                    <a:pt x="1527" y="1"/>
                  </a:moveTo>
                  <a:cubicBezTo>
                    <a:pt x="1484" y="1"/>
                    <a:pt x="1444" y="16"/>
                    <a:pt x="1425" y="53"/>
                  </a:cubicBezTo>
                  <a:lnTo>
                    <a:pt x="1330" y="180"/>
                  </a:lnTo>
                  <a:cubicBezTo>
                    <a:pt x="1186" y="386"/>
                    <a:pt x="961" y="485"/>
                    <a:pt x="725" y="485"/>
                  </a:cubicBezTo>
                  <a:cubicBezTo>
                    <a:pt x="599" y="485"/>
                    <a:pt x="470" y="457"/>
                    <a:pt x="349" y="402"/>
                  </a:cubicBezTo>
                  <a:lnTo>
                    <a:pt x="222" y="338"/>
                  </a:lnTo>
                  <a:cubicBezTo>
                    <a:pt x="196" y="325"/>
                    <a:pt x="164" y="317"/>
                    <a:pt x="134" y="317"/>
                  </a:cubicBezTo>
                  <a:cubicBezTo>
                    <a:pt x="91" y="317"/>
                    <a:pt x="50" y="333"/>
                    <a:pt x="32" y="370"/>
                  </a:cubicBezTo>
                  <a:cubicBezTo>
                    <a:pt x="0" y="465"/>
                    <a:pt x="0" y="528"/>
                    <a:pt x="64" y="592"/>
                  </a:cubicBezTo>
                  <a:lnTo>
                    <a:pt x="190" y="687"/>
                  </a:lnTo>
                  <a:cubicBezTo>
                    <a:pt x="507" y="908"/>
                    <a:pt x="570" y="1320"/>
                    <a:pt x="412" y="1668"/>
                  </a:cubicBezTo>
                  <a:lnTo>
                    <a:pt x="349" y="1795"/>
                  </a:lnTo>
                  <a:cubicBezTo>
                    <a:pt x="285" y="1858"/>
                    <a:pt x="317" y="1953"/>
                    <a:pt x="380" y="1985"/>
                  </a:cubicBezTo>
                  <a:cubicBezTo>
                    <a:pt x="407" y="1998"/>
                    <a:pt x="438" y="2006"/>
                    <a:pt x="471" y="2006"/>
                  </a:cubicBezTo>
                  <a:cubicBezTo>
                    <a:pt x="517" y="2006"/>
                    <a:pt x="565" y="1990"/>
                    <a:pt x="602" y="1953"/>
                  </a:cubicBezTo>
                  <a:lnTo>
                    <a:pt x="665" y="1827"/>
                  </a:lnTo>
                  <a:cubicBezTo>
                    <a:pt x="831" y="1620"/>
                    <a:pt x="1064" y="1507"/>
                    <a:pt x="1294" y="1507"/>
                  </a:cubicBezTo>
                  <a:cubicBezTo>
                    <a:pt x="1416" y="1507"/>
                    <a:pt x="1537" y="1539"/>
                    <a:pt x="1647" y="1605"/>
                  </a:cubicBezTo>
                  <a:lnTo>
                    <a:pt x="1805" y="1668"/>
                  </a:lnTo>
                  <a:cubicBezTo>
                    <a:pt x="1822" y="1677"/>
                    <a:pt x="1839" y="1681"/>
                    <a:pt x="1856" y="1681"/>
                  </a:cubicBezTo>
                  <a:cubicBezTo>
                    <a:pt x="1903" y="1681"/>
                    <a:pt x="1949" y="1651"/>
                    <a:pt x="1995" y="1605"/>
                  </a:cubicBezTo>
                  <a:cubicBezTo>
                    <a:pt x="2027" y="1542"/>
                    <a:pt x="2027" y="1447"/>
                    <a:pt x="1964" y="1415"/>
                  </a:cubicBezTo>
                  <a:lnTo>
                    <a:pt x="1837" y="1320"/>
                  </a:lnTo>
                  <a:cubicBezTo>
                    <a:pt x="1520" y="1098"/>
                    <a:pt x="1425" y="687"/>
                    <a:pt x="1615" y="338"/>
                  </a:cubicBezTo>
                  <a:lnTo>
                    <a:pt x="1679" y="211"/>
                  </a:lnTo>
                  <a:cubicBezTo>
                    <a:pt x="1710" y="148"/>
                    <a:pt x="1679" y="53"/>
                    <a:pt x="1615" y="21"/>
                  </a:cubicBezTo>
                  <a:cubicBezTo>
                    <a:pt x="1589" y="8"/>
                    <a:pt x="1557" y="1"/>
                    <a:pt x="152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6"/>
            <p:cNvSpPr/>
            <p:nvPr/>
          </p:nvSpPr>
          <p:spPr>
            <a:xfrm>
              <a:off x="3499225" y="2672200"/>
              <a:ext cx="55450" cy="48575"/>
            </a:xfrm>
            <a:custGeom>
              <a:avLst/>
              <a:gdLst/>
              <a:ahLst/>
              <a:cxnLst/>
              <a:rect l="l" t="t" r="r" b="b"/>
              <a:pathLst>
                <a:path w="2218" h="1943" extrusionOk="0">
                  <a:moveTo>
                    <a:pt x="1083" y="308"/>
                  </a:moveTo>
                  <a:cubicBezTo>
                    <a:pt x="1210" y="308"/>
                    <a:pt x="1340" y="346"/>
                    <a:pt x="1458" y="429"/>
                  </a:cubicBezTo>
                  <a:cubicBezTo>
                    <a:pt x="1774" y="619"/>
                    <a:pt x="1869" y="1030"/>
                    <a:pt x="1679" y="1347"/>
                  </a:cubicBezTo>
                  <a:cubicBezTo>
                    <a:pt x="1560" y="1546"/>
                    <a:pt x="1352" y="1658"/>
                    <a:pt x="1136" y="1658"/>
                  </a:cubicBezTo>
                  <a:cubicBezTo>
                    <a:pt x="1009" y="1658"/>
                    <a:pt x="878" y="1619"/>
                    <a:pt x="761" y="1537"/>
                  </a:cubicBezTo>
                  <a:cubicBezTo>
                    <a:pt x="444" y="1347"/>
                    <a:pt x="349" y="935"/>
                    <a:pt x="539" y="619"/>
                  </a:cubicBezTo>
                  <a:cubicBezTo>
                    <a:pt x="659" y="419"/>
                    <a:pt x="866" y="308"/>
                    <a:pt x="1083" y="308"/>
                  </a:cubicBezTo>
                  <a:close/>
                  <a:moveTo>
                    <a:pt x="1124" y="0"/>
                  </a:moveTo>
                  <a:cubicBezTo>
                    <a:pt x="798" y="0"/>
                    <a:pt x="473" y="169"/>
                    <a:pt x="286" y="460"/>
                  </a:cubicBezTo>
                  <a:cubicBezTo>
                    <a:pt x="1" y="904"/>
                    <a:pt x="128" y="1505"/>
                    <a:pt x="603" y="1790"/>
                  </a:cubicBezTo>
                  <a:cubicBezTo>
                    <a:pt x="763" y="1893"/>
                    <a:pt x="944" y="1942"/>
                    <a:pt x="1123" y="1942"/>
                  </a:cubicBezTo>
                  <a:cubicBezTo>
                    <a:pt x="1439" y="1942"/>
                    <a:pt x="1751" y="1788"/>
                    <a:pt x="1933" y="1505"/>
                  </a:cubicBezTo>
                  <a:cubicBezTo>
                    <a:pt x="2218" y="1030"/>
                    <a:pt x="2091" y="429"/>
                    <a:pt x="1616" y="143"/>
                  </a:cubicBezTo>
                  <a:cubicBezTo>
                    <a:pt x="1464" y="46"/>
                    <a:pt x="1294" y="0"/>
                    <a:pt x="1124"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6"/>
            <p:cNvSpPr/>
            <p:nvPr/>
          </p:nvSpPr>
          <p:spPr>
            <a:xfrm>
              <a:off x="3492900" y="2767150"/>
              <a:ext cx="15850" cy="18225"/>
            </a:xfrm>
            <a:custGeom>
              <a:avLst/>
              <a:gdLst/>
              <a:ahLst/>
              <a:cxnLst/>
              <a:rect l="l" t="t" r="r" b="b"/>
              <a:pathLst>
                <a:path w="634" h="729" extrusionOk="0">
                  <a:moveTo>
                    <a:pt x="460" y="0"/>
                  </a:moveTo>
                  <a:cubicBezTo>
                    <a:pt x="410" y="0"/>
                    <a:pt x="357" y="22"/>
                    <a:pt x="317" y="82"/>
                  </a:cubicBezTo>
                  <a:lnTo>
                    <a:pt x="64" y="494"/>
                  </a:lnTo>
                  <a:cubicBezTo>
                    <a:pt x="1" y="557"/>
                    <a:pt x="32" y="652"/>
                    <a:pt x="96" y="716"/>
                  </a:cubicBezTo>
                  <a:cubicBezTo>
                    <a:pt x="113" y="724"/>
                    <a:pt x="132" y="728"/>
                    <a:pt x="152" y="728"/>
                  </a:cubicBezTo>
                  <a:cubicBezTo>
                    <a:pt x="208" y="728"/>
                    <a:pt x="271" y="699"/>
                    <a:pt x="317" y="652"/>
                  </a:cubicBezTo>
                  <a:lnTo>
                    <a:pt x="571" y="241"/>
                  </a:lnTo>
                  <a:cubicBezTo>
                    <a:pt x="634" y="146"/>
                    <a:pt x="602" y="51"/>
                    <a:pt x="539" y="19"/>
                  </a:cubicBezTo>
                  <a:cubicBezTo>
                    <a:pt x="516" y="7"/>
                    <a:pt x="488" y="0"/>
                    <a:pt x="46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6"/>
            <p:cNvSpPr/>
            <p:nvPr/>
          </p:nvSpPr>
          <p:spPr>
            <a:xfrm>
              <a:off x="3472325" y="2773475"/>
              <a:ext cx="19025" cy="14275"/>
            </a:xfrm>
            <a:custGeom>
              <a:avLst/>
              <a:gdLst/>
              <a:ahLst/>
              <a:cxnLst/>
              <a:rect l="l" t="t" r="r" b="b"/>
              <a:pathLst>
                <a:path w="761" h="571" extrusionOk="0">
                  <a:moveTo>
                    <a:pt x="152" y="0"/>
                  </a:moveTo>
                  <a:cubicBezTo>
                    <a:pt x="97" y="0"/>
                    <a:pt x="52" y="23"/>
                    <a:pt x="32" y="83"/>
                  </a:cubicBezTo>
                  <a:cubicBezTo>
                    <a:pt x="0" y="146"/>
                    <a:pt x="0" y="241"/>
                    <a:pt x="95" y="273"/>
                  </a:cubicBezTo>
                  <a:lnTo>
                    <a:pt x="507" y="558"/>
                  </a:lnTo>
                  <a:cubicBezTo>
                    <a:pt x="524" y="566"/>
                    <a:pt x="543" y="570"/>
                    <a:pt x="563" y="570"/>
                  </a:cubicBezTo>
                  <a:cubicBezTo>
                    <a:pt x="619" y="570"/>
                    <a:pt x="682" y="541"/>
                    <a:pt x="729" y="494"/>
                  </a:cubicBezTo>
                  <a:cubicBezTo>
                    <a:pt x="760" y="431"/>
                    <a:pt x="729" y="336"/>
                    <a:pt x="665" y="304"/>
                  </a:cubicBezTo>
                  <a:lnTo>
                    <a:pt x="254" y="19"/>
                  </a:lnTo>
                  <a:cubicBezTo>
                    <a:pt x="219" y="8"/>
                    <a:pt x="184" y="0"/>
                    <a:pt x="152"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6"/>
            <p:cNvSpPr/>
            <p:nvPr/>
          </p:nvSpPr>
          <p:spPr>
            <a:xfrm>
              <a:off x="3477850" y="2791050"/>
              <a:ext cx="15075" cy="18625"/>
            </a:xfrm>
            <a:custGeom>
              <a:avLst/>
              <a:gdLst/>
              <a:ahLst/>
              <a:cxnLst/>
              <a:rect l="l" t="t" r="r" b="b"/>
              <a:pathLst>
                <a:path w="603" h="745" extrusionOk="0">
                  <a:moveTo>
                    <a:pt x="452" y="1"/>
                  </a:moveTo>
                  <a:cubicBezTo>
                    <a:pt x="398" y="1"/>
                    <a:pt x="341" y="30"/>
                    <a:pt x="318" y="76"/>
                  </a:cubicBezTo>
                  <a:lnTo>
                    <a:pt x="33" y="520"/>
                  </a:lnTo>
                  <a:cubicBezTo>
                    <a:pt x="1" y="583"/>
                    <a:pt x="33" y="678"/>
                    <a:pt x="96" y="710"/>
                  </a:cubicBezTo>
                  <a:cubicBezTo>
                    <a:pt x="120" y="734"/>
                    <a:pt x="149" y="744"/>
                    <a:pt x="177" y="744"/>
                  </a:cubicBezTo>
                  <a:cubicBezTo>
                    <a:pt x="223" y="744"/>
                    <a:pt x="266" y="717"/>
                    <a:pt x="286" y="678"/>
                  </a:cubicBezTo>
                  <a:lnTo>
                    <a:pt x="571" y="235"/>
                  </a:lnTo>
                  <a:cubicBezTo>
                    <a:pt x="603" y="171"/>
                    <a:pt x="603" y="76"/>
                    <a:pt x="508" y="13"/>
                  </a:cubicBezTo>
                  <a:cubicBezTo>
                    <a:pt x="491" y="5"/>
                    <a:pt x="471" y="1"/>
                    <a:pt x="452"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6"/>
            <p:cNvSpPr/>
            <p:nvPr/>
          </p:nvSpPr>
          <p:spPr>
            <a:xfrm>
              <a:off x="3496075" y="2788675"/>
              <a:ext cx="19800" cy="14275"/>
            </a:xfrm>
            <a:custGeom>
              <a:avLst/>
              <a:gdLst/>
              <a:ahLst/>
              <a:cxnLst/>
              <a:rect l="l" t="t" r="r" b="b"/>
              <a:pathLst>
                <a:path w="792" h="571" extrusionOk="0">
                  <a:moveTo>
                    <a:pt x="198" y="1"/>
                  </a:moveTo>
                  <a:cubicBezTo>
                    <a:pt x="144" y="1"/>
                    <a:pt x="87" y="30"/>
                    <a:pt x="64" y="76"/>
                  </a:cubicBezTo>
                  <a:cubicBezTo>
                    <a:pt x="0" y="140"/>
                    <a:pt x="32" y="235"/>
                    <a:pt x="95" y="266"/>
                  </a:cubicBezTo>
                  <a:lnTo>
                    <a:pt x="539" y="552"/>
                  </a:lnTo>
                  <a:cubicBezTo>
                    <a:pt x="562" y="563"/>
                    <a:pt x="589" y="570"/>
                    <a:pt x="616" y="570"/>
                  </a:cubicBezTo>
                  <a:cubicBezTo>
                    <a:pt x="663" y="570"/>
                    <a:pt x="709" y="548"/>
                    <a:pt x="729" y="488"/>
                  </a:cubicBezTo>
                  <a:cubicBezTo>
                    <a:pt x="792" y="425"/>
                    <a:pt x="760" y="330"/>
                    <a:pt x="697" y="298"/>
                  </a:cubicBezTo>
                  <a:lnTo>
                    <a:pt x="254" y="13"/>
                  </a:lnTo>
                  <a:cubicBezTo>
                    <a:pt x="237" y="5"/>
                    <a:pt x="217" y="1"/>
                    <a:pt x="198"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6"/>
            <p:cNvSpPr/>
            <p:nvPr/>
          </p:nvSpPr>
          <p:spPr>
            <a:xfrm>
              <a:off x="767775" y="2720900"/>
              <a:ext cx="57825" cy="57825"/>
            </a:xfrm>
            <a:custGeom>
              <a:avLst/>
              <a:gdLst/>
              <a:ahLst/>
              <a:cxnLst/>
              <a:rect l="l" t="t" r="r" b="b"/>
              <a:pathLst>
                <a:path w="2313" h="2313" extrusionOk="0">
                  <a:moveTo>
                    <a:pt x="1204" y="792"/>
                  </a:moveTo>
                  <a:cubicBezTo>
                    <a:pt x="1267" y="951"/>
                    <a:pt x="1394" y="1109"/>
                    <a:pt x="1521" y="1204"/>
                  </a:cubicBezTo>
                  <a:cubicBezTo>
                    <a:pt x="1362" y="1299"/>
                    <a:pt x="1204" y="1394"/>
                    <a:pt x="1109" y="1552"/>
                  </a:cubicBezTo>
                  <a:cubicBezTo>
                    <a:pt x="1014" y="1394"/>
                    <a:pt x="919" y="1236"/>
                    <a:pt x="761" y="1109"/>
                  </a:cubicBezTo>
                  <a:cubicBezTo>
                    <a:pt x="919" y="1046"/>
                    <a:pt x="1077" y="919"/>
                    <a:pt x="1204" y="792"/>
                  </a:cubicBezTo>
                  <a:close/>
                  <a:moveTo>
                    <a:pt x="1299" y="1"/>
                  </a:moveTo>
                  <a:cubicBezTo>
                    <a:pt x="1204" y="1"/>
                    <a:pt x="1141" y="64"/>
                    <a:pt x="1109" y="127"/>
                  </a:cubicBezTo>
                  <a:lnTo>
                    <a:pt x="1077" y="286"/>
                  </a:lnTo>
                  <a:cubicBezTo>
                    <a:pt x="1018" y="644"/>
                    <a:pt x="704" y="890"/>
                    <a:pt x="350" y="890"/>
                  </a:cubicBezTo>
                  <a:cubicBezTo>
                    <a:pt x="328" y="890"/>
                    <a:pt x="307" y="889"/>
                    <a:pt x="286" y="887"/>
                  </a:cubicBezTo>
                  <a:lnTo>
                    <a:pt x="159" y="887"/>
                  </a:lnTo>
                  <a:cubicBezTo>
                    <a:pt x="64" y="887"/>
                    <a:pt x="1" y="951"/>
                    <a:pt x="1" y="1014"/>
                  </a:cubicBezTo>
                  <a:cubicBezTo>
                    <a:pt x="1" y="1109"/>
                    <a:pt x="32" y="1172"/>
                    <a:pt x="127" y="1204"/>
                  </a:cubicBezTo>
                  <a:lnTo>
                    <a:pt x="254" y="1236"/>
                  </a:lnTo>
                  <a:cubicBezTo>
                    <a:pt x="634" y="1299"/>
                    <a:pt x="887" y="1616"/>
                    <a:pt x="887" y="2027"/>
                  </a:cubicBezTo>
                  <a:lnTo>
                    <a:pt x="887" y="2154"/>
                  </a:lnTo>
                  <a:cubicBezTo>
                    <a:pt x="856" y="2249"/>
                    <a:pt x="919" y="2312"/>
                    <a:pt x="1014" y="2312"/>
                  </a:cubicBezTo>
                  <a:cubicBezTo>
                    <a:pt x="1077" y="2312"/>
                    <a:pt x="1172" y="2281"/>
                    <a:pt x="1172" y="2186"/>
                  </a:cubicBezTo>
                  <a:lnTo>
                    <a:pt x="1204" y="2059"/>
                  </a:lnTo>
                  <a:cubicBezTo>
                    <a:pt x="1267" y="1679"/>
                    <a:pt x="1616" y="1426"/>
                    <a:pt x="1996" y="1426"/>
                  </a:cubicBezTo>
                  <a:lnTo>
                    <a:pt x="2154" y="1426"/>
                  </a:lnTo>
                  <a:cubicBezTo>
                    <a:pt x="2165" y="1431"/>
                    <a:pt x="2177" y="1434"/>
                    <a:pt x="2188" y="1434"/>
                  </a:cubicBezTo>
                  <a:cubicBezTo>
                    <a:pt x="2239" y="1434"/>
                    <a:pt x="2286" y="1377"/>
                    <a:pt x="2312" y="1299"/>
                  </a:cubicBezTo>
                  <a:cubicBezTo>
                    <a:pt x="2312" y="1236"/>
                    <a:pt x="2249" y="1141"/>
                    <a:pt x="2186" y="1141"/>
                  </a:cubicBezTo>
                  <a:lnTo>
                    <a:pt x="2027" y="1109"/>
                  </a:lnTo>
                  <a:cubicBezTo>
                    <a:pt x="1647" y="1046"/>
                    <a:pt x="1394" y="697"/>
                    <a:pt x="1426" y="317"/>
                  </a:cubicBezTo>
                  <a:lnTo>
                    <a:pt x="1426" y="159"/>
                  </a:lnTo>
                  <a:cubicBezTo>
                    <a:pt x="1426" y="96"/>
                    <a:pt x="1362" y="32"/>
                    <a:pt x="1299"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6"/>
            <p:cNvSpPr/>
            <p:nvPr/>
          </p:nvSpPr>
          <p:spPr>
            <a:xfrm>
              <a:off x="727400" y="2631275"/>
              <a:ext cx="51475" cy="48650"/>
            </a:xfrm>
            <a:custGeom>
              <a:avLst/>
              <a:gdLst/>
              <a:ahLst/>
              <a:cxnLst/>
              <a:rect l="l" t="t" r="r" b="b"/>
              <a:pathLst>
                <a:path w="2059" h="1946" extrusionOk="0">
                  <a:moveTo>
                    <a:pt x="1003" y="315"/>
                  </a:moveTo>
                  <a:cubicBezTo>
                    <a:pt x="1038" y="315"/>
                    <a:pt x="1073" y="318"/>
                    <a:pt x="1109" y="324"/>
                  </a:cubicBezTo>
                  <a:cubicBezTo>
                    <a:pt x="1457" y="355"/>
                    <a:pt x="1742" y="704"/>
                    <a:pt x="1679" y="1052"/>
                  </a:cubicBezTo>
                  <a:cubicBezTo>
                    <a:pt x="1649" y="1411"/>
                    <a:pt x="1337" y="1656"/>
                    <a:pt x="1009" y="1656"/>
                  </a:cubicBezTo>
                  <a:cubicBezTo>
                    <a:pt x="990" y="1656"/>
                    <a:pt x="970" y="1656"/>
                    <a:pt x="951" y="1654"/>
                  </a:cubicBezTo>
                  <a:cubicBezTo>
                    <a:pt x="571" y="1590"/>
                    <a:pt x="317" y="1274"/>
                    <a:pt x="349" y="894"/>
                  </a:cubicBezTo>
                  <a:cubicBezTo>
                    <a:pt x="406" y="578"/>
                    <a:pt x="671" y="315"/>
                    <a:pt x="1003" y="315"/>
                  </a:cubicBezTo>
                  <a:close/>
                  <a:moveTo>
                    <a:pt x="1024" y="0"/>
                  </a:moveTo>
                  <a:cubicBezTo>
                    <a:pt x="535" y="0"/>
                    <a:pt x="123" y="363"/>
                    <a:pt x="64" y="862"/>
                  </a:cubicBezTo>
                  <a:cubicBezTo>
                    <a:pt x="0" y="1400"/>
                    <a:pt x="381" y="1876"/>
                    <a:pt x="919" y="1939"/>
                  </a:cubicBezTo>
                  <a:cubicBezTo>
                    <a:pt x="956" y="1943"/>
                    <a:pt x="993" y="1946"/>
                    <a:pt x="1030" y="1946"/>
                  </a:cubicBezTo>
                  <a:cubicBezTo>
                    <a:pt x="1497" y="1946"/>
                    <a:pt x="1937" y="1583"/>
                    <a:pt x="1996" y="1084"/>
                  </a:cubicBezTo>
                  <a:cubicBezTo>
                    <a:pt x="2059" y="577"/>
                    <a:pt x="1679" y="70"/>
                    <a:pt x="1141" y="7"/>
                  </a:cubicBezTo>
                  <a:cubicBezTo>
                    <a:pt x="1101" y="2"/>
                    <a:pt x="1062" y="0"/>
                    <a:pt x="1024"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p:nvPr/>
          </p:nvSpPr>
          <p:spPr>
            <a:xfrm>
              <a:off x="825575" y="2640725"/>
              <a:ext cx="20600" cy="9150"/>
            </a:xfrm>
            <a:custGeom>
              <a:avLst/>
              <a:gdLst/>
              <a:ahLst/>
              <a:cxnLst/>
              <a:rect l="l" t="t" r="r" b="b"/>
              <a:pathLst>
                <a:path w="824" h="366" extrusionOk="0">
                  <a:moveTo>
                    <a:pt x="143" y="1"/>
                  </a:moveTo>
                  <a:cubicBezTo>
                    <a:pt x="74" y="1"/>
                    <a:pt x="27" y="58"/>
                    <a:pt x="0" y="136"/>
                  </a:cubicBezTo>
                  <a:cubicBezTo>
                    <a:pt x="0" y="231"/>
                    <a:pt x="64" y="294"/>
                    <a:pt x="159" y="294"/>
                  </a:cubicBezTo>
                  <a:lnTo>
                    <a:pt x="634" y="357"/>
                  </a:lnTo>
                  <a:cubicBezTo>
                    <a:pt x="651" y="363"/>
                    <a:pt x="666" y="366"/>
                    <a:pt x="681" y="366"/>
                  </a:cubicBezTo>
                  <a:cubicBezTo>
                    <a:pt x="750" y="366"/>
                    <a:pt x="798" y="309"/>
                    <a:pt x="824" y="231"/>
                  </a:cubicBezTo>
                  <a:cubicBezTo>
                    <a:pt x="824" y="136"/>
                    <a:pt x="761" y="72"/>
                    <a:pt x="697" y="72"/>
                  </a:cubicBezTo>
                  <a:lnTo>
                    <a:pt x="190" y="9"/>
                  </a:lnTo>
                  <a:cubicBezTo>
                    <a:pt x="174" y="3"/>
                    <a:pt x="158" y="1"/>
                    <a:pt x="143"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6"/>
            <p:cNvSpPr/>
            <p:nvPr/>
          </p:nvSpPr>
          <p:spPr>
            <a:xfrm>
              <a:off x="843000" y="2650450"/>
              <a:ext cx="10300" cy="20600"/>
            </a:xfrm>
            <a:custGeom>
              <a:avLst/>
              <a:gdLst/>
              <a:ahLst/>
              <a:cxnLst/>
              <a:rect l="l" t="t" r="r" b="b"/>
              <a:pathLst>
                <a:path w="412" h="824" extrusionOk="0">
                  <a:moveTo>
                    <a:pt x="254" y="0"/>
                  </a:moveTo>
                  <a:cubicBezTo>
                    <a:pt x="159" y="0"/>
                    <a:pt x="95" y="63"/>
                    <a:pt x="95" y="158"/>
                  </a:cubicBezTo>
                  <a:lnTo>
                    <a:pt x="32" y="633"/>
                  </a:lnTo>
                  <a:cubicBezTo>
                    <a:pt x="0" y="728"/>
                    <a:pt x="64" y="792"/>
                    <a:pt x="159" y="823"/>
                  </a:cubicBezTo>
                  <a:cubicBezTo>
                    <a:pt x="254" y="823"/>
                    <a:pt x="317" y="760"/>
                    <a:pt x="317" y="697"/>
                  </a:cubicBezTo>
                  <a:lnTo>
                    <a:pt x="380" y="190"/>
                  </a:lnTo>
                  <a:cubicBezTo>
                    <a:pt x="412" y="95"/>
                    <a:pt x="349" y="32"/>
                    <a:pt x="254"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p:cNvSpPr/>
            <p:nvPr/>
          </p:nvSpPr>
          <p:spPr>
            <a:xfrm>
              <a:off x="854075" y="2644100"/>
              <a:ext cx="20600" cy="9525"/>
            </a:xfrm>
            <a:custGeom>
              <a:avLst/>
              <a:gdLst/>
              <a:ahLst/>
              <a:cxnLst/>
              <a:rect l="l" t="t" r="r" b="b"/>
              <a:pathLst>
                <a:path w="824" h="381" extrusionOk="0">
                  <a:moveTo>
                    <a:pt x="191" y="1"/>
                  </a:moveTo>
                  <a:cubicBezTo>
                    <a:pt x="96" y="1"/>
                    <a:pt x="32" y="64"/>
                    <a:pt x="1" y="127"/>
                  </a:cubicBezTo>
                  <a:cubicBezTo>
                    <a:pt x="1" y="222"/>
                    <a:pt x="64" y="286"/>
                    <a:pt x="127" y="317"/>
                  </a:cubicBezTo>
                  <a:lnTo>
                    <a:pt x="634" y="381"/>
                  </a:lnTo>
                  <a:cubicBezTo>
                    <a:pt x="729" y="381"/>
                    <a:pt x="792" y="317"/>
                    <a:pt x="824" y="222"/>
                  </a:cubicBezTo>
                  <a:cubicBezTo>
                    <a:pt x="824" y="159"/>
                    <a:pt x="761" y="64"/>
                    <a:pt x="666" y="64"/>
                  </a:cubicBezTo>
                  <a:lnTo>
                    <a:pt x="191"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6"/>
            <p:cNvSpPr/>
            <p:nvPr/>
          </p:nvSpPr>
          <p:spPr>
            <a:xfrm>
              <a:off x="846950" y="2621950"/>
              <a:ext cx="9525" cy="20600"/>
            </a:xfrm>
            <a:custGeom>
              <a:avLst/>
              <a:gdLst/>
              <a:ahLst/>
              <a:cxnLst/>
              <a:rect l="l" t="t" r="r" b="b"/>
              <a:pathLst>
                <a:path w="381" h="824" extrusionOk="0">
                  <a:moveTo>
                    <a:pt x="222" y="0"/>
                  </a:moveTo>
                  <a:cubicBezTo>
                    <a:pt x="159" y="0"/>
                    <a:pt x="64" y="63"/>
                    <a:pt x="64" y="158"/>
                  </a:cubicBezTo>
                  <a:lnTo>
                    <a:pt x="1" y="665"/>
                  </a:lnTo>
                  <a:cubicBezTo>
                    <a:pt x="1" y="728"/>
                    <a:pt x="64" y="823"/>
                    <a:pt x="127" y="823"/>
                  </a:cubicBezTo>
                  <a:cubicBezTo>
                    <a:pt x="222" y="823"/>
                    <a:pt x="286" y="760"/>
                    <a:pt x="317" y="697"/>
                  </a:cubicBezTo>
                  <a:lnTo>
                    <a:pt x="349" y="190"/>
                  </a:lnTo>
                  <a:cubicBezTo>
                    <a:pt x="381" y="95"/>
                    <a:pt x="317" y="32"/>
                    <a:pt x="222"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6"/>
            <p:cNvSpPr/>
            <p:nvPr/>
          </p:nvSpPr>
          <p:spPr>
            <a:xfrm>
              <a:off x="3238750" y="1990925"/>
              <a:ext cx="57825" cy="57050"/>
            </a:xfrm>
            <a:custGeom>
              <a:avLst/>
              <a:gdLst/>
              <a:ahLst/>
              <a:cxnLst/>
              <a:rect l="l" t="t" r="r" b="b"/>
              <a:pathLst>
                <a:path w="2313" h="2282" extrusionOk="0">
                  <a:moveTo>
                    <a:pt x="1078" y="761"/>
                  </a:moveTo>
                  <a:cubicBezTo>
                    <a:pt x="1204" y="888"/>
                    <a:pt x="1363" y="983"/>
                    <a:pt x="1553" y="1046"/>
                  </a:cubicBezTo>
                  <a:cubicBezTo>
                    <a:pt x="1394" y="1173"/>
                    <a:pt x="1299" y="1331"/>
                    <a:pt x="1236" y="1521"/>
                  </a:cubicBezTo>
                  <a:cubicBezTo>
                    <a:pt x="1109" y="1394"/>
                    <a:pt x="951" y="1299"/>
                    <a:pt x="792" y="1236"/>
                  </a:cubicBezTo>
                  <a:cubicBezTo>
                    <a:pt x="919" y="1109"/>
                    <a:pt x="1014" y="951"/>
                    <a:pt x="1078" y="761"/>
                  </a:cubicBezTo>
                  <a:close/>
                  <a:moveTo>
                    <a:pt x="888" y="1"/>
                  </a:moveTo>
                  <a:cubicBezTo>
                    <a:pt x="824" y="33"/>
                    <a:pt x="761" y="96"/>
                    <a:pt x="792" y="191"/>
                  </a:cubicBezTo>
                  <a:lnTo>
                    <a:pt x="824" y="318"/>
                  </a:lnTo>
                  <a:cubicBezTo>
                    <a:pt x="856" y="698"/>
                    <a:pt x="634" y="1078"/>
                    <a:pt x="286" y="1173"/>
                  </a:cubicBezTo>
                  <a:lnTo>
                    <a:pt x="127" y="1236"/>
                  </a:lnTo>
                  <a:cubicBezTo>
                    <a:pt x="64" y="1236"/>
                    <a:pt x="1" y="1331"/>
                    <a:pt x="32" y="1394"/>
                  </a:cubicBezTo>
                  <a:cubicBezTo>
                    <a:pt x="32" y="1489"/>
                    <a:pt x="127" y="1521"/>
                    <a:pt x="191" y="1521"/>
                  </a:cubicBezTo>
                  <a:lnTo>
                    <a:pt x="349" y="1489"/>
                  </a:lnTo>
                  <a:cubicBezTo>
                    <a:pt x="392" y="1482"/>
                    <a:pt x="435" y="1479"/>
                    <a:pt x="478" y="1479"/>
                  </a:cubicBezTo>
                  <a:cubicBezTo>
                    <a:pt x="806" y="1479"/>
                    <a:pt x="1092" y="1691"/>
                    <a:pt x="1204" y="2028"/>
                  </a:cubicBezTo>
                  <a:lnTo>
                    <a:pt x="1236" y="2186"/>
                  </a:lnTo>
                  <a:cubicBezTo>
                    <a:pt x="1268" y="2249"/>
                    <a:pt x="1331" y="2281"/>
                    <a:pt x="1426" y="2281"/>
                  </a:cubicBezTo>
                  <a:cubicBezTo>
                    <a:pt x="1489" y="2249"/>
                    <a:pt x="1553" y="2186"/>
                    <a:pt x="1521" y="2091"/>
                  </a:cubicBezTo>
                  <a:lnTo>
                    <a:pt x="1521" y="1964"/>
                  </a:lnTo>
                  <a:cubicBezTo>
                    <a:pt x="1458" y="1584"/>
                    <a:pt x="1679" y="1204"/>
                    <a:pt x="2059" y="1109"/>
                  </a:cubicBezTo>
                  <a:lnTo>
                    <a:pt x="2186" y="1046"/>
                  </a:lnTo>
                  <a:cubicBezTo>
                    <a:pt x="2249" y="1046"/>
                    <a:pt x="2313" y="951"/>
                    <a:pt x="2281" y="888"/>
                  </a:cubicBezTo>
                  <a:cubicBezTo>
                    <a:pt x="2281" y="793"/>
                    <a:pt x="2186" y="761"/>
                    <a:pt x="2123" y="761"/>
                  </a:cubicBezTo>
                  <a:lnTo>
                    <a:pt x="1964" y="793"/>
                  </a:lnTo>
                  <a:cubicBezTo>
                    <a:pt x="1921" y="800"/>
                    <a:pt x="1878" y="803"/>
                    <a:pt x="1836" y="803"/>
                  </a:cubicBezTo>
                  <a:cubicBezTo>
                    <a:pt x="1508" y="803"/>
                    <a:pt x="1221" y="591"/>
                    <a:pt x="1109" y="254"/>
                  </a:cubicBezTo>
                  <a:lnTo>
                    <a:pt x="1078" y="128"/>
                  </a:lnTo>
                  <a:cubicBezTo>
                    <a:pt x="1046" y="33"/>
                    <a:pt x="983" y="1"/>
                    <a:pt x="888"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p:cNvSpPr/>
            <p:nvPr/>
          </p:nvSpPr>
          <p:spPr>
            <a:xfrm>
              <a:off x="3216600" y="2093200"/>
              <a:ext cx="53850" cy="48875"/>
            </a:xfrm>
            <a:custGeom>
              <a:avLst/>
              <a:gdLst/>
              <a:ahLst/>
              <a:cxnLst/>
              <a:rect l="l" t="t" r="r" b="b"/>
              <a:pathLst>
                <a:path w="2154" h="1955" extrusionOk="0">
                  <a:moveTo>
                    <a:pt x="1095" y="321"/>
                  </a:moveTo>
                  <a:cubicBezTo>
                    <a:pt x="1402" y="321"/>
                    <a:pt x="1662" y="525"/>
                    <a:pt x="1742" y="819"/>
                  </a:cubicBezTo>
                  <a:cubicBezTo>
                    <a:pt x="1805" y="1199"/>
                    <a:pt x="1583" y="1547"/>
                    <a:pt x="1235" y="1642"/>
                  </a:cubicBezTo>
                  <a:cubicBezTo>
                    <a:pt x="1192" y="1649"/>
                    <a:pt x="1148" y="1653"/>
                    <a:pt x="1106" y="1653"/>
                  </a:cubicBezTo>
                  <a:cubicBezTo>
                    <a:pt x="778" y="1653"/>
                    <a:pt x="496" y="1444"/>
                    <a:pt x="412" y="1135"/>
                  </a:cubicBezTo>
                  <a:cubicBezTo>
                    <a:pt x="348" y="787"/>
                    <a:pt x="570" y="407"/>
                    <a:pt x="918" y="344"/>
                  </a:cubicBezTo>
                  <a:cubicBezTo>
                    <a:pt x="978" y="329"/>
                    <a:pt x="1037" y="321"/>
                    <a:pt x="1095" y="321"/>
                  </a:cubicBezTo>
                  <a:close/>
                  <a:moveTo>
                    <a:pt x="1068" y="1"/>
                  </a:moveTo>
                  <a:cubicBezTo>
                    <a:pt x="997" y="1"/>
                    <a:pt x="926" y="9"/>
                    <a:pt x="855" y="27"/>
                  </a:cubicBezTo>
                  <a:cubicBezTo>
                    <a:pt x="317" y="154"/>
                    <a:pt x="0" y="692"/>
                    <a:pt x="127" y="1199"/>
                  </a:cubicBezTo>
                  <a:cubicBezTo>
                    <a:pt x="235" y="1657"/>
                    <a:pt x="618" y="1955"/>
                    <a:pt x="1062" y="1955"/>
                  </a:cubicBezTo>
                  <a:cubicBezTo>
                    <a:pt x="1139" y="1955"/>
                    <a:pt x="1219" y="1946"/>
                    <a:pt x="1298" y="1927"/>
                  </a:cubicBezTo>
                  <a:cubicBezTo>
                    <a:pt x="1805" y="1800"/>
                    <a:pt x="2154" y="1294"/>
                    <a:pt x="2027" y="755"/>
                  </a:cubicBezTo>
                  <a:cubicBezTo>
                    <a:pt x="1918" y="319"/>
                    <a:pt x="1504" y="1"/>
                    <a:pt x="1068"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p:cNvSpPr/>
            <p:nvPr/>
          </p:nvSpPr>
          <p:spPr>
            <a:xfrm>
              <a:off x="3143750" y="2036075"/>
              <a:ext cx="11100" cy="20025"/>
            </a:xfrm>
            <a:custGeom>
              <a:avLst/>
              <a:gdLst/>
              <a:ahLst/>
              <a:cxnLst/>
              <a:rect l="l" t="t" r="r" b="b"/>
              <a:pathLst>
                <a:path w="444" h="801" extrusionOk="0">
                  <a:moveTo>
                    <a:pt x="127" y="0"/>
                  </a:moveTo>
                  <a:cubicBezTo>
                    <a:pt x="32" y="32"/>
                    <a:pt x="0" y="127"/>
                    <a:pt x="32" y="190"/>
                  </a:cubicBezTo>
                  <a:lnTo>
                    <a:pt x="127" y="697"/>
                  </a:lnTo>
                  <a:cubicBezTo>
                    <a:pt x="153" y="748"/>
                    <a:pt x="200" y="800"/>
                    <a:pt x="268" y="800"/>
                  </a:cubicBezTo>
                  <a:cubicBezTo>
                    <a:pt x="283" y="800"/>
                    <a:pt x="300" y="798"/>
                    <a:pt x="317" y="792"/>
                  </a:cubicBezTo>
                  <a:cubicBezTo>
                    <a:pt x="412" y="792"/>
                    <a:pt x="444" y="697"/>
                    <a:pt x="444" y="633"/>
                  </a:cubicBezTo>
                  <a:lnTo>
                    <a:pt x="317" y="127"/>
                  </a:lnTo>
                  <a:cubicBezTo>
                    <a:pt x="286" y="32"/>
                    <a:pt x="222" y="0"/>
                    <a:pt x="127"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6"/>
            <p:cNvSpPr/>
            <p:nvPr/>
          </p:nvSpPr>
          <p:spPr>
            <a:xfrm>
              <a:off x="3128700" y="2058025"/>
              <a:ext cx="20625" cy="10525"/>
            </a:xfrm>
            <a:custGeom>
              <a:avLst/>
              <a:gdLst/>
              <a:ahLst/>
              <a:cxnLst/>
              <a:rect l="l" t="t" r="r" b="b"/>
              <a:pathLst>
                <a:path w="825" h="421" extrusionOk="0">
                  <a:moveTo>
                    <a:pt x="671" y="0"/>
                  </a:moveTo>
                  <a:cubicBezTo>
                    <a:pt x="658" y="0"/>
                    <a:pt x="646" y="3"/>
                    <a:pt x="634" y="9"/>
                  </a:cubicBezTo>
                  <a:lnTo>
                    <a:pt x="127" y="104"/>
                  </a:lnTo>
                  <a:cubicBezTo>
                    <a:pt x="32" y="135"/>
                    <a:pt x="1" y="199"/>
                    <a:pt x="1" y="294"/>
                  </a:cubicBezTo>
                  <a:cubicBezTo>
                    <a:pt x="32" y="389"/>
                    <a:pt x="127" y="420"/>
                    <a:pt x="191" y="420"/>
                  </a:cubicBezTo>
                  <a:lnTo>
                    <a:pt x="697" y="294"/>
                  </a:lnTo>
                  <a:cubicBezTo>
                    <a:pt x="761" y="262"/>
                    <a:pt x="824" y="199"/>
                    <a:pt x="792" y="104"/>
                  </a:cubicBezTo>
                  <a:cubicBezTo>
                    <a:pt x="792" y="52"/>
                    <a:pt x="729" y="0"/>
                    <a:pt x="671"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6"/>
            <p:cNvSpPr/>
            <p:nvPr/>
          </p:nvSpPr>
          <p:spPr>
            <a:xfrm>
              <a:off x="3150075" y="2064350"/>
              <a:ext cx="11125" cy="20025"/>
            </a:xfrm>
            <a:custGeom>
              <a:avLst/>
              <a:gdLst/>
              <a:ahLst/>
              <a:cxnLst/>
              <a:rect l="l" t="t" r="r" b="b"/>
              <a:pathLst>
                <a:path w="445" h="801" extrusionOk="0">
                  <a:moveTo>
                    <a:pt x="177" y="1"/>
                  </a:moveTo>
                  <a:cubicBezTo>
                    <a:pt x="161" y="1"/>
                    <a:pt x="145" y="3"/>
                    <a:pt x="128" y="9"/>
                  </a:cubicBezTo>
                  <a:cubicBezTo>
                    <a:pt x="64" y="9"/>
                    <a:pt x="1" y="104"/>
                    <a:pt x="33" y="167"/>
                  </a:cubicBezTo>
                  <a:lnTo>
                    <a:pt x="128" y="674"/>
                  </a:lnTo>
                  <a:cubicBezTo>
                    <a:pt x="159" y="769"/>
                    <a:pt x="223" y="801"/>
                    <a:pt x="318" y="801"/>
                  </a:cubicBezTo>
                  <a:cubicBezTo>
                    <a:pt x="413" y="769"/>
                    <a:pt x="444" y="674"/>
                    <a:pt x="444" y="611"/>
                  </a:cubicBezTo>
                  <a:lnTo>
                    <a:pt x="318" y="104"/>
                  </a:lnTo>
                  <a:cubicBezTo>
                    <a:pt x="292" y="52"/>
                    <a:pt x="245" y="1"/>
                    <a:pt x="177"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3156425" y="2051100"/>
              <a:ext cx="20600" cy="10525"/>
            </a:xfrm>
            <a:custGeom>
              <a:avLst/>
              <a:gdLst/>
              <a:ahLst/>
              <a:cxnLst/>
              <a:rect l="l" t="t" r="r" b="b"/>
              <a:pathLst>
                <a:path w="824" h="421" extrusionOk="0">
                  <a:moveTo>
                    <a:pt x="634" y="1"/>
                  </a:moveTo>
                  <a:lnTo>
                    <a:pt x="127" y="127"/>
                  </a:lnTo>
                  <a:cubicBezTo>
                    <a:pt x="64" y="159"/>
                    <a:pt x="0" y="222"/>
                    <a:pt x="32" y="317"/>
                  </a:cubicBezTo>
                  <a:cubicBezTo>
                    <a:pt x="32" y="369"/>
                    <a:pt x="95" y="421"/>
                    <a:pt x="153" y="421"/>
                  </a:cubicBezTo>
                  <a:cubicBezTo>
                    <a:pt x="166" y="421"/>
                    <a:pt x="179" y="418"/>
                    <a:pt x="190" y="412"/>
                  </a:cubicBezTo>
                  <a:lnTo>
                    <a:pt x="697" y="317"/>
                  </a:lnTo>
                  <a:cubicBezTo>
                    <a:pt x="760" y="286"/>
                    <a:pt x="824" y="222"/>
                    <a:pt x="824" y="127"/>
                  </a:cubicBezTo>
                  <a:cubicBezTo>
                    <a:pt x="792" y="32"/>
                    <a:pt x="697" y="1"/>
                    <a:pt x="634"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p:cNvSpPr/>
            <p:nvPr/>
          </p:nvSpPr>
          <p:spPr>
            <a:xfrm>
              <a:off x="1006075" y="1984000"/>
              <a:ext cx="45950" cy="45350"/>
            </a:xfrm>
            <a:custGeom>
              <a:avLst/>
              <a:gdLst/>
              <a:ahLst/>
              <a:cxnLst/>
              <a:rect l="l" t="t" r="r" b="b"/>
              <a:pathLst>
                <a:path w="1838" h="1814" extrusionOk="0">
                  <a:moveTo>
                    <a:pt x="666" y="626"/>
                  </a:moveTo>
                  <a:lnTo>
                    <a:pt x="666" y="626"/>
                  </a:lnTo>
                  <a:cubicBezTo>
                    <a:pt x="759" y="663"/>
                    <a:pt x="862" y="679"/>
                    <a:pt x="971" y="679"/>
                  </a:cubicBezTo>
                  <a:cubicBezTo>
                    <a:pt x="1047" y="679"/>
                    <a:pt x="1126" y="671"/>
                    <a:pt x="1204" y="658"/>
                  </a:cubicBezTo>
                  <a:lnTo>
                    <a:pt x="1204" y="658"/>
                  </a:lnTo>
                  <a:cubicBezTo>
                    <a:pt x="1141" y="816"/>
                    <a:pt x="1141" y="1006"/>
                    <a:pt x="1173" y="1196"/>
                  </a:cubicBezTo>
                  <a:cubicBezTo>
                    <a:pt x="1061" y="1159"/>
                    <a:pt x="950" y="1144"/>
                    <a:pt x="839" y="1144"/>
                  </a:cubicBezTo>
                  <a:cubicBezTo>
                    <a:pt x="760" y="1144"/>
                    <a:pt x="681" y="1152"/>
                    <a:pt x="603" y="1165"/>
                  </a:cubicBezTo>
                  <a:cubicBezTo>
                    <a:pt x="666" y="1006"/>
                    <a:pt x="698" y="816"/>
                    <a:pt x="666" y="626"/>
                  </a:cubicBezTo>
                  <a:close/>
                  <a:moveTo>
                    <a:pt x="239" y="1"/>
                  </a:moveTo>
                  <a:cubicBezTo>
                    <a:pt x="199" y="1"/>
                    <a:pt x="159" y="9"/>
                    <a:pt x="128" y="25"/>
                  </a:cubicBezTo>
                  <a:cubicBezTo>
                    <a:pt x="96" y="88"/>
                    <a:pt x="64" y="183"/>
                    <a:pt x="128" y="246"/>
                  </a:cubicBezTo>
                  <a:lnTo>
                    <a:pt x="223" y="373"/>
                  </a:lnTo>
                  <a:cubicBezTo>
                    <a:pt x="444" y="658"/>
                    <a:pt x="413" y="1101"/>
                    <a:pt x="159" y="1355"/>
                  </a:cubicBezTo>
                  <a:lnTo>
                    <a:pt x="33" y="1481"/>
                  </a:lnTo>
                  <a:cubicBezTo>
                    <a:pt x="1" y="1513"/>
                    <a:pt x="1" y="1608"/>
                    <a:pt x="33" y="1671"/>
                  </a:cubicBezTo>
                  <a:cubicBezTo>
                    <a:pt x="70" y="1708"/>
                    <a:pt x="118" y="1724"/>
                    <a:pt x="164" y="1724"/>
                  </a:cubicBezTo>
                  <a:cubicBezTo>
                    <a:pt x="196" y="1724"/>
                    <a:pt x="228" y="1716"/>
                    <a:pt x="254" y="1703"/>
                  </a:cubicBezTo>
                  <a:lnTo>
                    <a:pt x="349" y="1608"/>
                  </a:lnTo>
                  <a:cubicBezTo>
                    <a:pt x="492" y="1508"/>
                    <a:pt x="660" y="1460"/>
                    <a:pt x="825" y="1460"/>
                  </a:cubicBezTo>
                  <a:cubicBezTo>
                    <a:pt x="1027" y="1460"/>
                    <a:pt x="1223" y="1532"/>
                    <a:pt x="1363" y="1671"/>
                  </a:cubicBezTo>
                  <a:lnTo>
                    <a:pt x="1458" y="1766"/>
                  </a:lnTo>
                  <a:cubicBezTo>
                    <a:pt x="1489" y="1798"/>
                    <a:pt x="1529" y="1814"/>
                    <a:pt x="1569" y="1814"/>
                  </a:cubicBezTo>
                  <a:cubicBezTo>
                    <a:pt x="1608" y="1814"/>
                    <a:pt x="1648" y="1798"/>
                    <a:pt x="1679" y="1766"/>
                  </a:cubicBezTo>
                  <a:cubicBezTo>
                    <a:pt x="1743" y="1735"/>
                    <a:pt x="1743" y="1640"/>
                    <a:pt x="1711" y="1576"/>
                  </a:cubicBezTo>
                  <a:lnTo>
                    <a:pt x="1616" y="1450"/>
                  </a:lnTo>
                  <a:cubicBezTo>
                    <a:pt x="1394" y="1133"/>
                    <a:pt x="1394" y="721"/>
                    <a:pt x="1679" y="436"/>
                  </a:cubicBezTo>
                  <a:lnTo>
                    <a:pt x="1774" y="341"/>
                  </a:lnTo>
                  <a:cubicBezTo>
                    <a:pt x="1838" y="278"/>
                    <a:pt x="1838" y="183"/>
                    <a:pt x="1774" y="151"/>
                  </a:cubicBezTo>
                  <a:cubicBezTo>
                    <a:pt x="1755" y="112"/>
                    <a:pt x="1711" y="85"/>
                    <a:pt x="1666" y="85"/>
                  </a:cubicBezTo>
                  <a:cubicBezTo>
                    <a:pt x="1637" y="85"/>
                    <a:pt x="1609" y="95"/>
                    <a:pt x="1584" y="120"/>
                  </a:cubicBezTo>
                  <a:lnTo>
                    <a:pt x="1458" y="215"/>
                  </a:lnTo>
                  <a:cubicBezTo>
                    <a:pt x="1315" y="314"/>
                    <a:pt x="1153" y="363"/>
                    <a:pt x="993" y="363"/>
                  </a:cubicBezTo>
                  <a:cubicBezTo>
                    <a:pt x="796" y="363"/>
                    <a:pt x="601" y="291"/>
                    <a:pt x="444" y="151"/>
                  </a:cubicBezTo>
                  <a:lnTo>
                    <a:pt x="349" y="25"/>
                  </a:lnTo>
                  <a:cubicBezTo>
                    <a:pt x="318" y="9"/>
                    <a:pt x="278" y="1"/>
                    <a:pt x="239"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6"/>
            <p:cNvSpPr/>
            <p:nvPr/>
          </p:nvSpPr>
          <p:spPr>
            <a:xfrm>
              <a:off x="1129600" y="2034900"/>
              <a:ext cx="50700" cy="48875"/>
            </a:xfrm>
            <a:custGeom>
              <a:avLst/>
              <a:gdLst/>
              <a:ahLst/>
              <a:cxnLst/>
              <a:rect l="l" t="t" r="r" b="b"/>
              <a:pathLst>
                <a:path w="2028" h="1955" extrusionOk="0">
                  <a:moveTo>
                    <a:pt x="983" y="298"/>
                  </a:moveTo>
                  <a:cubicBezTo>
                    <a:pt x="1337" y="298"/>
                    <a:pt x="1649" y="542"/>
                    <a:pt x="1679" y="870"/>
                  </a:cubicBezTo>
                  <a:cubicBezTo>
                    <a:pt x="1742" y="1250"/>
                    <a:pt x="1489" y="1567"/>
                    <a:pt x="1109" y="1630"/>
                  </a:cubicBezTo>
                  <a:cubicBezTo>
                    <a:pt x="1075" y="1636"/>
                    <a:pt x="1042" y="1639"/>
                    <a:pt x="1011" y="1639"/>
                  </a:cubicBezTo>
                  <a:cubicBezTo>
                    <a:pt x="863" y="1639"/>
                    <a:pt x="732" y="1582"/>
                    <a:pt x="602" y="1504"/>
                  </a:cubicBezTo>
                  <a:cubicBezTo>
                    <a:pt x="475" y="1377"/>
                    <a:pt x="380" y="1250"/>
                    <a:pt x="349" y="1060"/>
                  </a:cubicBezTo>
                  <a:cubicBezTo>
                    <a:pt x="317" y="870"/>
                    <a:pt x="380" y="712"/>
                    <a:pt x="475" y="554"/>
                  </a:cubicBezTo>
                  <a:cubicBezTo>
                    <a:pt x="507" y="522"/>
                    <a:pt x="539" y="522"/>
                    <a:pt x="570" y="490"/>
                  </a:cubicBezTo>
                  <a:cubicBezTo>
                    <a:pt x="665" y="395"/>
                    <a:pt x="792" y="332"/>
                    <a:pt x="919" y="300"/>
                  </a:cubicBezTo>
                  <a:cubicBezTo>
                    <a:pt x="940" y="299"/>
                    <a:pt x="962" y="298"/>
                    <a:pt x="983" y="298"/>
                  </a:cubicBezTo>
                  <a:close/>
                  <a:moveTo>
                    <a:pt x="1052" y="1"/>
                  </a:moveTo>
                  <a:cubicBezTo>
                    <a:pt x="998" y="1"/>
                    <a:pt x="943" y="6"/>
                    <a:pt x="887" y="15"/>
                  </a:cubicBezTo>
                  <a:cubicBezTo>
                    <a:pt x="349" y="79"/>
                    <a:pt x="0" y="585"/>
                    <a:pt x="64" y="1092"/>
                  </a:cubicBezTo>
                  <a:cubicBezTo>
                    <a:pt x="122" y="1591"/>
                    <a:pt x="562" y="1954"/>
                    <a:pt x="1029" y="1954"/>
                  </a:cubicBezTo>
                  <a:cubicBezTo>
                    <a:pt x="1066" y="1954"/>
                    <a:pt x="1103" y="1952"/>
                    <a:pt x="1140" y="1947"/>
                  </a:cubicBezTo>
                  <a:cubicBezTo>
                    <a:pt x="1362" y="1915"/>
                    <a:pt x="1552" y="1820"/>
                    <a:pt x="1679" y="1662"/>
                  </a:cubicBezTo>
                  <a:cubicBezTo>
                    <a:pt x="1901" y="1472"/>
                    <a:pt x="2027" y="1155"/>
                    <a:pt x="1996" y="839"/>
                  </a:cubicBezTo>
                  <a:cubicBezTo>
                    <a:pt x="1910" y="356"/>
                    <a:pt x="1520" y="1"/>
                    <a:pt x="1052"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a:off x="1025100" y="2135425"/>
              <a:ext cx="17425" cy="16650"/>
            </a:xfrm>
            <a:custGeom>
              <a:avLst/>
              <a:gdLst/>
              <a:ahLst/>
              <a:cxnLst/>
              <a:rect l="l" t="t" r="r" b="b"/>
              <a:pathLst>
                <a:path w="697" h="666" extrusionOk="0">
                  <a:moveTo>
                    <a:pt x="523" y="0"/>
                  </a:moveTo>
                  <a:cubicBezTo>
                    <a:pt x="483" y="0"/>
                    <a:pt x="443" y="16"/>
                    <a:pt x="412" y="48"/>
                  </a:cubicBezTo>
                  <a:lnTo>
                    <a:pt x="63" y="396"/>
                  </a:lnTo>
                  <a:cubicBezTo>
                    <a:pt x="0" y="460"/>
                    <a:pt x="0" y="555"/>
                    <a:pt x="32" y="618"/>
                  </a:cubicBezTo>
                  <a:cubicBezTo>
                    <a:pt x="63" y="650"/>
                    <a:pt x="103" y="666"/>
                    <a:pt x="143" y="666"/>
                  </a:cubicBezTo>
                  <a:cubicBezTo>
                    <a:pt x="182" y="666"/>
                    <a:pt x="222" y="650"/>
                    <a:pt x="253" y="618"/>
                  </a:cubicBezTo>
                  <a:lnTo>
                    <a:pt x="633" y="270"/>
                  </a:lnTo>
                  <a:cubicBezTo>
                    <a:pt x="697" y="206"/>
                    <a:pt x="697" y="111"/>
                    <a:pt x="633" y="48"/>
                  </a:cubicBezTo>
                  <a:cubicBezTo>
                    <a:pt x="602" y="16"/>
                    <a:pt x="562" y="0"/>
                    <a:pt x="523"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6"/>
            <p:cNvSpPr/>
            <p:nvPr/>
          </p:nvSpPr>
          <p:spPr>
            <a:xfrm>
              <a:off x="1044875" y="2136225"/>
              <a:ext cx="17450" cy="16650"/>
            </a:xfrm>
            <a:custGeom>
              <a:avLst/>
              <a:gdLst/>
              <a:ahLst/>
              <a:cxnLst/>
              <a:rect l="l" t="t" r="r" b="b"/>
              <a:pathLst>
                <a:path w="698" h="666" extrusionOk="0">
                  <a:moveTo>
                    <a:pt x="175" y="0"/>
                  </a:moveTo>
                  <a:cubicBezTo>
                    <a:pt x="135" y="0"/>
                    <a:pt x="96" y="16"/>
                    <a:pt x="64" y="48"/>
                  </a:cubicBezTo>
                  <a:cubicBezTo>
                    <a:pt x="1" y="79"/>
                    <a:pt x="1" y="174"/>
                    <a:pt x="64" y="238"/>
                  </a:cubicBezTo>
                  <a:lnTo>
                    <a:pt x="412" y="618"/>
                  </a:lnTo>
                  <a:cubicBezTo>
                    <a:pt x="444" y="649"/>
                    <a:pt x="484" y="665"/>
                    <a:pt x="523" y="665"/>
                  </a:cubicBezTo>
                  <a:cubicBezTo>
                    <a:pt x="563" y="665"/>
                    <a:pt x="602" y="649"/>
                    <a:pt x="634" y="618"/>
                  </a:cubicBezTo>
                  <a:cubicBezTo>
                    <a:pt x="666" y="586"/>
                    <a:pt x="698" y="491"/>
                    <a:pt x="634" y="428"/>
                  </a:cubicBezTo>
                  <a:lnTo>
                    <a:pt x="286" y="48"/>
                  </a:lnTo>
                  <a:cubicBezTo>
                    <a:pt x="254" y="16"/>
                    <a:pt x="215" y="0"/>
                    <a:pt x="175"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1045675" y="2116425"/>
              <a:ext cx="18225" cy="15975"/>
            </a:xfrm>
            <a:custGeom>
              <a:avLst/>
              <a:gdLst/>
              <a:ahLst/>
              <a:cxnLst/>
              <a:rect l="l" t="t" r="r" b="b"/>
              <a:pathLst>
                <a:path w="729" h="639" extrusionOk="0">
                  <a:moveTo>
                    <a:pt x="555" y="0"/>
                  </a:moveTo>
                  <a:cubicBezTo>
                    <a:pt x="515" y="0"/>
                    <a:pt x="475" y="16"/>
                    <a:pt x="444" y="48"/>
                  </a:cubicBezTo>
                  <a:lnTo>
                    <a:pt x="64" y="396"/>
                  </a:lnTo>
                  <a:cubicBezTo>
                    <a:pt x="32" y="428"/>
                    <a:pt x="0" y="523"/>
                    <a:pt x="64" y="586"/>
                  </a:cubicBezTo>
                  <a:cubicBezTo>
                    <a:pt x="101" y="623"/>
                    <a:pt x="149" y="639"/>
                    <a:pt x="195" y="639"/>
                  </a:cubicBezTo>
                  <a:cubicBezTo>
                    <a:pt x="228" y="639"/>
                    <a:pt x="259" y="631"/>
                    <a:pt x="285" y="618"/>
                  </a:cubicBezTo>
                  <a:lnTo>
                    <a:pt x="666" y="270"/>
                  </a:lnTo>
                  <a:cubicBezTo>
                    <a:pt x="729" y="206"/>
                    <a:pt x="729" y="111"/>
                    <a:pt x="666" y="48"/>
                  </a:cubicBezTo>
                  <a:cubicBezTo>
                    <a:pt x="634" y="16"/>
                    <a:pt x="594" y="0"/>
                    <a:pt x="555"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1025875" y="2115125"/>
              <a:ext cx="16650" cy="17150"/>
            </a:xfrm>
            <a:custGeom>
              <a:avLst/>
              <a:gdLst/>
              <a:ahLst/>
              <a:cxnLst/>
              <a:rect l="l" t="t" r="r" b="b"/>
              <a:pathLst>
                <a:path w="666" h="686" extrusionOk="0">
                  <a:moveTo>
                    <a:pt x="154" y="0"/>
                  </a:moveTo>
                  <a:cubicBezTo>
                    <a:pt x="123" y="0"/>
                    <a:pt x="91" y="10"/>
                    <a:pt x="64" y="37"/>
                  </a:cubicBezTo>
                  <a:cubicBezTo>
                    <a:pt x="1" y="100"/>
                    <a:pt x="1" y="195"/>
                    <a:pt x="32" y="258"/>
                  </a:cubicBezTo>
                  <a:lnTo>
                    <a:pt x="381" y="638"/>
                  </a:lnTo>
                  <a:cubicBezTo>
                    <a:pt x="412" y="670"/>
                    <a:pt x="452" y="686"/>
                    <a:pt x="492" y="686"/>
                  </a:cubicBezTo>
                  <a:cubicBezTo>
                    <a:pt x="531" y="686"/>
                    <a:pt x="571" y="670"/>
                    <a:pt x="602" y="638"/>
                  </a:cubicBezTo>
                  <a:cubicBezTo>
                    <a:pt x="666" y="575"/>
                    <a:pt x="666" y="480"/>
                    <a:pt x="602" y="417"/>
                  </a:cubicBezTo>
                  <a:lnTo>
                    <a:pt x="254" y="37"/>
                  </a:lnTo>
                  <a:cubicBezTo>
                    <a:pt x="236" y="18"/>
                    <a:pt x="196" y="0"/>
                    <a:pt x="15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36"/>
          <p:cNvGrpSpPr/>
          <p:nvPr/>
        </p:nvGrpSpPr>
        <p:grpSpPr>
          <a:xfrm>
            <a:off x="6436910" y="2132036"/>
            <a:ext cx="390255" cy="17413"/>
            <a:chOff x="1103864" y="3716911"/>
            <a:chExt cx="390255" cy="17413"/>
          </a:xfrm>
        </p:grpSpPr>
        <p:sp>
          <p:nvSpPr>
            <p:cNvPr id="1007" name="Google Shape;1007;p36"/>
            <p:cNvSpPr/>
            <p:nvPr/>
          </p:nvSpPr>
          <p:spPr>
            <a:xfrm>
              <a:off x="1103864" y="3716911"/>
              <a:ext cx="18367" cy="17413"/>
            </a:xfrm>
            <a:custGeom>
              <a:avLst/>
              <a:gdLst/>
              <a:ahLst/>
              <a:cxnLst/>
              <a:rect l="l" t="t" r="r" b="b"/>
              <a:pathLst>
                <a:path w="635" h="602" extrusionOk="0">
                  <a:moveTo>
                    <a:pt x="317" y="0"/>
                  </a:moveTo>
                  <a:cubicBezTo>
                    <a:pt x="127" y="0"/>
                    <a:pt x="1" y="158"/>
                    <a:pt x="1" y="317"/>
                  </a:cubicBezTo>
                  <a:cubicBezTo>
                    <a:pt x="1" y="475"/>
                    <a:pt x="159" y="602"/>
                    <a:pt x="317" y="602"/>
                  </a:cubicBezTo>
                  <a:cubicBezTo>
                    <a:pt x="476" y="602"/>
                    <a:pt x="634" y="475"/>
                    <a:pt x="634" y="317"/>
                  </a:cubicBezTo>
                  <a:cubicBezTo>
                    <a:pt x="634" y="158"/>
                    <a:pt x="476" y="0"/>
                    <a:pt x="31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1150578" y="3716911"/>
              <a:ext cx="296828" cy="17413"/>
            </a:xfrm>
            <a:custGeom>
              <a:avLst/>
              <a:gdLst/>
              <a:ahLst/>
              <a:cxnLst/>
              <a:rect l="l" t="t" r="r" b="b"/>
              <a:pathLst>
                <a:path w="10262" h="602" extrusionOk="0">
                  <a:moveTo>
                    <a:pt x="286" y="0"/>
                  </a:moveTo>
                  <a:cubicBezTo>
                    <a:pt x="96" y="0"/>
                    <a:pt x="1" y="158"/>
                    <a:pt x="1" y="317"/>
                  </a:cubicBezTo>
                  <a:cubicBezTo>
                    <a:pt x="1" y="475"/>
                    <a:pt x="159" y="602"/>
                    <a:pt x="318" y="602"/>
                  </a:cubicBezTo>
                  <a:cubicBezTo>
                    <a:pt x="476" y="602"/>
                    <a:pt x="603" y="475"/>
                    <a:pt x="603" y="317"/>
                  </a:cubicBezTo>
                  <a:cubicBezTo>
                    <a:pt x="603" y="158"/>
                    <a:pt x="476" y="0"/>
                    <a:pt x="318" y="0"/>
                  </a:cubicBezTo>
                  <a:close/>
                  <a:moveTo>
                    <a:pt x="1869" y="0"/>
                  </a:moveTo>
                  <a:cubicBezTo>
                    <a:pt x="1711" y="0"/>
                    <a:pt x="1616" y="158"/>
                    <a:pt x="1616" y="317"/>
                  </a:cubicBezTo>
                  <a:cubicBezTo>
                    <a:pt x="1616" y="475"/>
                    <a:pt x="1774" y="602"/>
                    <a:pt x="1933" y="602"/>
                  </a:cubicBezTo>
                  <a:cubicBezTo>
                    <a:pt x="2091" y="602"/>
                    <a:pt x="2218" y="475"/>
                    <a:pt x="2218" y="317"/>
                  </a:cubicBezTo>
                  <a:cubicBezTo>
                    <a:pt x="2218" y="158"/>
                    <a:pt x="2091" y="0"/>
                    <a:pt x="1933" y="0"/>
                  </a:cubicBezTo>
                  <a:close/>
                  <a:moveTo>
                    <a:pt x="3484" y="0"/>
                  </a:moveTo>
                  <a:cubicBezTo>
                    <a:pt x="3326" y="0"/>
                    <a:pt x="3231" y="158"/>
                    <a:pt x="3231" y="317"/>
                  </a:cubicBezTo>
                  <a:cubicBezTo>
                    <a:pt x="3231" y="475"/>
                    <a:pt x="3358" y="602"/>
                    <a:pt x="3548" y="602"/>
                  </a:cubicBezTo>
                  <a:cubicBezTo>
                    <a:pt x="3706" y="602"/>
                    <a:pt x="3833" y="475"/>
                    <a:pt x="3833" y="317"/>
                  </a:cubicBezTo>
                  <a:cubicBezTo>
                    <a:pt x="3833" y="158"/>
                    <a:pt x="3706" y="0"/>
                    <a:pt x="3548" y="0"/>
                  </a:cubicBezTo>
                  <a:close/>
                  <a:moveTo>
                    <a:pt x="5100" y="0"/>
                  </a:moveTo>
                  <a:cubicBezTo>
                    <a:pt x="4941" y="0"/>
                    <a:pt x="4815" y="158"/>
                    <a:pt x="4815" y="317"/>
                  </a:cubicBezTo>
                  <a:cubicBezTo>
                    <a:pt x="4815" y="475"/>
                    <a:pt x="4973" y="602"/>
                    <a:pt x="5131" y="602"/>
                  </a:cubicBezTo>
                  <a:cubicBezTo>
                    <a:pt x="5321" y="602"/>
                    <a:pt x="5448" y="475"/>
                    <a:pt x="5448" y="317"/>
                  </a:cubicBezTo>
                  <a:cubicBezTo>
                    <a:pt x="5448" y="158"/>
                    <a:pt x="5321" y="0"/>
                    <a:pt x="5131" y="0"/>
                  </a:cubicBezTo>
                  <a:close/>
                  <a:moveTo>
                    <a:pt x="6715" y="0"/>
                  </a:moveTo>
                  <a:cubicBezTo>
                    <a:pt x="6556" y="0"/>
                    <a:pt x="6430" y="158"/>
                    <a:pt x="6430" y="317"/>
                  </a:cubicBezTo>
                  <a:cubicBezTo>
                    <a:pt x="6430" y="475"/>
                    <a:pt x="6588" y="602"/>
                    <a:pt x="6746" y="602"/>
                  </a:cubicBezTo>
                  <a:cubicBezTo>
                    <a:pt x="6905" y="602"/>
                    <a:pt x="7063" y="475"/>
                    <a:pt x="7063" y="317"/>
                  </a:cubicBezTo>
                  <a:cubicBezTo>
                    <a:pt x="7063" y="158"/>
                    <a:pt x="6905" y="0"/>
                    <a:pt x="6746" y="0"/>
                  </a:cubicBezTo>
                  <a:close/>
                  <a:moveTo>
                    <a:pt x="8330" y="0"/>
                  </a:moveTo>
                  <a:cubicBezTo>
                    <a:pt x="8171" y="0"/>
                    <a:pt x="8045" y="158"/>
                    <a:pt x="8045" y="317"/>
                  </a:cubicBezTo>
                  <a:cubicBezTo>
                    <a:pt x="8045" y="475"/>
                    <a:pt x="8203" y="602"/>
                    <a:pt x="8361" y="602"/>
                  </a:cubicBezTo>
                  <a:cubicBezTo>
                    <a:pt x="8520" y="602"/>
                    <a:pt x="8646" y="475"/>
                    <a:pt x="8646" y="317"/>
                  </a:cubicBezTo>
                  <a:cubicBezTo>
                    <a:pt x="8646" y="158"/>
                    <a:pt x="8520" y="0"/>
                    <a:pt x="8361" y="0"/>
                  </a:cubicBezTo>
                  <a:close/>
                  <a:moveTo>
                    <a:pt x="9945" y="0"/>
                  </a:moveTo>
                  <a:cubicBezTo>
                    <a:pt x="9787" y="0"/>
                    <a:pt x="9660" y="158"/>
                    <a:pt x="9660" y="317"/>
                  </a:cubicBezTo>
                  <a:cubicBezTo>
                    <a:pt x="9660" y="475"/>
                    <a:pt x="9818" y="602"/>
                    <a:pt x="9977" y="602"/>
                  </a:cubicBezTo>
                  <a:cubicBezTo>
                    <a:pt x="10135" y="602"/>
                    <a:pt x="10262" y="475"/>
                    <a:pt x="10262" y="317"/>
                  </a:cubicBezTo>
                  <a:cubicBezTo>
                    <a:pt x="10262" y="158"/>
                    <a:pt x="10135" y="0"/>
                    <a:pt x="997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1476706" y="3716911"/>
              <a:ext cx="17413" cy="17413"/>
            </a:xfrm>
            <a:custGeom>
              <a:avLst/>
              <a:gdLst/>
              <a:ahLst/>
              <a:cxnLst/>
              <a:rect l="l" t="t" r="r" b="b"/>
              <a:pathLst>
                <a:path w="602" h="602" extrusionOk="0">
                  <a:moveTo>
                    <a:pt x="285" y="0"/>
                  </a:moveTo>
                  <a:cubicBezTo>
                    <a:pt x="95" y="0"/>
                    <a:pt x="0" y="158"/>
                    <a:pt x="0" y="317"/>
                  </a:cubicBezTo>
                  <a:cubicBezTo>
                    <a:pt x="0" y="475"/>
                    <a:pt x="127" y="602"/>
                    <a:pt x="285" y="602"/>
                  </a:cubicBezTo>
                  <a:cubicBezTo>
                    <a:pt x="443" y="602"/>
                    <a:pt x="602" y="475"/>
                    <a:pt x="602" y="317"/>
                  </a:cubicBezTo>
                  <a:cubicBezTo>
                    <a:pt x="602" y="158"/>
                    <a:pt x="443" y="0"/>
                    <a:pt x="285"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 name="Google Shape;1010;p36"/>
          <p:cNvSpPr txBox="1">
            <a:spLocks noGrp="1"/>
          </p:cNvSpPr>
          <p:nvPr>
            <p:ph type="title"/>
          </p:nvPr>
        </p:nvSpPr>
        <p:spPr>
          <a:xfrm>
            <a:off x="4899000" y="1453263"/>
            <a:ext cx="3348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t>Sociální sítě</a:t>
            </a:r>
            <a:endParaRPr dirty="0"/>
          </a:p>
        </p:txBody>
      </p:sp>
      <p:sp>
        <p:nvSpPr>
          <p:cNvPr id="1011" name="Google Shape;1011;p36"/>
          <p:cNvSpPr txBox="1">
            <a:spLocks noGrp="1"/>
          </p:cNvSpPr>
          <p:nvPr>
            <p:ph type="body" idx="1"/>
          </p:nvPr>
        </p:nvSpPr>
        <p:spPr>
          <a:xfrm>
            <a:off x="5209500" y="2186501"/>
            <a:ext cx="2808000" cy="1503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cs-CZ" dirty="0" err="1"/>
              <a:t>Ouirdi</a:t>
            </a:r>
            <a:r>
              <a:rPr lang="cs-CZ" dirty="0"/>
              <a:t> et al. (2014) si položili otázku: co jsou sociální média a jak je definovat?</a:t>
            </a:r>
          </a:p>
          <a:p>
            <a:pPr marL="0" lvl="0" indent="0" algn="ctr" rtl="0">
              <a:spcBef>
                <a:spcPts val="0"/>
              </a:spcBef>
              <a:spcAft>
                <a:spcPts val="1600"/>
              </a:spcAft>
              <a:buNone/>
            </a:pPr>
            <a:r>
              <a:rPr lang="cs-CZ" dirty="0"/>
              <a:t>Pomocí analýzy 23 definic extrahovaných ze 179 dali dohromady …</a:t>
            </a:r>
          </a:p>
        </p:txBody>
      </p:sp>
      <p:grpSp>
        <p:nvGrpSpPr>
          <p:cNvPr id="1012" name="Google Shape;1012;p36"/>
          <p:cNvGrpSpPr/>
          <p:nvPr/>
        </p:nvGrpSpPr>
        <p:grpSpPr>
          <a:xfrm>
            <a:off x="5343214" y="712991"/>
            <a:ext cx="392016" cy="392973"/>
            <a:chOff x="3666314" y="464641"/>
            <a:chExt cx="392016" cy="392973"/>
          </a:xfrm>
        </p:grpSpPr>
        <p:sp>
          <p:nvSpPr>
            <p:cNvPr id="1013" name="Google Shape;1013;p36"/>
            <p:cNvSpPr/>
            <p:nvPr/>
          </p:nvSpPr>
          <p:spPr>
            <a:xfrm>
              <a:off x="3666314" y="464641"/>
              <a:ext cx="392016" cy="392973"/>
            </a:xfrm>
            <a:custGeom>
              <a:avLst/>
              <a:gdLst/>
              <a:ahLst/>
              <a:cxnLst/>
              <a:rect l="l" t="t" r="r" b="b"/>
              <a:pathLst>
                <a:path w="13112" h="13144" extrusionOk="0">
                  <a:moveTo>
                    <a:pt x="6556" y="1"/>
                  </a:moveTo>
                  <a:cubicBezTo>
                    <a:pt x="2914" y="1"/>
                    <a:pt x="1" y="2946"/>
                    <a:pt x="1" y="6556"/>
                  </a:cubicBezTo>
                  <a:cubicBezTo>
                    <a:pt x="1" y="10198"/>
                    <a:pt x="2914" y="13143"/>
                    <a:pt x="6556" y="13143"/>
                  </a:cubicBezTo>
                  <a:cubicBezTo>
                    <a:pt x="10166" y="13143"/>
                    <a:pt x="13112" y="10198"/>
                    <a:pt x="13112" y="6556"/>
                  </a:cubicBezTo>
                  <a:cubicBezTo>
                    <a:pt x="13112" y="2946"/>
                    <a:pt x="10166" y="1"/>
                    <a:pt x="6556"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3925751" y="598172"/>
              <a:ext cx="59705" cy="62516"/>
            </a:xfrm>
            <a:custGeom>
              <a:avLst/>
              <a:gdLst/>
              <a:ahLst/>
              <a:cxnLst/>
              <a:rect l="l" t="t" r="r" b="b"/>
              <a:pathLst>
                <a:path w="1997" h="2091" extrusionOk="0">
                  <a:moveTo>
                    <a:pt x="951" y="0"/>
                  </a:moveTo>
                  <a:cubicBezTo>
                    <a:pt x="413" y="32"/>
                    <a:pt x="1" y="507"/>
                    <a:pt x="1" y="1077"/>
                  </a:cubicBezTo>
                  <a:cubicBezTo>
                    <a:pt x="33" y="1647"/>
                    <a:pt x="476" y="2090"/>
                    <a:pt x="1014" y="2090"/>
                  </a:cubicBezTo>
                  <a:cubicBezTo>
                    <a:pt x="1553" y="2059"/>
                    <a:pt x="1996" y="1583"/>
                    <a:pt x="1964" y="1013"/>
                  </a:cubicBezTo>
                  <a:cubicBezTo>
                    <a:pt x="1964" y="443"/>
                    <a:pt x="1489" y="0"/>
                    <a:pt x="951"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3737325" y="604750"/>
              <a:ext cx="59675" cy="61649"/>
            </a:xfrm>
            <a:custGeom>
              <a:avLst/>
              <a:gdLst/>
              <a:ahLst/>
              <a:cxnLst/>
              <a:rect l="l" t="t" r="r" b="b"/>
              <a:pathLst>
                <a:path w="1996" h="2062" extrusionOk="0">
                  <a:moveTo>
                    <a:pt x="1005" y="0"/>
                  </a:moveTo>
                  <a:cubicBezTo>
                    <a:pt x="987" y="0"/>
                    <a:pt x="969" y="1"/>
                    <a:pt x="951" y="2"/>
                  </a:cubicBezTo>
                  <a:cubicBezTo>
                    <a:pt x="412" y="2"/>
                    <a:pt x="1" y="477"/>
                    <a:pt x="32" y="1078"/>
                  </a:cubicBezTo>
                  <a:cubicBezTo>
                    <a:pt x="32" y="1629"/>
                    <a:pt x="446" y="2062"/>
                    <a:pt x="960" y="2062"/>
                  </a:cubicBezTo>
                  <a:cubicBezTo>
                    <a:pt x="978" y="2062"/>
                    <a:pt x="996" y="2061"/>
                    <a:pt x="1014" y="2060"/>
                  </a:cubicBezTo>
                  <a:cubicBezTo>
                    <a:pt x="1553" y="2060"/>
                    <a:pt x="1996" y="1585"/>
                    <a:pt x="1964" y="1015"/>
                  </a:cubicBezTo>
                  <a:cubicBezTo>
                    <a:pt x="1964" y="434"/>
                    <a:pt x="1521" y="0"/>
                    <a:pt x="1005"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788453" y="689963"/>
              <a:ext cx="149966" cy="51394"/>
            </a:xfrm>
            <a:custGeom>
              <a:avLst/>
              <a:gdLst/>
              <a:ahLst/>
              <a:cxnLst/>
              <a:rect l="l" t="t" r="r" b="b"/>
              <a:pathLst>
                <a:path w="5016" h="1719" extrusionOk="0">
                  <a:moveTo>
                    <a:pt x="4614" y="1"/>
                  </a:moveTo>
                  <a:cubicBezTo>
                    <a:pt x="4551" y="1"/>
                    <a:pt x="4487" y="29"/>
                    <a:pt x="4435" y="97"/>
                  </a:cubicBezTo>
                  <a:cubicBezTo>
                    <a:pt x="3880" y="790"/>
                    <a:pt x="3136" y="1142"/>
                    <a:pt x="2383" y="1142"/>
                  </a:cubicBezTo>
                  <a:cubicBezTo>
                    <a:pt x="1761" y="1142"/>
                    <a:pt x="1133" y="901"/>
                    <a:pt x="603" y="414"/>
                  </a:cubicBezTo>
                  <a:cubicBezTo>
                    <a:pt x="540" y="358"/>
                    <a:pt x="472" y="334"/>
                    <a:pt x="408" y="334"/>
                  </a:cubicBezTo>
                  <a:cubicBezTo>
                    <a:pt x="182" y="334"/>
                    <a:pt x="0" y="628"/>
                    <a:pt x="223" y="825"/>
                  </a:cubicBezTo>
                  <a:cubicBezTo>
                    <a:pt x="849" y="1423"/>
                    <a:pt x="1630" y="1719"/>
                    <a:pt x="2405" y="1719"/>
                  </a:cubicBezTo>
                  <a:cubicBezTo>
                    <a:pt x="3314" y="1719"/>
                    <a:pt x="4214" y="1312"/>
                    <a:pt x="4846" y="509"/>
                  </a:cubicBezTo>
                  <a:cubicBezTo>
                    <a:pt x="5015" y="291"/>
                    <a:pt x="4816" y="1"/>
                    <a:pt x="4614"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6"/>
          <p:cNvGrpSpPr/>
          <p:nvPr/>
        </p:nvGrpSpPr>
        <p:grpSpPr>
          <a:xfrm>
            <a:off x="8171897" y="4208134"/>
            <a:ext cx="416622" cy="415695"/>
            <a:chOff x="8081647" y="2947372"/>
            <a:chExt cx="416622" cy="415695"/>
          </a:xfrm>
        </p:grpSpPr>
        <p:sp>
          <p:nvSpPr>
            <p:cNvPr id="1018" name="Google Shape;1018;p36"/>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36"/>
          <p:cNvGrpSpPr/>
          <p:nvPr/>
        </p:nvGrpSpPr>
        <p:grpSpPr>
          <a:xfrm>
            <a:off x="4967326" y="4357281"/>
            <a:ext cx="524582" cy="483622"/>
            <a:chOff x="4967326" y="4357281"/>
            <a:chExt cx="524582" cy="483622"/>
          </a:xfrm>
        </p:grpSpPr>
        <p:sp>
          <p:nvSpPr>
            <p:cNvPr id="1024" name="Google Shape;1024;p36"/>
            <p:cNvSpPr/>
            <p:nvPr/>
          </p:nvSpPr>
          <p:spPr>
            <a:xfrm>
              <a:off x="4967326" y="4357281"/>
              <a:ext cx="524582" cy="483622"/>
            </a:xfrm>
            <a:custGeom>
              <a:avLst/>
              <a:gdLst/>
              <a:ahLst/>
              <a:cxnLst/>
              <a:rect l="l" t="t" r="r" b="b"/>
              <a:pathLst>
                <a:path w="17546" h="16176" extrusionOk="0">
                  <a:moveTo>
                    <a:pt x="2281" y="1"/>
                  </a:moveTo>
                  <a:cubicBezTo>
                    <a:pt x="1014" y="1"/>
                    <a:pt x="1" y="1014"/>
                    <a:pt x="1" y="2281"/>
                  </a:cubicBezTo>
                  <a:lnTo>
                    <a:pt x="1" y="11591"/>
                  </a:lnTo>
                  <a:cubicBezTo>
                    <a:pt x="1" y="12858"/>
                    <a:pt x="1014" y="13903"/>
                    <a:pt x="2281" y="13903"/>
                  </a:cubicBezTo>
                  <a:lnTo>
                    <a:pt x="6841" y="13903"/>
                  </a:lnTo>
                  <a:cubicBezTo>
                    <a:pt x="7063" y="13903"/>
                    <a:pt x="7285" y="14030"/>
                    <a:pt x="7411" y="14220"/>
                  </a:cubicBezTo>
                  <a:lnTo>
                    <a:pt x="8425" y="15962"/>
                  </a:lnTo>
                  <a:cubicBezTo>
                    <a:pt x="8504" y="16104"/>
                    <a:pt x="8639" y="16175"/>
                    <a:pt x="8773" y="16175"/>
                  </a:cubicBezTo>
                  <a:cubicBezTo>
                    <a:pt x="8908" y="16175"/>
                    <a:pt x="9042" y="16104"/>
                    <a:pt x="9122" y="15962"/>
                  </a:cubicBezTo>
                  <a:lnTo>
                    <a:pt x="10135" y="14220"/>
                  </a:lnTo>
                  <a:cubicBezTo>
                    <a:pt x="10262" y="13998"/>
                    <a:pt x="10452" y="13903"/>
                    <a:pt x="10705" y="13903"/>
                  </a:cubicBezTo>
                  <a:lnTo>
                    <a:pt x="15265" y="13903"/>
                  </a:lnTo>
                  <a:cubicBezTo>
                    <a:pt x="16500" y="13903"/>
                    <a:pt x="17546" y="12858"/>
                    <a:pt x="17546" y="11591"/>
                  </a:cubicBezTo>
                  <a:lnTo>
                    <a:pt x="17546" y="2281"/>
                  </a:lnTo>
                  <a:cubicBezTo>
                    <a:pt x="17546" y="1014"/>
                    <a:pt x="16532" y="1"/>
                    <a:pt x="1526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5107465" y="4478493"/>
              <a:ext cx="247163" cy="205486"/>
            </a:xfrm>
            <a:custGeom>
              <a:avLst/>
              <a:gdLst/>
              <a:ahLst/>
              <a:cxnLst/>
              <a:rect l="l" t="t" r="r" b="b"/>
              <a:pathLst>
                <a:path w="8267" h="6873" extrusionOk="0">
                  <a:moveTo>
                    <a:pt x="2503" y="0"/>
                  </a:moveTo>
                  <a:cubicBezTo>
                    <a:pt x="2123" y="0"/>
                    <a:pt x="1743" y="95"/>
                    <a:pt x="1394" y="317"/>
                  </a:cubicBezTo>
                  <a:cubicBezTo>
                    <a:pt x="349" y="982"/>
                    <a:pt x="1" y="2502"/>
                    <a:pt x="603" y="3674"/>
                  </a:cubicBezTo>
                  <a:cubicBezTo>
                    <a:pt x="1046" y="4592"/>
                    <a:pt x="2978" y="6144"/>
                    <a:pt x="3770" y="6746"/>
                  </a:cubicBezTo>
                  <a:cubicBezTo>
                    <a:pt x="3865" y="6841"/>
                    <a:pt x="3991" y="6872"/>
                    <a:pt x="4118" y="6872"/>
                  </a:cubicBezTo>
                  <a:cubicBezTo>
                    <a:pt x="4245" y="6872"/>
                    <a:pt x="4371" y="6841"/>
                    <a:pt x="4466" y="6746"/>
                  </a:cubicBezTo>
                  <a:cubicBezTo>
                    <a:pt x="5258" y="6144"/>
                    <a:pt x="7190" y="4592"/>
                    <a:pt x="7665" y="3674"/>
                  </a:cubicBezTo>
                  <a:cubicBezTo>
                    <a:pt x="8267" y="2502"/>
                    <a:pt x="7886" y="982"/>
                    <a:pt x="6841" y="317"/>
                  </a:cubicBezTo>
                  <a:cubicBezTo>
                    <a:pt x="6493" y="95"/>
                    <a:pt x="6145" y="0"/>
                    <a:pt x="5733" y="0"/>
                  </a:cubicBezTo>
                  <a:cubicBezTo>
                    <a:pt x="5131" y="0"/>
                    <a:pt x="4530" y="285"/>
                    <a:pt x="4118" y="760"/>
                  </a:cubicBezTo>
                  <a:cubicBezTo>
                    <a:pt x="3706" y="285"/>
                    <a:pt x="3136" y="0"/>
                    <a:pt x="2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36"/>
          <p:cNvSpPr/>
          <p:nvPr/>
        </p:nvSpPr>
        <p:spPr>
          <a:xfrm>
            <a:off x="2088108" y="71301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5178013" y="402401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7239859" y="12022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994212" y="462382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878316" y="440033"/>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451531" y="408649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2305653" y="3025021"/>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3027155" y="4940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609735" y="43956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6060029" y="391982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8057067" y="1536551"/>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5987135" y="4140569"/>
            <a:ext cx="605992" cy="550832"/>
          </a:xfrm>
          <a:custGeom>
            <a:avLst/>
            <a:gdLst/>
            <a:ahLst/>
            <a:cxnLst/>
            <a:rect l="l" t="t" r="r" b="b"/>
            <a:pathLst>
              <a:path w="20269" h="18424" extrusionOk="0">
                <a:moveTo>
                  <a:pt x="10124" y="0"/>
                </a:moveTo>
                <a:cubicBezTo>
                  <a:pt x="5941" y="0"/>
                  <a:pt x="2175" y="2861"/>
                  <a:pt x="1172" y="7090"/>
                </a:cubicBezTo>
                <a:cubicBezTo>
                  <a:pt x="0" y="12062"/>
                  <a:pt x="3072" y="17003"/>
                  <a:pt x="8013" y="18174"/>
                </a:cubicBezTo>
                <a:cubicBezTo>
                  <a:pt x="8723" y="18343"/>
                  <a:pt x="9435" y="18424"/>
                  <a:pt x="10135" y="18424"/>
                </a:cubicBezTo>
                <a:cubicBezTo>
                  <a:pt x="14305" y="18424"/>
                  <a:pt x="18094" y="15563"/>
                  <a:pt x="19097" y="11334"/>
                </a:cubicBezTo>
                <a:cubicBezTo>
                  <a:pt x="20269" y="6393"/>
                  <a:pt x="17197" y="1421"/>
                  <a:pt x="12256" y="250"/>
                </a:cubicBezTo>
                <a:cubicBezTo>
                  <a:pt x="11541" y="81"/>
                  <a:pt x="10827" y="0"/>
                  <a:pt x="10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7" name="Google Shape;767;p36"/>
          <p:cNvGrpSpPr/>
          <p:nvPr/>
        </p:nvGrpSpPr>
        <p:grpSpPr>
          <a:xfrm>
            <a:off x="713936" y="713001"/>
            <a:ext cx="4131113" cy="4076010"/>
            <a:chOff x="713950" y="1653650"/>
            <a:chExt cx="2908825" cy="2870025"/>
          </a:xfrm>
        </p:grpSpPr>
        <p:sp>
          <p:nvSpPr>
            <p:cNvPr id="768" name="Google Shape;768;p36"/>
            <p:cNvSpPr/>
            <p:nvPr/>
          </p:nvSpPr>
          <p:spPr>
            <a:xfrm>
              <a:off x="713950" y="2850750"/>
              <a:ext cx="2896950" cy="1672925"/>
            </a:xfrm>
            <a:custGeom>
              <a:avLst/>
              <a:gdLst/>
              <a:ahLst/>
              <a:cxnLst/>
              <a:rect l="l" t="t" r="r" b="b"/>
              <a:pathLst>
                <a:path w="115878" h="66917" extrusionOk="0">
                  <a:moveTo>
                    <a:pt x="57923" y="0"/>
                  </a:moveTo>
                  <a:cubicBezTo>
                    <a:pt x="25937" y="0"/>
                    <a:pt x="0" y="14980"/>
                    <a:pt x="0" y="33443"/>
                  </a:cubicBezTo>
                  <a:cubicBezTo>
                    <a:pt x="0" y="51937"/>
                    <a:pt x="25937" y="66917"/>
                    <a:pt x="57923" y="66917"/>
                  </a:cubicBezTo>
                  <a:cubicBezTo>
                    <a:pt x="89940" y="66917"/>
                    <a:pt x="115877" y="51937"/>
                    <a:pt x="115877" y="33443"/>
                  </a:cubicBezTo>
                  <a:cubicBezTo>
                    <a:pt x="115877" y="14980"/>
                    <a:pt x="89940" y="0"/>
                    <a:pt x="5792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911875" y="3736675"/>
              <a:ext cx="762450" cy="432325"/>
            </a:xfrm>
            <a:custGeom>
              <a:avLst/>
              <a:gdLst/>
              <a:ahLst/>
              <a:cxnLst/>
              <a:rect l="l" t="t" r="r" b="b"/>
              <a:pathLst>
                <a:path w="30498" h="17293" extrusionOk="0">
                  <a:moveTo>
                    <a:pt x="15265" y="1"/>
                  </a:moveTo>
                  <a:cubicBezTo>
                    <a:pt x="6841" y="1"/>
                    <a:pt x="0" y="3864"/>
                    <a:pt x="0" y="8646"/>
                  </a:cubicBezTo>
                  <a:cubicBezTo>
                    <a:pt x="0" y="13428"/>
                    <a:pt x="6841" y="17292"/>
                    <a:pt x="15265" y="17292"/>
                  </a:cubicBezTo>
                  <a:cubicBezTo>
                    <a:pt x="23689" y="17292"/>
                    <a:pt x="30498" y="13428"/>
                    <a:pt x="30498" y="8646"/>
                  </a:cubicBezTo>
                  <a:cubicBezTo>
                    <a:pt x="30498" y="3864"/>
                    <a:pt x="23689" y="1"/>
                    <a:pt x="15265"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2706725" y="3748550"/>
              <a:ext cx="714950" cy="406175"/>
            </a:xfrm>
            <a:custGeom>
              <a:avLst/>
              <a:gdLst/>
              <a:ahLst/>
              <a:cxnLst/>
              <a:rect l="l" t="t" r="r" b="b"/>
              <a:pathLst>
                <a:path w="28598" h="16247" extrusionOk="0">
                  <a:moveTo>
                    <a:pt x="14315" y="1"/>
                  </a:moveTo>
                  <a:cubicBezTo>
                    <a:pt x="6397" y="1"/>
                    <a:pt x="0" y="3643"/>
                    <a:pt x="0" y="8140"/>
                  </a:cubicBezTo>
                  <a:cubicBezTo>
                    <a:pt x="0" y="12605"/>
                    <a:pt x="6397" y="16247"/>
                    <a:pt x="14315" y="16247"/>
                  </a:cubicBezTo>
                  <a:cubicBezTo>
                    <a:pt x="22200" y="16247"/>
                    <a:pt x="28597" y="12605"/>
                    <a:pt x="28597" y="8140"/>
                  </a:cubicBezTo>
                  <a:cubicBezTo>
                    <a:pt x="28597" y="3643"/>
                    <a:pt x="22200" y="1"/>
                    <a:pt x="14315"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1839775" y="3606050"/>
              <a:ext cx="762450" cy="433100"/>
            </a:xfrm>
            <a:custGeom>
              <a:avLst/>
              <a:gdLst/>
              <a:ahLst/>
              <a:cxnLst/>
              <a:rect l="l" t="t" r="r" b="b"/>
              <a:pathLst>
                <a:path w="30498" h="17324" extrusionOk="0">
                  <a:moveTo>
                    <a:pt x="15265" y="0"/>
                  </a:moveTo>
                  <a:cubicBezTo>
                    <a:pt x="6841" y="0"/>
                    <a:pt x="1" y="3896"/>
                    <a:pt x="1" y="8678"/>
                  </a:cubicBezTo>
                  <a:cubicBezTo>
                    <a:pt x="1" y="13460"/>
                    <a:pt x="6841" y="17323"/>
                    <a:pt x="15265" y="17323"/>
                  </a:cubicBezTo>
                  <a:cubicBezTo>
                    <a:pt x="23689" y="17323"/>
                    <a:pt x="30498" y="13460"/>
                    <a:pt x="30498" y="8678"/>
                  </a:cubicBezTo>
                  <a:cubicBezTo>
                    <a:pt x="30498" y="3896"/>
                    <a:pt x="23689" y="0"/>
                    <a:pt x="15265"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3247475" y="3177000"/>
              <a:ext cx="305625" cy="478150"/>
            </a:xfrm>
            <a:custGeom>
              <a:avLst/>
              <a:gdLst/>
              <a:ahLst/>
              <a:cxnLst/>
              <a:rect l="l" t="t" r="r" b="b"/>
              <a:pathLst>
                <a:path w="12225" h="19126" extrusionOk="0">
                  <a:moveTo>
                    <a:pt x="7195" y="0"/>
                  </a:moveTo>
                  <a:cubicBezTo>
                    <a:pt x="3819" y="0"/>
                    <a:pt x="802" y="5111"/>
                    <a:pt x="348" y="9562"/>
                  </a:cubicBezTo>
                  <a:cubicBezTo>
                    <a:pt x="0" y="13109"/>
                    <a:pt x="222" y="17574"/>
                    <a:pt x="222" y="17574"/>
                  </a:cubicBezTo>
                  <a:lnTo>
                    <a:pt x="3167" y="19126"/>
                  </a:lnTo>
                  <a:cubicBezTo>
                    <a:pt x="3167" y="19126"/>
                    <a:pt x="4149" y="15136"/>
                    <a:pt x="5384" y="10924"/>
                  </a:cubicBezTo>
                  <a:cubicBezTo>
                    <a:pt x="6619" y="6680"/>
                    <a:pt x="12224" y="1613"/>
                    <a:pt x="8392" y="220"/>
                  </a:cubicBezTo>
                  <a:cubicBezTo>
                    <a:pt x="7991" y="70"/>
                    <a:pt x="7591" y="0"/>
                    <a:pt x="7195" y="0"/>
                  </a:cubicBez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3278350" y="3216125"/>
              <a:ext cx="146475" cy="426375"/>
            </a:xfrm>
            <a:custGeom>
              <a:avLst/>
              <a:gdLst/>
              <a:ahLst/>
              <a:cxnLst/>
              <a:rect l="l" t="t" r="r" b="b"/>
              <a:pathLst>
                <a:path w="5859" h="17055" extrusionOk="0">
                  <a:moveTo>
                    <a:pt x="5720" y="1"/>
                  </a:moveTo>
                  <a:cubicBezTo>
                    <a:pt x="5685" y="1"/>
                    <a:pt x="5653" y="16"/>
                    <a:pt x="5637" y="48"/>
                  </a:cubicBezTo>
                  <a:cubicBezTo>
                    <a:pt x="5574" y="111"/>
                    <a:pt x="0" y="5748"/>
                    <a:pt x="380" y="16928"/>
                  </a:cubicBezTo>
                  <a:cubicBezTo>
                    <a:pt x="380" y="16991"/>
                    <a:pt x="412" y="17054"/>
                    <a:pt x="507" y="17054"/>
                  </a:cubicBezTo>
                  <a:cubicBezTo>
                    <a:pt x="570" y="17054"/>
                    <a:pt x="634" y="16991"/>
                    <a:pt x="634" y="16928"/>
                  </a:cubicBezTo>
                  <a:cubicBezTo>
                    <a:pt x="254" y="5843"/>
                    <a:pt x="5764" y="270"/>
                    <a:pt x="5827" y="238"/>
                  </a:cubicBezTo>
                  <a:cubicBezTo>
                    <a:pt x="5859" y="175"/>
                    <a:pt x="5859" y="80"/>
                    <a:pt x="5827" y="48"/>
                  </a:cubicBezTo>
                  <a:cubicBezTo>
                    <a:pt x="5796" y="16"/>
                    <a:pt x="5756" y="1"/>
                    <a:pt x="57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3313975" y="3335300"/>
              <a:ext cx="255750" cy="342025"/>
            </a:xfrm>
            <a:custGeom>
              <a:avLst/>
              <a:gdLst/>
              <a:ahLst/>
              <a:cxnLst/>
              <a:rect l="l" t="t" r="r" b="b"/>
              <a:pathLst>
                <a:path w="10230" h="13681" extrusionOk="0">
                  <a:moveTo>
                    <a:pt x="7549" y="1"/>
                  </a:moveTo>
                  <a:cubicBezTo>
                    <a:pt x="5715" y="1"/>
                    <a:pt x="2693" y="2006"/>
                    <a:pt x="1425" y="5415"/>
                  </a:cubicBezTo>
                  <a:cubicBezTo>
                    <a:pt x="0" y="9279"/>
                    <a:pt x="475" y="12794"/>
                    <a:pt x="475" y="12794"/>
                  </a:cubicBezTo>
                  <a:lnTo>
                    <a:pt x="1995" y="13681"/>
                  </a:lnTo>
                  <a:cubicBezTo>
                    <a:pt x="3104" y="9374"/>
                    <a:pt x="8583" y="5542"/>
                    <a:pt x="9469" y="4022"/>
                  </a:cubicBezTo>
                  <a:cubicBezTo>
                    <a:pt x="10229" y="2723"/>
                    <a:pt x="10198" y="791"/>
                    <a:pt x="8171" y="95"/>
                  </a:cubicBezTo>
                  <a:cubicBezTo>
                    <a:pt x="7986" y="32"/>
                    <a:pt x="7776" y="1"/>
                    <a:pt x="7549"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3340100" y="3365625"/>
              <a:ext cx="174200" cy="303775"/>
            </a:xfrm>
            <a:custGeom>
              <a:avLst/>
              <a:gdLst/>
              <a:ahLst/>
              <a:cxnLst/>
              <a:rect l="l" t="t" r="r" b="b"/>
              <a:pathLst>
                <a:path w="6968" h="12151" extrusionOk="0">
                  <a:moveTo>
                    <a:pt x="6825" y="1"/>
                  </a:moveTo>
                  <a:cubicBezTo>
                    <a:pt x="6798" y="1"/>
                    <a:pt x="6772" y="9"/>
                    <a:pt x="6746" y="22"/>
                  </a:cubicBezTo>
                  <a:cubicBezTo>
                    <a:pt x="6683" y="53"/>
                    <a:pt x="0" y="4867"/>
                    <a:pt x="32" y="11993"/>
                  </a:cubicBezTo>
                  <a:cubicBezTo>
                    <a:pt x="32" y="12088"/>
                    <a:pt x="95" y="12151"/>
                    <a:pt x="159" y="12151"/>
                  </a:cubicBezTo>
                  <a:cubicBezTo>
                    <a:pt x="222" y="12151"/>
                    <a:pt x="285" y="12088"/>
                    <a:pt x="285" y="12024"/>
                  </a:cubicBezTo>
                  <a:cubicBezTo>
                    <a:pt x="254" y="5025"/>
                    <a:pt x="6809" y="275"/>
                    <a:pt x="6904" y="243"/>
                  </a:cubicBezTo>
                  <a:cubicBezTo>
                    <a:pt x="6936" y="180"/>
                    <a:pt x="6968" y="117"/>
                    <a:pt x="6936" y="53"/>
                  </a:cubicBezTo>
                  <a:cubicBezTo>
                    <a:pt x="6899" y="16"/>
                    <a:pt x="6862" y="1"/>
                    <a:pt x="6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864375" y="3150700"/>
              <a:ext cx="228825" cy="453000"/>
            </a:xfrm>
            <a:custGeom>
              <a:avLst/>
              <a:gdLst/>
              <a:ahLst/>
              <a:cxnLst/>
              <a:rect l="l" t="t" r="r" b="b"/>
              <a:pathLst>
                <a:path w="9153" h="18120" extrusionOk="0">
                  <a:moveTo>
                    <a:pt x="2442" y="1"/>
                  </a:moveTo>
                  <a:cubicBezTo>
                    <a:pt x="2224" y="1"/>
                    <a:pt x="2031" y="34"/>
                    <a:pt x="1869" y="100"/>
                  </a:cubicBezTo>
                  <a:cubicBezTo>
                    <a:pt x="349" y="702"/>
                    <a:pt x="0" y="2507"/>
                    <a:pt x="2724" y="6022"/>
                  </a:cubicBezTo>
                  <a:cubicBezTo>
                    <a:pt x="4339" y="8112"/>
                    <a:pt x="6397" y="12482"/>
                    <a:pt x="6334" y="18119"/>
                  </a:cubicBezTo>
                  <a:lnTo>
                    <a:pt x="8234" y="17043"/>
                  </a:lnTo>
                  <a:cubicBezTo>
                    <a:pt x="8234" y="17043"/>
                    <a:pt x="9153" y="12007"/>
                    <a:pt x="8456" y="7669"/>
                  </a:cubicBezTo>
                  <a:cubicBezTo>
                    <a:pt x="7609" y="2250"/>
                    <a:pt x="4223" y="1"/>
                    <a:pt x="2442" y="1"/>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864375" y="3150700"/>
              <a:ext cx="228825" cy="453000"/>
            </a:xfrm>
            <a:custGeom>
              <a:avLst/>
              <a:gdLst/>
              <a:ahLst/>
              <a:cxnLst/>
              <a:rect l="l" t="t" r="r" b="b"/>
              <a:pathLst>
                <a:path w="9153" h="18120" extrusionOk="0">
                  <a:moveTo>
                    <a:pt x="2442" y="1"/>
                  </a:moveTo>
                  <a:cubicBezTo>
                    <a:pt x="2224" y="1"/>
                    <a:pt x="2031" y="34"/>
                    <a:pt x="1869" y="100"/>
                  </a:cubicBezTo>
                  <a:cubicBezTo>
                    <a:pt x="349" y="702"/>
                    <a:pt x="0" y="2507"/>
                    <a:pt x="2724" y="6022"/>
                  </a:cubicBezTo>
                  <a:cubicBezTo>
                    <a:pt x="4339" y="8112"/>
                    <a:pt x="6397" y="12482"/>
                    <a:pt x="6334" y="18119"/>
                  </a:cubicBezTo>
                  <a:lnTo>
                    <a:pt x="8234" y="17043"/>
                  </a:lnTo>
                  <a:cubicBezTo>
                    <a:pt x="8234" y="17043"/>
                    <a:pt x="9153" y="12007"/>
                    <a:pt x="8456" y="7669"/>
                  </a:cubicBezTo>
                  <a:cubicBezTo>
                    <a:pt x="7609" y="2250"/>
                    <a:pt x="4223" y="1"/>
                    <a:pt x="2442" y="1"/>
                  </a:cubicBez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933250" y="3172575"/>
              <a:ext cx="129875" cy="370950"/>
            </a:xfrm>
            <a:custGeom>
              <a:avLst/>
              <a:gdLst/>
              <a:ahLst/>
              <a:cxnLst/>
              <a:rect l="l" t="t" r="r" b="b"/>
              <a:pathLst>
                <a:path w="5195" h="14838" extrusionOk="0">
                  <a:moveTo>
                    <a:pt x="147" y="1"/>
                  </a:moveTo>
                  <a:cubicBezTo>
                    <a:pt x="111" y="1"/>
                    <a:pt x="80" y="17"/>
                    <a:pt x="64" y="48"/>
                  </a:cubicBezTo>
                  <a:cubicBezTo>
                    <a:pt x="0" y="112"/>
                    <a:pt x="0" y="175"/>
                    <a:pt x="64" y="238"/>
                  </a:cubicBezTo>
                  <a:cubicBezTo>
                    <a:pt x="2629" y="2740"/>
                    <a:pt x="4909" y="8979"/>
                    <a:pt x="4117" y="14679"/>
                  </a:cubicBezTo>
                  <a:cubicBezTo>
                    <a:pt x="4117" y="14743"/>
                    <a:pt x="4181" y="14806"/>
                    <a:pt x="4244" y="14838"/>
                  </a:cubicBezTo>
                  <a:lnTo>
                    <a:pt x="4276" y="14838"/>
                  </a:lnTo>
                  <a:cubicBezTo>
                    <a:pt x="4339" y="14838"/>
                    <a:pt x="4402" y="14774"/>
                    <a:pt x="4402" y="14711"/>
                  </a:cubicBezTo>
                  <a:cubicBezTo>
                    <a:pt x="5194" y="8947"/>
                    <a:pt x="2851" y="2613"/>
                    <a:pt x="254" y="48"/>
                  </a:cubicBezTo>
                  <a:cubicBezTo>
                    <a:pt x="222" y="17"/>
                    <a:pt x="183" y="1"/>
                    <a:pt x="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794700" y="3281450"/>
              <a:ext cx="263675" cy="399550"/>
            </a:xfrm>
            <a:custGeom>
              <a:avLst/>
              <a:gdLst/>
              <a:ahLst/>
              <a:cxnLst/>
              <a:rect l="l" t="t" r="r" b="b"/>
              <a:pathLst>
                <a:path w="10547" h="15982" extrusionOk="0">
                  <a:moveTo>
                    <a:pt x="2407" y="0"/>
                  </a:moveTo>
                  <a:cubicBezTo>
                    <a:pt x="1996" y="0"/>
                    <a:pt x="1520" y="32"/>
                    <a:pt x="1235" y="317"/>
                  </a:cubicBezTo>
                  <a:cubicBezTo>
                    <a:pt x="855" y="665"/>
                    <a:pt x="824" y="1235"/>
                    <a:pt x="982" y="1742"/>
                  </a:cubicBezTo>
                  <a:cubicBezTo>
                    <a:pt x="1172" y="2217"/>
                    <a:pt x="1489" y="2629"/>
                    <a:pt x="1710" y="3072"/>
                  </a:cubicBezTo>
                  <a:cubicBezTo>
                    <a:pt x="1837" y="3262"/>
                    <a:pt x="1932" y="3484"/>
                    <a:pt x="1964" y="3737"/>
                  </a:cubicBezTo>
                  <a:cubicBezTo>
                    <a:pt x="1996" y="4117"/>
                    <a:pt x="1837" y="4466"/>
                    <a:pt x="1615" y="4782"/>
                  </a:cubicBezTo>
                  <a:cubicBezTo>
                    <a:pt x="1299" y="5226"/>
                    <a:pt x="919" y="5606"/>
                    <a:pt x="602" y="6017"/>
                  </a:cubicBezTo>
                  <a:cubicBezTo>
                    <a:pt x="254" y="6429"/>
                    <a:pt x="0" y="6904"/>
                    <a:pt x="0" y="7442"/>
                  </a:cubicBezTo>
                  <a:cubicBezTo>
                    <a:pt x="0" y="8139"/>
                    <a:pt x="507" y="8646"/>
                    <a:pt x="1014" y="9026"/>
                  </a:cubicBezTo>
                  <a:cubicBezTo>
                    <a:pt x="1489" y="9374"/>
                    <a:pt x="1996" y="9754"/>
                    <a:pt x="2059" y="10324"/>
                  </a:cubicBezTo>
                  <a:cubicBezTo>
                    <a:pt x="2091" y="10609"/>
                    <a:pt x="2027" y="10894"/>
                    <a:pt x="1932" y="11179"/>
                  </a:cubicBezTo>
                  <a:lnTo>
                    <a:pt x="1710" y="12003"/>
                  </a:lnTo>
                  <a:cubicBezTo>
                    <a:pt x="1615" y="12288"/>
                    <a:pt x="1520" y="12573"/>
                    <a:pt x="1489" y="12858"/>
                  </a:cubicBezTo>
                  <a:cubicBezTo>
                    <a:pt x="1425" y="13428"/>
                    <a:pt x="1489" y="13966"/>
                    <a:pt x="1742" y="14473"/>
                  </a:cubicBezTo>
                  <a:cubicBezTo>
                    <a:pt x="1964" y="14916"/>
                    <a:pt x="2281" y="15296"/>
                    <a:pt x="2692" y="15581"/>
                  </a:cubicBezTo>
                  <a:cubicBezTo>
                    <a:pt x="2871" y="15709"/>
                    <a:pt x="3319" y="15982"/>
                    <a:pt x="3635" y="15982"/>
                  </a:cubicBezTo>
                  <a:cubicBezTo>
                    <a:pt x="3710" y="15982"/>
                    <a:pt x="3777" y="15966"/>
                    <a:pt x="3832" y="15930"/>
                  </a:cubicBezTo>
                  <a:cubicBezTo>
                    <a:pt x="3896" y="15898"/>
                    <a:pt x="9089" y="12889"/>
                    <a:pt x="9121" y="12889"/>
                  </a:cubicBezTo>
                  <a:cubicBezTo>
                    <a:pt x="9121" y="12889"/>
                    <a:pt x="9849" y="11876"/>
                    <a:pt x="10071" y="11306"/>
                  </a:cubicBezTo>
                  <a:cubicBezTo>
                    <a:pt x="10388" y="10609"/>
                    <a:pt x="10483" y="10166"/>
                    <a:pt x="10514" y="9533"/>
                  </a:cubicBezTo>
                  <a:cubicBezTo>
                    <a:pt x="10546" y="9184"/>
                    <a:pt x="10514" y="8804"/>
                    <a:pt x="10324" y="8519"/>
                  </a:cubicBezTo>
                  <a:cubicBezTo>
                    <a:pt x="9881" y="7791"/>
                    <a:pt x="9121" y="7474"/>
                    <a:pt x="8836" y="6682"/>
                  </a:cubicBezTo>
                  <a:cubicBezTo>
                    <a:pt x="8551" y="5796"/>
                    <a:pt x="9343" y="4751"/>
                    <a:pt x="8899" y="3895"/>
                  </a:cubicBezTo>
                  <a:cubicBezTo>
                    <a:pt x="8709" y="3452"/>
                    <a:pt x="8234" y="3230"/>
                    <a:pt x="7759" y="3104"/>
                  </a:cubicBezTo>
                  <a:cubicBezTo>
                    <a:pt x="7284" y="2977"/>
                    <a:pt x="6809" y="2945"/>
                    <a:pt x="6366" y="2755"/>
                  </a:cubicBezTo>
                  <a:cubicBezTo>
                    <a:pt x="5194" y="2280"/>
                    <a:pt x="4592" y="1014"/>
                    <a:pt x="3484" y="412"/>
                  </a:cubicBezTo>
                  <a:cubicBezTo>
                    <a:pt x="3167" y="222"/>
                    <a:pt x="2787" y="32"/>
                    <a:pt x="2407"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858825" y="3303025"/>
              <a:ext cx="118000" cy="335500"/>
            </a:xfrm>
            <a:custGeom>
              <a:avLst/>
              <a:gdLst/>
              <a:ahLst/>
              <a:cxnLst/>
              <a:rect l="l" t="t" r="r" b="b"/>
              <a:pathLst>
                <a:path w="4720" h="13420" extrusionOk="0">
                  <a:moveTo>
                    <a:pt x="159" y="0"/>
                  </a:moveTo>
                  <a:cubicBezTo>
                    <a:pt x="127" y="0"/>
                    <a:pt x="96" y="8"/>
                    <a:pt x="64" y="24"/>
                  </a:cubicBezTo>
                  <a:cubicBezTo>
                    <a:pt x="1" y="87"/>
                    <a:pt x="1" y="182"/>
                    <a:pt x="64" y="214"/>
                  </a:cubicBezTo>
                  <a:cubicBezTo>
                    <a:pt x="1901" y="1956"/>
                    <a:pt x="4466" y="7909"/>
                    <a:pt x="4213" y="13293"/>
                  </a:cubicBezTo>
                  <a:cubicBezTo>
                    <a:pt x="4213" y="13357"/>
                    <a:pt x="4276" y="13420"/>
                    <a:pt x="4371" y="13420"/>
                  </a:cubicBezTo>
                  <a:cubicBezTo>
                    <a:pt x="4434" y="13420"/>
                    <a:pt x="4498" y="13357"/>
                    <a:pt x="4498" y="13293"/>
                  </a:cubicBezTo>
                  <a:cubicBezTo>
                    <a:pt x="4719" y="7846"/>
                    <a:pt x="2122" y="1797"/>
                    <a:pt x="254" y="24"/>
                  </a:cubicBezTo>
                  <a:cubicBezTo>
                    <a:pt x="222" y="8"/>
                    <a:pt x="1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845375" y="3457000"/>
              <a:ext cx="106100" cy="22400"/>
            </a:xfrm>
            <a:custGeom>
              <a:avLst/>
              <a:gdLst/>
              <a:ahLst/>
              <a:cxnLst/>
              <a:rect l="l" t="t" r="r" b="b"/>
              <a:pathLst>
                <a:path w="4244" h="896" extrusionOk="0">
                  <a:moveTo>
                    <a:pt x="114" y="0"/>
                  </a:moveTo>
                  <a:cubicBezTo>
                    <a:pt x="53" y="0"/>
                    <a:pt x="32" y="57"/>
                    <a:pt x="32" y="135"/>
                  </a:cubicBezTo>
                  <a:cubicBezTo>
                    <a:pt x="0" y="199"/>
                    <a:pt x="64" y="262"/>
                    <a:pt x="159" y="262"/>
                  </a:cubicBezTo>
                  <a:cubicBezTo>
                    <a:pt x="159" y="262"/>
                    <a:pt x="2312" y="357"/>
                    <a:pt x="4054" y="895"/>
                  </a:cubicBezTo>
                  <a:lnTo>
                    <a:pt x="4085" y="895"/>
                  </a:lnTo>
                  <a:cubicBezTo>
                    <a:pt x="4149" y="895"/>
                    <a:pt x="4212" y="864"/>
                    <a:pt x="4212" y="800"/>
                  </a:cubicBezTo>
                  <a:cubicBezTo>
                    <a:pt x="4244" y="737"/>
                    <a:pt x="4212" y="674"/>
                    <a:pt x="4149" y="642"/>
                  </a:cubicBezTo>
                  <a:cubicBezTo>
                    <a:pt x="2375" y="104"/>
                    <a:pt x="190" y="9"/>
                    <a:pt x="159" y="9"/>
                  </a:cubicBezTo>
                  <a:cubicBezTo>
                    <a:pt x="142" y="3"/>
                    <a:pt x="127"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2207125" y="1947400"/>
              <a:ext cx="37250" cy="36425"/>
            </a:xfrm>
            <a:custGeom>
              <a:avLst/>
              <a:gdLst/>
              <a:ahLst/>
              <a:cxnLst/>
              <a:rect l="l" t="t" r="r" b="b"/>
              <a:pathLst>
                <a:path w="1490" h="1457" extrusionOk="0">
                  <a:moveTo>
                    <a:pt x="729" y="0"/>
                  </a:moveTo>
                  <a:cubicBezTo>
                    <a:pt x="349" y="0"/>
                    <a:pt x="1" y="317"/>
                    <a:pt x="1" y="729"/>
                  </a:cubicBezTo>
                  <a:cubicBezTo>
                    <a:pt x="1" y="1140"/>
                    <a:pt x="349" y="1457"/>
                    <a:pt x="729" y="1457"/>
                  </a:cubicBezTo>
                  <a:cubicBezTo>
                    <a:pt x="1141" y="1457"/>
                    <a:pt x="1458" y="1140"/>
                    <a:pt x="1458" y="729"/>
                  </a:cubicBezTo>
                  <a:cubicBezTo>
                    <a:pt x="1489" y="317"/>
                    <a:pt x="1141" y="0"/>
                    <a:pt x="72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2192100" y="1936400"/>
              <a:ext cx="67325" cy="35475"/>
            </a:xfrm>
            <a:custGeom>
              <a:avLst/>
              <a:gdLst/>
              <a:ahLst/>
              <a:cxnLst/>
              <a:rect l="l" t="t" r="r" b="b"/>
              <a:pathLst>
                <a:path w="2693" h="1419" extrusionOk="0">
                  <a:moveTo>
                    <a:pt x="1318" y="1"/>
                  </a:moveTo>
                  <a:cubicBezTo>
                    <a:pt x="1011" y="1"/>
                    <a:pt x="706" y="64"/>
                    <a:pt x="475" y="187"/>
                  </a:cubicBezTo>
                  <a:cubicBezTo>
                    <a:pt x="0" y="472"/>
                    <a:pt x="0" y="915"/>
                    <a:pt x="475" y="1200"/>
                  </a:cubicBezTo>
                  <a:cubicBezTo>
                    <a:pt x="720" y="1347"/>
                    <a:pt x="1048" y="1418"/>
                    <a:pt x="1374" y="1418"/>
                  </a:cubicBezTo>
                  <a:cubicBezTo>
                    <a:pt x="1681" y="1418"/>
                    <a:pt x="1987" y="1355"/>
                    <a:pt x="2217" y="1232"/>
                  </a:cubicBezTo>
                  <a:cubicBezTo>
                    <a:pt x="2692" y="947"/>
                    <a:pt x="2692" y="503"/>
                    <a:pt x="2217" y="218"/>
                  </a:cubicBezTo>
                  <a:cubicBezTo>
                    <a:pt x="1973" y="72"/>
                    <a:pt x="1644" y="1"/>
                    <a:pt x="131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2190500" y="1928675"/>
              <a:ext cx="70500" cy="36750"/>
            </a:xfrm>
            <a:custGeom>
              <a:avLst/>
              <a:gdLst/>
              <a:ahLst/>
              <a:cxnLst/>
              <a:rect l="l" t="t" r="r" b="b"/>
              <a:pathLst>
                <a:path w="2820" h="1470" extrusionOk="0">
                  <a:moveTo>
                    <a:pt x="1385" y="1"/>
                  </a:moveTo>
                  <a:cubicBezTo>
                    <a:pt x="1069" y="1"/>
                    <a:pt x="754" y="72"/>
                    <a:pt x="508" y="211"/>
                  </a:cubicBezTo>
                  <a:cubicBezTo>
                    <a:pt x="33" y="496"/>
                    <a:pt x="1" y="971"/>
                    <a:pt x="508" y="1256"/>
                  </a:cubicBezTo>
                  <a:cubicBezTo>
                    <a:pt x="761" y="1398"/>
                    <a:pt x="1086" y="1470"/>
                    <a:pt x="1410" y="1470"/>
                  </a:cubicBezTo>
                  <a:cubicBezTo>
                    <a:pt x="1735" y="1470"/>
                    <a:pt x="2059" y="1398"/>
                    <a:pt x="2313" y="1256"/>
                  </a:cubicBezTo>
                  <a:cubicBezTo>
                    <a:pt x="2819" y="971"/>
                    <a:pt x="2819" y="527"/>
                    <a:pt x="2313" y="242"/>
                  </a:cubicBezTo>
                  <a:cubicBezTo>
                    <a:pt x="2053" y="80"/>
                    <a:pt x="1718" y="1"/>
                    <a:pt x="138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2189725" y="1920875"/>
              <a:ext cx="72075" cy="38125"/>
            </a:xfrm>
            <a:custGeom>
              <a:avLst/>
              <a:gdLst/>
              <a:ahLst/>
              <a:cxnLst/>
              <a:rect l="l" t="t" r="r" b="b"/>
              <a:pathLst>
                <a:path w="2883" h="1525" extrusionOk="0">
                  <a:moveTo>
                    <a:pt x="1457" y="0"/>
                  </a:moveTo>
                  <a:cubicBezTo>
                    <a:pt x="1125" y="0"/>
                    <a:pt x="792" y="79"/>
                    <a:pt x="539" y="238"/>
                  </a:cubicBezTo>
                  <a:cubicBezTo>
                    <a:pt x="0" y="523"/>
                    <a:pt x="0" y="998"/>
                    <a:pt x="507" y="1283"/>
                  </a:cubicBezTo>
                  <a:cubicBezTo>
                    <a:pt x="767" y="1445"/>
                    <a:pt x="1119" y="1524"/>
                    <a:pt x="1468" y="1524"/>
                  </a:cubicBezTo>
                  <a:cubicBezTo>
                    <a:pt x="1800" y="1524"/>
                    <a:pt x="2129" y="1453"/>
                    <a:pt x="2375" y="1314"/>
                  </a:cubicBezTo>
                  <a:cubicBezTo>
                    <a:pt x="2882" y="998"/>
                    <a:pt x="2882" y="523"/>
                    <a:pt x="2375" y="238"/>
                  </a:cubicBezTo>
                  <a:cubicBezTo>
                    <a:pt x="2122" y="79"/>
                    <a:pt x="1790" y="0"/>
                    <a:pt x="145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2188925" y="1912950"/>
              <a:ext cx="74450" cy="39025"/>
            </a:xfrm>
            <a:custGeom>
              <a:avLst/>
              <a:gdLst/>
              <a:ahLst/>
              <a:cxnLst/>
              <a:rect l="l" t="t" r="r" b="b"/>
              <a:pathLst>
                <a:path w="2978" h="1561" extrusionOk="0">
                  <a:moveTo>
                    <a:pt x="1477" y="1"/>
                  </a:moveTo>
                  <a:cubicBezTo>
                    <a:pt x="1133" y="1"/>
                    <a:pt x="792" y="80"/>
                    <a:pt x="539" y="238"/>
                  </a:cubicBezTo>
                  <a:cubicBezTo>
                    <a:pt x="1" y="523"/>
                    <a:pt x="1" y="1030"/>
                    <a:pt x="507" y="1346"/>
                  </a:cubicBezTo>
                  <a:cubicBezTo>
                    <a:pt x="776" y="1489"/>
                    <a:pt x="1125" y="1560"/>
                    <a:pt x="1473" y="1560"/>
                  </a:cubicBezTo>
                  <a:cubicBezTo>
                    <a:pt x="1822" y="1560"/>
                    <a:pt x="2170" y="1489"/>
                    <a:pt x="2439" y="1346"/>
                  </a:cubicBezTo>
                  <a:cubicBezTo>
                    <a:pt x="2946" y="1030"/>
                    <a:pt x="2977" y="555"/>
                    <a:pt x="2439" y="238"/>
                  </a:cubicBezTo>
                  <a:cubicBezTo>
                    <a:pt x="2170" y="80"/>
                    <a:pt x="1822" y="1"/>
                    <a:pt x="1477"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2188125" y="1905025"/>
              <a:ext cx="75250" cy="39725"/>
            </a:xfrm>
            <a:custGeom>
              <a:avLst/>
              <a:gdLst/>
              <a:ahLst/>
              <a:cxnLst/>
              <a:rect l="l" t="t" r="r" b="b"/>
              <a:pathLst>
                <a:path w="3010" h="1589" extrusionOk="0">
                  <a:moveTo>
                    <a:pt x="1521" y="1"/>
                  </a:moveTo>
                  <a:cubicBezTo>
                    <a:pt x="1165" y="1"/>
                    <a:pt x="808" y="80"/>
                    <a:pt x="539" y="238"/>
                  </a:cubicBezTo>
                  <a:cubicBezTo>
                    <a:pt x="1" y="523"/>
                    <a:pt x="1" y="1030"/>
                    <a:pt x="539" y="1347"/>
                  </a:cubicBezTo>
                  <a:cubicBezTo>
                    <a:pt x="816" y="1509"/>
                    <a:pt x="1175" y="1588"/>
                    <a:pt x="1533" y="1588"/>
                  </a:cubicBezTo>
                  <a:cubicBezTo>
                    <a:pt x="1872" y="1588"/>
                    <a:pt x="2209" y="1517"/>
                    <a:pt x="2471" y="1378"/>
                  </a:cubicBezTo>
                  <a:cubicBezTo>
                    <a:pt x="3009" y="1062"/>
                    <a:pt x="3009" y="555"/>
                    <a:pt x="2503" y="238"/>
                  </a:cubicBezTo>
                  <a:cubicBezTo>
                    <a:pt x="2234" y="80"/>
                    <a:pt x="1877" y="1"/>
                    <a:pt x="152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2139850" y="1727300"/>
              <a:ext cx="173400" cy="212000"/>
            </a:xfrm>
            <a:custGeom>
              <a:avLst/>
              <a:gdLst/>
              <a:ahLst/>
              <a:cxnLst/>
              <a:rect l="l" t="t" r="r" b="b"/>
              <a:pathLst>
                <a:path w="6936" h="8480" extrusionOk="0">
                  <a:moveTo>
                    <a:pt x="3484" y="0"/>
                  </a:moveTo>
                  <a:cubicBezTo>
                    <a:pt x="1584" y="0"/>
                    <a:pt x="32" y="1520"/>
                    <a:pt x="0" y="3452"/>
                  </a:cubicBezTo>
                  <a:cubicBezTo>
                    <a:pt x="0" y="6207"/>
                    <a:pt x="2249" y="6682"/>
                    <a:pt x="2249" y="7791"/>
                  </a:cubicBezTo>
                  <a:cubicBezTo>
                    <a:pt x="2249" y="7949"/>
                    <a:pt x="2375" y="8139"/>
                    <a:pt x="2597" y="8266"/>
                  </a:cubicBezTo>
                  <a:cubicBezTo>
                    <a:pt x="2834" y="8408"/>
                    <a:pt x="3143" y="8480"/>
                    <a:pt x="3448" y="8480"/>
                  </a:cubicBezTo>
                  <a:cubicBezTo>
                    <a:pt x="3753" y="8480"/>
                    <a:pt x="4054" y="8408"/>
                    <a:pt x="4275" y="8266"/>
                  </a:cubicBezTo>
                  <a:cubicBezTo>
                    <a:pt x="4529" y="8139"/>
                    <a:pt x="4655" y="7981"/>
                    <a:pt x="4655" y="7791"/>
                  </a:cubicBezTo>
                  <a:cubicBezTo>
                    <a:pt x="4655" y="6682"/>
                    <a:pt x="6936" y="6239"/>
                    <a:pt x="6936" y="3484"/>
                  </a:cubicBezTo>
                  <a:cubicBezTo>
                    <a:pt x="6936" y="1584"/>
                    <a:pt x="5416" y="0"/>
                    <a:pt x="3484"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2201600" y="1908200"/>
              <a:ext cx="49100" cy="25950"/>
            </a:xfrm>
            <a:custGeom>
              <a:avLst/>
              <a:gdLst/>
              <a:ahLst/>
              <a:cxnLst/>
              <a:rect l="l" t="t" r="r" b="b"/>
              <a:pathLst>
                <a:path w="1964" h="1038" extrusionOk="0">
                  <a:moveTo>
                    <a:pt x="982" y="1"/>
                  </a:moveTo>
                  <a:cubicBezTo>
                    <a:pt x="752" y="1"/>
                    <a:pt x="523" y="48"/>
                    <a:pt x="349" y="143"/>
                  </a:cubicBezTo>
                  <a:cubicBezTo>
                    <a:pt x="0" y="333"/>
                    <a:pt x="0" y="681"/>
                    <a:pt x="349" y="871"/>
                  </a:cubicBezTo>
                  <a:cubicBezTo>
                    <a:pt x="523" y="982"/>
                    <a:pt x="752" y="1038"/>
                    <a:pt x="982" y="1038"/>
                  </a:cubicBezTo>
                  <a:cubicBezTo>
                    <a:pt x="1212" y="1038"/>
                    <a:pt x="1441" y="982"/>
                    <a:pt x="1615" y="871"/>
                  </a:cubicBezTo>
                  <a:cubicBezTo>
                    <a:pt x="1964" y="681"/>
                    <a:pt x="1964" y="365"/>
                    <a:pt x="1615" y="143"/>
                  </a:cubicBezTo>
                  <a:cubicBezTo>
                    <a:pt x="1441" y="48"/>
                    <a:pt x="1212" y="1"/>
                    <a:pt x="982" y="1"/>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2181000" y="1812000"/>
              <a:ext cx="90300" cy="106925"/>
            </a:xfrm>
            <a:custGeom>
              <a:avLst/>
              <a:gdLst/>
              <a:ahLst/>
              <a:cxnLst/>
              <a:rect l="l" t="t" r="r" b="b"/>
              <a:pathLst>
                <a:path w="3612" h="4277" extrusionOk="0">
                  <a:moveTo>
                    <a:pt x="1838" y="254"/>
                  </a:moveTo>
                  <a:cubicBezTo>
                    <a:pt x="1869" y="254"/>
                    <a:pt x="1901" y="286"/>
                    <a:pt x="1901" y="317"/>
                  </a:cubicBezTo>
                  <a:cubicBezTo>
                    <a:pt x="1933" y="412"/>
                    <a:pt x="1901" y="539"/>
                    <a:pt x="1806" y="697"/>
                  </a:cubicBezTo>
                  <a:cubicBezTo>
                    <a:pt x="1743" y="539"/>
                    <a:pt x="1711" y="412"/>
                    <a:pt x="1743" y="317"/>
                  </a:cubicBezTo>
                  <a:cubicBezTo>
                    <a:pt x="1743" y="286"/>
                    <a:pt x="1774" y="254"/>
                    <a:pt x="1838" y="254"/>
                  </a:cubicBezTo>
                  <a:close/>
                  <a:moveTo>
                    <a:pt x="413" y="1109"/>
                  </a:moveTo>
                  <a:cubicBezTo>
                    <a:pt x="476" y="1109"/>
                    <a:pt x="603" y="1236"/>
                    <a:pt x="729" y="1458"/>
                  </a:cubicBezTo>
                  <a:cubicBezTo>
                    <a:pt x="539" y="1458"/>
                    <a:pt x="413" y="1426"/>
                    <a:pt x="349" y="1331"/>
                  </a:cubicBezTo>
                  <a:cubicBezTo>
                    <a:pt x="318" y="1299"/>
                    <a:pt x="254" y="1236"/>
                    <a:pt x="318" y="1141"/>
                  </a:cubicBezTo>
                  <a:cubicBezTo>
                    <a:pt x="349" y="1109"/>
                    <a:pt x="349" y="1109"/>
                    <a:pt x="381" y="1109"/>
                  </a:cubicBezTo>
                  <a:close/>
                  <a:moveTo>
                    <a:pt x="3231" y="1109"/>
                  </a:moveTo>
                  <a:cubicBezTo>
                    <a:pt x="3263" y="1109"/>
                    <a:pt x="3294" y="1109"/>
                    <a:pt x="3326" y="1172"/>
                  </a:cubicBezTo>
                  <a:cubicBezTo>
                    <a:pt x="3389" y="1236"/>
                    <a:pt x="3326" y="1331"/>
                    <a:pt x="3294" y="1362"/>
                  </a:cubicBezTo>
                  <a:cubicBezTo>
                    <a:pt x="3243" y="1414"/>
                    <a:pt x="3128" y="1466"/>
                    <a:pt x="3001" y="1466"/>
                  </a:cubicBezTo>
                  <a:cubicBezTo>
                    <a:pt x="2973" y="1466"/>
                    <a:pt x="2944" y="1463"/>
                    <a:pt x="2914" y="1458"/>
                  </a:cubicBezTo>
                  <a:cubicBezTo>
                    <a:pt x="3041" y="1236"/>
                    <a:pt x="3168" y="1141"/>
                    <a:pt x="3231" y="1109"/>
                  </a:cubicBezTo>
                  <a:close/>
                  <a:moveTo>
                    <a:pt x="1838" y="1"/>
                  </a:moveTo>
                  <a:cubicBezTo>
                    <a:pt x="1679" y="1"/>
                    <a:pt x="1553" y="96"/>
                    <a:pt x="1521" y="254"/>
                  </a:cubicBezTo>
                  <a:cubicBezTo>
                    <a:pt x="1458" y="412"/>
                    <a:pt x="1521" y="666"/>
                    <a:pt x="1679" y="887"/>
                  </a:cubicBezTo>
                  <a:cubicBezTo>
                    <a:pt x="1553" y="1046"/>
                    <a:pt x="1426" y="1172"/>
                    <a:pt x="1236" y="1267"/>
                  </a:cubicBezTo>
                  <a:cubicBezTo>
                    <a:pt x="1141" y="1331"/>
                    <a:pt x="1046" y="1394"/>
                    <a:pt x="951" y="1394"/>
                  </a:cubicBezTo>
                  <a:cubicBezTo>
                    <a:pt x="793" y="1109"/>
                    <a:pt x="634" y="919"/>
                    <a:pt x="444" y="856"/>
                  </a:cubicBezTo>
                  <a:cubicBezTo>
                    <a:pt x="422" y="850"/>
                    <a:pt x="399" y="848"/>
                    <a:pt x="377" y="848"/>
                  </a:cubicBezTo>
                  <a:cubicBezTo>
                    <a:pt x="275" y="848"/>
                    <a:pt x="180" y="904"/>
                    <a:pt x="128" y="982"/>
                  </a:cubicBezTo>
                  <a:cubicBezTo>
                    <a:pt x="1" y="1141"/>
                    <a:pt x="33" y="1331"/>
                    <a:pt x="159" y="1489"/>
                  </a:cubicBezTo>
                  <a:cubicBezTo>
                    <a:pt x="291" y="1621"/>
                    <a:pt x="467" y="1687"/>
                    <a:pt x="687" y="1687"/>
                  </a:cubicBezTo>
                  <a:cubicBezTo>
                    <a:pt x="731" y="1687"/>
                    <a:pt x="777" y="1684"/>
                    <a:pt x="824" y="1679"/>
                  </a:cubicBezTo>
                  <a:cubicBezTo>
                    <a:pt x="888" y="1838"/>
                    <a:pt x="951" y="2028"/>
                    <a:pt x="983" y="2218"/>
                  </a:cubicBezTo>
                  <a:cubicBezTo>
                    <a:pt x="1236" y="3263"/>
                    <a:pt x="1204" y="4149"/>
                    <a:pt x="1204" y="4149"/>
                  </a:cubicBezTo>
                  <a:cubicBezTo>
                    <a:pt x="1204" y="4213"/>
                    <a:pt x="1268" y="4276"/>
                    <a:pt x="1331" y="4276"/>
                  </a:cubicBezTo>
                  <a:cubicBezTo>
                    <a:pt x="1394" y="4276"/>
                    <a:pt x="1458" y="4213"/>
                    <a:pt x="1458" y="4149"/>
                  </a:cubicBezTo>
                  <a:cubicBezTo>
                    <a:pt x="1458" y="4118"/>
                    <a:pt x="1489" y="3231"/>
                    <a:pt x="1236" y="2186"/>
                  </a:cubicBezTo>
                  <a:cubicBezTo>
                    <a:pt x="1173" y="1964"/>
                    <a:pt x="1109" y="1774"/>
                    <a:pt x="1046" y="1616"/>
                  </a:cubicBezTo>
                  <a:cubicBezTo>
                    <a:pt x="1141" y="1584"/>
                    <a:pt x="1236" y="1553"/>
                    <a:pt x="1363" y="1489"/>
                  </a:cubicBezTo>
                  <a:cubicBezTo>
                    <a:pt x="1553" y="1362"/>
                    <a:pt x="1679" y="1236"/>
                    <a:pt x="1806" y="1109"/>
                  </a:cubicBezTo>
                  <a:cubicBezTo>
                    <a:pt x="1933" y="1236"/>
                    <a:pt x="2091" y="1362"/>
                    <a:pt x="2281" y="1489"/>
                  </a:cubicBezTo>
                  <a:cubicBezTo>
                    <a:pt x="2376" y="1553"/>
                    <a:pt x="2471" y="1584"/>
                    <a:pt x="2566" y="1648"/>
                  </a:cubicBezTo>
                  <a:cubicBezTo>
                    <a:pt x="2503" y="1806"/>
                    <a:pt x="2439" y="1996"/>
                    <a:pt x="2408" y="2186"/>
                  </a:cubicBezTo>
                  <a:cubicBezTo>
                    <a:pt x="2123" y="3231"/>
                    <a:pt x="2154" y="4118"/>
                    <a:pt x="2154" y="4149"/>
                  </a:cubicBezTo>
                  <a:cubicBezTo>
                    <a:pt x="2154" y="4244"/>
                    <a:pt x="2186" y="4276"/>
                    <a:pt x="2249" y="4276"/>
                  </a:cubicBezTo>
                  <a:cubicBezTo>
                    <a:pt x="2344" y="4276"/>
                    <a:pt x="2376" y="4213"/>
                    <a:pt x="2376" y="4149"/>
                  </a:cubicBezTo>
                  <a:cubicBezTo>
                    <a:pt x="2376" y="4149"/>
                    <a:pt x="2376" y="3263"/>
                    <a:pt x="2629" y="2249"/>
                  </a:cubicBezTo>
                  <a:cubicBezTo>
                    <a:pt x="2693" y="2028"/>
                    <a:pt x="2756" y="1838"/>
                    <a:pt x="2819" y="1679"/>
                  </a:cubicBezTo>
                  <a:cubicBezTo>
                    <a:pt x="2880" y="1693"/>
                    <a:pt x="2938" y="1699"/>
                    <a:pt x="2993" y="1699"/>
                  </a:cubicBezTo>
                  <a:cubicBezTo>
                    <a:pt x="3195" y="1699"/>
                    <a:pt x="3353" y="1614"/>
                    <a:pt x="3453" y="1489"/>
                  </a:cubicBezTo>
                  <a:cubicBezTo>
                    <a:pt x="3611" y="1362"/>
                    <a:pt x="3611" y="1172"/>
                    <a:pt x="3516" y="1014"/>
                  </a:cubicBezTo>
                  <a:cubicBezTo>
                    <a:pt x="3438" y="936"/>
                    <a:pt x="3360" y="879"/>
                    <a:pt x="3264" y="879"/>
                  </a:cubicBezTo>
                  <a:cubicBezTo>
                    <a:pt x="3243" y="879"/>
                    <a:pt x="3222" y="882"/>
                    <a:pt x="3199" y="887"/>
                  </a:cubicBezTo>
                  <a:cubicBezTo>
                    <a:pt x="3009" y="919"/>
                    <a:pt x="2819" y="1109"/>
                    <a:pt x="2661" y="1426"/>
                  </a:cubicBezTo>
                  <a:cubicBezTo>
                    <a:pt x="2598" y="1394"/>
                    <a:pt x="2503" y="1331"/>
                    <a:pt x="2408" y="1267"/>
                  </a:cubicBezTo>
                  <a:cubicBezTo>
                    <a:pt x="2218" y="1172"/>
                    <a:pt x="2059" y="1046"/>
                    <a:pt x="1964" y="919"/>
                  </a:cubicBezTo>
                  <a:cubicBezTo>
                    <a:pt x="2123" y="666"/>
                    <a:pt x="2186" y="412"/>
                    <a:pt x="2123" y="254"/>
                  </a:cubicBezTo>
                  <a:cubicBezTo>
                    <a:pt x="2091" y="96"/>
                    <a:pt x="1964" y="1"/>
                    <a:pt x="1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2220600" y="1653650"/>
              <a:ext cx="11100" cy="41200"/>
            </a:xfrm>
            <a:custGeom>
              <a:avLst/>
              <a:gdLst/>
              <a:ahLst/>
              <a:cxnLst/>
              <a:rect l="l" t="t" r="r" b="b"/>
              <a:pathLst>
                <a:path w="444" h="1648" extrusionOk="0">
                  <a:moveTo>
                    <a:pt x="222" y="1"/>
                  </a:moveTo>
                  <a:cubicBezTo>
                    <a:pt x="95" y="1"/>
                    <a:pt x="0" y="96"/>
                    <a:pt x="0" y="223"/>
                  </a:cubicBezTo>
                  <a:lnTo>
                    <a:pt x="0" y="1394"/>
                  </a:lnTo>
                  <a:cubicBezTo>
                    <a:pt x="0" y="1521"/>
                    <a:pt x="95" y="1648"/>
                    <a:pt x="222" y="1648"/>
                  </a:cubicBezTo>
                  <a:cubicBezTo>
                    <a:pt x="254" y="1648"/>
                    <a:pt x="285" y="1616"/>
                    <a:pt x="285" y="1616"/>
                  </a:cubicBezTo>
                  <a:cubicBezTo>
                    <a:pt x="380" y="1616"/>
                    <a:pt x="444" y="1521"/>
                    <a:pt x="444" y="1394"/>
                  </a:cubicBezTo>
                  <a:lnTo>
                    <a:pt x="444" y="223"/>
                  </a:lnTo>
                  <a:cubicBezTo>
                    <a:pt x="444" y="96"/>
                    <a:pt x="349" y="1"/>
                    <a:pt x="222"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2142225" y="1674400"/>
              <a:ext cx="27725" cy="37075"/>
            </a:xfrm>
            <a:custGeom>
              <a:avLst/>
              <a:gdLst/>
              <a:ahLst/>
              <a:cxnLst/>
              <a:rect l="l" t="t" r="r" b="b"/>
              <a:pathLst>
                <a:path w="1109" h="1483" extrusionOk="0">
                  <a:moveTo>
                    <a:pt x="243" y="1"/>
                  </a:moveTo>
                  <a:cubicBezTo>
                    <a:pt x="214" y="1"/>
                    <a:pt x="185" y="8"/>
                    <a:pt x="158" y="26"/>
                  </a:cubicBezTo>
                  <a:cubicBezTo>
                    <a:pt x="32" y="89"/>
                    <a:pt x="0" y="248"/>
                    <a:pt x="63" y="343"/>
                  </a:cubicBezTo>
                  <a:lnTo>
                    <a:pt x="665" y="1356"/>
                  </a:lnTo>
                  <a:cubicBezTo>
                    <a:pt x="697" y="1451"/>
                    <a:pt x="824" y="1483"/>
                    <a:pt x="919" y="1483"/>
                  </a:cubicBezTo>
                  <a:cubicBezTo>
                    <a:pt x="919" y="1483"/>
                    <a:pt x="950" y="1451"/>
                    <a:pt x="950" y="1451"/>
                  </a:cubicBezTo>
                  <a:cubicBezTo>
                    <a:pt x="1077" y="1388"/>
                    <a:pt x="1109" y="1229"/>
                    <a:pt x="1045" y="1134"/>
                  </a:cubicBezTo>
                  <a:lnTo>
                    <a:pt x="443" y="121"/>
                  </a:lnTo>
                  <a:cubicBezTo>
                    <a:pt x="398" y="53"/>
                    <a:pt x="319" y="1"/>
                    <a:pt x="243"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2085200" y="1731250"/>
              <a:ext cx="38825" cy="26150"/>
            </a:xfrm>
            <a:custGeom>
              <a:avLst/>
              <a:gdLst/>
              <a:ahLst/>
              <a:cxnLst/>
              <a:rect l="l" t="t" r="r" b="b"/>
              <a:pathLst>
                <a:path w="1553" h="1046" extrusionOk="0">
                  <a:moveTo>
                    <a:pt x="257" y="1"/>
                  </a:moveTo>
                  <a:cubicBezTo>
                    <a:pt x="177" y="1"/>
                    <a:pt x="107" y="43"/>
                    <a:pt x="64" y="127"/>
                  </a:cubicBezTo>
                  <a:cubicBezTo>
                    <a:pt x="1" y="222"/>
                    <a:pt x="33" y="381"/>
                    <a:pt x="159" y="444"/>
                  </a:cubicBezTo>
                  <a:lnTo>
                    <a:pt x="1173" y="1014"/>
                  </a:lnTo>
                  <a:cubicBezTo>
                    <a:pt x="1236" y="1046"/>
                    <a:pt x="1299" y="1046"/>
                    <a:pt x="1363" y="1046"/>
                  </a:cubicBezTo>
                  <a:cubicBezTo>
                    <a:pt x="1394" y="1014"/>
                    <a:pt x="1458" y="982"/>
                    <a:pt x="1489" y="951"/>
                  </a:cubicBezTo>
                  <a:cubicBezTo>
                    <a:pt x="1553" y="824"/>
                    <a:pt x="1521" y="697"/>
                    <a:pt x="1394" y="634"/>
                  </a:cubicBezTo>
                  <a:lnTo>
                    <a:pt x="381" y="32"/>
                  </a:lnTo>
                  <a:cubicBezTo>
                    <a:pt x="339" y="11"/>
                    <a:pt x="297" y="1"/>
                    <a:pt x="257"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2065425" y="1808850"/>
              <a:ext cx="41175" cy="11900"/>
            </a:xfrm>
            <a:custGeom>
              <a:avLst/>
              <a:gdLst/>
              <a:ahLst/>
              <a:cxnLst/>
              <a:rect l="l" t="t" r="r" b="b"/>
              <a:pathLst>
                <a:path w="1647" h="476" extrusionOk="0">
                  <a:moveTo>
                    <a:pt x="222" y="0"/>
                  </a:moveTo>
                  <a:cubicBezTo>
                    <a:pt x="95" y="0"/>
                    <a:pt x="0" y="127"/>
                    <a:pt x="0" y="253"/>
                  </a:cubicBezTo>
                  <a:cubicBezTo>
                    <a:pt x="0" y="348"/>
                    <a:pt x="95" y="475"/>
                    <a:pt x="222" y="475"/>
                  </a:cubicBezTo>
                  <a:lnTo>
                    <a:pt x="1394" y="475"/>
                  </a:lnTo>
                  <a:cubicBezTo>
                    <a:pt x="1425" y="475"/>
                    <a:pt x="1457" y="475"/>
                    <a:pt x="1457" y="443"/>
                  </a:cubicBezTo>
                  <a:cubicBezTo>
                    <a:pt x="1552" y="443"/>
                    <a:pt x="1647" y="348"/>
                    <a:pt x="1647" y="253"/>
                  </a:cubicBezTo>
                  <a:cubicBezTo>
                    <a:pt x="1647" y="127"/>
                    <a:pt x="1520" y="0"/>
                    <a:pt x="1394"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2329075" y="1872150"/>
              <a:ext cx="38025" cy="25975"/>
            </a:xfrm>
            <a:custGeom>
              <a:avLst/>
              <a:gdLst/>
              <a:ahLst/>
              <a:cxnLst/>
              <a:rect l="l" t="t" r="r" b="b"/>
              <a:pathLst>
                <a:path w="1521" h="1039" extrusionOk="0">
                  <a:moveTo>
                    <a:pt x="248" y="0"/>
                  </a:moveTo>
                  <a:cubicBezTo>
                    <a:pt x="172" y="0"/>
                    <a:pt x="104" y="35"/>
                    <a:pt x="63" y="97"/>
                  </a:cubicBezTo>
                  <a:cubicBezTo>
                    <a:pt x="0" y="223"/>
                    <a:pt x="32" y="350"/>
                    <a:pt x="127" y="413"/>
                  </a:cubicBezTo>
                  <a:lnTo>
                    <a:pt x="1172" y="1015"/>
                  </a:lnTo>
                  <a:cubicBezTo>
                    <a:pt x="1188" y="1031"/>
                    <a:pt x="1211" y="1039"/>
                    <a:pt x="1239" y="1039"/>
                  </a:cubicBezTo>
                  <a:cubicBezTo>
                    <a:pt x="1267" y="1039"/>
                    <a:pt x="1298" y="1031"/>
                    <a:pt x="1330" y="1015"/>
                  </a:cubicBezTo>
                  <a:cubicBezTo>
                    <a:pt x="1393" y="1015"/>
                    <a:pt x="1457" y="983"/>
                    <a:pt x="1457" y="920"/>
                  </a:cubicBezTo>
                  <a:cubicBezTo>
                    <a:pt x="1520" y="825"/>
                    <a:pt x="1488" y="667"/>
                    <a:pt x="1393" y="603"/>
                  </a:cubicBezTo>
                  <a:lnTo>
                    <a:pt x="380" y="33"/>
                  </a:lnTo>
                  <a:cubicBezTo>
                    <a:pt x="335" y="11"/>
                    <a:pt x="290" y="0"/>
                    <a:pt x="248"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2086800" y="1872150"/>
              <a:ext cx="38825" cy="25975"/>
            </a:xfrm>
            <a:custGeom>
              <a:avLst/>
              <a:gdLst/>
              <a:ahLst/>
              <a:cxnLst/>
              <a:rect l="l" t="t" r="r" b="b"/>
              <a:pathLst>
                <a:path w="1553" h="1039" extrusionOk="0">
                  <a:moveTo>
                    <a:pt x="1290" y="0"/>
                  </a:moveTo>
                  <a:cubicBezTo>
                    <a:pt x="1247" y="0"/>
                    <a:pt x="1206" y="11"/>
                    <a:pt x="1172" y="33"/>
                  </a:cubicBezTo>
                  <a:lnTo>
                    <a:pt x="159" y="603"/>
                  </a:lnTo>
                  <a:cubicBezTo>
                    <a:pt x="32" y="667"/>
                    <a:pt x="0" y="825"/>
                    <a:pt x="64" y="920"/>
                  </a:cubicBezTo>
                  <a:cubicBezTo>
                    <a:pt x="95" y="983"/>
                    <a:pt x="159" y="1015"/>
                    <a:pt x="190" y="1015"/>
                  </a:cubicBezTo>
                  <a:cubicBezTo>
                    <a:pt x="222" y="1031"/>
                    <a:pt x="254" y="1039"/>
                    <a:pt x="285" y="1039"/>
                  </a:cubicBezTo>
                  <a:cubicBezTo>
                    <a:pt x="317" y="1039"/>
                    <a:pt x="349" y="1031"/>
                    <a:pt x="380" y="1015"/>
                  </a:cubicBezTo>
                  <a:lnTo>
                    <a:pt x="1394" y="413"/>
                  </a:lnTo>
                  <a:cubicBezTo>
                    <a:pt x="1489" y="350"/>
                    <a:pt x="1552" y="223"/>
                    <a:pt x="1489" y="97"/>
                  </a:cubicBezTo>
                  <a:cubicBezTo>
                    <a:pt x="1448" y="35"/>
                    <a:pt x="1367" y="0"/>
                    <a:pt x="1290"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2346475" y="1808850"/>
              <a:ext cx="41200" cy="11100"/>
            </a:xfrm>
            <a:custGeom>
              <a:avLst/>
              <a:gdLst/>
              <a:ahLst/>
              <a:cxnLst/>
              <a:rect l="l" t="t" r="r" b="b"/>
              <a:pathLst>
                <a:path w="1648" h="444" extrusionOk="0">
                  <a:moveTo>
                    <a:pt x="222" y="0"/>
                  </a:moveTo>
                  <a:cubicBezTo>
                    <a:pt x="96" y="0"/>
                    <a:pt x="1" y="95"/>
                    <a:pt x="1" y="222"/>
                  </a:cubicBezTo>
                  <a:cubicBezTo>
                    <a:pt x="1" y="348"/>
                    <a:pt x="96" y="443"/>
                    <a:pt x="222" y="443"/>
                  </a:cubicBezTo>
                  <a:lnTo>
                    <a:pt x="1458" y="443"/>
                  </a:lnTo>
                  <a:cubicBezTo>
                    <a:pt x="1584" y="412"/>
                    <a:pt x="1648" y="348"/>
                    <a:pt x="1648" y="222"/>
                  </a:cubicBezTo>
                  <a:cubicBezTo>
                    <a:pt x="1648" y="95"/>
                    <a:pt x="1553" y="0"/>
                    <a:pt x="1426"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2329075" y="1731250"/>
              <a:ext cx="38025" cy="26350"/>
            </a:xfrm>
            <a:custGeom>
              <a:avLst/>
              <a:gdLst/>
              <a:ahLst/>
              <a:cxnLst/>
              <a:rect l="l" t="t" r="r" b="b"/>
              <a:pathLst>
                <a:path w="1521" h="1054" extrusionOk="0">
                  <a:moveTo>
                    <a:pt x="1274" y="1"/>
                  </a:moveTo>
                  <a:cubicBezTo>
                    <a:pt x="1239" y="1"/>
                    <a:pt x="1203" y="11"/>
                    <a:pt x="1172" y="32"/>
                  </a:cubicBezTo>
                  <a:lnTo>
                    <a:pt x="127" y="634"/>
                  </a:lnTo>
                  <a:cubicBezTo>
                    <a:pt x="32" y="697"/>
                    <a:pt x="0" y="824"/>
                    <a:pt x="63" y="919"/>
                  </a:cubicBezTo>
                  <a:cubicBezTo>
                    <a:pt x="89" y="997"/>
                    <a:pt x="180" y="1054"/>
                    <a:pt x="264" y="1054"/>
                  </a:cubicBezTo>
                  <a:cubicBezTo>
                    <a:pt x="282" y="1054"/>
                    <a:pt x="300" y="1051"/>
                    <a:pt x="317" y="1046"/>
                  </a:cubicBezTo>
                  <a:cubicBezTo>
                    <a:pt x="317" y="1046"/>
                    <a:pt x="348" y="1014"/>
                    <a:pt x="348" y="1014"/>
                  </a:cubicBezTo>
                  <a:lnTo>
                    <a:pt x="1393" y="412"/>
                  </a:lnTo>
                  <a:cubicBezTo>
                    <a:pt x="1488" y="349"/>
                    <a:pt x="1520" y="222"/>
                    <a:pt x="1457" y="127"/>
                  </a:cubicBezTo>
                  <a:cubicBezTo>
                    <a:pt x="1415" y="43"/>
                    <a:pt x="1344" y="1"/>
                    <a:pt x="1274"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2283150" y="1674250"/>
              <a:ext cx="27725" cy="37225"/>
            </a:xfrm>
            <a:custGeom>
              <a:avLst/>
              <a:gdLst/>
              <a:ahLst/>
              <a:cxnLst/>
              <a:rect l="l" t="t" r="r" b="b"/>
              <a:pathLst>
                <a:path w="1109" h="1489" extrusionOk="0">
                  <a:moveTo>
                    <a:pt x="840" y="0"/>
                  </a:moveTo>
                  <a:cubicBezTo>
                    <a:pt x="760" y="0"/>
                    <a:pt x="676" y="43"/>
                    <a:pt x="634" y="127"/>
                  </a:cubicBezTo>
                  <a:lnTo>
                    <a:pt x="64" y="1140"/>
                  </a:lnTo>
                  <a:cubicBezTo>
                    <a:pt x="0" y="1235"/>
                    <a:pt x="32" y="1394"/>
                    <a:pt x="127" y="1457"/>
                  </a:cubicBezTo>
                  <a:cubicBezTo>
                    <a:pt x="190" y="1489"/>
                    <a:pt x="254" y="1489"/>
                    <a:pt x="317" y="1489"/>
                  </a:cubicBezTo>
                  <a:cubicBezTo>
                    <a:pt x="349" y="1457"/>
                    <a:pt x="412" y="1425"/>
                    <a:pt x="444" y="1362"/>
                  </a:cubicBezTo>
                  <a:lnTo>
                    <a:pt x="1045" y="349"/>
                  </a:lnTo>
                  <a:cubicBezTo>
                    <a:pt x="1109" y="254"/>
                    <a:pt x="1045" y="95"/>
                    <a:pt x="950" y="32"/>
                  </a:cubicBezTo>
                  <a:cubicBezTo>
                    <a:pt x="919" y="11"/>
                    <a:pt x="880" y="0"/>
                    <a:pt x="840"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2783525" y="2459625"/>
              <a:ext cx="186075" cy="306425"/>
            </a:xfrm>
            <a:custGeom>
              <a:avLst/>
              <a:gdLst/>
              <a:ahLst/>
              <a:cxnLst/>
              <a:rect l="l" t="t" r="r" b="b"/>
              <a:pathLst>
                <a:path w="7443" h="12257" extrusionOk="0">
                  <a:moveTo>
                    <a:pt x="7411" y="33"/>
                  </a:moveTo>
                  <a:cubicBezTo>
                    <a:pt x="5510" y="128"/>
                    <a:pt x="4655" y="1"/>
                    <a:pt x="3547" y="2439"/>
                  </a:cubicBezTo>
                  <a:cubicBezTo>
                    <a:pt x="2312" y="5195"/>
                    <a:pt x="0" y="11117"/>
                    <a:pt x="158" y="12225"/>
                  </a:cubicBezTo>
                  <a:lnTo>
                    <a:pt x="3642" y="12257"/>
                  </a:lnTo>
                  <a:lnTo>
                    <a:pt x="7442" y="4213"/>
                  </a:lnTo>
                  <a:lnTo>
                    <a:pt x="7411" y="33"/>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2824675" y="2458850"/>
              <a:ext cx="387200" cy="453175"/>
            </a:xfrm>
            <a:custGeom>
              <a:avLst/>
              <a:gdLst/>
              <a:ahLst/>
              <a:cxnLst/>
              <a:rect l="l" t="t" r="r" b="b"/>
              <a:pathLst>
                <a:path w="15488" h="18127" extrusionOk="0">
                  <a:moveTo>
                    <a:pt x="10547" y="0"/>
                  </a:moveTo>
                  <a:lnTo>
                    <a:pt x="7190" y="64"/>
                  </a:lnTo>
                  <a:lnTo>
                    <a:pt x="5765" y="64"/>
                  </a:lnTo>
                  <a:cubicBezTo>
                    <a:pt x="4213" y="1457"/>
                    <a:pt x="1" y="5796"/>
                    <a:pt x="3484" y="8646"/>
                  </a:cubicBezTo>
                  <a:lnTo>
                    <a:pt x="3959" y="12731"/>
                  </a:lnTo>
                  <a:cubicBezTo>
                    <a:pt x="3864" y="13555"/>
                    <a:pt x="3928" y="15550"/>
                    <a:pt x="3928" y="16975"/>
                  </a:cubicBezTo>
                  <a:cubicBezTo>
                    <a:pt x="5021" y="17770"/>
                    <a:pt x="6768" y="18126"/>
                    <a:pt x="8592" y="18126"/>
                  </a:cubicBezTo>
                  <a:cubicBezTo>
                    <a:pt x="11417" y="18126"/>
                    <a:pt x="14429" y="17271"/>
                    <a:pt x="15487" y="15866"/>
                  </a:cubicBezTo>
                  <a:cubicBezTo>
                    <a:pt x="14727" y="13301"/>
                    <a:pt x="13080" y="11306"/>
                    <a:pt x="13017" y="10736"/>
                  </a:cubicBezTo>
                  <a:lnTo>
                    <a:pt x="14442" y="6397"/>
                  </a:lnTo>
                  <a:cubicBezTo>
                    <a:pt x="14442" y="6397"/>
                    <a:pt x="12352" y="3357"/>
                    <a:pt x="12890" y="190"/>
                  </a:cubicBezTo>
                  <a:cubicBezTo>
                    <a:pt x="12890" y="190"/>
                    <a:pt x="10547" y="0"/>
                    <a:pt x="10547" y="0"/>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2824675" y="2458850"/>
              <a:ext cx="387200" cy="453175"/>
            </a:xfrm>
            <a:custGeom>
              <a:avLst/>
              <a:gdLst/>
              <a:ahLst/>
              <a:cxnLst/>
              <a:rect l="l" t="t" r="r" b="b"/>
              <a:pathLst>
                <a:path w="15488" h="18127" extrusionOk="0">
                  <a:moveTo>
                    <a:pt x="10547" y="0"/>
                  </a:moveTo>
                  <a:lnTo>
                    <a:pt x="7190" y="64"/>
                  </a:lnTo>
                  <a:lnTo>
                    <a:pt x="5765" y="64"/>
                  </a:lnTo>
                  <a:cubicBezTo>
                    <a:pt x="4213" y="1457"/>
                    <a:pt x="1" y="5796"/>
                    <a:pt x="3484" y="8646"/>
                  </a:cubicBezTo>
                  <a:lnTo>
                    <a:pt x="3959" y="12731"/>
                  </a:lnTo>
                  <a:cubicBezTo>
                    <a:pt x="3864" y="13555"/>
                    <a:pt x="3928" y="15550"/>
                    <a:pt x="3928" y="16975"/>
                  </a:cubicBezTo>
                  <a:cubicBezTo>
                    <a:pt x="5021" y="17770"/>
                    <a:pt x="6768" y="18126"/>
                    <a:pt x="8592" y="18126"/>
                  </a:cubicBezTo>
                  <a:cubicBezTo>
                    <a:pt x="11417" y="18126"/>
                    <a:pt x="14429" y="17271"/>
                    <a:pt x="15487" y="15866"/>
                  </a:cubicBezTo>
                  <a:cubicBezTo>
                    <a:pt x="14727" y="13301"/>
                    <a:pt x="13080" y="11306"/>
                    <a:pt x="13017" y="10736"/>
                  </a:cubicBezTo>
                  <a:lnTo>
                    <a:pt x="14442" y="6397"/>
                  </a:lnTo>
                  <a:cubicBezTo>
                    <a:pt x="14442" y="6397"/>
                    <a:pt x="12352" y="3357"/>
                    <a:pt x="12890" y="190"/>
                  </a:cubicBezTo>
                  <a:cubicBezTo>
                    <a:pt x="12890" y="190"/>
                    <a:pt x="10547" y="0"/>
                    <a:pt x="1054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2795100" y="2751000"/>
              <a:ext cx="493550" cy="1220650"/>
            </a:xfrm>
            <a:custGeom>
              <a:avLst/>
              <a:gdLst/>
              <a:ahLst/>
              <a:cxnLst/>
              <a:rect l="l" t="t" r="r" b="b"/>
              <a:pathLst>
                <a:path w="19742" h="48826" extrusionOk="0">
                  <a:moveTo>
                    <a:pt x="14643" y="0"/>
                  </a:moveTo>
                  <a:cubicBezTo>
                    <a:pt x="14517" y="1172"/>
                    <a:pt x="12711" y="1995"/>
                    <a:pt x="11096" y="2249"/>
                  </a:cubicBezTo>
                  <a:cubicBezTo>
                    <a:pt x="10731" y="2301"/>
                    <a:pt x="10345" y="2327"/>
                    <a:pt x="9938" y="2327"/>
                  </a:cubicBezTo>
                  <a:cubicBezTo>
                    <a:pt x="8613" y="2327"/>
                    <a:pt x="7062" y="2053"/>
                    <a:pt x="5269" y="1520"/>
                  </a:cubicBezTo>
                  <a:cubicBezTo>
                    <a:pt x="4826" y="4560"/>
                    <a:pt x="4446" y="10387"/>
                    <a:pt x="4066" y="16721"/>
                  </a:cubicBezTo>
                  <a:cubicBezTo>
                    <a:pt x="3876" y="19825"/>
                    <a:pt x="4002" y="22422"/>
                    <a:pt x="4034" y="24417"/>
                  </a:cubicBezTo>
                  <a:cubicBezTo>
                    <a:pt x="4034" y="27109"/>
                    <a:pt x="4699" y="39111"/>
                    <a:pt x="4699" y="39111"/>
                  </a:cubicBezTo>
                  <a:lnTo>
                    <a:pt x="4699" y="39554"/>
                  </a:lnTo>
                  <a:cubicBezTo>
                    <a:pt x="4699" y="40030"/>
                    <a:pt x="4572" y="40378"/>
                    <a:pt x="4256" y="41170"/>
                  </a:cubicBezTo>
                  <a:cubicBezTo>
                    <a:pt x="3939" y="41993"/>
                    <a:pt x="3369" y="43133"/>
                    <a:pt x="2577" y="43956"/>
                  </a:cubicBezTo>
                  <a:cubicBezTo>
                    <a:pt x="2356" y="44210"/>
                    <a:pt x="804" y="45572"/>
                    <a:pt x="614" y="45857"/>
                  </a:cubicBezTo>
                  <a:cubicBezTo>
                    <a:pt x="1" y="46554"/>
                    <a:pt x="1007" y="46956"/>
                    <a:pt x="1948" y="46956"/>
                  </a:cubicBezTo>
                  <a:cubicBezTo>
                    <a:pt x="2076" y="46956"/>
                    <a:pt x="2203" y="46949"/>
                    <a:pt x="2324" y="46933"/>
                  </a:cubicBezTo>
                  <a:cubicBezTo>
                    <a:pt x="3432" y="46807"/>
                    <a:pt x="5111" y="46395"/>
                    <a:pt x="5586" y="45730"/>
                  </a:cubicBezTo>
                  <a:cubicBezTo>
                    <a:pt x="5903" y="45287"/>
                    <a:pt x="6156" y="43735"/>
                    <a:pt x="6473" y="43291"/>
                  </a:cubicBezTo>
                  <a:cubicBezTo>
                    <a:pt x="7549" y="41803"/>
                    <a:pt x="8024" y="41138"/>
                    <a:pt x="8024" y="40663"/>
                  </a:cubicBezTo>
                  <a:cubicBezTo>
                    <a:pt x="8056" y="39808"/>
                    <a:pt x="7739" y="39459"/>
                    <a:pt x="7644" y="38984"/>
                  </a:cubicBezTo>
                  <a:cubicBezTo>
                    <a:pt x="7739" y="37939"/>
                    <a:pt x="9576" y="31099"/>
                    <a:pt x="9608" y="28122"/>
                  </a:cubicBezTo>
                  <a:cubicBezTo>
                    <a:pt x="9639" y="26697"/>
                    <a:pt x="9228" y="24195"/>
                    <a:pt x="9228" y="24195"/>
                  </a:cubicBezTo>
                  <a:lnTo>
                    <a:pt x="10716" y="13776"/>
                  </a:lnTo>
                  <a:cubicBezTo>
                    <a:pt x="11191" y="16690"/>
                    <a:pt x="12205" y="23213"/>
                    <a:pt x="12553" y="25303"/>
                  </a:cubicBezTo>
                  <a:cubicBezTo>
                    <a:pt x="13028" y="28154"/>
                    <a:pt x="14643" y="34424"/>
                    <a:pt x="15657" y="38193"/>
                  </a:cubicBezTo>
                  <a:cubicBezTo>
                    <a:pt x="16037" y="39618"/>
                    <a:pt x="16227" y="40251"/>
                    <a:pt x="16353" y="41170"/>
                  </a:cubicBezTo>
                  <a:cubicBezTo>
                    <a:pt x="16353" y="41201"/>
                    <a:pt x="16385" y="41518"/>
                    <a:pt x="16385" y="41518"/>
                  </a:cubicBezTo>
                  <a:cubicBezTo>
                    <a:pt x="16417" y="41930"/>
                    <a:pt x="16575" y="46458"/>
                    <a:pt x="16765" y="47408"/>
                  </a:cubicBezTo>
                  <a:cubicBezTo>
                    <a:pt x="16936" y="48388"/>
                    <a:pt x="17451" y="48826"/>
                    <a:pt x="17965" y="48826"/>
                  </a:cubicBezTo>
                  <a:cubicBezTo>
                    <a:pt x="18497" y="48826"/>
                    <a:pt x="19027" y="48357"/>
                    <a:pt x="19172" y="47535"/>
                  </a:cubicBezTo>
                  <a:cubicBezTo>
                    <a:pt x="19394" y="46173"/>
                    <a:pt x="19109" y="41930"/>
                    <a:pt x="19077" y="41423"/>
                  </a:cubicBezTo>
                  <a:lnTo>
                    <a:pt x="19077" y="40948"/>
                  </a:lnTo>
                  <a:cubicBezTo>
                    <a:pt x="19077" y="40948"/>
                    <a:pt x="19742" y="33062"/>
                    <a:pt x="19235" y="29294"/>
                  </a:cubicBezTo>
                  <a:cubicBezTo>
                    <a:pt x="18792" y="26095"/>
                    <a:pt x="18285" y="24765"/>
                    <a:pt x="18190" y="24037"/>
                  </a:cubicBezTo>
                  <a:cubicBezTo>
                    <a:pt x="18190" y="24037"/>
                    <a:pt x="17367" y="16468"/>
                    <a:pt x="17303" y="10039"/>
                  </a:cubicBezTo>
                  <a:cubicBezTo>
                    <a:pt x="17272" y="6999"/>
                    <a:pt x="17018" y="3642"/>
                    <a:pt x="14738" y="127"/>
                  </a:cubicBezTo>
                  <a:lnTo>
                    <a:pt x="14643" y="0"/>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3188875" y="3773900"/>
              <a:ext cx="113250" cy="265750"/>
            </a:xfrm>
            <a:custGeom>
              <a:avLst/>
              <a:gdLst/>
              <a:ahLst/>
              <a:cxnLst/>
              <a:rect l="l" t="t" r="r" b="b"/>
              <a:pathLst>
                <a:path w="4530" h="10630" extrusionOk="0">
                  <a:moveTo>
                    <a:pt x="3389" y="0"/>
                  </a:moveTo>
                  <a:lnTo>
                    <a:pt x="3389" y="475"/>
                  </a:lnTo>
                  <a:cubicBezTo>
                    <a:pt x="3273" y="884"/>
                    <a:pt x="2739" y="1037"/>
                    <a:pt x="2177" y="1037"/>
                  </a:cubicBezTo>
                  <a:cubicBezTo>
                    <a:pt x="1517" y="1037"/>
                    <a:pt x="817" y="827"/>
                    <a:pt x="697" y="570"/>
                  </a:cubicBezTo>
                  <a:lnTo>
                    <a:pt x="666" y="254"/>
                  </a:lnTo>
                  <a:cubicBezTo>
                    <a:pt x="1" y="349"/>
                    <a:pt x="666" y="2375"/>
                    <a:pt x="634" y="3262"/>
                  </a:cubicBezTo>
                  <a:cubicBezTo>
                    <a:pt x="634" y="4212"/>
                    <a:pt x="539" y="5162"/>
                    <a:pt x="476" y="6461"/>
                  </a:cubicBezTo>
                  <a:cubicBezTo>
                    <a:pt x="381" y="7696"/>
                    <a:pt x="539" y="8994"/>
                    <a:pt x="1204" y="10134"/>
                  </a:cubicBezTo>
                  <a:cubicBezTo>
                    <a:pt x="1411" y="10489"/>
                    <a:pt x="1722" y="10629"/>
                    <a:pt x="2063" y="10629"/>
                  </a:cubicBezTo>
                  <a:cubicBezTo>
                    <a:pt x="2818" y="10629"/>
                    <a:pt x="3719" y="9942"/>
                    <a:pt x="3959" y="9374"/>
                  </a:cubicBezTo>
                  <a:cubicBezTo>
                    <a:pt x="4403" y="8361"/>
                    <a:pt x="4529" y="7822"/>
                    <a:pt x="4371" y="6587"/>
                  </a:cubicBezTo>
                  <a:cubicBezTo>
                    <a:pt x="4244" y="5511"/>
                    <a:pt x="3833" y="4529"/>
                    <a:pt x="3674" y="3199"/>
                  </a:cubicBezTo>
                  <a:cubicBezTo>
                    <a:pt x="3548" y="1932"/>
                    <a:pt x="3864" y="0"/>
                    <a:pt x="338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2958475" y="3793675"/>
              <a:ext cx="45175" cy="82375"/>
            </a:xfrm>
            <a:custGeom>
              <a:avLst/>
              <a:gdLst/>
              <a:ahLst/>
              <a:cxnLst/>
              <a:rect l="l" t="t" r="r" b="b"/>
              <a:pathLst>
                <a:path w="1807" h="3295" extrusionOk="0">
                  <a:moveTo>
                    <a:pt x="1648" y="1"/>
                  </a:moveTo>
                  <a:lnTo>
                    <a:pt x="1" y="919"/>
                  </a:lnTo>
                  <a:lnTo>
                    <a:pt x="413" y="3295"/>
                  </a:lnTo>
                  <a:cubicBezTo>
                    <a:pt x="1394" y="2915"/>
                    <a:pt x="1648" y="2313"/>
                    <a:pt x="1648" y="2313"/>
                  </a:cubicBezTo>
                  <a:cubicBezTo>
                    <a:pt x="1648" y="2313"/>
                    <a:pt x="1806" y="603"/>
                    <a:pt x="1648"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2903075" y="3811900"/>
              <a:ext cx="65725" cy="64150"/>
            </a:xfrm>
            <a:custGeom>
              <a:avLst/>
              <a:gdLst/>
              <a:ahLst/>
              <a:cxnLst/>
              <a:rect l="l" t="t" r="r" b="b"/>
              <a:pathLst>
                <a:path w="2629" h="2566" extrusionOk="0">
                  <a:moveTo>
                    <a:pt x="0" y="0"/>
                  </a:moveTo>
                  <a:lnTo>
                    <a:pt x="507" y="1869"/>
                  </a:lnTo>
                  <a:lnTo>
                    <a:pt x="2629" y="2566"/>
                  </a:lnTo>
                  <a:lnTo>
                    <a:pt x="2629" y="2566"/>
                  </a:lnTo>
                  <a:lnTo>
                    <a:pt x="2375" y="1204"/>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2783925" y="3724700"/>
              <a:ext cx="220500" cy="216475"/>
            </a:xfrm>
            <a:custGeom>
              <a:avLst/>
              <a:gdLst/>
              <a:ahLst/>
              <a:cxnLst/>
              <a:rect l="l" t="t" r="r" b="b"/>
              <a:pathLst>
                <a:path w="8820" h="8659" extrusionOk="0">
                  <a:moveTo>
                    <a:pt x="8177" y="0"/>
                  </a:moveTo>
                  <a:cubicBezTo>
                    <a:pt x="8169" y="0"/>
                    <a:pt x="8162" y="2"/>
                    <a:pt x="8155" y="5"/>
                  </a:cubicBezTo>
                  <a:lnTo>
                    <a:pt x="8123" y="416"/>
                  </a:lnTo>
                  <a:cubicBezTo>
                    <a:pt x="7996" y="701"/>
                    <a:pt x="7490" y="1018"/>
                    <a:pt x="6413" y="1082"/>
                  </a:cubicBezTo>
                  <a:cubicBezTo>
                    <a:pt x="6355" y="1085"/>
                    <a:pt x="6298" y="1087"/>
                    <a:pt x="6242" y="1087"/>
                  </a:cubicBezTo>
                  <a:cubicBezTo>
                    <a:pt x="5801" y="1087"/>
                    <a:pt x="5406" y="968"/>
                    <a:pt x="5209" y="575"/>
                  </a:cubicBezTo>
                  <a:lnTo>
                    <a:pt x="5178" y="131"/>
                  </a:lnTo>
                  <a:cubicBezTo>
                    <a:pt x="4893" y="258"/>
                    <a:pt x="4259" y="2570"/>
                    <a:pt x="3404" y="4185"/>
                  </a:cubicBezTo>
                  <a:cubicBezTo>
                    <a:pt x="2613" y="5610"/>
                    <a:pt x="1092" y="6434"/>
                    <a:pt x="586" y="7067"/>
                  </a:cubicBezTo>
                  <a:cubicBezTo>
                    <a:pt x="1" y="7785"/>
                    <a:pt x="844" y="8659"/>
                    <a:pt x="2366" y="8659"/>
                  </a:cubicBezTo>
                  <a:cubicBezTo>
                    <a:pt x="2658" y="8659"/>
                    <a:pt x="2974" y="8627"/>
                    <a:pt x="3309" y="8555"/>
                  </a:cubicBezTo>
                  <a:cubicBezTo>
                    <a:pt x="4354" y="8334"/>
                    <a:pt x="5938" y="7669"/>
                    <a:pt x="6350" y="6972"/>
                  </a:cubicBezTo>
                  <a:cubicBezTo>
                    <a:pt x="6793" y="6244"/>
                    <a:pt x="6920" y="4977"/>
                    <a:pt x="7268" y="4438"/>
                  </a:cubicBezTo>
                  <a:cubicBezTo>
                    <a:pt x="7616" y="3932"/>
                    <a:pt x="8471" y="3330"/>
                    <a:pt x="8630" y="2728"/>
                  </a:cubicBezTo>
                  <a:cubicBezTo>
                    <a:pt x="8725" y="2412"/>
                    <a:pt x="8820" y="1715"/>
                    <a:pt x="8630" y="1113"/>
                  </a:cubicBezTo>
                  <a:cubicBezTo>
                    <a:pt x="8479" y="600"/>
                    <a:pt x="8328" y="0"/>
                    <a:pt x="817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2890400" y="2750200"/>
              <a:ext cx="385600" cy="740425"/>
            </a:xfrm>
            <a:custGeom>
              <a:avLst/>
              <a:gdLst/>
              <a:ahLst/>
              <a:cxnLst/>
              <a:rect l="l" t="t" r="r" b="b"/>
              <a:pathLst>
                <a:path w="15424" h="29617" extrusionOk="0">
                  <a:moveTo>
                    <a:pt x="10831" y="0"/>
                  </a:moveTo>
                  <a:cubicBezTo>
                    <a:pt x="10831" y="0"/>
                    <a:pt x="10388" y="1805"/>
                    <a:pt x="6176" y="1964"/>
                  </a:cubicBezTo>
                  <a:cubicBezTo>
                    <a:pt x="5879" y="1975"/>
                    <a:pt x="5600" y="1980"/>
                    <a:pt x="5338" y="1980"/>
                  </a:cubicBezTo>
                  <a:cubicBezTo>
                    <a:pt x="1878" y="1980"/>
                    <a:pt x="1330" y="1077"/>
                    <a:pt x="1330" y="1077"/>
                  </a:cubicBezTo>
                  <a:cubicBezTo>
                    <a:pt x="1330" y="1077"/>
                    <a:pt x="602" y="8298"/>
                    <a:pt x="380" y="12225"/>
                  </a:cubicBezTo>
                  <a:cubicBezTo>
                    <a:pt x="95" y="17482"/>
                    <a:pt x="32" y="19508"/>
                    <a:pt x="32" y="21852"/>
                  </a:cubicBezTo>
                  <a:cubicBezTo>
                    <a:pt x="0" y="23847"/>
                    <a:pt x="285" y="28882"/>
                    <a:pt x="285" y="28882"/>
                  </a:cubicBezTo>
                  <a:cubicBezTo>
                    <a:pt x="1298" y="29442"/>
                    <a:pt x="2346" y="29617"/>
                    <a:pt x="3259" y="29617"/>
                  </a:cubicBezTo>
                  <a:cubicBezTo>
                    <a:pt x="4776" y="29617"/>
                    <a:pt x="5922" y="29136"/>
                    <a:pt x="5922" y="29136"/>
                  </a:cubicBezTo>
                  <a:cubicBezTo>
                    <a:pt x="6303" y="27331"/>
                    <a:pt x="5796" y="24417"/>
                    <a:pt x="5796" y="24417"/>
                  </a:cubicBezTo>
                  <a:lnTo>
                    <a:pt x="6968" y="14188"/>
                  </a:lnTo>
                  <a:cubicBezTo>
                    <a:pt x="6968" y="14188"/>
                    <a:pt x="8329" y="23847"/>
                    <a:pt x="8551" y="25335"/>
                  </a:cubicBezTo>
                  <a:cubicBezTo>
                    <a:pt x="8773" y="26824"/>
                    <a:pt x="9533" y="28882"/>
                    <a:pt x="9533" y="28882"/>
                  </a:cubicBezTo>
                  <a:cubicBezTo>
                    <a:pt x="10182" y="28986"/>
                    <a:pt x="10769" y="29030"/>
                    <a:pt x="11297" y="29030"/>
                  </a:cubicBezTo>
                  <a:cubicBezTo>
                    <a:pt x="14321" y="29030"/>
                    <a:pt x="15423" y="27584"/>
                    <a:pt x="15423" y="27584"/>
                  </a:cubicBezTo>
                  <a:cubicBezTo>
                    <a:pt x="15265" y="26381"/>
                    <a:pt x="14663" y="24164"/>
                    <a:pt x="14663" y="24164"/>
                  </a:cubicBezTo>
                  <a:cubicBezTo>
                    <a:pt x="14663" y="24164"/>
                    <a:pt x="14188" y="14631"/>
                    <a:pt x="14061" y="10989"/>
                  </a:cubicBezTo>
                  <a:cubicBezTo>
                    <a:pt x="13966" y="7379"/>
                    <a:pt x="13618" y="4941"/>
                    <a:pt x="12858" y="3357"/>
                  </a:cubicBezTo>
                  <a:cubicBezTo>
                    <a:pt x="12130" y="1742"/>
                    <a:pt x="10831" y="0"/>
                    <a:pt x="1083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2960850" y="2903800"/>
              <a:ext cx="103750" cy="418825"/>
            </a:xfrm>
            <a:custGeom>
              <a:avLst/>
              <a:gdLst/>
              <a:ahLst/>
              <a:cxnLst/>
              <a:rect l="l" t="t" r="r" b="b"/>
              <a:pathLst>
                <a:path w="4150" h="16753" extrusionOk="0">
                  <a:moveTo>
                    <a:pt x="1" y="0"/>
                  </a:moveTo>
                  <a:cubicBezTo>
                    <a:pt x="1" y="0"/>
                    <a:pt x="254" y="1489"/>
                    <a:pt x="2249" y="2249"/>
                  </a:cubicBezTo>
                  <a:lnTo>
                    <a:pt x="3675" y="8076"/>
                  </a:lnTo>
                  <a:lnTo>
                    <a:pt x="3136" y="16753"/>
                  </a:lnTo>
                  <a:lnTo>
                    <a:pt x="4150" y="8044"/>
                  </a:lnTo>
                  <a:lnTo>
                    <a:pt x="3009" y="1457"/>
                  </a:lnTo>
                  <a:cubicBezTo>
                    <a:pt x="3009" y="1457"/>
                    <a:pt x="1521" y="1457"/>
                    <a:pt x="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3104950" y="2462450"/>
              <a:ext cx="251125" cy="338725"/>
            </a:xfrm>
            <a:custGeom>
              <a:avLst/>
              <a:gdLst/>
              <a:ahLst/>
              <a:cxnLst/>
              <a:rect l="l" t="t" r="r" b="b"/>
              <a:pathLst>
                <a:path w="10045" h="13549" extrusionOk="0">
                  <a:moveTo>
                    <a:pt x="2210" y="0"/>
                  </a:moveTo>
                  <a:cubicBezTo>
                    <a:pt x="2029" y="0"/>
                    <a:pt x="1850" y="16"/>
                    <a:pt x="1679" y="46"/>
                  </a:cubicBezTo>
                  <a:cubicBezTo>
                    <a:pt x="1" y="3181"/>
                    <a:pt x="3104" y="6633"/>
                    <a:pt x="3104" y="6633"/>
                  </a:cubicBezTo>
                  <a:cubicBezTo>
                    <a:pt x="3104" y="6633"/>
                    <a:pt x="6113" y="12650"/>
                    <a:pt x="7633" y="13411"/>
                  </a:cubicBezTo>
                  <a:cubicBezTo>
                    <a:pt x="7816" y="13506"/>
                    <a:pt x="7991" y="13549"/>
                    <a:pt x="8156" y="13549"/>
                  </a:cubicBezTo>
                  <a:cubicBezTo>
                    <a:pt x="9358" y="13549"/>
                    <a:pt x="10045" y="11295"/>
                    <a:pt x="9850" y="10877"/>
                  </a:cubicBezTo>
                  <a:cubicBezTo>
                    <a:pt x="9026" y="9072"/>
                    <a:pt x="5289" y="2643"/>
                    <a:pt x="4751" y="1535"/>
                  </a:cubicBezTo>
                  <a:cubicBezTo>
                    <a:pt x="4218" y="443"/>
                    <a:pt x="3170" y="0"/>
                    <a:pt x="2210" y="0"/>
                  </a:cubicBez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3230850" y="2532475"/>
              <a:ext cx="9525" cy="9525"/>
            </a:xfrm>
            <a:custGeom>
              <a:avLst/>
              <a:gdLst/>
              <a:ahLst/>
              <a:cxnLst/>
              <a:rect l="l" t="t" r="r" b="b"/>
              <a:pathLst>
                <a:path w="381" h="381" extrusionOk="0">
                  <a:moveTo>
                    <a:pt x="127" y="64"/>
                  </a:moveTo>
                  <a:cubicBezTo>
                    <a:pt x="190" y="64"/>
                    <a:pt x="222" y="64"/>
                    <a:pt x="253" y="127"/>
                  </a:cubicBezTo>
                  <a:cubicBezTo>
                    <a:pt x="285" y="159"/>
                    <a:pt x="317" y="190"/>
                    <a:pt x="317" y="222"/>
                  </a:cubicBezTo>
                  <a:cubicBezTo>
                    <a:pt x="285" y="159"/>
                    <a:pt x="222" y="95"/>
                    <a:pt x="127" y="64"/>
                  </a:cubicBezTo>
                  <a:close/>
                  <a:moveTo>
                    <a:pt x="63" y="64"/>
                  </a:moveTo>
                  <a:cubicBezTo>
                    <a:pt x="63" y="64"/>
                    <a:pt x="95" y="95"/>
                    <a:pt x="95" y="95"/>
                  </a:cubicBezTo>
                  <a:cubicBezTo>
                    <a:pt x="158" y="127"/>
                    <a:pt x="190" y="127"/>
                    <a:pt x="222" y="190"/>
                  </a:cubicBezTo>
                  <a:cubicBezTo>
                    <a:pt x="253" y="190"/>
                    <a:pt x="253" y="254"/>
                    <a:pt x="285" y="285"/>
                  </a:cubicBezTo>
                  <a:lnTo>
                    <a:pt x="317" y="317"/>
                  </a:lnTo>
                  <a:cubicBezTo>
                    <a:pt x="222" y="317"/>
                    <a:pt x="158" y="285"/>
                    <a:pt x="127" y="222"/>
                  </a:cubicBezTo>
                  <a:cubicBezTo>
                    <a:pt x="95" y="159"/>
                    <a:pt x="95" y="127"/>
                    <a:pt x="63" y="64"/>
                  </a:cubicBezTo>
                  <a:close/>
                  <a:moveTo>
                    <a:pt x="32" y="0"/>
                  </a:moveTo>
                  <a:cubicBezTo>
                    <a:pt x="32" y="0"/>
                    <a:pt x="32" y="0"/>
                    <a:pt x="32" y="32"/>
                  </a:cubicBezTo>
                  <a:cubicBezTo>
                    <a:pt x="0" y="95"/>
                    <a:pt x="32" y="190"/>
                    <a:pt x="95" y="285"/>
                  </a:cubicBezTo>
                  <a:cubicBezTo>
                    <a:pt x="158" y="317"/>
                    <a:pt x="222" y="380"/>
                    <a:pt x="317" y="380"/>
                  </a:cubicBezTo>
                  <a:cubicBezTo>
                    <a:pt x="317" y="380"/>
                    <a:pt x="348" y="380"/>
                    <a:pt x="348" y="349"/>
                  </a:cubicBezTo>
                  <a:lnTo>
                    <a:pt x="380" y="349"/>
                  </a:lnTo>
                  <a:cubicBezTo>
                    <a:pt x="380" y="254"/>
                    <a:pt x="348" y="159"/>
                    <a:pt x="285" y="95"/>
                  </a:cubicBezTo>
                  <a:cubicBezTo>
                    <a:pt x="222" y="32"/>
                    <a:pt x="127" y="0"/>
                    <a:pt x="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3237975" y="2530900"/>
              <a:ext cx="4775" cy="4775"/>
            </a:xfrm>
            <a:custGeom>
              <a:avLst/>
              <a:gdLst/>
              <a:ahLst/>
              <a:cxnLst/>
              <a:rect l="l" t="t" r="r" b="b"/>
              <a:pathLst>
                <a:path w="191" h="191" extrusionOk="0">
                  <a:moveTo>
                    <a:pt x="95" y="0"/>
                  </a:moveTo>
                  <a:cubicBezTo>
                    <a:pt x="63" y="0"/>
                    <a:pt x="32" y="32"/>
                    <a:pt x="0" y="63"/>
                  </a:cubicBezTo>
                  <a:cubicBezTo>
                    <a:pt x="0" y="95"/>
                    <a:pt x="0" y="95"/>
                    <a:pt x="0" y="95"/>
                  </a:cubicBezTo>
                  <a:cubicBezTo>
                    <a:pt x="63" y="158"/>
                    <a:pt x="95" y="190"/>
                    <a:pt x="190" y="190"/>
                  </a:cubicBezTo>
                  <a:cubicBezTo>
                    <a:pt x="190" y="190"/>
                    <a:pt x="158" y="158"/>
                    <a:pt x="158" y="158"/>
                  </a:cubicBezTo>
                  <a:cubicBezTo>
                    <a:pt x="127" y="127"/>
                    <a:pt x="95" y="127"/>
                    <a:pt x="63" y="95"/>
                  </a:cubicBezTo>
                  <a:lnTo>
                    <a:pt x="127" y="95"/>
                  </a:lnTo>
                  <a:cubicBezTo>
                    <a:pt x="127" y="63"/>
                    <a:pt x="127" y="63"/>
                    <a:pt x="95" y="63"/>
                  </a:cubicBezTo>
                  <a:cubicBezTo>
                    <a:pt x="95" y="63"/>
                    <a:pt x="95" y="32"/>
                    <a:pt x="95" y="32"/>
                  </a:cubicBezTo>
                  <a:cubicBezTo>
                    <a:pt x="95" y="32"/>
                    <a:pt x="95"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3184925" y="2556225"/>
              <a:ext cx="10300" cy="9525"/>
            </a:xfrm>
            <a:custGeom>
              <a:avLst/>
              <a:gdLst/>
              <a:ahLst/>
              <a:cxnLst/>
              <a:rect l="l" t="t" r="r" b="b"/>
              <a:pathLst>
                <a:path w="412" h="381" extrusionOk="0">
                  <a:moveTo>
                    <a:pt x="317" y="32"/>
                  </a:moveTo>
                  <a:cubicBezTo>
                    <a:pt x="222" y="95"/>
                    <a:pt x="159" y="159"/>
                    <a:pt x="95" y="254"/>
                  </a:cubicBezTo>
                  <a:cubicBezTo>
                    <a:pt x="95" y="222"/>
                    <a:pt x="95" y="191"/>
                    <a:pt x="127" y="159"/>
                  </a:cubicBezTo>
                  <a:cubicBezTo>
                    <a:pt x="190" y="95"/>
                    <a:pt x="254" y="64"/>
                    <a:pt x="317" y="32"/>
                  </a:cubicBezTo>
                  <a:close/>
                  <a:moveTo>
                    <a:pt x="349" y="64"/>
                  </a:moveTo>
                  <a:cubicBezTo>
                    <a:pt x="349" y="127"/>
                    <a:pt x="317" y="191"/>
                    <a:pt x="285" y="254"/>
                  </a:cubicBezTo>
                  <a:cubicBezTo>
                    <a:pt x="222" y="286"/>
                    <a:pt x="159" y="317"/>
                    <a:pt x="95" y="349"/>
                  </a:cubicBezTo>
                  <a:cubicBezTo>
                    <a:pt x="127" y="286"/>
                    <a:pt x="159" y="254"/>
                    <a:pt x="190" y="191"/>
                  </a:cubicBezTo>
                  <a:cubicBezTo>
                    <a:pt x="254" y="159"/>
                    <a:pt x="285" y="127"/>
                    <a:pt x="317" y="95"/>
                  </a:cubicBezTo>
                  <a:cubicBezTo>
                    <a:pt x="348" y="64"/>
                    <a:pt x="349" y="64"/>
                    <a:pt x="349" y="64"/>
                  </a:cubicBezTo>
                  <a:close/>
                  <a:moveTo>
                    <a:pt x="349" y="0"/>
                  </a:moveTo>
                  <a:cubicBezTo>
                    <a:pt x="254" y="0"/>
                    <a:pt x="159" y="32"/>
                    <a:pt x="64" y="127"/>
                  </a:cubicBezTo>
                  <a:cubicBezTo>
                    <a:pt x="32" y="191"/>
                    <a:pt x="0" y="286"/>
                    <a:pt x="32" y="349"/>
                  </a:cubicBezTo>
                  <a:lnTo>
                    <a:pt x="32" y="381"/>
                  </a:lnTo>
                  <a:lnTo>
                    <a:pt x="64" y="381"/>
                  </a:lnTo>
                  <a:cubicBezTo>
                    <a:pt x="159" y="381"/>
                    <a:pt x="285" y="317"/>
                    <a:pt x="349" y="222"/>
                  </a:cubicBezTo>
                  <a:cubicBezTo>
                    <a:pt x="412" y="159"/>
                    <a:pt x="412" y="95"/>
                    <a:pt x="380" y="32"/>
                  </a:cubicBezTo>
                  <a:cubicBezTo>
                    <a:pt x="380" y="0"/>
                    <a:pt x="380" y="0"/>
                    <a:pt x="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3195200" y="2550675"/>
              <a:ext cx="7150" cy="11900"/>
            </a:xfrm>
            <a:custGeom>
              <a:avLst/>
              <a:gdLst/>
              <a:ahLst/>
              <a:cxnLst/>
              <a:rect l="l" t="t" r="r" b="b"/>
              <a:pathLst>
                <a:path w="286" h="476" extrusionOk="0">
                  <a:moveTo>
                    <a:pt x="64" y="127"/>
                  </a:moveTo>
                  <a:cubicBezTo>
                    <a:pt x="64" y="222"/>
                    <a:pt x="96" y="317"/>
                    <a:pt x="128" y="381"/>
                  </a:cubicBezTo>
                  <a:cubicBezTo>
                    <a:pt x="96" y="349"/>
                    <a:pt x="64" y="286"/>
                    <a:pt x="64" y="222"/>
                  </a:cubicBezTo>
                  <a:cubicBezTo>
                    <a:pt x="64" y="191"/>
                    <a:pt x="64" y="159"/>
                    <a:pt x="64" y="127"/>
                  </a:cubicBezTo>
                  <a:close/>
                  <a:moveTo>
                    <a:pt x="128" y="64"/>
                  </a:moveTo>
                  <a:cubicBezTo>
                    <a:pt x="159" y="96"/>
                    <a:pt x="223" y="127"/>
                    <a:pt x="223" y="191"/>
                  </a:cubicBezTo>
                  <a:cubicBezTo>
                    <a:pt x="254" y="254"/>
                    <a:pt x="223" y="349"/>
                    <a:pt x="191" y="381"/>
                  </a:cubicBezTo>
                  <a:cubicBezTo>
                    <a:pt x="191" y="381"/>
                    <a:pt x="191" y="381"/>
                    <a:pt x="191" y="349"/>
                  </a:cubicBezTo>
                  <a:cubicBezTo>
                    <a:pt x="159" y="317"/>
                    <a:pt x="159" y="286"/>
                    <a:pt x="128" y="222"/>
                  </a:cubicBezTo>
                  <a:cubicBezTo>
                    <a:pt x="128" y="191"/>
                    <a:pt x="128" y="159"/>
                    <a:pt x="128" y="127"/>
                  </a:cubicBezTo>
                  <a:cubicBezTo>
                    <a:pt x="128" y="96"/>
                    <a:pt x="128" y="64"/>
                    <a:pt x="128" y="64"/>
                  </a:cubicBezTo>
                  <a:close/>
                  <a:moveTo>
                    <a:pt x="96" y="1"/>
                  </a:moveTo>
                  <a:cubicBezTo>
                    <a:pt x="33" y="64"/>
                    <a:pt x="1" y="159"/>
                    <a:pt x="1" y="254"/>
                  </a:cubicBezTo>
                  <a:cubicBezTo>
                    <a:pt x="33" y="349"/>
                    <a:pt x="96" y="413"/>
                    <a:pt x="159" y="476"/>
                  </a:cubicBezTo>
                  <a:lnTo>
                    <a:pt x="223" y="476"/>
                  </a:lnTo>
                  <a:cubicBezTo>
                    <a:pt x="286" y="413"/>
                    <a:pt x="286" y="317"/>
                    <a:pt x="286" y="254"/>
                  </a:cubicBezTo>
                  <a:cubicBezTo>
                    <a:pt x="254" y="127"/>
                    <a:pt x="191" y="32"/>
                    <a:pt x="1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3161950" y="2500025"/>
              <a:ext cx="77625" cy="60175"/>
            </a:xfrm>
            <a:custGeom>
              <a:avLst/>
              <a:gdLst/>
              <a:ahLst/>
              <a:cxnLst/>
              <a:rect l="l" t="t" r="r" b="b"/>
              <a:pathLst>
                <a:path w="3105" h="2407" extrusionOk="0">
                  <a:moveTo>
                    <a:pt x="2313" y="285"/>
                  </a:moveTo>
                  <a:cubicBezTo>
                    <a:pt x="2376" y="285"/>
                    <a:pt x="2408" y="317"/>
                    <a:pt x="2439" y="348"/>
                  </a:cubicBezTo>
                  <a:cubicBezTo>
                    <a:pt x="2471" y="380"/>
                    <a:pt x="2503" y="443"/>
                    <a:pt x="2503" y="475"/>
                  </a:cubicBezTo>
                  <a:cubicBezTo>
                    <a:pt x="2471" y="412"/>
                    <a:pt x="2408" y="348"/>
                    <a:pt x="2313" y="285"/>
                  </a:cubicBezTo>
                  <a:close/>
                  <a:moveTo>
                    <a:pt x="2249" y="317"/>
                  </a:moveTo>
                  <a:cubicBezTo>
                    <a:pt x="2281" y="317"/>
                    <a:pt x="2281" y="317"/>
                    <a:pt x="2313" y="348"/>
                  </a:cubicBezTo>
                  <a:cubicBezTo>
                    <a:pt x="2344" y="348"/>
                    <a:pt x="2376" y="380"/>
                    <a:pt x="2408" y="412"/>
                  </a:cubicBezTo>
                  <a:cubicBezTo>
                    <a:pt x="2439" y="443"/>
                    <a:pt x="2471" y="475"/>
                    <a:pt x="2471" y="507"/>
                  </a:cubicBezTo>
                  <a:lnTo>
                    <a:pt x="2503" y="570"/>
                  </a:lnTo>
                  <a:cubicBezTo>
                    <a:pt x="2439" y="570"/>
                    <a:pt x="2344" y="507"/>
                    <a:pt x="2313" y="443"/>
                  </a:cubicBezTo>
                  <a:cubicBezTo>
                    <a:pt x="2281" y="412"/>
                    <a:pt x="2281" y="380"/>
                    <a:pt x="2249" y="317"/>
                  </a:cubicBezTo>
                  <a:close/>
                  <a:moveTo>
                    <a:pt x="2629" y="570"/>
                  </a:moveTo>
                  <a:cubicBezTo>
                    <a:pt x="2629" y="570"/>
                    <a:pt x="2629" y="602"/>
                    <a:pt x="2629" y="602"/>
                  </a:cubicBezTo>
                  <a:cubicBezTo>
                    <a:pt x="2629" y="665"/>
                    <a:pt x="2693" y="728"/>
                    <a:pt x="2724" y="760"/>
                  </a:cubicBezTo>
                  <a:lnTo>
                    <a:pt x="2756" y="760"/>
                  </a:lnTo>
                  <a:cubicBezTo>
                    <a:pt x="2693" y="792"/>
                    <a:pt x="2693" y="855"/>
                    <a:pt x="2693" y="918"/>
                  </a:cubicBezTo>
                  <a:cubicBezTo>
                    <a:pt x="2693" y="918"/>
                    <a:pt x="2661" y="918"/>
                    <a:pt x="2661" y="887"/>
                  </a:cubicBezTo>
                  <a:cubicBezTo>
                    <a:pt x="2629" y="887"/>
                    <a:pt x="2629" y="855"/>
                    <a:pt x="2629" y="855"/>
                  </a:cubicBezTo>
                  <a:cubicBezTo>
                    <a:pt x="2598" y="823"/>
                    <a:pt x="2598" y="823"/>
                    <a:pt x="2598" y="823"/>
                  </a:cubicBezTo>
                  <a:cubicBezTo>
                    <a:pt x="2566" y="792"/>
                    <a:pt x="2534" y="760"/>
                    <a:pt x="2534" y="697"/>
                  </a:cubicBezTo>
                  <a:cubicBezTo>
                    <a:pt x="2534" y="633"/>
                    <a:pt x="2598" y="602"/>
                    <a:pt x="2629" y="570"/>
                  </a:cubicBezTo>
                  <a:close/>
                  <a:moveTo>
                    <a:pt x="2471" y="697"/>
                  </a:moveTo>
                  <a:cubicBezTo>
                    <a:pt x="2471" y="697"/>
                    <a:pt x="2471" y="728"/>
                    <a:pt x="2471" y="728"/>
                  </a:cubicBezTo>
                  <a:cubicBezTo>
                    <a:pt x="2471" y="792"/>
                    <a:pt x="2503" y="823"/>
                    <a:pt x="2534" y="855"/>
                  </a:cubicBezTo>
                  <a:cubicBezTo>
                    <a:pt x="2534" y="855"/>
                    <a:pt x="2566" y="855"/>
                    <a:pt x="2566" y="887"/>
                  </a:cubicBezTo>
                  <a:cubicBezTo>
                    <a:pt x="2566" y="887"/>
                    <a:pt x="2598" y="918"/>
                    <a:pt x="2598" y="918"/>
                  </a:cubicBezTo>
                  <a:cubicBezTo>
                    <a:pt x="2629" y="950"/>
                    <a:pt x="2661" y="982"/>
                    <a:pt x="2693" y="982"/>
                  </a:cubicBezTo>
                  <a:cubicBezTo>
                    <a:pt x="2661" y="1013"/>
                    <a:pt x="2629" y="1013"/>
                    <a:pt x="2629" y="1045"/>
                  </a:cubicBezTo>
                  <a:cubicBezTo>
                    <a:pt x="2566" y="950"/>
                    <a:pt x="2503" y="887"/>
                    <a:pt x="2408" y="823"/>
                  </a:cubicBezTo>
                  <a:cubicBezTo>
                    <a:pt x="2408" y="792"/>
                    <a:pt x="2408" y="760"/>
                    <a:pt x="2439" y="728"/>
                  </a:cubicBezTo>
                  <a:cubicBezTo>
                    <a:pt x="2439" y="697"/>
                    <a:pt x="2471" y="697"/>
                    <a:pt x="2471" y="697"/>
                  </a:cubicBezTo>
                  <a:close/>
                  <a:moveTo>
                    <a:pt x="2265" y="861"/>
                  </a:moveTo>
                  <a:cubicBezTo>
                    <a:pt x="2362" y="861"/>
                    <a:pt x="2457" y="913"/>
                    <a:pt x="2503" y="982"/>
                  </a:cubicBezTo>
                  <a:cubicBezTo>
                    <a:pt x="2566" y="1077"/>
                    <a:pt x="2566" y="1140"/>
                    <a:pt x="2566" y="1235"/>
                  </a:cubicBezTo>
                  <a:lnTo>
                    <a:pt x="2503" y="1235"/>
                  </a:lnTo>
                  <a:cubicBezTo>
                    <a:pt x="2503" y="1203"/>
                    <a:pt x="2503" y="1203"/>
                    <a:pt x="2503" y="1203"/>
                  </a:cubicBezTo>
                  <a:cubicBezTo>
                    <a:pt x="2503" y="1203"/>
                    <a:pt x="2503" y="1172"/>
                    <a:pt x="2503" y="1172"/>
                  </a:cubicBezTo>
                  <a:cubicBezTo>
                    <a:pt x="2471" y="1140"/>
                    <a:pt x="2471" y="1140"/>
                    <a:pt x="2471" y="1108"/>
                  </a:cubicBezTo>
                  <a:cubicBezTo>
                    <a:pt x="2439" y="1077"/>
                    <a:pt x="2439" y="1077"/>
                    <a:pt x="2408" y="1045"/>
                  </a:cubicBezTo>
                  <a:cubicBezTo>
                    <a:pt x="2376" y="1045"/>
                    <a:pt x="2313" y="1045"/>
                    <a:pt x="2281" y="1013"/>
                  </a:cubicBezTo>
                  <a:cubicBezTo>
                    <a:pt x="2249" y="950"/>
                    <a:pt x="2186" y="918"/>
                    <a:pt x="2154" y="887"/>
                  </a:cubicBezTo>
                  <a:cubicBezTo>
                    <a:pt x="2190" y="869"/>
                    <a:pt x="2228" y="861"/>
                    <a:pt x="2265" y="861"/>
                  </a:cubicBezTo>
                  <a:close/>
                  <a:moveTo>
                    <a:pt x="508" y="1077"/>
                  </a:moveTo>
                  <a:cubicBezTo>
                    <a:pt x="571" y="1077"/>
                    <a:pt x="603" y="1108"/>
                    <a:pt x="634" y="1140"/>
                  </a:cubicBezTo>
                  <a:cubicBezTo>
                    <a:pt x="698" y="1172"/>
                    <a:pt x="729" y="1235"/>
                    <a:pt x="729" y="1298"/>
                  </a:cubicBezTo>
                  <a:cubicBezTo>
                    <a:pt x="666" y="1203"/>
                    <a:pt x="603" y="1140"/>
                    <a:pt x="508" y="1077"/>
                  </a:cubicBezTo>
                  <a:close/>
                  <a:moveTo>
                    <a:pt x="444" y="1077"/>
                  </a:moveTo>
                  <a:cubicBezTo>
                    <a:pt x="571" y="1172"/>
                    <a:pt x="634" y="1235"/>
                    <a:pt x="729" y="1330"/>
                  </a:cubicBezTo>
                  <a:cubicBezTo>
                    <a:pt x="666" y="1330"/>
                    <a:pt x="603" y="1330"/>
                    <a:pt x="539" y="1267"/>
                  </a:cubicBezTo>
                  <a:cubicBezTo>
                    <a:pt x="476" y="1235"/>
                    <a:pt x="444" y="1172"/>
                    <a:pt x="444" y="1077"/>
                  </a:cubicBezTo>
                  <a:close/>
                  <a:moveTo>
                    <a:pt x="856" y="1108"/>
                  </a:moveTo>
                  <a:cubicBezTo>
                    <a:pt x="856" y="1172"/>
                    <a:pt x="856" y="1267"/>
                    <a:pt x="919" y="1330"/>
                  </a:cubicBezTo>
                  <a:cubicBezTo>
                    <a:pt x="888" y="1298"/>
                    <a:pt x="824" y="1235"/>
                    <a:pt x="824" y="1172"/>
                  </a:cubicBezTo>
                  <a:cubicBezTo>
                    <a:pt x="824" y="1140"/>
                    <a:pt x="824" y="1108"/>
                    <a:pt x="856" y="1108"/>
                  </a:cubicBezTo>
                  <a:close/>
                  <a:moveTo>
                    <a:pt x="888" y="1013"/>
                  </a:moveTo>
                  <a:cubicBezTo>
                    <a:pt x="951" y="1077"/>
                    <a:pt x="983" y="1108"/>
                    <a:pt x="1014" y="1172"/>
                  </a:cubicBezTo>
                  <a:cubicBezTo>
                    <a:pt x="1014" y="1235"/>
                    <a:pt x="1014" y="1298"/>
                    <a:pt x="983" y="1362"/>
                  </a:cubicBezTo>
                  <a:cubicBezTo>
                    <a:pt x="983" y="1330"/>
                    <a:pt x="951" y="1330"/>
                    <a:pt x="951" y="1330"/>
                  </a:cubicBezTo>
                  <a:cubicBezTo>
                    <a:pt x="951" y="1267"/>
                    <a:pt x="919" y="1235"/>
                    <a:pt x="919" y="1203"/>
                  </a:cubicBezTo>
                  <a:cubicBezTo>
                    <a:pt x="888" y="1172"/>
                    <a:pt x="888" y="1108"/>
                    <a:pt x="888" y="1077"/>
                  </a:cubicBezTo>
                  <a:cubicBezTo>
                    <a:pt x="888" y="1077"/>
                    <a:pt x="888" y="1045"/>
                    <a:pt x="888" y="1013"/>
                  </a:cubicBezTo>
                  <a:close/>
                  <a:moveTo>
                    <a:pt x="1996" y="855"/>
                  </a:moveTo>
                  <a:cubicBezTo>
                    <a:pt x="2091" y="887"/>
                    <a:pt x="2154" y="918"/>
                    <a:pt x="2186" y="1013"/>
                  </a:cubicBezTo>
                  <a:cubicBezTo>
                    <a:pt x="2165" y="1003"/>
                    <a:pt x="2144" y="999"/>
                    <a:pt x="2124" y="999"/>
                  </a:cubicBezTo>
                  <a:cubicBezTo>
                    <a:pt x="2084" y="999"/>
                    <a:pt x="2049" y="1013"/>
                    <a:pt x="2028" y="1013"/>
                  </a:cubicBezTo>
                  <a:cubicBezTo>
                    <a:pt x="1964" y="1045"/>
                    <a:pt x="1901" y="1077"/>
                    <a:pt x="1869" y="1140"/>
                  </a:cubicBezTo>
                  <a:cubicBezTo>
                    <a:pt x="1854" y="1124"/>
                    <a:pt x="1830" y="1116"/>
                    <a:pt x="1802" y="1116"/>
                  </a:cubicBezTo>
                  <a:cubicBezTo>
                    <a:pt x="1774" y="1116"/>
                    <a:pt x="1743" y="1124"/>
                    <a:pt x="1711" y="1140"/>
                  </a:cubicBezTo>
                  <a:cubicBezTo>
                    <a:pt x="1616" y="1172"/>
                    <a:pt x="1521" y="1235"/>
                    <a:pt x="1489" y="1393"/>
                  </a:cubicBezTo>
                  <a:cubicBezTo>
                    <a:pt x="1458" y="1235"/>
                    <a:pt x="1489" y="1140"/>
                    <a:pt x="1584" y="1045"/>
                  </a:cubicBezTo>
                  <a:cubicBezTo>
                    <a:pt x="1711" y="918"/>
                    <a:pt x="1869" y="855"/>
                    <a:pt x="1996" y="855"/>
                  </a:cubicBezTo>
                  <a:close/>
                  <a:moveTo>
                    <a:pt x="2158" y="1056"/>
                  </a:moveTo>
                  <a:cubicBezTo>
                    <a:pt x="2208" y="1056"/>
                    <a:pt x="2260" y="1064"/>
                    <a:pt x="2313" y="1077"/>
                  </a:cubicBezTo>
                  <a:cubicBezTo>
                    <a:pt x="2313" y="1108"/>
                    <a:pt x="2313" y="1108"/>
                    <a:pt x="2344" y="1108"/>
                  </a:cubicBezTo>
                  <a:cubicBezTo>
                    <a:pt x="2376" y="1108"/>
                    <a:pt x="2408" y="1108"/>
                    <a:pt x="2408" y="1140"/>
                  </a:cubicBezTo>
                  <a:cubicBezTo>
                    <a:pt x="2439" y="1140"/>
                    <a:pt x="2439" y="1172"/>
                    <a:pt x="2439" y="1203"/>
                  </a:cubicBezTo>
                  <a:cubicBezTo>
                    <a:pt x="2439" y="1235"/>
                    <a:pt x="2439" y="1267"/>
                    <a:pt x="2439" y="1267"/>
                  </a:cubicBezTo>
                  <a:lnTo>
                    <a:pt x="2471" y="1330"/>
                  </a:lnTo>
                  <a:cubicBezTo>
                    <a:pt x="2503" y="1393"/>
                    <a:pt x="2503" y="1457"/>
                    <a:pt x="2471" y="1520"/>
                  </a:cubicBezTo>
                  <a:cubicBezTo>
                    <a:pt x="2471" y="1520"/>
                    <a:pt x="2439" y="1488"/>
                    <a:pt x="2408" y="1457"/>
                  </a:cubicBezTo>
                  <a:cubicBezTo>
                    <a:pt x="2408" y="1457"/>
                    <a:pt x="2408" y="1457"/>
                    <a:pt x="2376" y="1425"/>
                  </a:cubicBezTo>
                  <a:cubicBezTo>
                    <a:pt x="2344" y="1330"/>
                    <a:pt x="2281" y="1235"/>
                    <a:pt x="2123" y="1235"/>
                  </a:cubicBezTo>
                  <a:cubicBezTo>
                    <a:pt x="2110" y="1222"/>
                    <a:pt x="2080" y="1214"/>
                    <a:pt x="2043" y="1214"/>
                  </a:cubicBezTo>
                  <a:cubicBezTo>
                    <a:pt x="1992" y="1214"/>
                    <a:pt x="1925" y="1230"/>
                    <a:pt x="1869" y="1267"/>
                  </a:cubicBezTo>
                  <a:cubicBezTo>
                    <a:pt x="1869" y="1203"/>
                    <a:pt x="1901" y="1140"/>
                    <a:pt x="1964" y="1108"/>
                  </a:cubicBezTo>
                  <a:cubicBezTo>
                    <a:pt x="2020" y="1071"/>
                    <a:pt x="2087" y="1056"/>
                    <a:pt x="2158" y="1056"/>
                  </a:cubicBezTo>
                  <a:close/>
                  <a:moveTo>
                    <a:pt x="2079" y="1496"/>
                  </a:moveTo>
                  <a:cubicBezTo>
                    <a:pt x="2099" y="1496"/>
                    <a:pt x="2123" y="1504"/>
                    <a:pt x="2154" y="1520"/>
                  </a:cubicBezTo>
                  <a:cubicBezTo>
                    <a:pt x="2154" y="1520"/>
                    <a:pt x="2186" y="1552"/>
                    <a:pt x="2154" y="1583"/>
                  </a:cubicBezTo>
                  <a:cubicBezTo>
                    <a:pt x="2154" y="1583"/>
                    <a:pt x="2154" y="1615"/>
                    <a:pt x="2154" y="1615"/>
                  </a:cubicBezTo>
                  <a:lnTo>
                    <a:pt x="2091" y="1615"/>
                  </a:lnTo>
                  <a:cubicBezTo>
                    <a:pt x="2059" y="1583"/>
                    <a:pt x="2028" y="1552"/>
                    <a:pt x="2028" y="1520"/>
                  </a:cubicBezTo>
                  <a:cubicBezTo>
                    <a:pt x="2044" y="1504"/>
                    <a:pt x="2059" y="1496"/>
                    <a:pt x="2079" y="1496"/>
                  </a:cubicBezTo>
                  <a:close/>
                  <a:moveTo>
                    <a:pt x="800" y="1413"/>
                  </a:moveTo>
                  <a:cubicBezTo>
                    <a:pt x="832" y="1413"/>
                    <a:pt x="862" y="1417"/>
                    <a:pt x="888" y="1425"/>
                  </a:cubicBezTo>
                  <a:cubicBezTo>
                    <a:pt x="888" y="1425"/>
                    <a:pt x="856" y="1457"/>
                    <a:pt x="824" y="1457"/>
                  </a:cubicBezTo>
                  <a:cubicBezTo>
                    <a:pt x="793" y="1457"/>
                    <a:pt x="761" y="1457"/>
                    <a:pt x="729" y="1488"/>
                  </a:cubicBezTo>
                  <a:cubicBezTo>
                    <a:pt x="698" y="1488"/>
                    <a:pt x="698" y="1520"/>
                    <a:pt x="698" y="1552"/>
                  </a:cubicBezTo>
                  <a:cubicBezTo>
                    <a:pt x="666" y="1520"/>
                    <a:pt x="634" y="1520"/>
                    <a:pt x="603" y="1520"/>
                  </a:cubicBezTo>
                  <a:cubicBezTo>
                    <a:pt x="539" y="1520"/>
                    <a:pt x="476" y="1583"/>
                    <a:pt x="444" y="1647"/>
                  </a:cubicBezTo>
                  <a:cubicBezTo>
                    <a:pt x="444" y="1647"/>
                    <a:pt x="444" y="1678"/>
                    <a:pt x="444" y="1678"/>
                  </a:cubicBezTo>
                  <a:cubicBezTo>
                    <a:pt x="413" y="1583"/>
                    <a:pt x="476" y="1520"/>
                    <a:pt x="539" y="1488"/>
                  </a:cubicBezTo>
                  <a:cubicBezTo>
                    <a:pt x="609" y="1442"/>
                    <a:pt x="712" y="1413"/>
                    <a:pt x="800" y="1413"/>
                  </a:cubicBezTo>
                  <a:close/>
                  <a:moveTo>
                    <a:pt x="793" y="1520"/>
                  </a:moveTo>
                  <a:lnTo>
                    <a:pt x="793" y="1520"/>
                  </a:lnTo>
                  <a:cubicBezTo>
                    <a:pt x="824" y="1520"/>
                    <a:pt x="888" y="1520"/>
                    <a:pt x="888" y="1552"/>
                  </a:cubicBezTo>
                  <a:cubicBezTo>
                    <a:pt x="919" y="1552"/>
                    <a:pt x="951" y="1583"/>
                    <a:pt x="951" y="1647"/>
                  </a:cubicBezTo>
                  <a:cubicBezTo>
                    <a:pt x="951" y="1647"/>
                    <a:pt x="919" y="1678"/>
                    <a:pt x="919" y="1678"/>
                  </a:cubicBezTo>
                  <a:cubicBezTo>
                    <a:pt x="919" y="1647"/>
                    <a:pt x="888" y="1583"/>
                    <a:pt x="856" y="1552"/>
                  </a:cubicBezTo>
                  <a:cubicBezTo>
                    <a:pt x="824" y="1520"/>
                    <a:pt x="824" y="1520"/>
                    <a:pt x="793" y="1520"/>
                  </a:cubicBezTo>
                  <a:close/>
                  <a:moveTo>
                    <a:pt x="2059" y="1267"/>
                  </a:moveTo>
                  <a:cubicBezTo>
                    <a:pt x="2186" y="1267"/>
                    <a:pt x="2313" y="1298"/>
                    <a:pt x="2344" y="1457"/>
                  </a:cubicBezTo>
                  <a:cubicBezTo>
                    <a:pt x="2344" y="1552"/>
                    <a:pt x="2313" y="1647"/>
                    <a:pt x="2249" y="1678"/>
                  </a:cubicBezTo>
                  <a:cubicBezTo>
                    <a:pt x="2249" y="1647"/>
                    <a:pt x="2218" y="1647"/>
                    <a:pt x="2186" y="1647"/>
                  </a:cubicBezTo>
                  <a:cubicBezTo>
                    <a:pt x="2186" y="1647"/>
                    <a:pt x="2218" y="1615"/>
                    <a:pt x="2218" y="1615"/>
                  </a:cubicBezTo>
                  <a:cubicBezTo>
                    <a:pt x="2218" y="1552"/>
                    <a:pt x="2218" y="1520"/>
                    <a:pt x="2186" y="1488"/>
                  </a:cubicBezTo>
                  <a:cubicBezTo>
                    <a:pt x="2154" y="1457"/>
                    <a:pt x="2123" y="1457"/>
                    <a:pt x="2059" y="1457"/>
                  </a:cubicBezTo>
                  <a:cubicBezTo>
                    <a:pt x="2028" y="1457"/>
                    <a:pt x="2028" y="1457"/>
                    <a:pt x="1996" y="1488"/>
                  </a:cubicBezTo>
                  <a:cubicBezTo>
                    <a:pt x="1996" y="1488"/>
                    <a:pt x="1996" y="1457"/>
                    <a:pt x="1996" y="1457"/>
                  </a:cubicBezTo>
                  <a:cubicBezTo>
                    <a:pt x="1964" y="1425"/>
                    <a:pt x="1964" y="1425"/>
                    <a:pt x="1933" y="1425"/>
                  </a:cubicBezTo>
                  <a:cubicBezTo>
                    <a:pt x="1914" y="1416"/>
                    <a:pt x="1898" y="1412"/>
                    <a:pt x="1884" y="1412"/>
                  </a:cubicBezTo>
                  <a:cubicBezTo>
                    <a:pt x="1851" y="1412"/>
                    <a:pt x="1828" y="1434"/>
                    <a:pt x="1806" y="1457"/>
                  </a:cubicBezTo>
                  <a:cubicBezTo>
                    <a:pt x="1806" y="1457"/>
                    <a:pt x="1774" y="1488"/>
                    <a:pt x="1774" y="1488"/>
                  </a:cubicBezTo>
                  <a:cubicBezTo>
                    <a:pt x="1774" y="1457"/>
                    <a:pt x="1774" y="1425"/>
                    <a:pt x="1806" y="1393"/>
                  </a:cubicBezTo>
                  <a:cubicBezTo>
                    <a:pt x="1869" y="1298"/>
                    <a:pt x="1964" y="1267"/>
                    <a:pt x="2059" y="1267"/>
                  </a:cubicBezTo>
                  <a:close/>
                  <a:moveTo>
                    <a:pt x="1010" y="1457"/>
                  </a:moveTo>
                  <a:cubicBezTo>
                    <a:pt x="1046" y="1457"/>
                    <a:pt x="1078" y="1473"/>
                    <a:pt x="1109" y="1520"/>
                  </a:cubicBezTo>
                  <a:cubicBezTo>
                    <a:pt x="1141" y="1520"/>
                    <a:pt x="1141" y="1552"/>
                    <a:pt x="1141" y="1583"/>
                  </a:cubicBezTo>
                  <a:cubicBezTo>
                    <a:pt x="1141" y="1583"/>
                    <a:pt x="1141" y="1615"/>
                    <a:pt x="1141" y="1615"/>
                  </a:cubicBezTo>
                  <a:cubicBezTo>
                    <a:pt x="1141" y="1647"/>
                    <a:pt x="1141" y="1647"/>
                    <a:pt x="1141" y="1678"/>
                  </a:cubicBezTo>
                  <a:cubicBezTo>
                    <a:pt x="1173" y="1678"/>
                    <a:pt x="1173" y="1710"/>
                    <a:pt x="1173" y="1710"/>
                  </a:cubicBezTo>
                  <a:cubicBezTo>
                    <a:pt x="1109" y="1678"/>
                    <a:pt x="1046" y="1678"/>
                    <a:pt x="983" y="1678"/>
                  </a:cubicBezTo>
                  <a:cubicBezTo>
                    <a:pt x="983" y="1647"/>
                    <a:pt x="983" y="1647"/>
                    <a:pt x="983" y="1647"/>
                  </a:cubicBezTo>
                  <a:cubicBezTo>
                    <a:pt x="983" y="1583"/>
                    <a:pt x="951" y="1520"/>
                    <a:pt x="919" y="1488"/>
                  </a:cubicBezTo>
                  <a:lnTo>
                    <a:pt x="888" y="1488"/>
                  </a:lnTo>
                  <a:cubicBezTo>
                    <a:pt x="935" y="1473"/>
                    <a:pt x="975" y="1457"/>
                    <a:pt x="1010" y="1457"/>
                  </a:cubicBezTo>
                  <a:close/>
                  <a:moveTo>
                    <a:pt x="793" y="1552"/>
                  </a:moveTo>
                  <a:lnTo>
                    <a:pt x="793" y="1552"/>
                  </a:lnTo>
                  <a:cubicBezTo>
                    <a:pt x="793" y="1583"/>
                    <a:pt x="824" y="1584"/>
                    <a:pt x="824" y="1615"/>
                  </a:cubicBezTo>
                  <a:cubicBezTo>
                    <a:pt x="856" y="1647"/>
                    <a:pt x="856" y="1678"/>
                    <a:pt x="856" y="1678"/>
                  </a:cubicBezTo>
                  <a:cubicBezTo>
                    <a:pt x="856" y="1710"/>
                    <a:pt x="856" y="1710"/>
                    <a:pt x="856" y="1710"/>
                  </a:cubicBezTo>
                  <a:cubicBezTo>
                    <a:pt x="856" y="1742"/>
                    <a:pt x="824" y="1742"/>
                    <a:pt x="824" y="1742"/>
                  </a:cubicBezTo>
                  <a:cubicBezTo>
                    <a:pt x="793" y="1710"/>
                    <a:pt x="761" y="1710"/>
                    <a:pt x="729" y="1710"/>
                  </a:cubicBezTo>
                  <a:lnTo>
                    <a:pt x="698" y="1710"/>
                  </a:lnTo>
                  <a:cubicBezTo>
                    <a:pt x="666" y="1710"/>
                    <a:pt x="666" y="1710"/>
                    <a:pt x="666" y="1678"/>
                  </a:cubicBezTo>
                  <a:cubicBezTo>
                    <a:pt x="666" y="1678"/>
                    <a:pt x="666" y="1647"/>
                    <a:pt x="666" y="1647"/>
                  </a:cubicBezTo>
                  <a:cubicBezTo>
                    <a:pt x="666" y="1615"/>
                    <a:pt x="698" y="1583"/>
                    <a:pt x="729" y="1583"/>
                  </a:cubicBezTo>
                  <a:cubicBezTo>
                    <a:pt x="761" y="1583"/>
                    <a:pt x="761" y="1615"/>
                    <a:pt x="761" y="1615"/>
                  </a:cubicBezTo>
                  <a:cubicBezTo>
                    <a:pt x="761" y="1647"/>
                    <a:pt x="761" y="1647"/>
                    <a:pt x="729" y="1647"/>
                  </a:cubicBezTo>
                  <a:lnTo>
                    <a:pt x="729" y="1678"/>
                  </a:lnTo>
                  <a:cubicBezTo>
                    <a:pt x="761" y="1710"/>
                    <a:pt x="761" y="1710"/>
                    <a:pt x="761" y="1710"/>
                  </a:cubicBezTo>
                  <a:cubicBezTo>
                    <a:pt x="793" y="1710"/>
                    <a:pt x="793" y="1678"/>
                    <a:pt x="793" y="1647"/>
                  </a:cubicBezTo>
                  <a:cubicBezTo>
                    <a:pt x="824" y="1615"/>
                    <a:pt x="793" y="1584"/>
                    <a:pt x="793" y="1552"/>
                  </a:cubicBezTo>
                  <a:close/>
                  <a:moveTo>
                    <a:pt x="1141" y="1393"/>
                  </a:moveTo>
                  <a:cubicBezTo>
                    <a:pt x="1173" y="1393"/>
                    <a:pt x="1236" y="1393"/>
                    <a:pt x="1236" y="1457"/>
                  </a:cubicBezTo>
                  <a:lnTo>
                    <a:pt x="1268" y="1457"/>
                  </a:lnTo>
                  <a:cubicBezTo>
                    <a:pt x="1236" y="1488"/>
                    <a:pt x="1236" y="1488"/>
                    <a:pt x="1236" y="1520"/>
                  </a:cubicBezTo>
                  <a:cubicBezTo>
                    <a:pt x="1236" y="1615"/>
                    <a:pt x="1268" y="1678"/>
                    <a:pt x="1299" y="1742"/>
                  </a:cubicBezTo>
                  <a:lnTo>
                    <a:pt x="1236" y="1742"/>
                  </a:lnTo>
                  <a:cubicBezTo>
                    <a:pt x="1236" y="1710"/>
                    <a:pt x="1236" y="1678"/>
                    <a:pt x="1204" y="1647"/>
                  </a:cubicBezTo>
                  <a:cubicBezTo>
                    <a:pt x="1204" y="1615"/>
                    <a:pt x="1204" y="1615"/>
                    <a:pt x="1204" y="1583"/>
                  </a:cubicBezTo>
                  <a:cubicBezTo>
                    <a:pt x="1204" y="1520"/>
                    <a:pt x="1173" y="1488"/>
                    <a:pt x="1141" y="1425"/>
                  </a:cubicBezTo>
                  <a:lnTo>
                    <a:pt x="1078" y="1425"/>
                  </a:lnTo>
                  <a:cubicBezTo>
                    <a:pt x="1109" y="1425"/>
                    <a:pt x="1141" y="1393"/>
                    <a:pt x="1141" y="1393"/>
                  </a:cubicBezTo>
                  <a:close/>
                  <a:moveTo>
                    <a:pt x="634" y="1583"/>
                  </a:moveTo>
                  <a:cubicBezTo>
                    <a:pt x="603" y="1583"/>
                    <a:pt x="571" y="1615"/>
                    <a:pt x="571" y="1647"/>
                  </a:cubicBezTo>
                  <a:cubicBezTo>
                    <a:pt x="539" y="1647"/>
                    <a:pt x="539" y="1710"/>
                    <a:pt x="571" y="1742"/>
                  </a:cubicBezTo>
                  <a:cubicBezTo>
                    <a:pt x="571" y="1742"/>
                    <a:pt x="571" y="1773"/>
                    <a:pt x="571" y="1773"/>
                  </a:cubicBezTo>
                  <a:cubicBezTo>
                    <a:pt x="539" y="1773"/>
                    <a:pt x="508" y="1742"/>
                    <a:pt x="508" y="1710"/>
                  </a:cubicBezTo>
                  <a:cubicBezTo>
                    <a:pt x="508" y="1647"/>
                    <a:pt x="539" y="1615"/>
                    <a:pt x="603" y="1583"/>
                  </a:cubicBezTo>
                  <a:close/>
                  <a:moveTo>
                    <a:pt x="603" y="1678"/>
                  </a:moveTo>
                  <a:cubicBezTo>
                    <a:pt x="603" y="1710"/>
                    <a:pt x="634" y="1710"/>
                    <a:pt x="634" y="1742"/>
                  </a:cubicBezTo>
                  <a:cubicBezTo>
                    <a:pt x="666" y="1742"/>
                    <a:pt x="698" y="1773"/>
                    <a:pt x="729" y="1773"/>
                  </a:cubicBezTo>
                  <a:cubicBezTo>
                    <a:pt x="761" y="1773"/>
                    <a:pt x="761" y="1773"/>
                    <a:pt x="793" y="1805"/>
                  </a:cubicBezTo>
                  <a:cubicBezTo>
                    <a:pt x="793" y="1805"/>
                    <a:pt x="761" y="1837"/>
                    <a:pt x="761" y="1837"/>
                  </a:cubicBezTo>
                  <a:cubicBezTo>
                    <a:pt x="729" y="1805"/>
                    <a:pt x="698" y="1805"/>
                    <a:pt x="634" y="1805"/>
                  </a:cubicBezTo>
                  <a:cubicBezTo>
                    <a:pt x="603" y="1773"/>
                    <a:pt x="603" y="1742"/>
                    <a:pt x="603" y="1710"/>
                  </a:cubicBezTo>
                  <a:cubicBezTo>
                    <a:pt x="603" y="1710"/>
                    <a:pt x="603" y="1678"/>
                    <a:pt x="603" y="1678"/>
                  </a:cubicBezTo>
                  <a:close/>
                  <a:moveTo>
                    <a:pt x="1426" y="1330"/>
                  </a:moveTo>
                  <a:cubicBezTo>
                    <a:pt x="1426" y="1362"/>
                    <a:pt x="1426" y="1425"/>
                    <a:pt x="1458" y="1457"/>
                  </a:cubicBezTo>
                  <a:cubicBezTo>
                    <a:pt x="1426" y="1552"/>
                    <a:pt x="1426" y="1615"/>
                    <a:pt x="1458" y="1710"/>
                  </a:cubicBezTo>
                  <a:cubicBezTo>
                    <a:pt x="1458" y="1742"/>
                    <a:pt x="1458" y="1773"/>
                    <a:pt x="1458" y="1805"/>
                  </a:cubicBezTo>
                  <a:cubicBezTo>
                    <a:pt x="1458" y="1805"/>
                    <a:pt x="1458" y="1837"/>
                    <a:pt x="1458" y="1868"/>
                  </a:cubicBezTo>
                  <a:cubicBezTo>
                    <a:pt x="1458" y="1837"/>
                    <a:pt x="1426" y="1837"/>
                    <a:pt x="1426" y="1805"/>
                  </a:cubicBezTo>
                  <a:cubicBezTo>
                    <a:pt x="1363" y="1742"/>
                    <a:pt x="1299" y="1678"/>
                    <a:pt x="1299" y="1583"/>
                  </a:cubicBezTo>
                  <a:cubicBezTo>
                    <a:pt x="1299" y="1488"/>
                    <a:pt x="1331" y="1393"/>
                    <a:pt x="1426" y="1330"/>
                  </a:cubicBezTo>
                  <a:close/>
                  <a:moveTo>
                    <a:pt x="1838" y="1172"/>
                  </a:moveTo>
                  <a:cubicBezTo>
                    <a:pt x="1806" y="1203"/>
                    <a:pt x="1806" y="1267"/>
                    <a:pt x="1806" y="1298"/>
                  </a:cubicBezTo>
                  <a:lnTo>
                    <a:pt x="1774" y="1298"/>
                  </a:lnTo>
                  <a:cubicBezTo>
                    <a:pt x="1711" y="1393"/>
                    <a:pt x="1711" y="1488"/>
                    <a:pt x="1774" y="1552"/>
                  </a:cubicBezTo>
                  <a:cubicBezTo>
                    <a:pt x="1743" y="1615"/>
                    <a:pt x="1774" y="1678"/>
                    <a:pt x="1774" y="1710"/>
                  </a:cubicBezTo>
                  <a:cubicBezTo>
                    <a:pt x="1774" y="1742"/>
                    <a:pt x="1806" y="1773"/>
                    <a:pt x="1806" y="1773"/>
                  </a:cubicBezTo>
                  <a:cubicBezTo>
                    <a:pt x="1806" y="1805"/>
                    <a:pt x="1806" y="1837"/>
                    <a:pt x="1806" y="1868"/>
                  </a:cubicBezTo>
                  <a:cubicBezTo>
                    <a:pt x="1711" y="1837"/>
                    <a:pt x="1616" y="1773"/>
                    <a:pt x="1553" y="1710"/>
                  </a:cubicBezTo>
                  <a:cubicBezTo>
                    <a:pt x="1489" y="1647"/>
                    <a:pt x="1521" y="1583"/>
                    <a:pt x="1521" y="1520"/>
                  </a:cubicBezTo>
                  <a:lnTo>
                    <a:pt x="1553" y="1457"/>
                  </a:lnTo>
                  <a:cubicBezTo>
                    <a:pt x="1553" y="1457"/>
                    <a:pt x="1553" y="1457"/>
                    <a:pt x="1553" y="1425"/>
                  </a:cubicBezTo>
                  <a:cubicBezTo>
                    <a:pt x="1553" y="1362"/>
                    <a:pt x="1584" y="1267"/>
                    <a:pt x="1679" y="1235"/>
                  </a:cubicBezTo>
                  <a:cubicBezTo>
                    <a:pt x="1711" y="1203"/>
                    <a:pt x="1774" y="1172"/>
                    <a:pt x="1838" y="1172"/>
                  </a:cubicBezTo>
                  <a:close/>
                  <a:moveTo>
                    <a:pt x="1901" y="1488"/>
                  </a:moveTo>
                  <a:cubicBezTo>
                    <a:pt x="1933" y="1488"/>
                    <a:pt x="1933" y="1520"/>
                    <a:pt x="1964" y="1520"/>
                  </a:cubicBezTo>
                  <a:cubicBezTo>
                    <a:pt x="1964" y="1552"/>
                    <a:pt x="1964" y="1552"/>
                    <a:pt x="1964" y="1552"/>
                  </a:cubicBezTo>
                  <a:cubicBezTo>
                    <a:pt x="1996" y="1615"/>
                    <a:pt x="2028" y="1647"/>
                    <a:pt x="2091" y="1678"/>
                  </a:cubicBezTo>
                  <a:cubicBezTo>
                    <a:pt x="2154" y="1678"/>
                    <a:pt x="2218" y="1710"/>
                    <a:pt x="2218" y="1742"/>
                  </a:cubicBezTo>
                  <a:cubicBezTo>
                    <a:pt x="2218" y="1773"/>
                    <a:pt x="2218" y="1773"/>
                    <a:pt x="2218" y="1805"/>
                  </a:cubicBezTo>
                  <a:cubicBezTo>
                    <a:pt x="2186" y="1837"/>
                    <a:pt x="2091" y="1868"/>
                    <a:pt x="2059" y="1868"/>
                  </a:cubicBezTo>
                  <a:cubicBezTo>
                    <a:pt x="1964" y="1868"/>
                    <a:pt x="1869" y="1805"/>
                    <a:pt x="1838" y="1710"/>
                  </a:cubicBezTo>
                  <a:cubicBezTo>
                    <a:pt x="1806" y="1678"/>
                    <a:pt x="1806" y="1615"/>
                    <a:pt x="1806" y="1552"/>
                  </a:cubicBezTo>
                  <a:cubicBezTo>
                    <a:pt x="1838" y="1520"/>
                    <a:pt x="1838" y="1488"/>
                    <a:pt x="1869" y="1488"/>
                  </a:cubicBezTo>
                  <a:close/>
                  <a:moveTo>
                    <a:pt x="1014" y="1742"/>
                  </a:moveTo>
                  <a:cubicBezTo>
                    <a:pt x="1014" y="1742"/>
                    <a:pt x="983" y="1742"/>
                    <a:pt x="983" y="1773"/>
                  </a:cubicBezTo>
                  <a:cubicBezTo>
                    <a:pt x="951" y="1805"/>
                    <a:pt x="888" y="1837"/>
                    <a:pt x="856" y="1868"/>
                  </a:cubicBezTo>
                  <a:lnTo>
                    <a:pt x="824" y="1868"/>
                  </a:lnTo>
                  <a:cubicBezTo>
                    <a:pt x="824" y="1900"/>
                    <a:pt x="793" y="1900"/>
                    <a:pt x="761" y="1900"/>
                  </a:cubicBezTo>
                  <a:cubicBezTo>
                    <a:pt x="793" y="1868"/>
                    <a:pt x="793" y="1837"/>
                    <a:pt x="824" y="1805"/>
                  </a:cubicBezTo>
                  <a:cubicBezTo>
                    <a:pt x="888" y="1773"/>
                    <a:pt x="951" y="1742"/>
                    <a:pt x="1014" y="1742"/>
                  </a:cubicBezTo>
                  <a:close/>
                  <a:moveTo>
                    <a:pt x="413" y="1773"/>
                  </a:moveTo>
                  <a:cubicBezTo>
                    <a:pt x="413" y="1805"/>
                    <a:pt x="413" y="1868"/>
                    <a:pt x="476" y="1900"/>
                  </a:cubicBezTo>
                  <a:cubicBezTo>
                    <a:pt x="476" y="1932"/>
                    <a:pt x="508" y="1932"/>
                    <a:pt x="539" y="1932"/>
                  </a:cubicBezTo>
                  <a:cubicBezTo>
                    <a:pt x="571" y="1963"/>
                    <a:pt x="603" y="1963"/>
                    <a:pt x="634" y="1995"/>
                  </a:cubicBezTo>
                  <a:cubicBezTo>
                    <a:pt x="603" y="1963"/>
                    <a:pt x="571" y="1963"/>
                    <a:pt x="539" y="1963"/>
                  </a:cubicBezTo>
                  <a:lnTo>
                    <a:pt x="444" y="1963"/>
                  </a:lnTo>
                  <a:cubicBezTo>
                    <a:pt x="381" y="1932"/>
                    <a:pt x="349" y="1900"/>
                    <a:pt x="349" y="1837"/>
                  </a:cubicBezTo>
                  <a:cubicBezTo>
                    <a:pt x="381" y="1805"/>
                    <a:pt x="381" y="1773"/>
                    <a:pt x="413" y="1773"/>
                  </a:cubicBezTo>
                  <a:close/>
                  <a:moveTo>
                    <a:pt x="508" y="1805"/>
                  </a:moveTo>
                  <a:cubicBezTo>
                    <a:pt x="508" y="1837"/>
                    <a:pt x="539" y="1837"/>
                    <a:pt x="603" y="1837"/>
                  </a:cubicBezTo>
                  <a:lnTo>
                    <a:pt x="634" y="1837"/>
                  </a:lnTo>
                  <a:cubicBezTo>
                    <a:pt x="666" y="1837"/>
                    <a:pt x="698" y="1868"/>
                    <a:pt x="729" y="1868"/>
                  </a:cubicBezTo>
                  <a:cubicBezTo>
                    <a:pt x="729" y="1900"/>
                    <a:pt x="698" y="1932"/>
                    <a:pt x="698" y="1995"/>
                  </a:cubicBezTo>
                  <a:lnTo>
                    <a:pt x="666" y="1995"/>
                  </a:lnTo>
                  <a:cubicBezTo>
                    <a:pt x="666" y="1963"/>
                    <a:pt x="634" y="1932"/>
                    <a:pt x="603" y="1900"/>
                  </a:cubicBezTo>
                  <a:lnTo>
                    <a:pt x="571" y="1900"/>
                  </a:lnTo>
                  <a:cubicBezTo>
                    <a:pt x="571" y="1868"/>
                    <a:pt x="539" y="1868"/>
                    <a:pt x="508" y="1837"/>
                  </a:cubicBezTo>
                  <a:cubicBezTo>
                    <a:pt x="508" y="1837"/>
                    <a:pt x="508" y="1805"/>
                    <a:pt x="508" y="1805"/>
                  </a:cubicBezTo>
                  <a:close/>
                  <a:moveTo>
                    <a:pt x="2534" y="1267"/>
                  </a:moveTo>
                  <a:cubicBezTo>
                    <a:pt x="2566" y="1298"/>
                    <a:pt x="2629" y="1330"/>
                    <a:pt x="2661" y="1362"/>
                  </a:cubicBezTo>
                  <a:cubicBezTo>
                    <a:pt x="2724" y="1457"/>
                    <a:pt x="2724" y="1583"/>
                    <a:pt x="2693" y="1710"/>
                  </a:cubicBezTo>
                  <a:cubicBezTo>
                    <a:pt x="2661" y="1837"/>
                    <a:pt x="2598" y="1963"/>
                    <a:pt x="2503" y="1995"/>
                  </a:cubicBezTo>
                  <a:cubicBezTo>
                    <a:pt x="2487" y="2011"/>
                    <a:pt x="2463" y="2019"/>
                    <a:pt x="2435" y="2019"/>
                  </a:cubicBezTo>
                  <a:cubicBezTo>
                    <a:pt x="2408" y="2019"/>
                    <a:pt x="2376" y="2011"/>
                    <a:pt x="2344" y="1995"/>
                  </a:cubicBezTo>
                  <a:cubicBezTo>
                    <a:pt x="2376" y="1995"/>
                    <a:pt x="2439" y="1995"/>
                    <a:pt x="2471" y="1963"/>
                  </a:cubicBezTo>
                  <a:cubicBezTo>
                    <a:pt x="2503" y="1900"/>
                    <a:pt x="2534" y="1805"/>
                    <a:pt x="2534" y="1742"/>
                  </a:cubicBezTo>
                  <a:cubicBezTo>
                    <a:pt x="2534" y="1678"/>
                    <a:pt x="2534" y="1647"/>
                    <a:pt x="2503" y="1583"/>
                  </a:cubicBezTo>
                  <a:cubicBezTo>
                    <a:pt x="2598" y="1520"/>
                    <a:pt x="2566" y="1362"/>
                    <a:pt x="2534" y="1330"/>
                  </a:cubicBezTo>
                  <a:cubicBezTo>
                    <a:pt x="2534" y="1298"/>
                    <a:pt x="2534" y="1298"/>
                    <a:pt x="2534" y="1267"/>
                  </a:cubicBezTo>
                  <a:close/>
                  <a:moveTo>
                    <a:pt x="2408" y="1520"/>
                  </a:moveTo>
                  <a:cubicBezTo>
                    <a:pt x="2471" y="1583"/>
                    <a:pt x="2503" y="1678"/>
                    <a:pt x="2471" y="1773"/>
                  </a:cubicBezTo>
                  <a:cubicBezTo>
                    <a:pt x="2439" y="1900"/>
                    <a:pt x="2376" y="1932"/>
                    <a:pt x="2249" y="1963"/>
                  </a:cubicBezTo>
                  <a:lnTo>
                    <a:pt x="2186" y="1995"/>
                  </a:lnTo>
                  <a:cubicBezTo>
                    <a:pt x="2164" y="2018"/>
                    <a:pt x="2125" y="2040"/>
                    <a:pt x="2083" y="2040"/>
                  </a:cubicBezTo>
                  <a:cubicBezTo>
                    <a:pt x="2065" y="2040"/>
                    <a:pt x="2046" y="2036"/>
                    <a:pt x="2028" y="2027"/>
                  </a:cubicBezTo>
                  <a:cubicBezTo>
                    <a:pt x="1933" y="2027"/>
                    <a:pt x="1869" y="1932"/>
                    <a:pt x="1869" y="1837"/>
                  </a:cubicBezTo>
                  <a:lnTo>
                    <a:pt x="1869" y="1837"/>
                  </a:lnTo>
                  <a:cubicBezTo>
                    <a:pt x="1901" y="1900"/>
                    <a:pt x="1964" y="1932"/>
                    <a:pt x="2028" y="1932"/>
                  </a:cubicBezTo>
                  <a:lnTo>
                    <a:pt x="2059" y="1932"/>
                  </a:lnTo>
                  <a:cubicBezTo>
                    <a:pt x="2059" y="1932"/>
                    <a:pt x="2059" y="1932"/>
                    <a:pt x="2059" y="1900"/>
                  </a:cubicBezTo>
                  <a:cubicBezTo>
                    <a:pt x="2123" y="1900"/>
                    <a:pt x="2218" y="1900"/>
                    <a:pt x="2249" y="1837"/>
                  </a:cubicBezTo>
                  <a:cubicBezTo>
                    <a:pt x="2281" y="1805"/>
                    <a:pt x="2281" y="1773"/>
                    <a:pt x="2281" y="1742"/>
                  </a:cubicBezTo>
                  <a:cubicBezTo>
                    <a:pt x="2344" y="1710"/>
                    <a:pt x="2408" y="1615"/>
                    <a:pt x="2408" y="1520"/>
                  </a:cubicBezTo>
                  <a:close/>
                  <a:moveTo>
                    <a:pt x="1093" y="1760"/>
                  </a:moveTo>
                  <a:cubicBezTo>
                    <a:pt x="1107" y="1760"/>
                    <a:pt x="1122" y="1764"/>
                    <a:pt x="1141" y="1773"/>
                  </a:cubicBezTo>
                  <a:lnTo>
                    <a:pt x="1109" y="1805"/>
                  </a:lnTo>
                  <a:cubicBezTo>
                    <a:pt x="1078" y="1837"/>
                    <a:pt x="1046" y="1900"/>
                    <a:pt x="1014" y="1932"/>
                  </a:cubicBezTo>
                  <a:lnTo>
                    <a:pt x="1014" y="1995"/>
                  </a:lnTo>
                  <a:cubicBezTo>
                    <a:pt x="983" y="1995"/>
                    <a:pt x="983" y="2027"/>
                    <a:pt x="983" y="2027"/>
                  </a:cubicBezTo>
                  <a:cubicBezTo>
                    <a:pt x="972" y="2037"/>
                    <a:pt x="958" y="2041"/>
                    <a:pt x="942" y="2041"/>
                  </a:cubicBezTo>
                  <a:cubicBezTo>
                    <a:pt x="909" y="2041"/>
                    <a:pt x="866" y="2027"/>
                    <a:pt x="824" y="2027"/>
                  </a:cubicBezTo>
                  <a:cubicBezTo>
                    <a:pt x="793" y="1995"/>
                    <a:pt x="793" y="1995"/>
                    <a:pt x="761" y="1995"/>
                  </a:cubicBezTo>
                  <a:cubicBezTo>
                    <a:pt x="793" y="1963"/>
                    <a:pt x="824" y="1932"/>
                    <a:pt x="856" y="1932"/>
                  </a:cubicBezTo>
                  <a:cubicBezTo>
                    <a:pt x="888" y="1900"/>
                    <a:pt x="919" y="1900"/>
                    <a:pt x="951" y="1868"/>
                  </a:cubicBezTo>
                  <a:cubicBezTo>
                    <a:pt x="951" y="1868"/>
                    <a:pt x="983" y="1837"/>
                    <a:pt x="1014" y="1805"/>
                  </a:cubicBezTo>
                  <a:cubicBezTo>
                    <a:pt x="1037" y="1783"/>
                    <a:pt x="1059" y="1760"/>
                    <a:pt x="1093" y="1760"/>
                  </a:cubicBezTo>
                  <a:close/>
                  <a:moveTo>
                    <a:pt x="318" y="1900"/>
                  </a:moveTo>
                  <a:cubicBezTo>
                    <a:pt x="349" y="1963"/>
                    <a:pt x="381" y="1995"/>
                    <a:pt x="444" y="2027"/>
                  </a:cubicBezTo>
                  <a:lnTo>
                    <a:pt x="476" y="2027"/>
                  </a:lnTo>
                  <a:cubicBezTo>
                    <a:pt x="444" y="2027"/>
                    <a:pt x="413" y="2058"/>
                    <a:pt x="413" y="2090"/>
                  </a:cubicBezTo>
                  <a:cubicBezTo>
                    <a:pt x="413" y="2090"/>
                    <a:pt x="381" y="2058"/>
                    <a:pt x="381" y="2058"/>
                  </a:cubicBezTo>
                  <a:lnTo>
                    <a:pt x="349" y="2058"/>
                  </a:lnTo>
                  <a:cubicBezTo>
                    <a:pt x="318" y="2027"/>
                    <a:pt x="286" y="1995"/>
                    <a:pt x="286" y="1932"/>
                  </a:cubicBezTo>
                  <a:cubicBezTo>
                    <a:pt x="318" y="1932"/>
                    <a:pt x="318" y="1932"/>
                    <a:pt x="318" y="1900"/>
                  </a:cubicBezTo>
                  <a:close/>
                  <a:moveTo>
                    <a:pt x="698" y="2027"/>
                  </a:moveTo>
                  <a:cubicBezTo>
                    <a:pt x="729" y="2027"/>
                    <a:pt x="793" y="2058"/>
                    <a:pt x="856" y="2058"/>
                  </a:cubicBezTo>
                  <a:lnTo>
                    <a:pt x="824" y="2058"/>
                  </a:lnTo>
                  <a:cubicBezTo>
                    <a:pt x="779" y="2081"/>
                    <a:pt x="751" y="2103"/>
                    <a:pt x="726" y="2103"/>
                  </a:cubicBezTo>
                  <a:cubicBezTo>
                    <a:pt x="716" y="2103"/>
                    <a:pt x="707" y="2099"/>
                    <a:pt x="698" y="2090"/>
                  </a:cubicBezTo>
                  <a:cubicBezTo>
                    <a:pt x="666" y="2090"/>
                    <a:pt x="634" y="2090"/>
                    <a:pt x="634" y="2058"/>
                  </a:cubicBezTo>
                  <a:lnTo>
                    <a:pt x="603" y="2058"/>
                  </a:lnTo>
                  <a:cubicBezTo>
                    <a:pt x="634" y="2058"/>
                    <a:pt x="666" y="2058"/>
                    <a:pt x="698" y="2027"/>
                  </a:cubicBezTo>
                  <a:close/>
                  <a:moveTo>
                    <a:pt x="1521" y="1773"/>
                  </a:moveTo>
                  <a:cubicBezTo>
                    <a:pt x="1584" y="1837"/>
                    <a:pt x="1679" y="1900"/>
                    <a:pt x="1806" y="1900"/>
                  </a:cubicBezTo>
                  <a:cubicBezTo>
                    <a:pt x="1806" y="1963"/>
                    <a:pt x="1838" y="1995"/>
                    <a:pt x="1901" y="2027"/>
                  </a:cubicBezTo>
                  <a:cubicBezTo>
                    <a:pt x="1933" y="2058"/>
                    <a:pt x="1996" y="2090"/>
                    <a:pt x="2028" y="2090"/>
                  </a:cubicBezTo>
                  <a:cubicBezTo>
                    <a:pt x="2091" y="2090"/>
                    <a:pt x="2123" y="2058"/>
                    <a:pt x="2186" y="2058"/>
                  </a:cubicBezTo>
                  <a:cubicBezTo>
                    <a:pt x="2107" y="2157"/>
                    <a:pt x="2015" y="2207"/>
                    <a:pt x="1911" y="2207"/>
                  </a:cubicBezTo>
                  <a:cubicBezTo>
                    <a:pt x="1849" y="2207"/>
                    <a:pt x="1782" y="2189"/>
                    <a:pt x="1711" y="2153"/>
                  </a:cubicBezTo>
                  <a:cubicBezTo>
                    <a:pt x="1648" y="2122"/>
                    <a:pt x="1553" y="2058"/>
                    <a:pt x="1521" y="1932"/>
                  </a:cubicBezTo>
                  <a:cubicBezTo>
                    <a:pt x="1521" y="1900"/>
                    <a:pt x="1521" y="1868"/>
                    <a:pt x="1521" y="1837"/>
                  </a:cubicBezTo>
                  <a:lnTo>
                    <a:pt x="1521" y="1773"/>
                  </a:lnTo>
                  <a:close/>
                  <a:moveTo>
                    <a:pt x="349" y="2153"/>
                  </a:moveTo>
                  <a:cubicBezTo>
                    <a:pt x="254" y="2185"/>
                    <a:pt x="191" y="2217"/>
                    <a:pt x="128" y="2248"/>
                  </a:cubicBezTo>
                  <a:cubicBezTo>
                    <a:pt x="128" y="2217"/>
                    <a:pt x="159" y="2217"/>
                    <a:pt x="191" y="2185"/>
                  </a:cubicBezTo>
                  <a:cubicBezTo>
                    <a:pt x="254" y="2153"/>
                    <a:pt x="286" y="2153"/>
                    <a:pt x="349" y="2153"/>
                  </a:cubicBezTo>
                  <a:close/>
                  <a:moveTo>
                    <a:pt x="1299" y="1773"/>
                  </a:moveTo>
                  <a:cubicBezTo>
                    <a:pt x="1299" y="1773"/>
                    <a:pt x="1331" y="1773"/>
                    <a:pt x="1331" y="1805"/>
                  </a:cubicBezTo>
                  <a:cubicBezTo>
                    <a:pt x="1331" y="1900"/>
                    <a:pt x="1268" y="2027"/>
                    <a:pt x="1173" y="2122"/>
                  </a:cubicBezTo>
                  <a:cubicBezTo>
                    <a:pt x="1109" y="2185"/>
                    <a:pt x="1046" y="2248"/>
                    <a:pt x="951" y="2248"/>
                  </a:cubicBezTo>
                  <a:lnTo>
                    <a:pt x="888" y="2248"/>
                  </a:lnTo>
                  <a:lnTo>
                    <a:pt x="919" y="2217"/>
                  </a:lnTo>
                  <a:cubicBezTo>
                    <a:pt x="951" y="2153"/>
                    <a:pt x="983" y="2122"/>
                    <a:pt x="1046" y="2058"/>
                  </a:cubicBezTo>
                  <a:cubicBezTo>
                    <a:pt x="1046" y="2027"/>
                    <a:pt x="1046" y="1995"/>
                    <a:pt x="1078" y="1995"/>
                  </a:cubicBezTo>
                  <a:cubicBezTo>
                    <a:pt x="1078" y="1932"/>
                    <a:pt x="1109" y="1900"/>
                    <a:pt x="1141" y="1868"/>
                  </a:cubicBezTo>
                  <a:cubicBezTo>
                    <a:pt x="1173" y="1837"/>
                    <a:pt x="1236" y="1773"/>
                    <a:pt x="1299" y="1773"/>
                  </a:cubicBezTo>
                  <a:close/>
                  <a:moveTo>
                    <a:pt x="2249" y="2058"/>
                  </a:moveTo>
                  <a:cubicBezTo>
                    <a:pt x="2313" y="2090"/>
                    <a:pt x="2376" y="2090"/>
                    <a:pt x="2408" y="2090"/>
                  </a:cubicBezTo>
                  <a:cubicBezTo>
                    <a:pt x="2408" y="2153"/>
                    <a:pt x="2344" y="2217"/>
                    <a:pt x="2281" y="2248"/>
                  </a:cubicBezTo>
                  <a:cubicBezTo>
                    <a:pt x="2249" y="2264"/>
                    <a:pt x="2202" y="2272"/>
                    <a:pt x="2154" y="2272"/>
                  </a:cubicBezTo>
                  <a:cubicBezTo>
                    <a:pt x="2107" y="2272"/>
                    <a:pt x="2059" y="2264"/>
                    <a:pt x="2028" y="2248"/>
                  </a:cubicBezTo>
                  <a:cubicBezTo>
                    <a:pt x="2123" y="2217"/>
                    <a:pt x="2218" y="2153"/>
                    <a:pt x="2249" y="2058"/>
                  </a:cubicBezTo>
                  <a:close/>
                  <a:moveTo>
                    <a:pt x="951" y="2090"/>
                  </a:moveTo>
                  <a:cubicBezTo>
                    <a:pt x="919" y="2153"/>
                    <a:pt x="888" y="2185"/>
                    <a:pt x="856" y="2217"/>
                  </a:cubicBezTo>
                  <a:cubicBezTo>
                    <a:pt x="824" y="2248"/>
                    <a:pt x="824" y="2248"/>
                    <a:pt x="824" y="2280"/>
                  </a:cubicBezTo>
                  <a:cubicBezTo>
                    <a:pt x="782" y="2280"/>
                    <a:pt x="740" y="2294"/>
                    <a:pt x="698" y="2294"/>
                  </a:cubicBezTo>
                  <a:cubicBezTo>
                    <a:pt x="676" y="2294"/>
                    <a:pt x="655" y="2291"/>
                    <a:pt x="634" y="2280"/>
                  </a:cubicBezTo>
                  <a:cubicBezTo>
                    <a:pt x="571" y="2248"/>
                    <a:pt x="508" y="2217"/>
                    <a:pt x="508" y="2153"/>
                  </a:cubicBezTo>
                  <a:cubicBezTo>
                    <a:pt x="476" y="2122"/>
                    <a:pt x="476" y="2122"/>
                    <a:pt x="508" y="2090"/>
                  </a:cubicBezTo>
                  <a:cubicBezTo>
                    <a:pt x="539" y="2090"/>
                    <a:pt x="571" y="2090"/>
                    <a:pt x="634" y="2122"/>
                  </a:cubicBezTo>
                  <a:cubicBezTo>
                    <a:pt x="666" y="2153"/>
                    <a:pt x="698" y="2153"/>
                    <a:pt x="729" y="2153"/>
                  </a:cubicBezTo>
                  <a:cubicBezTo>
                    <a:pt x="761" y="2153"/>
                    <a:pt x="793" y="2153"/>
                    <a:pt x="856" y="2122"/>
                  </a:cubicBezTo>
                  <a:cubicBezTo>
                    <a:pt x="888" y="2122"/>
                    <a:pt x="888" y="2090"/>
                    <a:pt x="951" y="2090"/>
                  </a:cubicBezTo>
                  <a:close/>
                  <a:moveTo>
                    <a:pt x="2439" y="0"/>
                  </a:moveTo>
                  <a:cubicBezTo>
                    <a:pt x="2439" y="32"/>
                    <a:pt x="2439" y="63"/>
                    <a:pt x="2439" y="127"/>
                  </a:cubicBezTo>
                  <a:cubicBezTo>
                    <a:pt x="2439" y="222"/>
                    <a:pt x="2503" y="317"/>
                    <a:pt x="2566" y="380"/>
                  </a:cubicBezTo>
                  <a:cubicBezTo>
                    <a:pt x="2566" y="380"/>
                    <a:pt x="2566" y="412"/>
                    <a:pt x="2534" y="412"/>
                  </a:cubicBezTo>
                  <a:cubicBezTo>
                    <a:pt x="2534" y="380"/>
                    <a:pt x="2503" y="348"/>
                    <a:pt x="2503" y="317"/>
                  </a:cubicBezTo>
                  <a:cubicBezTo>
                    <a:pt x="2408" y="253"/>
                    <a:pt x="2313" y="222"/>
                    <a:pt x="2218" y="222"/>
                  </a:cubicBezTo>
                  <a:cubicBezTo>
                    <a:pt x="2218" y="222"/>
                    <a:pt x="2218" y="253"/>
                    <a:pt x="2218" y="253"/>
                  </a:cubicBezTo>
                  <a:cubicBezTo>
                    <a:pt x="2186" y="348"/>
                    <a:pt x="2218" y="443"/>
                    <a:pt x="2281" y="507"/>
                  </a:cubicBezTo>
                  <a:cubicBezTo>
                    <a:pt x="2344" y="570"/>
                    <a:pt x="2408" y="602"/>
                    <a:pt x="2503" y="602"/>
                  </a:cubicBezTo>
                  <a:cubicBezTo>
                    <a:pt x="2503" y="602"/>
                    <a:pt x="2503" y="602"/>
                    <a:pt x="2503" y="633"/>
                  </a:cubicBezTo>
                  <a:cubicBezTo>
                    <a:pt x="2439" y="633"/>
                    <a:pt x="2408" y="665"/>
                    <a:pt x="2376" y="697"/>
                  </a:cubicBezTo>
                  <a:cubicBezTo>
                    <a:pt x="2344" y="728"/>
                    <a:pt x="2344" y="760"/>
                    <a:pt x="2344" y="792"/>
                  </a:cubicBezTo>
                  <a:cubicBezTo>
                    <a:pt x="2305" y="779"/>
                    <a:pt x="2266" y="771"/>
                    <a:pt x="2229" y="771"/>
                  </a:cubicBezTo>
                  <a:cubicBezTo>
                    <a:pt x="2176" y="771"/>
                    <a:pt x="2128" y="786"/>
                    <a:pt x="2091" y="823"/>
                  </a:cubicBezTo>
                  <a:lnTo>
                    <a:pt x="2028" y="823"/>
                  </a:lnTo>
                  <a:cubicBezTo>
                    <a:pt x="1996" y="815"/>
                    <a:pt x="1964" y="812"/>
                    <a:pt x="1933" y="812"/>
                  </a:cubicBezTo>
                  <a:cubicBezTo>
                    <a:pt x="1838" y="812"/>
                    <a:pt x="1743" y="847"/>
                    <a:pt x="1648" y="918"/>
                  </a:cubicBezTo>
                  <a:cubicBezTo>
                    <a:pt x="1521" y="982"/>
                    <a:pt x="1426" y="1108"/>
                    <a:pt x="1394" y="1235"/>
                  </a:cubicBezTo>
                  <a:cubicBezTo>
                    <a:pt x="1331" y="1267"/>
                    <a:pt x="1299" y="1330"/>
                    <a:pt x="1268" y="1393"/>
                  </a:cubicBezTo>
                  <a:cubicBezTo>
                    <a:pt x="1236" y="1362"/>
                    <a:pt x="1204" y="1330"/>
                    <a:pt x="1141" y="1330"/>
                  </a:cubicBezTo>
                  <a:cubicBezTo>
                    <a:pt x="1109" y="1330"/>
                    <a:pt x="1046" y="1362"/>
                    <a:pt x="1014" y="1393"/>
                  </a:cubicBezTo>
                  <a:lnTo>
                    <a:pt x="983" y="1393"/>
                  </a:lnTo>
                  <a:cubicBezTo>
                    <a:pt x="1046" y="1330"/>
                    <a:pt x="1046" y="1267"/>
                    <a:pt x="1046" y="1203"/>
                  </a:cubicBezTo>
                  <a:cubicBezTo>
                    <a:pt x="1046" y="1108"/>
                    <a:pt x="983" y="1013"/>
                    <a:pt x="888" y="950"/>
                  </a:cubicBezTo>
                  <a:lnTo>
                    <a:pt x="856" y="950"/>
                  </a:lnTo>
                  <a:cubicBezTo>
                    <a:pt x="793" y="1013"/>
                    <a:pt x="761" y="1108"/>
                    <a:pt x="761" y="1203"/>
                  </a:cubicBezTo>
                  <a:cubicBezTo>
                    <a:pt x="761" y="1267"/>
                    <a:pt x="793" y="1298"/>
                    <a:pt x="824" y="1330"/>
                  </a:cubicBezTo>
                  <a:lnTo>
                    <a:pt x="761" y="1330"/>
                  </a:lnTo>
                  <a:cubicBezTo>
                    <a:pt x="761" y="1235"/>
                    <a:pt x="729" y="1140"/>
                    <a:pt x="634" y="1077"/>
                  </a:cubicBezTo>
                  <a:cubicBezTo>
                    <a:pt x="571" y="1013"/>
                    <a:pt x="476" y="1013"/>
                    <a:pt x="381" y="1013"/>
                  </a:cubicBezTo>
                  <a:cubicBezTo>
                    <a:pt x="381" y="1029"/>
                    <a:pt x="373" y="1029"/>
                    <a:pt x="365" y="1029"/>
                  </a:cubicBezTo>
                  <a:cubicBezTo>
                    <a:pt x="357" y="1029"/>
                    <a:pt x="349" y="1029"/>
                    <a:pt x="349" y="1045"/>
                  </a:cubicBezTo>
                  <a:cubicBezTo>
                    <a:pt x="349" y="1140"/>
                    <a:pt x="413" y="1267"/>
                    <a:pt x="539" y="1362"/>
                  </a:cubicBezTo>
                  <a:cubicBezTo>
                    <a:pt x="539" y="1362"/>
                    <a:pt x="571" y="1362"/>
                    <a:pt x="603" y="1393"/>
                  </a:cubicBezTo>
                  <a:lnTo>
                    <a:pt x="539" y="1393"/>
                  </a:lnTo>
                  <a:cubicBezTo>
                    <a:pt x="476" y="1425"/>
                    <a:pt x="349" y="1520"/>
                    <a:pt x="349" y="1615"/>
                  </a:cubicBezTo>
                  <a:cubicBezTo>
                    <a:pt x="349" y="1647"/>
                    <a:pt x="349" y="1678"/>
                    <a:pt x="381" y="1710"/>
                  </a:cubicBezTo>
                  <a:cubicBezTo>
                    <a:pt x="349" y="1710"/>
                    <a:pt x="318" y="1742"/>
                    <a:pt x="318" y="1773"/>
                  </a:cubicBezTo>
                  <a:cubicBezTo>
                    <a:pt x="286" y="1805"/>
                    <a:pt x="286" y="1805"/>
                    <a:pt x="286" y="1837"/>
                  </a:cubicBezTo>
                  <a:cubicBezTo>
                    <a:pt x="254" y="1868"/>
                    <a:pt x="223" y="1900"/>
                    <a:pt x="223" y="1932"/>
                  </a:cubicBezTo>
                  <a:cubicBezTo>
                    <a:pt x="223" y="1995"/>
                    <a:pt x="223" y="2027"/>
                    <a:pt x="254" y="2058"/>
                  </a:cubicBezTo>
                  <a:cubicBezTo>
                    <a:pt x="254" y="2058"/>
                    <a:pt x="286" y="2058"/>
                    <a:pt x="286" y="2090"/>
                  </a:cubicBezTo>
                  <a:lnTo>
                    <a:pt x="318" y="2090"/>
                  </a:lnTo>
                  <a:cubicBezTo>
                    <a:pt x="318" y="2090"/>
                    <a:pt x="318" y="2122"/>
                    <a:pt x="349" y="2122"/>
                  </a:cubicBezTo>
                  <a:lnTo>
                    <a:pt x="159" y="2122"/>
                  </a:lnTo>
                  <a:cubicBezTo>
                    <a:pt x="64" y="2185"/>
                    <a:pt x="1" y="2248"/>
                    <a:pt x="1" y="2343"/>
                  </a:cubicBezTo>
                  <a:cubicBezTo>
                    <a:pt x="1" y="2343"/>
                    <a:pt x="1" y="2343"/>
                    <a:pt x="1" y="2375"/>
                  </a:cubicBezTo>
                  <a:cubicBezTo>
                    <a:pt x="64" y="2407"/>
                    <a:pt x="96" y="2407"/>
                    <a:pt x="159" y="2407"/>
                  </a:cubicBezTo>
                  <a:cubicBezTo>
                    <a:pt x="191" y="2407"/>
                    <a:pt x="223" y="2407"/>
                    <a:pt x="254" y="2375"/>
                  </a:cubicBezTo>
                  <a:cubicBezTo>
                    <a:pt x="349" y="2343"/>
                    <a:pt x="413" y="2280"/>
                    <a:pt x="413" y="2217"/>
                  </a:cubicBezTo>
                  <a:lnTo>
                    <a:pt x="413" y="2217"/>
                  </a:lnTo>
                  <a:cubicBezTo>
                    <a:pt x="381" y="2248"/>
                    <a:pt x="349" y="2280"/>
                    <a:pt x="286" y="2312"/>
                  </a:cubicBezTo>
                  <a:cubicBezTo>
                    <a:pt x="267" y="2349"/>
                    <a:pt x="227" y="2364"/>
                    <a:pt x="184" y="2364"/>
                  </a:cubicBezTo>
                  <a:cubicBezTo>
                    <a:pt x="154" y="2364"/>
                    <a:pt x="122" y="2357"/>
                    <a:pt x="96" y="2343"/>
                  </a:cubicBezTo>
                  <a:cubicBezTo>
                    <a:pt x="96" y="2343"/>
                    <a:pt x="128" y="2343"/>
                    <a:pt x="128" y="2312"/>
                  </a:cubicBezTo>
                  <a:cubicBezTo>
                    <a:pt x="159" y="2280"/>
                    <a:pt x="191" y="2280"/>
                    <a:pt x="254" y="2248"/>
                  </a:cubicBezTo>
                  <a:cubicBezTo>
                    <a:pt x="286" y="2217"/>
                    <a:pt x="318" y="2217"/>
                    <a:pt x="349" y="2217"/>
                  </a:cubicBezTo>
                  <a:lnTo>
                    <a:pt x="444" y="2217"/>
                  </a:lnTo>
                  <a:cubicBezTo>
                    <a:pt x="476" y="2248"/>
                    <a:pt x="539" y="2312"/>
                    <a:pt x="571" y="2312"/>
                  </a:cubicBezTo>
                  <a:cubicBezTo>
                    <a:pt x="603" y="2343"/>
                    <a:pt x="666" y="2343"/>
                    <a:pt x="729" y="2343"/>
                  </a:cubicBezTo>
                  <a:cubicBezTo>
                    <a:pt x="793" y="2343"/>
                    <a:pt x="824" y="2343"/>
                    <a:pt x="856" y="2312"/>
                  </a:cubicBezTo>
                  <a:lnTo>
                    <a:pt x="951" y="2312"/>
                  </a:lnTo>
                  <a:cubicBezTo>
                    <a:pt x="983" y="2312"/>
                    <a:pt x="1014" y="2312"/>
                    <a:pt x="1046" y="2280"/>
                  </a:cubicBezTo>
                  <a:cubicBezTo>
                    <a:pt x="1141" y="2248"/>
                    <a:pt x="1204" y="2217"/>
                    <a:pt x="1268" y="2153"/>
                  </a:cubicBezTo>
                  <a:cubicBezTo>
                    <a:pt x="1268" y="2090"/>
                    <a:pt x="1363" y="1963"/>
                    <a:pt x="1394" y="1868"/>
                  </a:cubicBezTo>
                  <a:cubicBezTo>
                    <a:pt x="1394" y="1900"/>
                    <a:pt x="1426" y="1932"/>
                    <a:pt x="1458" y="1932"/>
                  </a:cubicBezTo>
                  <a:cubicBezTo>
                    <a:pt x="1489" y="1995"/>
                    <a:pt x="1489" y="2027"/>
                    <a:pt x="1521" y="2058"/>
                  </a:cubicBezTo>
                  <a:cubicBezTo>
                    <a:pt x="1584" y="2153"/>
                    <a:pt x="1679" y="2217"/>
                    <a:pt x="1774" y="2248"/>
                  </a:cubicBezTo>
                  <a:cubicBezTo>
                    <a:pt x="1838" y="2248"/>
                    <a:pt x="1869" y="2280"/>
                    <a:pt x="1901" y="2280"/>
                  </a:cubicBezTo>
                  <a:cubicBezTo>
                    <a:pt x="1933" y="2280"/>
                    <a:pt x="1933" y="2248"/>
                    <a:pt x="1933" y="2248"/>
                  </a:cubicBezTo>
                  <a:cubicBezTo>
                    <a:pt x="1964" y="2312"/>
                    <a:pt x="2028" y="2343"/>
                    <a:pt x="2091" y="2343"/>
                  </a:cubicBezTo>
                  <a:lnTo>
                    <a:pt x="2123" y="2343"/>
                  </a:lnTo>
                  <a:cubicBezTo>
                    <a:pt x="2249" y="2343"/>
                    <a:pt x="2439" y="2248"/>
                    <a:pt x="2471" y="2153"/>
                  </a:cubicBezTo>
                  <a:cubicBezTo>
                    <a:pt x="2503" y="2122"/>
                    <a:pt x="2503" y="2122"/>
                    <a:pt x="2471" y="2090"/>
                  </a:cubicBezTo>
                  <a:cubicBezTo>
                    <a:pt x="2534" y="2090"/>
                    <a:pt x="2566" y="2058"/>
                    <a:pt x="2598" y="2027"/>
                  </a:cubicBezTo>
                  <a:cubicBezTo>
                    <a:pt x="2756" y="1900"/>
                    <a:pt x="2851" y="1615"/>
                    <a:pt x="2756" y="1393"/>
                  </a:cubicBezTo>
                  <a:cubicBezTo>
                    <a:pt x="2724" y="1330"/>
                    <a:pt x="2693" y="1298"/>
                    <a:pt x="2629" y="1267"/>
                  </a:cubicBezTo>
                  <a:cubicBezTo>
                    <a:pt x="2661" y="1235"/>
                    <a:pt x="2661" y="1203"/>
                    <a:pt x="2661" y="1140"/>
                  </a:cubicBezTo>
                  <a:cubicBezTo>
                    <a:pt x="2724" y="1203"/>
                    <a:pt x="2851" y="1235"/>
                    <a:pt x="2946" y="1235"/>
                  </a:cubicBezTo>
                  <a:cubicBezTo>
                    <a:pt x="2946" y="1235"/>
                    <a:pt x="2978" y="1235"/>
                    <a:pt x="3009" y="1203"/>
                  </a:cubicBezTo>
                  <a:lnTo>
                    <a:pt x="3104" y="1203"/>
                  </a:lnTo>
                  <a:cubicBezTo>
                    <a:pt x="3104" y="1172"/>
                    <a:pt x="3073" y="1172"/>
                    <a:pt x="3073" y="1140"/>
                  </a:cubicBezTo>
                  <a:cubicBezTo>
                    <a:pt x="3041" y="1140"/>
                    <a:pt x="2978" y="1172"/>
                    <a:pt x="2946" y="1172"/>
                  </a:cubicBezTo>
                  <a:lnTo>
                    <a:pt x="2914" y="1172"/>
                  </a:lnTo>
                  <a:cubicBezTo>
                    <a:pt x="2819" y="1172"/>
                    <a:pt x="2724" y="1140"/>
                    <a:pt x="2661" y="1108"/>
                  </a:cubicBezTo>
                  <a:cubicBezTo>
                    <a:pt x="2661" y="982"/>
                    <a:pt x="2851" y="982"/>
                    <a:pt x="2978" y="982"/>
                  </a:cubicBezTo>
                  <a:cubicBezTo>
                    <a:pt x="2978" y="982"/>
                    <a:pt x="2946" y="950"/>
                    <a:pt x="2946" y="918"/>
                  </a:cubicBezTo>
                  <a:lnTo>
                    <a:pt x="2819" y="918"/>
                  </a:lnTo>
                  <a:cubicBezTo>
                    <a:pt x="2788" y="918"/>
                    <a:pt x="2756" y="950"/>
                    <a:pt x="2756" y="950"/>
                  </a:cubicBezTo>
                  <a:cubicBezTo>
                    <a:pt x="2756" y="918"/>
                    <a:pt x="2756" y="918"/>
                    <a:pt x="2756" y="918"/>
                  </a:cubicBezTo>
                  <a:cubicBezTo>
                    <a:pt x="2756" y="887"/>
                    <a:pt x="2756" y="887"/>
                    <a:pt x="2756" y="855"/>
                  </a:cubicBezTo>
                  <a:cubicBezTo>
                    <a:pt x="2788" y="855"/>
                    <a:pt x="2819" y="855"/>
                    <a:pt x="2851" y="823"/>
                  </a:cubicBezTo>
                  <a:lnTo>
                    <a:pt x="2883" y="823"/>
                  </a:lnTo>
                  <a:cubicBezTo>
                    <a:pt x="2883" y="823"/>
                    <a:pt x="2883" y="792"/>
                    <a:pt x="2883" y="792"/>
                  </a:cubicBezTo>
                  <a:lnTo>
                    <a:pt x="2788" y="792"/>
                  </a:lnTo>
                  <a:cubicBezTo>
                    <a:pt x="2788" y="760"/>
                    <a:pt x="2819" y="760"/>
                    <a:pt x="2851" y="728"/>
                  </a:cubicBezTo>
                  <a:cubicBezTo>
                    <a:pt x="2788" y="665"/>
                    <a:pt x="2756" y="570"/>
                    <a:pt x="2724" y="507"/>
                  </a:cubicBezTo>
                  <a:cubicBezTo>
                    <a:pt x="2724" y="507"/>
                    <a:pt x="2724" y="538"/>
                    <a:pt x="2724" y="538"/>
                  </a:cubicBezTo>
                  <a:cubicBezTo>
                    <a:pt x="2724" y="602"/>
                    <a:pt x="2756" y="665"/>
                    <a:pt x="2788" y="697"/>
                  </a:cubicBezTo>
                  <a:cubicBezTo>
                    <a:pt x="2756" y="697"/>
                    <a:pt x="2756" y="697"/>
                    <a:pt x="2724" y="665"/>
                  </a:cubicBezTo>
                  <a:cubicBezTo>
                    <a:pt x="2693" y="633"/>
                    <a:pt x="2693" y="570"/>
                    <a:pt x="2693" y="538"/>
                  </a:cubicBezTo>
                  <a:cubicBezTo>
                    <a:pt x="2693" y="538"/>
                    <a:pt x="2693" y="507"/>
                    <a:pt x="2724" y="507"/>
                  </a:cubicBezTo>
                  <a:cubicBezTo>
                    <a:pt x="2693" y="475"/>
                    <a:pt x="2693" y="475"/>
                    <a:pt x="2693" y="443"/>
                  </a:cubicBezTo>
                  <a:cubicBezTo>
                    <a:pt x="2661" y="475"/>
                    <a:pt x="2661" y="475"/>
                    <a:pt x="2661" y="507"/>
                  </a:cubicBezTo>
                  <a:lnTo>
                    <a:pt x="2598" y="507"/>
                  </a:lnTo>
                  <a:cubicBezTo>
                    <a:pt x="2598" y="475"/>
                    <a:pt x="2629" y="412"/>
                    <a:pt x="2661" y="380"/>
                  </a:cubicBezTo>
                  <a:cubicBezTo>
                    <a:pt x="2629" y="348"/>
                    <a:pt x="2629" y="348"/>
                    <a:pt x="2629" y="317"/>
                  </a:cubicBezTo>
                  <a:lnTo>
                    <a:pt x="2598" y="317"/>
                  </a:lnTo>
                  <a:cubicBezTo>
                    <a:pt x="2566" y="253"/>
                    <a:pt x="2566" y="190"/>
                    <a:pt x="2534" y="158"/>
                  </a:cubicBezTo>
                  <a:lnTo>
                    <a:pt x="2534" y="158"/>
                  </a:lnTo>
                  <a:cubicBezTo>
                    <a:pt x="2534" y="222"/>
                    <a:pt x="2566" y="253"/>
                    <a:pt x="2566" y="317"/>
                  </a:cubicBezTo>
                  <a:cubicBezTo>
                    <a:pt x="2503" y="253"/>
                    <a:pt x="2503" y="158"/>
                    <a:pt x="2503" y="95"/>
                  </a:cubicBezTo>
                  <a:cubicBezTo>
                    <a:pt x="2471" y="63"/>
                    <a:pt x="2471" y="32"/>
                    <a:pt x="2471" y="32"/>
                  </a:cubicBezTo>
                  <a:cubicBezTo>
                    <a:pt x="2471" y="0"/>
                    <a:pt x="2439" y="0"/>
                    <a:pt x="24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3401050" y="2223700"/>
              <a:ext cx="190050" cy="196375"/>
            </a:xfrm>
            <a:custGeom>
              <a:avLst/>
              <a:gdLst/>
              <a:ahLst/>
              <a:cxnLst/>
              <a:rect l="l" t="t" r="r" b="b"/>
              <a:pathLst>
                <a:path w="7602" h="7855" extrusionOk="0">
                  <a:moveTo>
                    <a:pt x="6651" y="1"/>
                  </a:moveTo>
                  <a:lnTo>
                    <a:pt x="254" y="4149"/>
                  </a:lnTo>
                  <a:cubicBezTo>
                    <a:pt x="1" y="5479"/>
                    <a:pt x="1141" y="6999"/>
                    <a:pt x="2598" y="7854"/>
                  </a:cubicBezTo>
                  <a:lnTo>
                    <a:pt x="2819" y="7538"/>
                  </a:lnTo>
                  <a:lnTo>
                    <a:pt x="7602" y="919"/>
                  </a:lnTo>
                  <a:cubicBezTo>
                    <a:pt x="6746" y="381"/>
                    <a:pt x="6651" y="1"/>
                    <a:pt x="6651" y="1"/>
                  </a:cubicBez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3541200" y="2248250"/>
              <a:ext cx="64950" cy="182900"/>
            </a:xfrm>
            <a:custGeom>
              <a:avLst/>
              <a:gdLst/>
              <a:ahLst/>
              <a:cxnLst/>
              <a:rect l="l" t="t" r="r" b="b"/>
              <a:pathLst>
                <a:path w="2598" h="7316" extrusionOk="0">
                  <a:moveTo>
                    <a:pt x="32" y="7316"/>
                  </a:moveTo>
                  <a:lnTo>
                    <a:pt x="32" y="7316"/>
                  </a:lnTo>
                  <a:lnTo>
                    <a:pt x="32" y="7316"/>
                  </a:lnTo>
                  <a:lnTo>
                    <a:pt x="0" y="7316"/>
                  </a:lnTo>
                  <a:cubicBezTo>
                    <a:pt x="0" y="7316"/>
                    <a:pt x="0" y="7316"/>
                    <a:pt x="32" y="7316"/>
                  </a:cubicBezTo>
                  <a:lnTo>
                    <a:pt x="2597" y="0"/>
                  </a:lnTo>
                  <a:lnTo>
                    <a:pt x="259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3606125" y="2203900"/>
              <a:ext cx="15050" cy="44375"/>
            </a:xfrm>
            <a:custGeom>
              <a:avLst/>
              <a:gdLst/>
              <a:ahLst/>
              <a:cxnLst/>
              <a:rect l="l" t="t" r="r" b="b"/>
              <a:pathLst>
                <a:path w="602" h="1775" extrusionOk="0">
                  <a:moveTo>
                    <a:pt x="0" y="1774"/>
                  </a:moveTo>
                  <a:lnTo>
                    <a:pt x="602" y="1"/>
                  </a:ln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3567325" y="2193900"/>
              <a:ext cx="55450" cy="52775"/>
            </a:xfrm>
            <a:custGeom>
              <a:avLst/>
              <a:gdLst/>
              <a:ahLst/>
              <a:cxnLst/>
              <a:rect l="l" t="t" r="r" b="b"/>
              <a:pathLst>
                <a:path w="2218" h="2111" extrusionOk="0">
                  <a:moveTo>
                    <a:pt x="1880" y="0"/>
                  </a:moveTo>
                  <a:cubicBezTo>
                    <a:pt x="1827" y="0"/>
                    <a:pt x="1779" y="15"/>
                    <a:pt x="1742" y="52"/>
                  </a:cubicBezTo>
                  <a:lnTo>
                    <a:pt x="0" y="1193"/>
                  </a:lnTo>
                  <a:cubicBezTo>
                    <a:pt x="0" y="1193"/>
                    <a:pt x="64" y="1573"/>
                    <a:pt x="951" y="2111"/>
                  </a:cubicBezTo>
                  <a:lnTo>
                    <a:pt x="2154" y="401"/>
                  </a:lnTo>
                  <a:cubicBezTo>
                    <a:pt x="2217" y="211"/>
                    <a:pt x="2122" y="84"/>
                    <a:pt x="1996" y="21"/>
                  </a:cubicBezTo>
                  <a:cubicBezTo>
                    <a:pt x="1956" y="8"/>
                    <a:pt x="1917" y="0"/>
                    <a:pt x="188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3465975" y="2246650"/>
              <a:ext cx="140175" cy="188500"/>
            </a:xfrm>
            <a:custGeom>
              <a:avLst/>
              <a:gdLst/>
              <a:ahLst/>
              <a:cxnLst/>
              <a:rect l="l" t="t" r="r" b="b"/>
              <a:pathLst>
                <a:path w="5607" h="7540" extrusionOk="0">
                  <a:moveTo>
                    <a:pt x="5005" y="1"/>
                  </a:moveTo>
                  <a:lnTo>
                    <a:pt x="222" y="6620"/>
                  </a:lnTo>
                  <a:lnTo>
                    <a:pt x="1" y="6936"/>
                  </a:lnTo>
                  <a:cubicBezTo>
                    <a:pt x="673" y="7305"/>
                    <a:pt x="1404" y="7540"/>
                    <a:pt x="2093" y="7540"/>
                  </a:cubicBezTo>
                  <a:cubicBezTo>
                    <a:pt x="2411" y="7540"/>
                    <a:pt x="2719" y="7490"/>
                    <a:pt x="3009" y="7380"/>
                  </a:cubicBezTo>
                  <a:lnTo>
                    <a:pt x="5606" y="64"/>
                  </a:lnTo>
                  <a:lnTo>
                    <a:pt x="5606" y="64"/>
                  </a:lnTo>
                  <a:cubicBezTo>
                    <a:pt x="5525" y="76"/>
                    <a:pt x="5444" y="83"/>
                    <a:pt x="5366" y="83"/>
                  </a:cubicBezTo>
                  <a:cubicBezTo>
                    <a:pt x="5231" y="83"/>
                    <a:pt x="5105" y="61"/>
                    <a:pt x="5005" y="1"/>
                  </a:cubicBezTo>
                  <a:close/>
                </a:path>
              </a:pathLst>
            </a:custGeom>
            <a:solidFill>
              <a:srgbClr val="F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3591075" y="2203900"/>
              <a:ext cx="30100" cy="45400"/>
            </a:xfrm>
            <a:custGeom>
              <a:avLst/>
              <a:gdLst/>
              <a:ahLst/>
              <a:cxnLst/>
              <a:rect l="l" t="t" r="r" b="b"/>
              <a:pathLst>
                <a:path w="1204" h="1816" extrusionOk="0">
                  <a:moveTo>
                    <a:pt x="1204" y="1"/>
                  </a:moveTo>
                  <a:lnTo>
                    <a:pt x="1" y="1711"/>
                  </a:lnTo>
                  <a:cubicBezTo>
                    <a:pt x="112" y="1785"/>
                    <a:pt x="267" y="1816"/>
                    <a:pt x="395" y="1816"/>
                  </a:cubicBezTo>
                  <a:cubicBezTo>
                    <a:pt x="485" y="1816"/>
                    <a:pt x="563" y="1801"/>
                    <a:pt x="602" y="1774"/>
                  </a:cubicBezTo>
                  <a:lnTo>
                    <a:pt x="1204"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2746300" y="3167425"/>
              <a:ext cx="3975" cy="4775"/>
            </a:xfrm>
            <a:custGeom>
              <a:avLst/>
              <a:gdLst/>
              <a:ahLst/>
              <a:cxnLst/>
              <a:rect l="l" t="t" r="r" b="b"/>
              <a:pathLst>
                <a:path w="159" h="191" extrusionOk="0">
                  <a:moveTo>
                    <a:pt x="1" y="191"/>
                  </a:moveTo>
                  <a:lnTo>
                    <a:pt x="159"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2789850" y="2327425"/>
              <a:ext cx="751375" cy="858250"/>
            </a:xfrm>
            <a:custGeom>
              <a:avLst/>
              <a:gdLst/>
              <a:ahLst/>
              <a:cxnLst/>
              <a:rect l="l" t="t" r="r" b="b"/>
              <a:pathLst>
                <a:path w="30055" h="34330" extrusionOk="0">
                  <a:moveTo>
                    <a:pt x="24702" y="0"/>
                  </a:moveTo>
                  <a:lnTo>
                    <a:pt x="317" y="31131"/>
                  </a:lnTo>
                  <a:cubicBezTo>
                    <a:pt x="0" y="31764"/>
                    <a:pt x="1331" y="33253"/>
                    <a:pt x="2724" y="34329"/>
                  </a:cubicBezTo>
                  <a:lnTo>
                    <a:pt x="27046" y="3674"/>
                  </a:lnTo>
                  <a:cubicBezTo>
                    <a:pt x="27721" y="4066"/>
                    <a:pt x="28455" y="4308"/>
                    <a:pt x="29147" y="4308"/>
                  </a:cubicBezTo>
                  <a:cubicBezTo>
                    <a:pt x="29462" y="4308"/>
                    <a:pt x="29767" y="4258"/>
                    <a:pt x="30054" y="4149"/>
                  </a:cubicBezTo>
                  <a:lnTo>
                    <a:pt x="30054" y="4149"/>
                  </a:lnTo>
                  <a:cubicBezTo>
                    <a:pt x="29926" y="4195"/>
                    <a:pt x="29778" y="4217"/>
                    <a:pt x="29615" y="4217"/>
                  </a:cubicBezTo>
                  <a:cubicBezTo>
                    <a:pt x="28775" y="4217"/>
                    <a:pt x="27537" y="3631"/>
                    <a:pt x="26476" y="2755"/>
                  </a:cubicBezTo>
                  <a:cubicBezTo>
                    <a:pt x="25399" y="1837"/>
                    <a:pt x="24702" y="729"/>
                    <a:pt x="24702"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2699600" y="3189600"/>
              <a:ext cx="33275" cy="42775"/>
            </a:xfrm>
            <a:custGeom>
              <a:avLst/>
              <a:gdLst/>
              <a:ahLst/>
              <a:cxnLst/>
              <a:rect l="l" t="t" r="r" b="b"/>
              <a:pathLst>
                <a:path w="1331" h="1711" extrusionOk="0">
                  <a:moveTo>
                    <a:pt x="1330" y="1"/>
                  </a:moveTo>
                  <a:lnTo>
                    <a:pt x="665" y="824"/>
                  </a:lnTo>
                  <a:lnTo>
                    <a:pt x="198" y="1454"/>
                  </a:lnTo>
                  <a:lnTo>
                    <a:pt x="198" y="1454"/>
                  </a:lnTo>
                  <a:lnTo>
                    <a:pt x="539" y="1014"/>
                  </a:lnTo>
                  <a:lnTo>
                    <a:pt x="1204" y="159"/>
                  </a:lnTo>
                  <a:lnTo>
                    <a:pt x="1330" y="1"/>
                  </a:lnTo>
                  <a:close/>
                  <a:moveTo>
                    <a:pt x="198" y="1454"/>
                  </a:moveTo>
                  <a:lnTo>
                    <a:pt x="24" y="1680"/>
                  </a:lnTo>
                  <a:lnTo>
                    <a:pt x="24" y="1680"/>
                  </a:lnTo>
                  <a:cubicBezTo>
                    <a:pt x="26" y="1679"/>
                    <a:pt x="29" y="1679"/>
                    <a:pt x="32" y="1679"/>
                  </a:cubicBezTo>
                  <a:lnTo>
                    <a:pt x="198" y="1454"/>
                  </a:lnTo>
                  <a:close/>
                  <a:moveTo>
                    <a:pt x="24" y="1680"/>
                  </a:moveTo>
                  <a:cubicBezTo>
                    <a:pt x="0" y="1684"/>
                    <a:pt x="0" y="1711"/>
                    <a:pt x="0" y="1711"/>
                  </a:cubicBezTo>
                  <a:lnTo>
                    <a:pt x="24" y="168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2846050" y="3286200"/>
              <a:ext cx="25375" cy="32475"/>
            </a:xfrm>
            <a:custGeom>
              <a:avLst/>
              <a:gdLst/>
              <a:ahLst/>
              <a:cxnLst/>
              <a:rect l="l" t="t" r="r" b="b"/>
              <a:pathLst>
                <a:path w="1015" h="1299" extrusionOk="0">
                  <a:moveTo>
                    <a:pt x="1014" y="0"/>
                  </a:moveTo>
                  <a:lnTo>
                    <a:pt x="919" y="127"/>
                  </a:lnTo>
                  <a:lnTo>
                    <a:pt x="887" y="169"/>
                  </a:lnTo>
                  <a:lnTo>
                    <a:pt x="887" y="169"/>
                  </a:lnTo>
                  <a:lnTo>
                    <a:pt x="951" y="127"/>
                  </a:lnTo>
                  <a:lnTo>
                    <a:pt x="1014" y="0"/>
                  </a:lnTo>
                  <a:close/>
                  <a:moveTo>
                    <a:pt x="887" y="169"/>
                  </a:moveTo>
                  <a:lnTo>
                    <a:pt x="856" y="190"/>
                  </a:lnTo>
                  <a:lnTo>
                    <a:pt x="1" y="1299"/>
                  </a:lnTo>
                  <a:lnTo>
                    <a:pt x="33" y="1299"/>
                  </a:lnTo>
                  <a:lnTo>
                    <a:pt x="887" y="169"/>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2718600" y="3228400"/>
              <a:ext cx="72850" cy="62575"/>
            </a:xfrm>
            <a:custGeom>
              <a:avLst/>
              <a:gdLst/>
              <a:ahLst/>
              <a:cxnLst/>
              <a:rect l="l" t="t" r="r" b="b"/>
              <a:pathLst>
                <a:path w="2914" h="2503" extrusionOk="0">
                  <a:moveTo>
                    <a:pt x="0" y="0"/>
                  </a:moveTo>
                  <a:cubicBezTo>
                    <a:pt x="64" y="190"/>
                    <a:pt x="159" y="380"/>
                    <a:pt x="285" y="602"/>
                  </a:cubicBezTo>
                  <a:cubicBezTo>
                    <a:pt x="570" y="982"/>
                    <a:pt x="919" y="1362"/>
                    <a:pt x="1330" y="1742"/>
                  </a:cubicBezTo>
                  <a:cubicBezTo>
                    <a:pt x="1584" y="1964"/>
                    <a:pt x="1837" y="2186"/>
                    <a:pt x="2090" y="2376"/>
                  </a:cubicBezTo>
                  <a:cubicBezTo>
                    <a:pt x="2122" y="2439"/>
                    <a:pt x="2185" y="2471"/>
                    <a:pt x="2249" y="2502"/>
                  </a:cubicBezTo>
                  <a:lnTo>
                    <a:pt x="2914" y="1615"/>
                  </a:lnTo>
                  <a:cubicBezTo>
                    <a:pt x="1932" y="824"/>
                    <a:pt x="760" y="159"/>
                    <a:pt x="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2732850" y="3171400"/>
              <a:ext cx="14275" cy="18225"/>
            </a:xfrm>
            <a:custGeom>
              <a:avLst/>
              <a:gdLst/>
              <a:ahLst/>
              <a:cxnLst/>
              <a:rect l="l" t="t" r="r" b="b"/>
              <a:pathLst>
                <a:path w="571" h="729" extrusionOk="0">
                  <a:moveTo>
                    <a:pt x="570" y="0"/>
                  </a:moveTo>
                  <a:cubicBezTo>
                    <a:pt x="570" y="0"/>
                    <a:pt x="539" y="0"/>
                    <a:pt x="539" y="32"/>
                  </a:cubicBezTo>
                  <a:lnTo>
                    <a:pt x="0" y="729"/>
                  </a:lnTo>
                  <a:lnTo>
                    <a:pt x="57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2713850" y="3172175"/>
              <a:ext cx="83950" cy="96625"/>
            </a:xfrm>
            <a:custGeom>
              <a:avLst/>
              <a:gdLst/>
              <a:ahLst/>
              <a:cxnLst/>
              <a:rect l="l" t="t" r="r" b="b"/>
              <a:pathLst>
                <a:path w="3358" h="3865" extrusionOk="0">
                  <a:moveTo>
                    <a:pt x="1299" y="1"/>
                  </a:moveTo>
                  <a:lnTo>
                    <a:pt x="1014" y="349"/>
                  </a:lnTo>
                  <a:cubicBezTo>
                    <a:pt x="993" y="376"/>
                    <a:pt x="976" y="405"/>
                    <a:pt x="963" y="435"/>
                  </a:cubicBezTo>
                  <a:lnTo>
                    <a:pt x="963" y="435"/>
                  </a:lnTo>
                  <a:lnTo>
                    <a:pt x="1299" y="1"/>
                  </a:lnTo>
                  <a:close/>
                  <a:moveTo>
                    <a:pt x="963" y="435"/>
                  </a:moveTo>
                  <a:lnTo>
                    <a:pt x="760" y="698"/>
                  </a:lnTo>
                  <a:lnTo>
                    <a:pt x="95" y="1521"/>
                  </a:lnTo>
                  <a:cubicBezTo>
                    <a:pt x="127" y="1521"/>
                    <a:pt x="0" y="1774"/>
                    <a:pt x="190" y="2249"/>
                  </a:cubicBezTo>
                  <a:cubicBezTo>
                    <a:pt x="950" y="2408"/>
                    <a:pt x="2122" y="3073"/>
                    <a:pt x="3104" y="3864"/>
                  </a:cubicBezTo>
                  <a:lnTo>
                    <a:pt x="3357" y="3579"/>
                  </a:lnTo>
                  <a:cubicBezTo>
                    <a:pt x="1968" y="2523"/>
                    <a:pt x="695" y="1063"/>
                    <a:pt x="963" y="435"/>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2750250" y="3142900"/>
              <a:ext cx="19050" cy="24550"/>
            </a:xfrm>
            <a:custGeom>
              <a:avLst/>
              <a:gdLst/>
              <a:ahLst/>
              <a:cxnLst/>
              <a:rect l="l" t="t" r="r" b="b"/>
              <a:pathLst>
                <a:path w="762" h="982" extrusionOk="0">
                  <a:moveTo>
                    <a:pt x="761" y="0"/>
                  </a:moveTo>
                  <a:cubicBezTo>
                    <a:pt x="729" y="32"/>
                    <a:pt x="729" y="32"/>
                    <a:pt x="729" y="32"/>
                  </a:cubicBezTo>
                  <a:lnTo>
                    <a:pt x="1" y="982"/>
                  </a:lnTo>
                  <a:lnTo>
                    <a:pt x="1" y="982"/>
                  </a:lnTo>
                  <a:lnTo>
                    <a:pt x="761" y="0"/>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2750250" y="3142900"/>
              <a:ext cx="19050" cy="24550"/>
            </a:xfrm>
            <a:custGeom>
              <a:avLst/>
              <a:gdLst/>
              <a:ahLst/>
              <a:cxnLst/>
              <a:rect l="l" t="t" r="r" b="b"/>
              <a:pathLst>
                <a:path w="762" h="982" extrusionOk="0">
                  <a:moveTo>
                    <a:pt x="761" y="0"/>
                  </a:moveTo>
                  <a:cubicBezTo>
                    <a:pt x="729" y="32"/>
                    <a:pt x="729" y="32"/>
                    <a:pt x="729" y="32"/>
                  </a:cubicBezTo>
                  <a:lnTo>
                    <a:pt x="1" y="982"/>
                  </a:lnTo>
                  <a:lnTo>
                    <a:pt x="1" y="982"/>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2871400" y="3282225"/>
              <a:ext cx="3175" cy="4775"/>
            </a:xfrm>
            <a:custGeom>
              <a:avLst/>
              <a:gdLst/>
              <a:ahLst/>
              <a:cxnLst/>
              <a:rect l="l" t="t" r="r" b="b"/>
              <a:pathLst>
                <a:path w="127" h="191" extrusionOk="0">
                  <a:moveTo>
                    <a:pt x="127" y="1"/>
                  </a:moveTo>
                  <a:lnTo>
                    <a:pt x="0" y="159"/>
                  </a:lnTo>
                  <a:lnTo>
                    <a:pt x="0" y="191"/>
                  </a:lnTo>
                  <a:lnTo>
                    <a:pt x="127" y="1"/>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2871400" y="3282225"/>
              <a:ext cx="3175" cy="4775"/>
            </a:xfrm>
            <a:custGeom>
              <a:avLst/>
              <a:gdLst/>
              <a:ahLst/>
              <a:cxnLst/>
              <a:rect l="l" t="t" r="r" b="b"/>
              <a:pathLst>
                <a:path w="127" h="191" extrusionOk="0">
                  <a:moveTo>
                    <a:pt x="127" y="1"/>
                  </a:moveTo>
                  <a:lnTo>
                    <a:pt x="0" y="159"/>
                  </a:lnTo>
                  <a:lnTo>
                    <a:pt x="0" y="191"/>
                  </a:lnTo>
                  <a:lnTo>
                    <a:pt x="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2869800" y="3286200"/>
              <a:ext cx="1625" cy="3175"/>
            </a:xfrm>
            <a:custGeom>
              <a:avLst/>
              <a:gdLst/>
              <a:ahLst/>
              <a:cxnLst/>
              <a:rect l="l" t="t" r="r" b="b"/>
              <a:pathLst>
                <a:path w="65" h="127" extrusionOk="0">
                  <a:moveTo>
                    <a:pt x="64" y="0"/>
                  </a:moveTo>
                  <a:lnTo>
                    <a:pt x="33" y="64"/>
                  </a:lnTo>
                  <a:lnTo>
                    <a:pt x="33" y="64"/>
                  </a:lnTo>
                  <a:lnTo>
                    <a:pt x="64" y="32"/>
                  </a:lnTo>
                  <a:lnTo>
                    <a:pt x="64" y="0"/>
                  </a:lnTo>
                  <a:close/>
                  <a:moveTo>
                    <a:pt x="33" y="64"/>
                  </a:moveTo>
                  <a:lnTo>
                    <a:pt x="1" y="95"/>
                  </a:lnTo>
                  <a:lnTo>
                    <a:pt x="1" y="127"/>
                  </a:lnTo>
                  <a:lnTo>
                    <a:pt x="33" y="64"/>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2869800" y="3286200"/>
              <a:ext cx="1625" cy="3175"/>
            </a:xfrm>
            <a:custGeom>
              <a:avLst/>
              <a:gdLst/>
              <a:ahLst/>
              <a:cxnLst/>
              <a:rect l="l" t="t" r="r" b="b"/>
              <a:pathLst>
                <a:path w="65" h="127" extrusionOk="0">
                  <a:moveTo>
                    <a:pt x="64" y="0"/>
                  </a:moveTo>
                  <a:lnTo>
                    <a:pt x="33" y="64"/>
                  </a:lnTo>
                  <a:lnTo>
                    <a:pt x="33" y="64"/>
                  </a:lnTo>
                  <a:lnTo>
                    <a:pt x="64" y="32"/>
                  </a:lnTo>
                  <a:lnTo>
                    <a:pt x="64" y="0"/>
                  </a:lnTo>
                  <a:close/>
                  <a:moveTo>
                    <a:pt x="33" y="64"/>
                  </a:moveTo>
                  <a:lnTo>
                    <a:pt x="1" y="95"/>
                  </a:lnTo>
                  <a:lnTo>
                    <a:pt x="1" y="127"/>
                  </a:lnTo>
                  <a:lnTo>
                    <a:pt x="33" y="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2728100" y="3143675"/>
              <a:ext cx="98975" cy="118000"/>
            </a:xfrm>
            <a:custGeom>
              <a:avLst/>
              <a:gdLst/>
              <a:ahLst/>
              <a:cxnLst/>
              <a:rect l="l" t="t" r="r" b="b"/>
              <a:pathLst>
                <a:path w="3959" h="4720" extrusionOk="0">
                  <a:moveTo>
                    <a:pt x="1615" y="1"/>
                  </a:moveTo>
                  <a:lnTo>
                    <a:pt x="887" y="951"/>
                  </a:lnTo>
                  <a:lnTo>
                    <a:pt x="729" y="1141"/>
                  </a:lnTo>
                  <a:lnTo>
                    <a:pt x="475" y="1489"/>
                  </a:lnTo>
                  <a:cubicBezTo>
                    <a:pt x="0" y="2059"/>
                    <a:pt x="1330" y="3579"/>
                    <a:pt x="2787" y="4719"/>
                  </a:cubicBezTo>
                  <a:lnTo>
                    <a:pt x="3040" y="4403"/>
                  </a:lnTo>
                  <a:lnTo>
                    <a:pt x="3072" y="4308"/>
                  </a:lnTo>
                  <a:lnTo>
                    <a:pt x="3959" y="3231"/>
                  </a:lnTo>
                  <a:cubicBezTo>
                    <a:pt x="2534" y="2123"/>
                    <a:pt x="1204" y="603"/>
                    <a:pt x="1615"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2769275" y="3104100"/>
              <a:ext cx="30100" cy="38825"/>
            </a:xfrm>
            <a:custGeom>
              <a:avLst/>
              <a:gdLst/>
              <a:ahLst/>
              <a:cxnLst/>
              <a:rect l="l" t="t" r="r" b="b"/>
              <a:pathLst>
                <a:path w="1204" h="1553" extrusionOk="0">
                  <a:moveTo>
                    <a:pt x="1203" y="0"/>
                  </a:moveTo>
                  <a:cubicBezTo>
                    <a:pt x="1195" y="9"/>
                    <a:pt x="1189" y="17"/>
                    <a:pt x="1184" y="25"/>
                  </a:cubicBezTo>
                  <a:lnTo>
                    <a:pt x="1184" y="25"/>
                  </a:lnTo>
                  <a:lnTo>
                    <a:pt x="1203" y="0"/>
                  </a:lnTo>
                  <a:close/>
                  <a:moveTo>
                    <a:pt x="1184" y="25"/>
                  </a:moveTo>
                  <a:lnTo>
                    <a:pt x="32" y="1511"/>
                  </a:lnTo>
                  <a:lnTo>
                    <a:pt x="32" y="1511"/>
                  </a:lnTo>
                  <a:cubicBezTo>
                    <a:pt x="32" y="1507"/>
                    <a:pt x="32" y="1500"/>
                    <a:pt x="32" y="1489"/>
                  </a:cubicBezTo>
                  <a:lnTo>
                    <a:pt x="0" y="1552"/>
                  </a:lnTo>
                  <a:lnTo>
                    <a:pt x="32" y="1511"/>
                  </a:lnTo>
                  <a:lnTo>
                    <a:pt x="32" y="1511"/>
                  </a:lnTo>
                  <a:cubicBezTo>
                    <a:pt x="32" y="1520"/>
                    <a:pt x="32" y="1520"/>
                    <a:pt x="32" y="1520"/>
                  </a:cubicBezTo>
                  <a:lnTo>
                    <a:pt x="1172" y="64"/>
                  </a:lnTo>
                  <a:cubicBezTo>
                    <a:pt x="1172" y="64"/>
                    <a:pt x="1172" y="47"/>
                    <a:pt x="1184" y="25"/>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2898325" y="3238700"/>
              <a:ext cx="11100" cy="14275"/>
            </a:xfrm>
            <a:custGeom>
              <a:avLst/>
              <a:gdLst/>
              <a:ahLst/>
              <a:cxnLst/>
              <a:rect l="l" t="t" r="r" b="b"/>
              <a:pathLst>
                <a:path w="444" h="571" extrusionOk="0">
                  <a:moveTo>
                    <a:pt x="443" y="0"/>
                  </a:moveTo>
                  <a:lnTo>
                    <a:pt x="0" y="538"/>
                  </a:lnTo>
                  <a:cubicBezTo>
                    <a:pt x="0" y="538"/>
                    <a:pt x="0" y="538"/>
                    <a:pt x="0" y="570"/>
                  </a:cubicBezTo>
                  <a:lnTo>
                    <a:pt x="44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2758975" y="3105675"/>
              <a:ext cx="98975" cy="116425"/>
            </a:xfrm>
            <a:custGeom>
              <a:avLst/>
              <a:gdLst/>
              <a:ahLst/>
              <a:cxnLst/>
              <a:rect l="l" t="t" r="r" b="b"/>
              <a:pathLst>
                <a:path w="3959" h="4657" extrusionOk="0">
                  <a:moveTo>
                    <a:pt x="1584" y="1"/>
                  </a:moveTo>
                  <a:lnTo>
                    <a:pt x="444" y="1457"/>
                  </a:lnTo>
                  <a:cubicBezTo>
                    <a:pt x="0" y="2028"/>
                    <a:pt x="1330" y="3579"/>
                    <a:pt x="2787" y="4656"/>
                  </a:cubicBezTo>
                  <a:lnTo>
                    <a:pt x="3959" y="3199"/>
                  </a:lnTo>
                  <a:cubicBezTo>
                    <a:pt x="2566" y="2123"/>
                    <a:pt x="1235" y="602"/>
                    <a:pt x="158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2768475" y="3141300"/>
              <a:ext cx="1600" cy="2400"/>
            </a:xfrm>
            <a:custGeom>
              <a:avLst/>
              <a:gdLst/>
              <a:ahLst/>
              <a:cxnLst/>
              <a:rect l="l" t="t" r="r" b="b"/>
              <a:pathLst>
                <a:path w="64" h="96" extrusionOk="0">
                  <a:moveTo>
                    <a:pt x="64" y="1"/>
                  </a:moveTo>
                  <a:lnTo>
                    <a:pt x="0" y="64"/>
                  </a:lnTo>
                  <a:lnTo>
                    <a:pt x="0" y="96"/>
                  </a:lnTo>
                  <a:lnTo>
                    <a:pt x="64" y="32"/>
                  </a:lnTo>
                  <a:lnTo>
                    <a:pt x="64"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2758175" y="3142100"/>
              <a:ext cx="70500" cy="82375"/>
            </a:xfrm>
            <a:custGeom>
              <a:avLst/>
              <a:gdLst/>
              <a:ahLst/>
              <a:cxnLst/>
              <a:rect l="l" t="t" r="r" b="b"/>
              <a:pathLst>
                <a:path w="2820" h="3295" extrusionOk="0">
                  <a:moveTo>
                    <a:pt x="476" y="0"/>
                  </a:moveTo>
                  <a:lnTo>
                    <a:pt x="412" y="64"/>
                  </a:lnTo>
                  <a:cubicBezTo>
                    <a:pt x="1" y="666"/>
                    <a:pt x="1331" y="2186"/>
                    <a:pt x="2756" y="3294"/>
                  </a:cubicBezTo>
                  <a:lnTo>
                    <a:pt x="2819" y="3199"/>
                  </a:lnTo>
                  <a:cubicBezTo>
                    <a:pt x="1362" y="2122"/>
                    <a:pt x="32" y="571"/>
                    <a:pt x="47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2572125" y="3227625"/>
              <a:ext cx="202700" cy="252575"/>
            </a:xfrm>
            <a:custGeom>
              <a:avLst/>
              <a:gdLst/>
              <a:ahLst/>
              <a:cxnLst/>
              <a:rect l="l" t="t" r="r" b="b"/>
              <a:pathLst>
                <a:path w="8108" h="10103" extrusionOk="0">
                  <a:moveTo>
                    <a:pt x="5524" y="1"/>
                  </a:moveTo>
                  <a:cubicBezTo>
                    <a:pt x="5348" y="1"/>
                    <a:pt x="5217" y="50"/>
                    <a:pt x="5131" y="158"/>
                  </a:cubicBezTo>
                  <a:lnTo>
                    <a:pt x="380" y="6207"/>
                  </a:lnTo>
                  <a:lnTo>
                    <a:pt x="349" y="6238"/>
                  </a:lnTo>
                  <a:cubicBezTo>
                    <a:pt x="64" y="6650"/>
                    <a:pt x="0" y="7220"/>
                    <a:pt x="285" y="7917"/>
                  </a:cubicBezTo>
                  <a:cubicBezTo>
                    <a:pt x="634" y="8740"/>
                    <a:pt x="1331" y="9564"/>
                    <a:pt x="2186" y="10102"/>
                  </a:cubicBezTo>
                  <a:lnTo>
                    <a:pt x="8108" y="2533"/>
                  </a:lnTo>
                  <a:cubicBezTo>
                    <a:pt x="8044" y="2502"/>
                    <a:pt x="7981" y="2470"/>
                    <a:pt x="7949" y="2407"/>
                  </a:cubicBezTo>
                  <a:cubicBezTo>
                    <a:pt x="7886" y="2375"/>
                    <a:pt x="7854" y="2343"/>
                    <a:pt x="7791" y="2312"/>
                  </a:cubicBezTo>
                  <a:cubicBezTo>
                    <a:pt x="6968" y="1646"/>
                    <a:pt x="6461" y="1076"/>
                    <a:pt x="6176" y="633"/>
                  </a:cubicBezTo>
                  <a:cubicBezTo>
                    <a:pt x="5986" y="411"/>
                    <a:pt x="5859" y="221"/>
                    <a:pt x="5796" y="31"/>
                  </a:cubicBezTo>
                  <a:cubicBezTo>
                    <a:pt x="5696" y="11"/>
                    <a:pt x="5605" y="1"/>
                    <a:pt x="552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2840525" y="3318650"/>
              <a:ext cx="6350" cy="7950"/>
            </a:xfrm>
            <a:custGeom>
              <a:avLst/>
              <a:gdLst/>
              <a:ahLst/>
              <a:cxnLst/>
              <a:rect l="l" t="t" r="r" b="b"/>
              <a:pathLst>
                <a:path w="254" h="318" extrusionOk="0">
                  <a:moveTo>
                    <a:pt x="254" y="1"/>
                  </a:moveTo>
                  <a:cubicBezTo>
                    <a:pt x="225" y="1"/>
                    <a:pt x="222" y="1"/>
                    <a:pt x="222" y="24"/>
                  </a:cubicBezTo>
                  <a:lnTo>
                    <a:pt x="222" y="24"/>
                  </a:lnTo>
                  <a:cubicBezTo>
                    <a:pt x="236" y="9"/>
                    <a:pt x="246" y="1"/>
                    <a:pt x="254" y="1"/>
                  </a:cubicBezTo>
                  <a:close/>
                  <a:moveTo>
                    <a:pt x="222" y="24"/>
                  </a:moveTo>
                  <a:cubicBezTo>
                    <a:pt x="176" y="72"/>
                    <a:pt x="98" y="188"/>
                    <a:pt x="0" y="286"/>
                  </a:cubicBezTo>
                  <a:lnTo>
                    <a:pt x="0" y="317"/>
                  </a:lnTo>
                  <a:lnTo>
                    <a:pt x="222" y="32"/>
                  </a:lnTo>
                  <a:cubicBezTo>
                    <a:pt x="222" y="29"/>
                    <a:pt x="222" y="26"/>
                    <a:pt x="222" y="24"/>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2700375" y="3210175"/>
              <a:ext cx="16650" cy="21425"/>
            </a:xfrm>
            <a:custGeom>
              <a:avLst/>
              <a:gdLst/>
              <a:ahLst/>
              <a:cxnLst/>
              <a:rect l="l" t="t" r="r" b="b"/>
              <a:pathLst>
                <a:path w="666" h="857" extrusionOk="0">
                  <a:moveTo>
                    <a:pt x="634" y="1"/>
                  </a:moveTo>
                  <a:lnTo>
                    <a:pt x="1" y="856"/>
                  </a:lnTo>
                  <a:cubicBezTo>
                    <a:pt x="87" y="748"/>
                    <a:pt x="218" y="699"/>
                    <a:pt x="394" y="699"/>
                  </a:cubicBezTo>
                  <a:cubicBezTo>
                    <a:pt x="475" y="699"/>
                    <a:pt x="566" y="709"/>
                    <a:pt x="666" y="729"/>
                  </a:cubicBezTo>
                  <a:cubicBezTo>
                    <a:pt x="539" y="444"/>
                    <a:pt x="508" y="191"/>
                    <a:pt x="634"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2717000" y="3228400"/>
              <a:ext cx="8750" cy="15075"/>
            </a:xfrm>
            <a:custGeom>
              <a:avLst/>
              <a:gdLst/>
              <a:ahLst/>
              <a:cxnLst/>
              <a:rect l="l" t="t" r="r" b="b"/>
              <a:pathLst>
                <a:path w="350" h="603" extrusionOk="0">
                  <a:moveTo>
                    <a:pt x="1" y="0"/>
                  </a:moveTo>
                  <a:cubicBezTo>
                    <a:pt x="64" y="190"/>
                    <a:pt x="191" y="380"/>
                    <a:pt x="349" y="602"/>
                  </a:cubicBezTo>
                  <a:cubicBezTo>
                    <a:pt x="223" y="380"/>
                    <a:pt x="128" y="190"/>
                    <a:pt x="64"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2770850" y="3287775"/>
              <a:ext cx="3975" cy="3200"/>
            </a:xfrm>
            <a:custGeom>
              <a:avLst/>
              <a:gdLst/>
              <a:ahLst/>
              <a:cxnLst/>
              <a:rect l="l" t="t" r="r" b="b"/>
              <a:pathLst>
                <a:path w="159" h="128" extrusionOk="0">
                  <a:moveTo>
                    <a:pt x="0" y="1"/>
                  </a:moveTo>
                  <a:cubicBezTo>
                    <a:pt x="64" y="32"/>
                    <a:pt x="95" y="96"/>
                    <a:pt x="159" y="127"/>
                  </a:cubicBezTo>
                  <a:lnTo>
                    <a:pt x="159" y="127"/>
                  </a:lnTo>
                  <a:cubicBezTo>
                    <a:pt x="95" y="96"/>
                    <a:pt x="64" y="32"/>
                    <a:pt x="0"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2846050" y="3318650"/>
              <a:ext cx="825" cy="25"/>
            </a:xfrm>
            <a:custGeom>
              <a:avLst/>
              <a:gdLst/>
              <a:ahLst/>
              <a:cxnLst/>
              <a:rect l="l" t="t" r="r" b="b"/>
              <a:pathLst>
                <a:path w="33" h="1" extrusionOk="0">
                  <a:moveTo>
                    <a:pt x="1" y="1"/>
                  </a:moveTo>
                  <a:lnTo>
                    <a:pt x="1" y="1"/>
                  </a:lnTo>
                  <a:lnTo>
                    <a:pt x="1" y="1"/>
                  </a:lnTo>
                  <a:cubicBezTo>
                    <a:pt x="1" y="1"/>
                    <a:pt x="33" y="1"/>
                    <a:pt x="33" y="1"/>
                  </a:cubicBezTo>
                  <a:lnTo>
                    <a:pt x="33" y="1"/>
                  </a:lnTo>
                  <a:cubicBezTo>
                    <a:pt x="33" y="1"/>
                    <a:pt x="33" y="1"/>
                    <a:pt x="1"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2713050" y="3210175"/>
              <a:ext cx="5575" cy="18250"/>
            </a:xfrm>
            <a:custGeom>
              <a:avLst/>
              <a:gdLst/>
              <a:ahLst/>
              <a:cxnLst/>
              <a:rect l="l" t="t" r="r" b="b"/>
              <a:pathLst>
                <a:path w="223" h="730" extrusionOk="0">
                  <a:moveTo>
                    <a:pt x="127" y="1"/>
                  </a:moveTo>
                  <a:lnTo>
                    <a:pt x="127" y="1"/>
                  </a:lnTo>
                  <a:cubicBezTo>
                    <a:pt x="1" y="191"/>
                    <a:pt x="32" y="413"/>
                    <a:pt x="159" y="729"/>
                  </a:cubicBezTo>
                  <a:lnTo>
                    <a:pt x="222" y="729"/>
                  </a:lnTo>
                  <a:cubicBezTo>
                    <a:pt x="32" y="254"/>
                    <a:pt x="127" y="1"/>
                    <a:pt x="12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2908600" y="2431125"/>
              <a:ext cx="632625" cy="807600"/>
            </a:xfrm>
            <a:custGeom>
              <a:avLst/>
              <a:gdLst/>
              <a:ahLst/>
              <a:cxnLst/>
              <a:rect l="l" t="t" r="r" b="b"/>
              <a:pathLst>
                <a:path w="25305" h="32304" extrusionOk="0">
                  <a:moveTo>
                    <a:pt x="25304" y="1"/>
                  </a:moveTo>
                  <a:lnTo>
                    <a:pt x="1" y="32303"/>
                  </a:lnTo>
                  <a:lnTo>
                    <a:pt x="64" y="32240"/>
                  </a:lnTo>
                  <a:lnTo>
                    <a:pt x="25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2874575" y="3252950"/>
              <a:ext cx="22975" cy="29300"/>
            </a:xfrm>
            <a:custGeom>
              <a:avLst/>
              <a:gdLst/>
              <a:ahLst/>
              <a:cxnLst/>
              <a:rect l="l" t="t" r="r" b="b"/>
              <a:pathLst>
                <a:path w="919" h="1172" extrusionOk="0">
                  <a:moveTo>
                    <a:pt x="918" y="0"/>
                  </a:moveTo>
                  <a:lnTo>
                    <a:pt x="190" y="919"/>
                  </a:lnTo>
                  <a:lnTo>
                    <a:pt x="0" y="1172"/>
                  </a:lnTo>
                  <a:lnTo>
                    <a:pt x="91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857925" y="2420050"/>
              <a:ext cx="683300" cy="817075"/>
            </a:xfrm>
            <a:custGeom>
              <a:avLst/>
              <a:gdLst/>
              <a:ahLst/>
              <a:cxnLst/>
              <a:rect l="l" t="t" r="r" b="b"/>
              <a:pathLst>
                <a:path w="27332" h="32683" extrusionOk="0">
                  <a:moveTo>
                    <a:pt x="24323" y="0"/>
                  </a:moveTo>
                  <a:lnTo>
                    <a:pt x="1" y="30624"/>
                  </a:lnTo>
                  <a:cubicBezTo>
                    <a:pt x="902" y="31331"/>
                    <a:pt x="1860" y="31850"/>
                    <a:pt x="2441" y="31850"/>
                  </a:cubicBezTo>
                  <a:cubicBezTo>
                    <a:pt x="2616" y="31850"/>
                    <a:pt x="2756" y="31803"/>
                    <a:pt x="2851" y="31701"/>
                  </a:cubicBezTo>
                  <a:lnTo>
                    <a:pt x="2851" y="31701"/>
                  </a:lnTo>
                  <a:lnTo>
                    <a:pt x="2091" y="32683"/>
                  </a:lnTo>
                  <a:lnTo>
                    <a:pt x="27331" y="444"/>
                  </a:lnTo>
                  <a:lnTo>
                    <a:pt x="27331" y="444"/>
                  </a:lnTo>
                  <a:cubicBezTo>
                    <a:pt x="27032" y="557"/>
                    <a:pt x="26712" y="610"/>
                    <a:pt x="26383" y="610"/>
                  </a:cubicBezTo>
                  <a:cubicBezTo>
                    <a:pt x="25703" y="610"/>
                    <a:pt x="24984" y="385"/>
                    <a:pt x="24323"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857925" y="2420050"/>
              <a:ext cx="683300" cy="817075"/>
            </a:xfrm>
            <a:custGeom>
              <a:avLst/>
              <a:gdLst/>
              <a:ahLst/>
              <a:cxnLst/>
              <a:rect l="l" t="t" r="r" b="b"/>
              <a:pathLst>
                <a:path w="27332" h="32683" extrusionOk="0">
                  <a:moveTo>
                    <a:pt x="24323" y="0"/>
                  </a:moveTo>
                  <a:lnTo>
                    <a:pt x="1" y="30624"/>
                  </a:lnTo>
                  <a:cubicBezTo>
                    <a:pt x="902" y="31331"/>
                    <a:pt x="1860" y="31850"/>
                    <a:pt x="2441" y="31850"/>
                  </a:cubicBezTo>
                  <a:cubicBezTo>
                    <a:pt x="2616" y="31850"/>
                    <a:pt x="2756" y="31803"/>
                    <a:pt x="2851" y="31701"/>
                  </a:cubicBezTo>
                  <a:lnTo>
                    <a:pt x="2851" y="31701"/>
                  </a:lnTo>
                  <a:lnTo>
                    <a:pt x="2091" y="32683"/>
                  </a:lnTo>
                  <a:lnTo>
                    <a:pt x="27331" y="444"/>
                  </a:lnTo>
                  <a:lnTo>
                    <a:pt x="27331" y="444"/>
                  </a:lnTo>
                  <a:cubicBezTo>
                    <a:pt x="27032" y="557"/>
                    <a:pt x="26712" y="610"/>
                    <a:pt x="26383" y="610"/>
                  </a:cubicBezTo>
                  <a:cubicBezTo>
                    <a:pt x="25703" y="610"/>
                    <a:pt x="24984" y="385"/>
                    <a:pt x="24323"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879325" y="3252950"/>
              <a:ext cx="18225" cy="22975"/>
            </a:xfrm>
            <a:custGeom>
              <a:avLst/>
              <a:gdLst/>
              <a:ahLst/>
              <a:cxnLst/>
              <a:rect l="l" t="t" r="r" b="b"/>
              <a:pathLst>
                <a:path w="729" h="919" extrusionOk="0">
                  <a:moveTo>
                    <a:pt x="728" y="0"/>
                  </a:moveTo>
                  <a:lnTo>
                    <a:pt x="0" y="919"/>
                  </a:lnTo>
                  <a:lnTo>
                    <a:pt x="728" y="0"/>
                  </a:lnTo>
                  <a:cubicBezTo>
                    <a:pt x="728" y="0"/>
                    <a:pt x="728" y="0"/>
                    <a:pt x="72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879325" y="3252950"/>
              <a:ext cx="18225" cy="22975"/>
            </a:xfrm>
            <a:custGeom>
              <a:avLst/>
              <a:gdLst/>
              <a:ahLst/>
              <a:cxnLst/>
              <a:rect l="l" t="t" r="r" b="b"/>
              <a:pathLst>
                <a:path w="729" h="919" extrusionOk="0">
                  <a:moveTo>
                    <a:pt x="728" y="0"/>
                  </a:moveTo>
                  <a:lnTo>
                    <a:pt x="0" y="919"/>
                  </a:lnTo>
                  <a:lnTo>
                    <a:pt x="728" y="0"/>
                  </a:lnTo>
                  <a:cubicBezTo>
                    <a:pt x="728" y="0"/>
                    <a:pt x="728" y="0"/>
                    <a:pt x="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a:off x="2774800" y="3268775"/>
              <a:ext cx="62575" cy="51475"/>
            </a:xfrm>
            <a:custGeom>
              <a:avLst/>
              <a:gdLst/>
              <a:ahLst/>
              <a:cxnLst/>
              <a:rect l="l" t="t" r="r" b="b"/>
              <a:pathLst>
                <a:path w="2503" h="2059" extrusionOk="0">
                  <a:moveTo>
                    <a:pt x="697" y="0"/>
                  </a:moveTo>
                  <a:lnTo>
                    <a:pt x="1" y="887"/>
                  </a:lnTo>
                  <a:cubicBezTo>
                    <a:pt x="1299" y="1869"/>
                    <a:pt x="2091" y="2059"/>
                    <a:pt x="2503" y="2059"/>
                  </a:cubicBezTo>
                  <a:cubicBezTo>
                    <a:pt x="2344" y="1521"/>
                    <a:pt x="1584" y="729"/>
                    <a:pt x="69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a:off x="2774800" y="3268775"/>
              <a:ext cx="62575" cy="51475"/>
            </a:xfrm>
            <a:custGeom>
              <a:avLst/>
              <a:gdLst/>
              <a:ahLst/>
              <a:cxnLst/>
              <a:rect l="l" t="t" r="r" b="b"/>
              <a:pathLst>
                <a:path w="2503" h="2059" extrusionOk="0">
                  <a:moveTo>
                    <a:pt x="697" y="0"/>
                  </a:moveTo>
                  <a:lnTo>
                    <a:pt x="1" y="887"/>
                  </a:lnTo>
                  <a:cubicBezTo>
                    <a:pt x="1299" y="1869"/>
                    <a:pt x="2091" y="2059"/>
                    <a:pt x="2503" y="2059"/>
                  </a:cubicBezTo>
                  <a:cubicBezTo>
                    <a:pt x="2344" y="1521"/>
                    <a:pt x="1584" y="729"/>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2867425" y="3289350"/>
              <a:ext cx="2400" cy="1625"/>
            </a:xfrm>
            <a:custGeom>
              <a:avLst/>
              <a:gdLst/>
              <a:ahLst/>
              <a:cxnLst/>
              <a:rect l="l" t="t" r="r" b="b"/>
              <a:pathLst>
                <a:path w="96" h="65" extrusionOk="0">
                  <a:moveTo>
                    <a:pt x="64" y="1"/>
                  </a:moveTo>
                  <a:lnTo>
                    <a:pt x="1" y="64"/>
                  </a:lnTo>
                  <a:lnTo>
                    <a:pt x="96"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2867425" y="3289350"/>
              <a:ext cx="2400" cy="1625"/>
            </a:xfrm>
            <a:custGeom>
              <a:avLst/>
              <a:gdLst/>
              <a:ahLst/>
              <a:cxnLst/>
              <a:rect l="l" t="t" r="r" b="b"/>
              <a:pathLst>
                <a:path w="96" h="65" extrusionOk="0">
                  <a:moveTo>
                    <a:pt x="64" y="1"/>
                  </a:moveTo>
                  <a:lnTo>
                    <a:pt x="1" y="64"/>
                  </a:lnTo>
                  <a:lnTo>
                    <a:pt x="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2791425" y="3261650"/>
              <a:ext cx="77625" cy="58600"/>
            </a:xfrm>
            <a:custGeom>
              <a:avLst/>
              <a:gdLst/>
              <a:ahLst/>
              <a:cxnLst/>
              <a:rect l="l" t="t" r="r" b="b"/>
              <a:pathLst>
                <a:path w="3105" h="2344" extrusionOk="0">
                  <a:moveTo>
                    <a:pt x="3104" y="1109"/>
                  </a:moveTo>
                  <a:lnTo>
                    <a:pt x="3064" y="1149"/>
                  </a:lnTo>
                  <a:lnTo>
                    <a:pt x="3064" y="1149"/>
                  </a:lnTo>
                  <a:cubicBezTo>
                    <a:pt x="3079" y="1137"/>
                    <a:pt x="3092" y="1123"/>
                    <a:pt x="3104" y="1109"/>
                  </a:cubicBezTo>
                  <a:close/>
                  <a:moveTo>
                    <a:pt x="254" y="0"/>
                  </a:moveTo>
                  <a:lnTo>
                    <a:pt x="1" y="285"/>
                  </a:lnTo>
                  <a:cubicBezTo>
                    <a:pt x="919" y="1014"/>
                    <a:pt x="1679" y="1806"/>
                    <a:pt x="1838" y="2344"/>
                  </a:cubicBezTo>
                  <a:cubicBezTo>
                    <a:pt x="2028" y="2344"/>
                    <a:pt x="2154" y="2312"/>
                    <a:pt x="2186" y="2281"/>
                  </a:cubicBezTo>
                  <a:lnTo>
                    <a:pt x="3041" y="1172"/>
                  </a:lnTo>
                  <a:lnTo>
                    <a:pt x="3064" y="1149"/>
                  </a:lnTo>
                  <a:lnTo>
                    <a:pt x="3064" y="1149"/>
                  </a:lnTo>
                  <a:cubicBezTo>
                    <a:pt x="2981" y="1221"/>
                    <a:pt x="2865" y="1254"/>
                    <a:pt x="2725" y="1254"/>
                  </a:cubicBezTo>
                  <a:cubicBezTo>
                    <a:pt x="2159" y="1254"/>
                    <a:pt x="1187" y="713"/>
                    <a:pt x="25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2791425" y="3261650"/>
              <a:ext cx="77625" cy="58600"/>
            </a:xfrm>
            <a:custGeom>
              <a:avLst/>
              <a:gdLst/>
              <a:ahLst/>
              <a:cxnLst/>
              <a:rect l="l" t="t" r="r" b="b"/>
              <a:pathLst>
                <a:path w="3105" h="2344" extrusionOk="0">
                  <a:moveTo>
                    <a:pt x="3104" y="1109"/>
                  </a:moveTo>
                  <a:lnTo>
                    <a:pt x="3064" y="1149"/>
                  </a:lnTo>
                  <a:lnTo>
                    <a:pt x="3064" y="1149"/>
                  </a:lnTo>
                  <a:cubicBezTo>
                    <a:pt x="3079" y="1137"/>
                    <a:pt x="3092" y="1123"/>
                    <a:pt x="3104" y="1109"/>
                  </a:cubicBezTo>
                  <a:close/>
                  <a:moveTo>
                    <a:pt x="254" y="0"/>
                  </a:moveTo>
                  <a:lnTo>
                    <a:pt x="1" y="285"/>
                  </a:lnTo>
                  <a:cubicBezTo>
                    <a:pt x="919" y="1014"/>
                    <a:pt x="1679" y="1806"/>
                    <a:pt x="1838" y="2344"/>
                  </a:cubicBezTo>
                  <a:cubicBezTo>
                    <a:pt x="2028" y="2344"/>
                    <a:pt x="2154" y="2312"/>
                    <a:pt x="2186" y="2281"/>
                  </a:cubicBezTo>
                  <a:lnTo>
                    <a:pt x="3041" y="1172"/>
                  </a:lnTo>
                  <a:lnTo>
                    <a:pt x="3064" y="1149"/>
                  </a:lnTo>
                  <a:lnTo>
                    <a:pt x="3064" y="1149"/>
                  </a:lnTo>
                  <a:cubicBezTo>
                    <a:pt x="2981" y="1221"/>
                    <a:pt x="2865" y="1254"/>
                    <a:pt x="2725" y="1254"/>
                  </a:cubicBezTo>
                  <a:cubicBezTo>
                    <a:pt x="2159" y="1254"/>
                    <a:pt x="1187" y="713"/>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2871400" y="3276800"/>
              <a:ext cx="7275" cy="9425"/>
            </a:xfrm>
            <a:custGeom>
              <a:avLst/>
              <a:gdLst/>
              <a:ahLst/>
              <a:cxnLst/>
              <a:rect l="l" t="t" r="r" b="b"/>
              <a:pathLst>
                <a:path w="291" h="377" extrusionOk="0">
                  <a:moveTo>
                    <a:pt x="290" y="0"/>
                  </a:moveTo>
                  <a:lnTo>
                    <a:pt x="127" y="218"/>
                  </a:lnTo>
                  <a:lnTo>
                    <a:pt x="0" y="376"/>
                  </a:lnTo>
                  <a:lnTo>
                    <a:pt x="0" y="376"/>
                  </a:lnTo>
                  <a:lnTo>
                    <a:pt x="32" y="345"/>
                  </a:lnTo>
                  <a:lnTo>
                    <a:pt x="290" y="0"/>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2871400" y="3276800"/>
              <a:ext cx="7275" cy="9425"/>
            </a:xfrm>
            <a:custGeom>
              <a:avLst/>
              <a:gdLst/>
              <a:ahLst/>
              <a:cxnLst/>
              <a:rect l="l" t="t" r="r" b="b"/>
              <a:pathLst>
                <a:path w="291" h="377" extrusionOk="0">
                  <a:moveTo>
                    <a:pt x="290" y="0"/>
                  </a:moveTo>
                  <a:lnTo>
                    <a:pt x="127" y="218"/>
                  </a:lnTo>
                  <a:lnTo>
                    <a:pt x="0" y="376"/>
                  </a:lnTo>
                  <a:lnTo>
                    <a:pt x="0" y="376"/>
                  </a:lnTo>
                  <a:lnTo>
                    <a:pt x="32" y="345"/>
                  </a:lnTo>
                  <a:lnTo>
                    <a:pt x="2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2871400" y="3276800"/>
              <a:ext cx="7275" cy="9425"/>
            </a:xfrm>
            <a:custGeom>
              <a:avLst/>
              <a:gdLst/>
              <a:ahLst/>
              <a:cxnLst/>
              <a:rect l="l" t="t" r="r" b="b"/>
              <a:pathLst>
                <a:path w="291" h="377" extrusionOk="0">
                  <a:moveTo>
                    <a:pt x="290" y="0"/>
                  </a:moveTo>
                  <a:lnTo>
                    <a:pt x="127" y="218"/>
                  </a:lnTo>
                  <a:lnTo>
                    <a:pt x="0" y="376"/>
                  </a:lnTo>
                  <a:lnTo>
                    <a:pt x="0" y="376"/>
                  </a:lnTo>
                  <a:lnTo>
                    <a:pt x="32" y="345"/>
                  </a:lnTo>
                  <a:lnTo>
                    <a:pt x="2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2869025" y="3285400"/>
              <a:ext cx="3175" cy="3975"/>
            </a:xfrm>
            <a:custGeom>
              <a:avLst/>
              <a:gdLst/>
              <a:ahLst/>
              <a:cxnLst/>
              <a:rect l="l" t="t" r="r" b="b"/>
              <a:pathLst>
                <a:path w="127" h="159" extrusionOk="0">
                  <a:moveTo>
                    <a:pt x="127" y="1"/>
                  </a:moveTo>
                  <a:lnTo>
                    <a:pt x="95" y="32"/>
                  </a:lnTo>
                  <a:lnTo>
                    <a:pt x="85" y="53"/>
                  </a:lnTo>
                  <a:lnTo>
                    <a:pt x="85" y="53"/>
                  </a:lnTo>
                  <a:lnTo>
                    <a:pt x="127" y="1"/>
                  </a:lnTo>
                  <a:close/>
                  <a:moveTo>
                    <a:pt x="85" y="53"/>
                  </a:moveTo>
                  <a:lnTo>
                    <a:pt x="0" y="159"/>
                  </a:lnTo>
                  <a:lnTo>
                    <a:pt x="32" y="159"/>
                  </a:lnTo>
                  <a:lnTo>
                    <a:pt x="85" y="53"/>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2869025" y="3285400"/>
              <a:ext cx="3175" cy="3975"/>
            </a:xfrm>
            <a:custGeom>
              <a:avLst/>
              <a:gdLst/>
              <a:ahLst/>
              <a:cxnLst/>
              <a:rect l="l" t="t" r="r" b="b"/>
              <a:pathLst>
                <a:path w="127" h="159" extrusionOk="0">
                  <a:moveTo>
                    <a:pt x="127" y="1"/>
                  </a:moveTo>
                  <a:lnTo>
                    <a:pt x="95" y="32"/>
                  </a:lnTo>
                  <a:lnTo>
                    <a:pt x="85" y="53"/>
                  </a:lnTo>
                  <a:lnTo>
                    <a:pt x="85" y="53"/>
                  </a:lnTo>
                  <a:lnTo>
                    <a:pt x="127" y="1"/>
                  </a:lnTo>
                  <a:close/>
                  <a:moveTo>
                    <a:pt x="85" y="53"/>
                  </a:moveTo>
                  <a:lnTo>
                    <a:pt x="0" y="159"/>
                  </a:lnTo>
                  <a:lnTo>
                    <a:pt x="32" y="159"/>
                  </a:lnTo>
                  <a:lnTo>
                    <a:pt x="85" y="5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2869025" y="3285400"/>
              <a:ext cx="3175" cy="3975"/>
            </a:xfrm>
            <a:custGeom>
              <a:avLst/>
              <a:gdLst/>
              <a:ahLst/>
              <a:cxnLst/>
              <a:rect l="l" t="t" r="r" b="b"/>
              <a:pathLst>
                <a:path w="127" h="159" extrusionOk="0">
                  <a:moveTo>
                    <a:pt x="127" y="1"/>
                  </a:moveTo>
                  <a:lnTo>
                    <a:pt x="95" y="32"/>
                  </a:lnTo>
                  <a:lnTo>
                    <a:pt x="85" y="53"/>
                  </a:lnTo>
                  <a:lnTo>
                    <a:pt x="85" y="53"/>
                  </a:lnTo>
                  <a:lnTo>
                    <a:pt x="127" y="1"/>
                  </a:lnTo>
                  <a:close/>
                  <a:moveTo>
                    <a:pt x="85" y="53"/>
                  </a:moveTo>
                  <a:lnTo>
                    <a:pt x="0" y="159"/>
                  </a:lnTo>
                  <a:lnTo>
                    <a:pt x="32" y="159"/>
                  </a:lnTo>
                  <a:lnTo>
                    <a:pt x="85" y="53"/>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2797775" y="3224450"/>
              <a:ext cx="99775" cy="68550"/>
            </a:xfrm>
            <a:custGeom>
              <a:avLst/>
              <a:gdLst/>
              <a:ahLst/>
              <a:cxnLst/>
              <a:rect l="l" t="t" r="r" b="b"/>
              <a:pathLst>
                <a:path w="3991" h="2742" extrusionOk="0">
                  <a:moveTo>
                    <a:pt x="1172" y="0"/>
                  </a:moveTo>
                  <a:lnTo>
                    <a:pt x="285" y="1077"/>
                  </a:lnTo>
                  <a:lnTo>
                    <a:pt x="253" y="1172"/>
                  </a:lnTo>
                  <a:lnTo>
                    <a:pt x="0" y="1488"/>
                  </a:lnTo>
                  <a:cubicBezTo>
                    <a:pt x="933" y="2201"/>
                    <a:pt x="1905" y="2742"/>
                    <a:pt x="2486" y="2742"/>
                  </a:cubicBezTo>
                  <a:cubicBezTo>
                    <a:pt x="2654" y="2742"/>
                    <a:pt x="2790" y="2696"/>
                    <a:pt x="2882" y="2597"/>
                  </a:cubicBezTo>
                  <a:lnTo>
                    <a:pt x="2977" y="2439"/>
                  </a:lnTo>
                  <a:lnTo>
                    <a:pt x="3294" y="2059"/>
                  </a:lnTo>
                  <a:lnTo>
                    <a:pt x="3990" y="1140"/>
                  </a:lnTo>
                  <a:lnTo>
                    <a:pt x="3990" y="1140"/>
                  </a:lnTo>
                  <a:cubicBezTo>
                    <a:pt x="3900" y="1217"/>
                    <a:pt x="3778" y="1253"/>
                    <a:pt x="3630" y="1253"/>
                  </a:cubicBezTo>
                  <a:cubicBezTo>
                    <a:pt x="3050" y="1253"/>
                    <a:pt x="2081" y="707"/>
                    <a:pt x="1172"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2897525" y="3237100"/>
              <a:ext cx="12700" cy="15875"/>
            </a:xfrm>
            <a:custGeom>
              <a:avLst/>
              <a:gdLst/>
              <a:ahLst/>
              <a:cxnLst/>
              <a:rect l="l" t="t" r="r" b="b"/>
              <a:pathLst>
                <a:path w="508" h="635" extrusionOk="0">
                  <a:moveTo>
                    <a:pt x="507" y="1"/>
                  </a:moveTo>
                  <a:lnTo>
                    <a:pt x="444" y="64"/>
                  </a:lnTo>
                  <a:lnTo>
                    <a:pt x="0" y="634"/>
                  </a:lnTo>
                  <a:lnTo>
                    <a:pt x="0" y="634"/>
                  </a:lnTo>
                  <a:lnTo>
                    <a:pt x="50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2897525" y="3237100"/>
              <a:ext cx="12700" cy="15875"/>
            </a:xfrm>
            <a:custGeom>
              <a:avLst/>
              <a:gdLst/>
              <a:ahLst/>
              <a:cxnLst/>
              <a:rect l="l" t="t" r="r" b="b"/>
              <a:pathLst>
                <a:path w="508" h="635" extrusionOk="0">
                  <a:moveTo>
                    <a:pt x="507" y="1"/>
                  </a:moveTo>
                  <a:lnTo>
                    <a:pt x="444" y="64"/>
                  </a:lnTo>
                  <a:lnTo>
                    <a:pt x="0" y="634"/>
                  </a:lnTo>
                  <a:lnTo>
                    <a:pt x="0" y="634"/>
                  </a:lnTo>
                  <a:lnTo>
                    <a:pt x="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2828650" y="3185650"/>
              <a:ext cx="99775" cy="68175"/>
            </a:xfrm>
            <a:custGeom>
              <a:avLst/>
              <a:gdLst/>
              <a:ahLst/>
              <a:cxnLst/>
              <a:rect l="l" t="t" r="r" b="b"/>
              <a:pathLst>
                <a:path w="3991" h="2727" extrusionOk="0">
                  <a:moveTo>
                    <a:pt x="1172" y="0"/>
                  </a:moveTo>
                  <a:lnTo>
                    <a:pt x="0" y="1457"/>
                  </a:lnTo>
                  <a:cubicBezTo>
                    <a:pt x="922" y="2185"/>
                    <a:pt x="1881" y="2727"/>
                    <a:pt x="2451" y="2727"/>
                  </a:cubicBezTo>
                  <a:cubicBezTo>
                    <a:pt x="2624" y="2727"/>
                    <a:pt x="2762" y="2677"/>
                    <a:pt x="2850" y="2565"/>
                  </a:cubicBezTo>
                  <a:lnTo>
                    <a:pt x="2850" y="2565"/>
                  </a:lnTo>
                  <a:lnTo>
                    <a:pt x="2755" y="2692"/>
                  </a:lnTo>
                  <a:lnTo>
                    <a:pt x="2755" y="2692"/>
                  </a:lnTo>
                  <a:lnTo>
                    <a:pt x="3262" y="2059"/>
                  </a:lnTo>
                  <a:lnTo>
                    <a:pt x="3990" y="1077"/>
                  </a:lnTo>
                  <a:lnTo>
                    <a:pt x="3990" y="1077"/>
                  </a:lnTo>
                  <a:cubicBezTo>
                    <a:pt x="3903" y="1179"/>
                    <a:pt x="3768" y="1226"/>
                    <a:pt x="3598" y="1226"/>
                  </a:cubicBezTo>
                  <a:cubicBezTo>
                    <a:pt x="3031" y="1226"/>
                    <a:pt x="2073" y="707"/>
                    <a:pt x="117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828650" y="3185650"/>
              <a:ext cx="99775" cy="68175"/>
            </a:xfrm>
            <a:custGeom>
              <a:avLst/>
              <a:gdLst/>
              <a:ahLst/>
              <a:cxnLst/>
              <a:rect l="l" t="t" r="r" b="b"/>
              <a:pathLst>
                <a:path w="3991" h="2727" extrusionOk="0">
                  <a:moveTo>
                    <a:pt x="1172" y="0"/>
                  </a:moveTo>
                  <a:lnTo>
                    <a:pt x="0" y="1457"/>
                  </a:lnTo>
                  <a:cubicBezTo>
                    <a:pt x="922" y="2185"/>
                    <a:pt x="1881" y="2727"/>
                    <a:pt x="2451" y="2727"/>
                  </a:cubicBezTo>
                  <a:cubicBezTo>
                    <a:pt x="2624" y="2727"/>
                    <a:pt x="2762" y="2677"/>
                    <a:pt x="2850" y="2565"/>
                  </a:cubicBezTo>
                  <a:lnTo>
                    <a:pt x="2850" y="2565"/>
                  </a:lnTo>
                  <a:lnTo>
                    <a:pt x="2755" y="2692"/>
                  </a:lnTo>
                  <a:lnTo>
                    <a:pt x="2755" y="2692"/>
                  </a:lnTo>
                  <a:lnTo>
                    <a:pt x="3262" y="2059"/>
                  </a:lnTo>
                  <a:lnTo>
                    <a:pt x="3990" y="1077"/>
                  </a:lnTo>
                  <a:lnTo>
                    <a:pt x="3990" y="1077"/>
                  </a:lnTo>
                  <a:cubicBezTo>
                    <a:pt x="3903" y="1179"/>
                    <a:pt x="3768" y="1226"/>
                    <a:pt x="3598" y="1226"/>
                  </a:cubicBezTo>
                  <a:cubicBezTo>
                    <a:pt x="3031" y="1226"/>
                    <a:pt x="2073" y="707"/>
                    <a:pt x="1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2827050" y="3222075"/>
              <a:ext cx="72875" cy="33700"/>
            </a:xfrm>
            <a:custGeom>
              <a:avLst/>
              <a:gdLst/>
              <a:ahLst/>
              <a:cxnLst/>
              <a:rect l="l" t="t" r="r" b="b"/>
              <a:pathLst>
                <a:path w="2915" h="1348" extrusionOk="0">
                  <a:moveTo>
                    <a:pt x="64" y="0"/>
                  </a:moveTo>
                  <a:lnTo>
                    <a:pt x="1" y="95"/>
                  </a:lnTo>
                  <a:cubicBezTo>
                    <a:pt x="910" y="802"/>
                    <a:pt x="1879" y="1348"/>
                    <a:pt x="2459" y="1348"/>
                  </a:cubicBezTo>
                  <a:cubicBezTo>
                    <a:pt x="2607" y="1348"/>
                    <a:pt x="2729" y="1312"/>
                    <a:pt x="2819" y="1235"/>
                  </a:cubicBezTo>
                  <a:lnTo>
                    <a:pt x="2914" y="1108"/>
                  </a:lnTo>
                  <a:lnTo>
                    <a:pt x="2914" y="1108"/>
                  </a:lnTo>
                  <a:cubicBezTo>
                    <a:pt x="2826" y="1220"/>
                    <a:pt x="2688" y="1270"/>
                    <a:pt x="2515" y="1270"/>
                  </a:cubicBezTo>
                  <a:cubicBezTo>
                    <a:pt x="1945" y="1270"/>
                    <a:pt x="986" y="728"/>
                    <a:pt x="6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2827050" y="3222075"/>
              <a:ext cx="72875" cy="33700"/>
            </a:xfrm>
            <a:custGeom>
              <a:avLst/>
              <a:gdLst/>
              <a:ahLst/>
              <a:cxnLst/>
              <a:rect l="l" t="t" r="r" b="b"/>
              <a:pathLst>
                <a:path w="2915" h="1348" extrusionOk="0">
                  <a:moveTo>
                    <a:pt x="64" y="0"/>
                  </a:moveTo>
                  <a:lnTo>
                    <a:pt x="1" y="95"/>
                  </a:lnTo>
                  <a:cubicBezTo>
                    <a:pt x="910" y="802"/>
                    <a:pt x="1879" y="1348"/>
                    <a:pt x="2459" y="1348"/>
                  </a:cubicBezTo>
                  <a:cubicBezTo>
                    <a:pt x="2607" y="1348"/>
                    <a:pt x="2729" y="1312"/>
                    <a:pt x="2819" y="1235"/>
                  </a:cubicBezTo>
                  <a:lnTo>
                    <a:pt x="2914" y="1108"/>
                  </a:lnTo>
                  <a:lnTo>
                    <a:pt x="2914" y="1108"/>
                  </a:lnTo>
                  <a:cubicBezTo>
                    <a:pt x="2826" y="1220"/>
                    <a:pt x="2688" y="1270"/>
                    <a:pt x="2515" y="1270"/>
                  </a:cubicBezTo>
                  <a:cubicBezTo>
                    <a:pt x="1945" y="1270"/>
                    <a:pt x="986" y="728"/>
                    <a:pt x="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2626750" y="3290950"/>
              <a:ext cx="219325" cy="209500"/>
            </a:xfrm>
            <a:custGeom>
              <a:avLst/>
              <a:gdLst/>
              <a:ahLst/>
              <a:cxnLst/>
              <a:rect l="l" t="t" r="r" b="b"/>
              <a:pathLst>
                <a:path w="8773" h="8380" extrusionOk="0">
                  <a:moveTo>
                    <a:pt x="5891" y="0"/>
                  </a:moveTo>
                  <a:lnTo>
                    <a:pt x="1" y="7569"/>
                  </a:lnTo>
                  <a:cubicBezTo>
                    <a:pt x="571" y="7981"/>
                    <a:pt x="1236" y="8266"/>
                    <a:pt x="1869" y="8361"/>
                  </a:cubicBezTo>
                  <a:cubicBezTo>
                    <a:pt x="1993" y="8373"/>
                    <a:pt x="2113" y="8380"/>
                    <a:pt x="2227" y="8380"/>
                  </a:cubicBezTo>
                  <a:cubicBezTo>
                    <a:pt x="2694" y="8380"/>
                    <a:pt x="3071" y="8273"/>
                    <a:pt x="3326" y="8044"/>
                  </a:cubicBezTo>
                  <a:lnTo>
                    <a:pt x="3643" y="7664"/>
                  </a:lnTo>
                  <a:lnTo>
                    <a:pt x="8361" y="1647"/>
                  </a:lnTo>
                  <a:cubicBezTo>
                    <a:pt x="8361" y="1647"/>
                    <a:pt x="8456" y="1520"/>
                    <a:pt x="8551" y="1425"/>
                  </a:cubicBezTo>
                  <a:lnTo>
                    <a:pt x="8773" y="1140"/>
                  </a:lnTo>
                  <a:lnTo>
                    <a:pt x="8741" y="1140"/>
                  </a:lnTo>
                  <a:lnTo>
                    <a:pt x="8401" y="1566"/>
                  </a:lnTo>
                  <a:lnTo>
                    <a:pt x="8401" y="1566"/>
                  </a:lnTo>
                  <a:cubicBezTo>
                    <a:pt x="8455" y="1479"/>
                    <a:pt x="8451" y="1373"/>
                    <a:pt x="8425" y="1267"/>
                  </a:cubicBezTo>
                  <a:lnTo>
                    <a:pt x="8425" y="1267"/>
                  </a:lnTo>
                  <a:cubicBezTo>
                    <a:pt x="8409" y="1268"/>
                    <a:pt x="8394" y="1268"/>
                    <a:pt x="8378" y="1268"/>
                  </a:cubicBezTo>
                  <a:cubicBezTo>
                    <a:pt x="7801" y="1268"/>
                    <a:pt x="6816" y="709"/>
                    <a:pt x="5891"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2626750" y="3290950"/>
              <a:ext cx="219325" cy="209500"/>
            </a:xfrm>
            <a:custGeom>
              <a:avLst/>
              <a:gdLst/>
              <a:ahLst/>
              <a:cxnLst/>
              <a:rect l="l" t="t" r="r" b="b"/>
              <a:pathLst>
                <a:path w="8773" h="8380" extrusionOk="0">
                  <a:moveTo>
                    <a:pt x="5891" y="0"/>
                  </a:moveTo>
                  <a:lnTo>
                    <a:pt x="1" y="7569"/>
                  </a:lnTo>
                  <a:cubicBezTo>
                    <a:pt x="571" y="7981"/>
                    <a:pt x="1236" y="8266"/>
                    <a:pt x="1869" y="8361"/>
                  </a:cubicBezTo>
                  <a:cubicBezTo>
                    <a:pt x="1993" y="8373"/>
                    <a:pt x="2113" y="8380"/>
                    <a:pt x="2227" y="8380"/>
                  </a:cubicBezTo>
                  <a:cubicBezTo>
                    <a:pt x="2694" y="8380"/>
                    <a:pt x="3071" y="8273"/>
                    <a:pt x="3326" y="8044"/>
                  </a:cubicBezTo>
                  <a:lnTo>
                    <a:pt x="3643" y="7664"/>
                  </a:lnTo>
                  <a:lnTo>
                    <a:pt x="8361" y="1647"/>
                  </a:lnTo>
                  <a:cubicBezTo>
                    <a:pt x="8361" y="1647"/>
                    <a:pt x="8456" y="1520"/>
                    <a:pt x="8551" y="1425"/>
                  </a:cubicBezTo>
                  <a:lnTo>
                    <a:pt x="8773" y="1140"/>
                  </a:lnTo>
                  <a:lnTo>
                    <a:pt x="8741" y="1140"/>
                  </a:lnTo>
                  <a:lnTo>
                    <a:pt x="8401" y="1566"/>
                  </a:lnTo>
                  <a:lnTo>
                    <a:pt x="8401" y="1566"/>
                  </a:lnTo>
                  <a:cubicBezTo>
                    <a:pt x="8455" y="1479"/>
                    <a:pt x="8451" y="1373"/>
                    <a:pt x="8425" y="1267"/>
                  </a:cubicBezTo>
                  <a:lnTo>
                    <a:pt x="8425" y="1267"/>
                  </a:lnTo>
                  <a:cubicBezTo>
                    <a:pt x="8409" y="1268"/>
                    <a:pt x="8394" y="1268"/>
                    <a:pt x="8378" y="1268"/>
                  </a:cubicBezTo>
                  <a:cubicBezTo>
                    <a:pt x="7801" y="1268"/>
                    <a:pt x="6816" y="709"/>
                    <a:pt x="5891"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2835775" y="3319450"/>
              <a:ext cx="9525" cy="11900"/>
            </a:xfrm>
            <a:custGeom>
              <a:avLst/>
              <a:gdLst/>
              <a:ahLst/>
              <a:cxnLst/>
              <a:rect l="l" t="t" r="r" b="b"/>
              <a:pathLst>
                <a:path w="381" h="476" extrusionOk="0">
                  <a:moveTo>
                    <a:pt x="380" y="0"/>
                  </a:moveTo>
                  <a:cubicBezTo>
                    <a:pt x="317" y="64"/>
                    <a:pt x="190" y="95"/>
                    <a:pt x="64" y="127"/>
                  </a:cubicBezTo>
                  <a:cubicBezTo>
                    <a:pt x="90" y="233"/>
                    <a:pt x="94" y="339"/>
                    <a:pt x="40" y="426"/>
                  </a:cubicBezTo>
                  <a:lnTo>
                    <a:pt x="40" y="426"/>
                  </a:lnTo>
                  <a:lnTo>
                    <a:pt x="380" y="0"/>
                  </a:lnTo>
                  <a:close/>
                  <a:moveTo>
                    <a:pt x="40" y="426"/>
                  </a:moveTo>
                  <a:lnTo>
                    <a:pt x="0" y="475"/>
                  </a:lnTo>
                  <a:cubicBezTo>
                    <a:pt x="16" y="460"/>
                    <a:pt x="29" y="443"/>
                    <a:pt x="40" y="426"/>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2835775" y="3319450"/>
              <a:ext cx="9525" cy="11900"/>
            </a:xfrm>
            <a:custGeom>
              <a:avLst/>
              <a:gdLst/>
              <a:ahLst/>
              <a:cxnLst/>
              <a:rect l="l" t="t" r="r" b="b"/>
              <a:pathLst>
                <a:path w="381" h="476" extrusionOk="0">
                  <a:moveTo>
                    <a:pt x="380" y="0"/>
                  </a:moveTo>
                  <a:cubicBezTo>
                    <a:pt x="317" y="64"/>
                    <a:pt x="190" y="95"/>
                    <a:pt x="64" y="127"/>
                  </a:cubicBezTo>
                  <a:cubicBezTo>
                    <a:pt x="90" y="233"/>
                    <a:pt x="94" y="339"/>
                    <a:pt x="40" y="426"/>
                  </a:cubicBezTo>
                  <a:lnTo>
                    <a:pt x="40" y="426"/>
                  </a:lnTo>
                  <a:lnTo>
                    <a:pt x="380" y="0"/>
                  </a:lnTo>
                  <a:close/>
                  <a:moveTo>
                    <a:pt x="40" y="426"/>
                  </a:moveTo>
                  <a:lnTo>
                    <a:pt x="0" y="475"/>
                  </a:lnTo>
                  <a:cubicBezTo>
                    <a:pt x="16" y="460"/>
                    <a:pt x="29" y="443"/>
                    <a:pt x="40" y="42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2774800" y="3290950"/>
              <a:ext cx="62575" cy="31725"/>
            </a:xfrm>
            <a:custGeom>
              <a:avLst/>
              <a:gdLst/>
              <a:ahLst/>
              <a:cxnLst/>
              <a:rect l="l" t="t" r="r" b="b"/>
              <a:pathLst>
                <a:path w="2503" h="1269" extrusionOk="0">
                  <a:moveTo>
                    <a:pt x="1" y="0"/>
                  </a:moveTo>
                  <a:lnTo>
                    <a:pt x="1" y="0"/>
                  </a:lnTo>
                  <a:cubicBezTo>
                    <a:pt x="926" y="709"/>
                    <a:pt x="1880" y="1268"/>
                    <a:pt x="2456" y="1268"/>
                  </a:cubicBezTo>
                  <a:cubicBezTo>
                    <a:pt x="2472" y="1268"/>
                    <a:pt x="2487" y="1268"/>
                    <a:pt x="2503" y="1267"/>
                  </a:cubicBezTo>
                  <a:cubicBezTo>
                    <a:pt x="2503" y="1235"/>
                    <a:pt x="2503" y="1204"/>
                    <a:pt x="2503" y="1172"/>
                  </a:cubicBezTo>
                  <a:cubicBezTo>
                    <a:pt x="2091" y="1172"/>
                    <a:pt x="1299" y="982"/>
                    <a:pt x="1"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2774800" y="3290950"/>
              <a:ext cx="62575" cy="31725"/>
            </a:xfrm>
            <a:custGeom>
              <a:avLst/>
              <a:gdLst/>
              <a:ahLst/>
              <a:cxnLst/>
              <a:rect l="l" t="t" r="r" b="b"/>
              <a:pathLst>
                <a:path w="2503" h="1269" extrusionOk="0">
                  <a:moveTo>
                    <a:pt x="1" y="0"/>
                  </a:moveTo>
                  <a:lnTo>
                    <a:pt x="1" y="0"/>
                  </a:lnTo>
                  <a:cubicBezTo>
                    <a:pt x="926" y="709"/>
                    <a:pt x="1880" y="1268"/>
                    <a:pt x="2456" y="1268"/>
                  </a:cubicBezTo>
                  <a:cubicBezTo>
                    <a:pt x="2472" y="1268"/>
                    <a:pt x="2487" y="1268"/>
                    <a:pt x="2503" y="1267"/>
                  </a:cubicBezTo>
                  <a:cubicBezTo>
                    <a:pt x="2503" y="1235"/>
                    <a:pt x="2503" y="1204"/>
                    <a:pt x="2503" y="1172"/>
                  </a:cubicBezTo>
                  <a:cubicBezTo>
                    <a:pt x="2091" y="1172"/>
                    <a:pt x="1299" y="982"/>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2845275" y="3318650"/>
              <a:ext cx="800" cy="825"/>
            </a:xfrm>
            <a:custGeom>
              <a:avLst/>
              <a:gdLst/>
              <a:ahLst/>
              <a:cxnLst/>
              <a:rect l="l" t="t" r="r" b="b"/>
              <a:pathLst>
                <a:path w="32" h="33" extrusionOk="0">
                  <a:moveTo>
                    <a:pt x="32" y="1"/>
                  </a:moveTo>
                  <a:lnTo>
                    <a:pt x="0" y="32"/>
                  </a:lnTo>
                  <a:lnTo>
                    <a:pt x="32" y="32"/>
                  </a:lnTo>
                  <a:lnTo>
                    <a:pt x="32"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2845275" y="3318650"/>
              <a:ext cx="800" cy="825"/>
            </a:xfrm>
            <a:custGeom>
              <a:avLst/>
              <a:gdLst/>
              <a:ahLst/>
              <a:cxnLst/>
              <a:rect l="l" t="t" r="r" b="b"/>
              <a:pathLst>
                <a:path w="32" h="33" extrusionOk="0">
                  <a:moveTo>
                    <a:pt x="32" y="1"/>
                  </a:moveTo>
                  <a:lnTo>
                    <a:pt x="0" y="32"/>
                  </a:lnTo>
                  <a:lnTo>
                    <a:pt x="32" y="32"/>
                  </a:lnTo>
                  <a:lnTo>
                    <a:pt x="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2837350" y="3318650"/>
              <a:ext cx="8725" cy="3975"/>
            </a:xfrm>
            <a:custGeom>
              <a:avLst/>
              <a:gdLst/>
              <a:ahLst/>
              <a:cxnLst/>
              <a:rect l="l" t="t" r="r" b="b"/>
              <a:pathLst>
                <a:path w="349" h="159" extrusionOk="0">
                  <a:moveTo>
                    <a:pt x="349" y="1"/>
                  </a:moveTo>
                  <a:cubicBezTo>
                    <a:pt x="286" y="32"/>
                    <a:pt x="191" y="64"/>
                    <a:pt x="1" y="64"/>
                  </a:cubicBezTo>
                  <a:cubicBezTo>
                    <a:pt x="1" y="96"/>
                    <a:pt x="1" y="127"/>
                    <a:pt x="1" y="159"/>
                  </a:cubicBezTo>
                  <a:cubicBezTo>
                    <a:pt x="127" y="127"/>
                    <a:pt x="254" y="96"/>
                    <a:pt x="317" y="32"/>
                  </a:cubicBezTo>
                  <a:lnTo>
                    <a:pt x="349"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2837350" y="3318650"/>
              <a:ext cx="8725" cy="3975"/>
            </a:xfrm>
            <a:custGeom>
              <a:avLst/>
              <a:gdLst/>
              <a:ahLst/>
              <a:cxnLst/>
              <a:rect l="l" t="t" r="r" b="b"/>
              <a:pathLst>
                <a:path w="349" h="159" extrusionOk="0">
                  <a:moveTo>
                    <a:pt x="349" y="1"/>
                  </a:moveTo>
                  <a:cubicBezTo>
                    <a:pt x="286" y="32"/>
                    <a:pt x="191" y="64"/>
                    <a:pt x="1" y="64"/>
                  </a:cubicBezTo>
                  <a:cubicBezTo>
                    <a:pt x="1" y="96"/>
                    <a:pt x="1" y="127"/>
                    <a:pt x="1" y="159"/>
                  </a:cubicBezTo>
                  <a:cubicBezTo>
                    <a:pt x="127" y="127"/>
                    <a:pt x="254" y="96"/>
                    <a:pt x="317" y="32"/>
                  </a:cubicBezTo>
                  <a:lnTo>
                    <a:pt x="3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3014700" y="2770775"/>
              <a:ext cx="247825" cy="86750"/>
            </a:xfrm>
            <a:custGeom>
              <a:avLst/>
              <a:gdLst/>
              <a:ahLst/>
              <a:cxnLst/>
              <a:rect l="l" t="t" r="r" b="b"/>
              <a:pathLst>
                <a:path w="9913" h="3470" extrusionOk="0">
                  <a:moveTo>
                    <a:pt x="5" y="2339"/>
                  </a:moveTo>
                  <a:cubicBezTo>
                    <a:pt x="3" y="2341"/>
                    <a:pt x="2" y="2342"/>
                    <a:pt x="0" y="2344"/>
                  </a:cubicBezTo>
                  <a:lnTo>
                    <a:pt x="5" y="2339"/>
                  </a:lnTo>
                  <a:close/>
                  <a:moveTo>
                    <a:pt x="1837" y="1"/>
                  </a:moveTo>
                  <a:lnTo>
                    <a:pt x="5" y="2339"/>
                  </a:lnTo>
                  <a:lnTo>
                    <a:pt x="5" y="2339"/>
                  </a:lnTo>
                  <a:cubicBezTo>
                    <a:pt x="64" y="2267"/>
                    <a:pt x="192" y="2235"/>
                    <a:pt x="354" y="2235"/>
                  </a:cubicBezTo>
                  <a:cubicBezTo>
                    <a:pt x="741" y="2235"/>
                    <a:pt x="1318" y="2417"/>
                    <a:pt x="1584" y="2661"/>
                  </a:cubicBezTo>
                  <a:cubicBezTo>
                    <a:pt x="1929" y="2948"/>
                    <a:pt x="2768" y="3470"/>
                    <a:pt x="3536" y="3470"/>
                  </a:cubicBezTo>
                  <a:cubicBezTo>
                    <a:pt x="3615" y="3470"/>
                    <a:pt x="3692" y="3464"/>
                    <a:pt x="3769" y="3453"/>
                  </a:cubicBezTo>
                  <a:cubicBezTo>
                    <a:pt x="4491" y="3337"/>
                    <a:pt x="5582" y="3195"/>
                    <a:pt x="6393" y="3195"/>
                  </a:cubicBezTo>
                  <a:cubicBezTo>
                    <a:pt x="6471" y="3195"/>
                    <a:pt x="6547" y="3197"/>
                    <a:pt x="6619" y="3199"/>
                  </a:cubicBezTo>
                  <a:cubicBezTo>
                    <a:pt x="7443" y="3231"/>
                    <a:pt x="7854" y="3294"/>
                    <a:pt x="7854" y="3294"/>
                  </a:cubicBezTo>
                  <a:lnTo>
                    <a:pt x="9913" y="634"/>
                  </a:lnTo>
                  <a:lnTo>
                    <a:pt x="9913" y="634"/>
                  </a:lnTo>
                  <a:cubicBezTo>
                    <a:pt x="9913" y="634"/>
                    <a:pt x="8266" y="775"/>
                    <a:pt x="6727" y="775"/>
                  </a:cubicBezTo>
                  <a:cubicBezTo>
                    <a:pt x="5958" y="775"/>
                    <a:pt x="5215" y="740"/>
                    <a:pt x="4719" y="634"/>
                  </a:cubicBezTo>
                  <a:cubicBezTo>
                    <a:pt x="3199" y="349"/>
                    <a:pt x="1837" y="1"/>
                    <a:pt x="18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2895150" y="2909325"/>
              <a:ext cx="123525" cy="119000"/>
            </a:xfrm>
            <a:custGeom>
              <a:avLst/>
              <a:gdLst/>
              <a:ahLst/>
              <a:cxnLst/>
              <a:rect l="l" t="t" r="r" b="b"/>
              <a:pathLst>
                <a:path w="4941" h="4760" extrusionOk="0">
                  <a:moveTo>
                    <a:pt x="2281" y="1"/>
                  </a:moveTo>
                  <a:lnTo>
                    <a:pt x="0" y="2914"/>
                  </a:lnTo>
                  <a:cubicBezTo>
                    <a:pt x="159" y="3104"/>
                    <a:pt x="317" y="3263"/>
                    <a:pt x="475" y="3453"/>
                  </a:cubicBezTo>
                  <a:cubicBezTo>
                    <a:pt x="729" y="3674"/>
                    <a:pt x="1014" y="3896"/>
                    <a:pt x="1299" y="4086"/>
                  </a:cubicBezTo>
                  <a:cubicBezTo>
                    <a:pt x="1774" y="4371"/>
                    <a:pt x="2281" y="4624"/>
                    <a:pt x="2851" y="4719"/>
                  </a:cubicBezTo>
                  <a:cubicBezTo>
                    <a:pt x="3000" y="4746"/>
                    <a:pt x="3154" y="4760"/>
                    <a:pt x="3308" y="4760"/>
                  </a:cubicBezTo>
                  <a:cubicBezTo>
                    <a:pt x="3710" y="4760"/>
                    <a:pt x="4114" y="4663"/>
                    <a:pt x="4434" y="4434"/>
                  </a:cubicBezTo>
                  <a:cubicBezTo>
                    <a:pt x="4624" y="4308"/>
                    <a:pt x="4782" y="4149"/>
                    <a:pt x="4846" y="3928"/>
                  </a:cubicBezTo>
                  <a:cubicBezTo>
                    <a:pt x="4941" y="3674"/>
                    <a:pt x="4814" y="3389"/>
                    <a:pt x="4592" y="3231"/>
                  </a:cubicBezTo>
                  <a:cubicBezTo>
                    <a:pt x="4307" y="2946"/>
                    <a:pt x="3959" y="2724"/>
                    <a:pt x="3642" y="2471"/>
                  </a:cubicBezTo>
                  <a:cubicBezTo>
                    <a:pt x="3326" y="2249"/>
                    <a:pt x="3009" y="2028"/>
                    <a:pt x="2724" y="1743"/>
                  </a:cubicBezTo>
                  <a:cubicBezTo>
                    <a:pt x="2661" y="1679"/>
                    <a:pt x="2597" y="1521"/>
                    <a:pt x="2692" y="1458"/>
                  </a:cubicBezTo>
                  <a:cubicBezTo>
                    <a:pt x="2717" y="1445"/>
                    <a:pt x="2745" y="1440"/>
                    <a:pt x="2776" y="1440"/>
                  </a:cubicBezTo>
                  <a:cubicBezTo>
                    <a:pt x="2903" y="1440"/>
                    <a:pt x="3072" y="1527"/>
                    <a:pt x="3199" y="1553"/>
                  </a:cubicBezTo>
                  <a:cubicBezTo>
                    <a:pt x="3389" y="1616"/>
                    <a:pt x="3611" y="1648"/>
                    <a:pt x="3832" y="1679"/>
                  </a:cubicBezTo>
                  <a:cubicBezTo>
                    <a:pt x="3959" y="1679"/>
                    <a:pt x="4054" y="1679"/>
                    <a:pt x="4149" y="1648"/>
                  </a:cubicBezTo>
                  <a:cubicBezTo>
                    <a:pt x="4276" y="1616"/>
                    <a:pt x="4434" y="1458"/>
                    <a:pt x="4434" y="1331"/>
                  </a:cubicBezTo>
                  <a:cubicBezTo>
                    <a:pt x="4402" y="1268"/>
                    <a:pt x="4339" y="1204"/>
                    <a:pt x="4276" y="1173"/>
                  </a:cubicBezTo>
                  <a:cubicBezTo>
                    <a:pt x="3959" y="1046"/>
                    <a:pt x="3611" y="919"/>
                    <a:pt x="3357" y="698"/>
                  </a:cubicBezTo>
                  <a:cubicBezTo>
                    <a:pt x="3262" y="603"/>
                    <a:pt x="3136" y="508"/>
                    <a:pt x="3009" y="413"/>
                  </a:cubicBezTo>
                  <a:cubicBezTo>
                    <a:pt x="2787" y="254"/>
                    <a:pt x="2534" y="127"/>
                    <a:pt x="2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2989375" y="2734350"/>
              <a:ext cx="394300" cy="112875"/>
            </a:xfrm>
            <a:custGeom>
              <a:avLst/>
              <a:gdLst/>
              <a:ahLst/>
              <a:cxnLst/>
              <a:rect l="l" t="t" r="r" b="b"/>
              <a:pathLst>
                <a:path w="15772" h="4515" extrusionOk="0">
                  <a:moveTo>
                    <a:pt x="14473" y="1"/>
                  </a:moveTo>
                  <a:lnTo>
                    <a:pt x="14473" y="1"/>
                  </a:lnTo>
                  <a:cubicBezTo>
                    <a:pt x="14473" y="1"/>
                    <a:pt x="13428" y="223"/>
                    <a:pt x="11116" y="698"/>
                  </a:cubicBezTo>
                  <a:cubicBezTo>
                    <a:pt x="9413" y="1038"/>
                    <a:pt x="6710" y="1712"/>
                    <a:pt x="6058" y="1712"/>
                  </a:cubicBezTo>
                  <a:cubicBezTo>
                    <a:pt x="6043" y="1712"/>
                    <a:pt x="6030" y="1712"/>
                    <a:pt x="6017" y="1711"/>
                  </a:cubicBezTo>
                  <a:cubicBezTo>
                    <a:pt x="5447" y="1711"/>
                    <a:pt x="3769" y="856"/>
                    <a:pt x="2914" y="856"/>
                  </a:cubicBezTo>
                  <a:cubicBezTo>
                    <a:pt x="1995" y="856"/>
                    <a:pt x="1140" y="1489"/>
                    <a:pt x="633" y="2598"/>
                  </a:cubicBezTo>
                  <a:cubicBezTo>
                    <a:pt x="0" y="3928"/>
                    <a:pt x="697" y="4213"/>
                    <a:pt x="697" y="4213"/>
                  </a:cubicBezTo>
                  <a:lnTo>
                    <a:pt x="1203" y="3548"/>
                  </a:lnTo>
                  <a:cubicBezTo>
                    <a:pt x="1314" y="3474"/>
                    <a:pt x="1433" y="3442"/>
                    <a:pt x="1562" y="3442"/>
                  </a:cubicBezTo>
                  <a:cubicBezTo>
                    <a:pt x="2207" y="3442"/>
                    <a:pt x="3109" y="4234"/>
                    <a:pt x="4560" y="4498"/>
                  </a:cubicBezTo>
                  <a:cubicBezTo>
                    <a:pt x="4633" y="4509"/>
                    <a:pt x="4707" y="4514"/>
                    <a:pt x="4783" y="4514"/>
                  </a:cubicBezTo>
                  <a:cubicBezTo>
                    <a:pt x="5339" y="4514"/>
                    <a:pt x="5968" y="4245"/>
                    <a:pt x="6302" y="4245"/>
                  </a:cubicBezTo>
                  <a:cubicBezTo>
                    <a:pt x="8582" y="4213"/>
                    <a:pt x="12288" y="3865"/>
                    <a:pt x="13808" y="3485"/>
                  </a:cubicBezTo>
                  <a:cubicBezTo>
                    <a:pt x="15771" y="2978"/>
                    <a:pt x="15233" y="1648"/>
                    <a:pt x="14473" y="1"/>
                  </a:cubicBez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2787475" y="2765250"/>
              <a:ext cx="231200" cy="255825"/>
            </a:xfrm>
            <a:custGeom>
              <a:avLst/>
              <a:gdLst/>
              <a:ahLst/>
              <a:cxnLst/>
              <a:rect l="l" t="t" r="r" b="b"/>
              <a:pathLst>
                <a:path w="9248" h="10233" extrusionOk="0">
                  <a:moveTo>
                    <a:pt x="0" y="0"/>
                  </a:moveTo>
                  <a:cubicBezTo>
                    <a:pt x="32" y="222"/>
                    <a:pt x="222" y="982"/>
                    <a:pt x="317" y="1203"/>
                  </a:cubicBezTo>
                  <a:cubicBezTo>
                    <a:pt x="539" y="1805"/>
                    <a:pt x="1014" y="2882"/>
                    <a:pt x="1299" y="3484"/>
                  </a:cubicBezTo>
                  <a:cubicBezTo>
                    <a:pt x="1742" y="4434"/>
                    <a:pt x="2186" y="5289"/>
                    <a:pt x="2787" y="6271"/>
                  </a:cubicBezTo>
                  <a:cubicBezTo>
                    <a:pt x="3389" y="7221"/>
                    <a:pt x="3991" y="8107"/>
                    <a:pt x="4814" y="8899"/>
                  </a:cubicBezTo>
                  <a:cubicBezTo>
                    <a:pt x="5067" y="9152"/>
                    <a:pt x="5321" y="9374"/>
                    <a:pt x="5637" y="9564"/>
                  </a:cubicBezTo>
                  <a:cubicBezTo>
                    <a:pt x="6113" y="9849"/>
                    <a:pt x="6619" y="10102"/>
                    <a:pt x="7158" y="10197"/>
                  </a:cubicBezTo>
                  <a:cubicBezTo>
                    <a:pt x="7290" y="10221"/>
                    <a:pt x="7425" y="10233"/>
                    <a:pt x="7561" y="10233"/>
                  </a:cubicBezTo>
                  <a:cubicBezTo>
                    <a:pt x="7981" y="10233"/>
                    <a:pt x="8406" y="10120"/>
                    <a:pt x="8741" y="9881"/>
                  </a:cubicBezTo>
                  <a:cubicBezTo>
                    <a:pt x="8931" y="9754"/>
                    <a:pt x="9089" y="9596"/>
                    <a:pt x="9153" y="9406"/>
                  </a:cubicBezTo>
                  <a:cubicBezTo>
                    <a:pt x="9248" y="9121"/>
                    <a:pt x="9121" y="8867"/>
                    <a:pt x="8899" y="8677"/>
                  </a:cubicBezTo>
                  <a:cubicBezTo>
                    <a:pt x="8614" y="8424"/>
                    <a:pt x="8266" y="8171"/>
                    <a:pt x="7949" y="7949"/>
                  </a:cubicBezTo>
                  <a:cubicBezTo>
                    <a:pt x="7633" y="7696"/>
                    <a:pt x="7316" y="7474"/>
                    <a:pt x="7031" y="7189"/>
                  </a:cubicBezTo>
                  <a:cubicBezTo>
                    <a:pt x="6968" y="7126"/>
                    <a:pt x="6904" y="6999"/>
                    <a:pt x="6999" y="6936"/>
                  </a:cubicBezTo>
                  <a:cubicBezTo>
                    <a:pt x="7033" y="6910"/>
                    <a:pt x="7073" y="6901"/>
                    <a:pt x="7116" y="6901"/>
                  </a:cubicBezTo>
                  <a:cubicBezTo>
                    <a:pt x="7236" y="6901"/>
                    <a:pt x="7381" y="6976"/>
                    <a:pt x="7474" y="6999"/>
                  </a:cubicBezTo>
                  <a:cubicBezTo>
                    <a:pt x="7696" y="7062"/>
                    <a:pt x="7918" y="7126"/>
                    <a:pt x="8139" y="7126"/>
                  </a:cubicBezTo>
                  <a:cubicBezTo>
                    <a:pt x="8234" y="7126"/>
                    <a:pt x="8361" y="7126"/>
                    <a:pt x="8456" y="7094"/>
                  </a:cubicBezTo>
                  <a:cubicBezTo>
                    <a:pt x="8551" y="7062"/>
                    <a:pt x="8741" y="6936"/>
                    <a:pt x="8709" y="6777"/>
                  </a:cubicBezTo>
                  <a:cubicBezTo>
                    <a:pt x="8709" y="6714"/>
                    <a:pt x="8646" y="6682"/>
                    <a:pt x="8551" y="6651"/>
                  </a:cubicBezTo>
                  <a:cubicBezTo>
                    <a:pt x="8266" y="6492"/>
                    <a:pt x="7918" y="6366"/>
                    <a:pt x="7664" y="6144"/>
                  </a:cubicBezTo>
                  <a:cubicBezTo>
                    <a:pt x="7538" y="6049"/>
                    <a:pt x="7411" y="5985"/>
                    <a:pt x="7316" y="5890"/>
                  </a:cubicBezTo>
                  <a:cubicBezTo>
                    <a:pt x="7031" y="5700"/>
                    <a:pt x="6746" y="5510"/>
                    <a:pt x="6461" y="5415"/>
                  </a:cubicBezTo>
                  <a:cubicBezTo>
                    <a:pt x="6176" y="5320"/>
                    <a:pt x="5859" y="5289"/>
                    <a:pt x="5637" y="5099"/>
                  </a:cubicBezTo>
                  <a:cubicBezTo>
                    <a:pt x="5416" y="4940"/>
                    <a:pt x="5257" y="4655"/>
                    <a:pt x="5131" y="4402"/>
                  </a:cubicBezTo>
                  <a:cubicBezTo>
                    <a:pt x="4592" y="3167"/>
                    <a:pt x="3832" y="1457"/>
                    <a:pt x="3484" y="32"/>
                  </a:cubicBezTo>
                  <a:lnTo>
                    <a:pt x="0" y="0"/>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3134250" y="2199675"/>
              <a:ext cx="38025" cy="31975"/>
            </a:xfrm>
            <a:custGeom>
              <a:avLst/>
              <a:gdLst/>
              <a:ahLst/>
              <a:cxnLst/>
              <a:rect l="l" t="t" r="r" b="b"/>
              <a:pathLst>
                <a:path w="1521" h="1279" extrusionOk="0">
                  <a:moveTo>
                    <a:pt x="905" y="1"/>
                  </a:moveTo>
                  <a:cubicBezTo>
                    <a:pt x="721" y="1"/>
                    <a:pt x="535" y="57"/>
                    <a:pt x="380" y="170"/>
                  </a:cubicBezTo>
                  <a:cubicBezTo>
                    <a:pt x="32" y="455"/>
                    <a:pt x="0" y="962"/>
                    <a:pt x="285" y="1278"/>
                  </a:cubicBezTo>
                  <a:lnTo>
                    <a:pt x="1521" y="265"/>
                  </a:lnTo>
                  <a:cubicBezTo>
                    <a:pt x="1362" y="89"/>
                    <a:pt x="1135" y="1"/>
                    <a:pt x="905"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2884725" y="2111200"/>
              <a:ext cx="298625" cy="321550"/>
            </a:xfrm>
            <a:custGeom>
              <a:avLst/>
              <a:gdLst/>
              <a:ahLst/>
              <a:cxnLst/>
              <a:rect l="l" t="t" r="r" b="b"/>
              <a:pathLst>
                <a:path w="11945" h="12862" extrusionOk="0">
                  <a:moveTo>
                    <a:pt x="1931" y="0"/>
                  </a:moveTo>
                  <a:cubicBezTo>
                    <a:pt x="1394" y="0"/>
                    <a:pt x="1290" y="1980"/>
                    <a:pt x="2033" y="2537"/>
                  </a:cubicBezTo>
                  <a:cubicBezTo>
                    <a:pt x="2033" y="2537"/>
                    <a:pt x="1272" y="2252"/>
                    <a:pt x="576" y="1587"/>
                  </a:cubicBezTo>
                  <a:cubicBezTo>
                    <a:pt x="534" y="1545"/>
                    <a:pt x="494" y="1526"/>
                    <a:pt x="457" y="1526"/>
                  </a:cubicBezTo>
                  <a:cubicBezTo>
                    <a:pt x="77" y="1526"/>
                    <a:pt x="0" y="3594"/>
                    <a:pt x="924" y="4374"/>
                  </a:cubicBezTo>
                  <a:cubicBezTo>
                    <a:pt x="924" y="4374"/>
                    <a:pt x="69" y="4881"/>
                    <a:pt x="164" y="6147"/>
                  </a:cubicBezTo>
                  <a:cubicBezTo>
                    <a:pt x="291" y="7414"/>
                    <a:pt x="1209" y="7984"/>
                    <a:pt x="1811" y="8111"/>
                  </a:cubicBezTo>
                  <a:lnTo>
                    <a:pt x="8271" y="12861"/>
                  </a:lnTo>
                  <a:cubicBezTo>
                    <a:pt x="8271" y="12069"/>
                    <a:pt x="10076" y="10929"/>
                    <a:pt x="10995" y="9283"/>
                  </a:cubicBezTo>
                  <a:cubicBezTo>
                    <a:pt x="11945" y="7667"/>
                    <a:pt x="11470" y="4976"/>
                    <a:pt x="10203" y="4564"/>
                  </a:cubicBezTo>
                  <a:cubicBezTo>
                    <a:pt x="10203" y="4564"/>
                    <a:pt x="10171" y="2125"/>
                    <a:pt x="6878" y="1492"/>
                  </a:cubicBezTo>
                  <a:cubicBezTo>
                    <a:pt x="3584" y="827"/>
                    <a:pt x="2571" y="99"/>
                    <a:pt x="1969" y="4"/>
                  </a:cubicBezTo>
                  <a:cubicBezTo>
                    <a:pt x="1956" y="1"/>
                    <a:pt x="1944" y="0"/>
                    <a:pt x="193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2912575" y="2203900"/>
              <a:ext cx="237525" cy="297875"/>
            </a:xfrm>
            <a:custGeom>
              <a:avLst/>
              <a:gdLst/>
              <a:ahLst/>
              <a:cxnLst/>
              <a:rect l="l" t="t" r="r" b="b"/>
              <a:pathLst>
                <a:path w="9501" h="11915" extrusionOk="0">
                  <a:moveTo>
                    <a:pt x="1552" y="1"/>
                  </a:moveTo>
                  <a:cubicBezTo>
                    <a:pt x="760" y="349"/>
                    <a:pt x="0" y="1553"/>
                    <a:pt x="0" y="4941"/>
                  </a:cubicBezTo>
                  <a:cubicBezTo>
                    <a:pt x="0" y="7823"/>
                    <a:pt x="887" y="8551"/>
                    <a:pt x="1330" y="8773"/>
                  </a:cubicBezTo>
                  <a:cubicBezTo>
                    <a:pt x="1519" y="8861"/>
                    <a:pt x="1767" y="8894"/>
                    <a:pt x="2052" y="8894"/>
                  </a:cubicBezTo>
                  <a:cubicBezTo>
                    <a:pt x="2484" y="8894"/>
                    <a:pt x="3000" y="8818"/>
                    <a:pt x="3515" y="8741"/>
                  </a:cubicBezTo>
                  <a:lnTo>
                    <a:pt x="3515" y="10388"/>
                  </a:lnTo>
                  <a:cubicBezTo>
                    <a:pt x="3515" y="10388"/>
                    <a:pt x="2850" y="11022"/>
                    <a:pt x="3072" y="11402"/>
                  </a:cubicBezTo>
                  <a:cubicBezTo>
                    <a:pt x="3226" y="11666"/>
                    <a:pt x="3670" y="11914"/>
                    <a:pt x="4362" y="11914"/>
                  </a:cubicBezTo>
                  <a:cubicBezTo>
                    <a:pt x="4667" y="11914"/>
                    <a:pt x="5019" y="11866"/>
                    <a:pt x="5416" y="11750"/>
                  </a:cubicBezTo>
                  <a:cubicBezTo>
                    <a:pt x="6841" y="11275"/>
                    <a:pt x="7157" y="10293"/>
                    <a:pt x="7157" y="10293"/>
                  </a:cubicBezTo>
                  <a:lnTo>
                    <a:pt x="7221" y="6715"/>
                  </a:lnTo>
                  <a:cubicBezTo>
                    <a:pt x="7221" y="6715"/>
                    <a:pt x="7376" y="6880"/>
                    <a:pt x="7668" y="6880"/>
                  </a:cubicBezTo>
                  <a:cubicBezTo>
                    <a:pt x="7888" y="6880"/>
                    <a:pt x="8184" y="6787"/>
                    <a:pt x="8551" y="6461"/>
                  </a:cubicBezTo>
                  <a:cubicBezTo>
                    <a:pt x="9247" y="5860"/>
                    <a:pt x="9501" y="4783"/>
                    <a:pt x="8994" y="4213"/>
                  </a:cubicBezTo>
                  <a:cubicBezTo>
                    <a:pt x="8721" y="3908"/>
                    <a:pt x="8408" y="3750"/>
                    <a:pt x="8087" y="3750"/>
                  </a:cubicBezTo>
                  <a:cubicBezTo>
                    <a:pt x="7774" y="3750"/>
                    <a:pt x="7454" y="3900"/>
                    <a:pt x="7157" y="4213"/>
                  </a:cubicBezTo>
                  <a:lnTo>
                    <a:pt x="6967" y="3769"/>
                  </a:lnTo>
                  <a:cubicBezTo>
                    <a:pt x="6461" y="3674"/>
                    <a:pt x="4972" y="3833"/>
                    <a:pt x="4180" y="3326"/>
                  </a:cubicBezTo>
                  <a:cubicBezTo>
                    <a:pt x="2439" y="2249"/>
                    <a:pt x="1710" y="1109"/>
                    <a:pt x="1552" y="1"/>
                  </a:cubicBez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2951350" y="2203900"/>
              <a:ext cx="140175" cy="98025"/>
            </a:xfrm>
            <a:custGeom>
              <a:avLst/>
              <a:gdLst/>
              <a:ahLst/>
              <a:cxnLst/>
              <a:rect l="l" t="t" r="r" b="b"/>
              <a:pathLst>
                <a:path w="5607" h="3921" extrusionOk="0">
                  <a:moveTo>
                    <a:pt x="1" y="1"/>
                  </a:moveTo>
                  <a:cubicBezTo>
                    <a:pt x="1" y="1"/>
                    <a:pt x="1" y="1806"/>
                    <a:pt x="2028" y="3104"/>
                  </a:cubicBezTo>
                  <a:cubicBezTo>
                    <a:pt x="3002" y="3754"/>
                    <a:pt x="3878" y="3920"/>
                    <a:pt x="4520" y="3920"/>
                  </a:cubicBezTo>
                  <a:cubicBezTo>
                    <a:pt x="5192" y="3920"/>
                    <a:pt x="5606" y="3738"/>
                    <a:pt x="5606" y="3738"/>
                  </a:cubicBezTo>
                  <a:cubicBezTo>
                    <a:pt x="1901" y="2534"/>
                    <a:pt x="1" y="1"/>
                    <a:pt x="1"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3071700" y="2297325"/>
              <a:ext cx="19825" cy="40400"/>
            </a:xfrm>
            <a:custGeom>
              <a:avLst/>
              <a:gdLst/>
              <a:ahLst/>
              <a:cxnLst/>
              <a:rect l="l" t="t" r="r" b="b"/>
              <a:pathLst>
                <a:path w="793" h="1616" extrusionOk="0">
                  <a:moveTo>
                    <a:pt x="792" y="1"/>
                  </a:moveTo>
                  <a:cubicBezTo>
                    <a:pt x="349" y="32"/>
                    <a:pt x="1" y="412"/>
                    <a:pt x="1" y="856"/>
                  </a:cubicBezTo>
                  <a:cubicBezTo>
                    <a:pt x="1" y="1268"/>
                    <a:pt x="349" y="1616"/>
                    <a:pt x="792" y="1616"/>
                  </a:cubicBezTo>
                  <a:lnTo>
                    <a:pt x="792"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2929975" y="2293375"/>
              <a:ext cx="19025" cy="19900"/>
            </a:xfrm>
            <a:custGeom>
              <a:avLst/>
              <a:gdLst/>
              <a:ahLst/>
              <a:cxnLst/>
              <a:rect l="l" t="t" r="r" b="b"/>
              <a:pathLst>
                <a:path w="761" h="796" extrusionOk="0">
                  <a:moveTo>
                    <a:pt x="381" y="0"/>
                  </a:moveTo>
                  <a:cubicBezTo>
                    <a:pt x="159" y="0"/>
                    <a:pt x="1" y="190"/>
                    <a:pt x="1" y="412"/>
                  </a:cubicBezTo>
                  <a:cubicBezTo>
                    <a:pt x="1" y="617"/>
                    <a:pt x="164" y="796"/>
                    <a:pt x="364" y="796"/>
                  </a:cubicBezTo>
                  <a:cubicBezTo>
                    <a:pt x="380" y="796"/>
                    <a:pt x="396" y="794"/>
                    <a:pt x="413" y="792"/>
                  </a:cubicBezTo>
                  <a:cubicBezTo>
                    <a:pt x="603" y="792"/>
                    <a:pt x="761" y="602"/>
                    <a:pt x="761" y="412"/>
                  </a:cubicBezTo>
                  <a:cubicBezTo>
                    <a:pt x="761" y="190"/>
                    <a:pt x="571" y="0"/>
                    <a:pt x="38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3004400" y="2297325"/>
              <a:ext cx="21400" cy="21400"/>
            </a:xfrm>
            <a:custGeom>
              <a:avLst/>
              <a:gdLst/>
              <a:ahLst/>
              <a:cxnLst/>
              <a:rect l="l" t="t" r="r" b="b"/>
              <a:pathLst>
                <a:path w="856" h="856" extrusionOk="0">
                  <a:moveTo>
                    <a:pt x="412" y="1"/>
                  </a:moveTo>
                  <a:cubicBezTo>
                    <a:pt x="191" y="1"/>
                    <a:pt x="1" y="191"/>
                    <a:pt x="32" y="444"/>
                  </a:cubicBezTo>
                  <a:cubicBezTo>
                    <a:pt x="32" y="666"/>
                    <a:pt x="222" y="856"/>
                    <a:pt x="444" y="856"/>
                  </a:cubicBezTo>
                  <a:cubicBezTo>
                    <a:pt x="666" y="856"/>
                    <a:pt x="856" y="634"/>
                    <a:pt x="824" y="412"/>
                  </a:cubicBezTo>
                  <a:cubicBezTo>
                    <a:pt x="824" y="191"/>
                    <a:pt x="634" y="1"/>
                    <a:pt x="41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2981450" y="2363050"/>
              <a:ext cx="33275" cy="21950"/>
            </a:xfrm>
            <a:custGeom>
              <a:avLst/>
              <a:gdLst/>
              <a:ahLst/>
              <a:cxnLst/>
              <a:rect l="l" t="t" r="r" b="b"/>
              <a:pathLst>
                <a:path w="1331" h="878" extrusionOk="0">
                  <a:moveTo>
                    <a:pt x="1204" y="0"/>
                  </a:moveTo>
                  <a:lnTo>
                    <a:pt x="0" y="380"/>
                  </a:lnTo>
                  <a:cubicBezTo>
                    <a:pt x="80" y="674"/>
                    <a:pt x="340" y="877"/>
                    <a:pt x="610" y="877"/>
                  </a:cubicBezTo>
                  <a:cubicBezTo>
                    <a:pt x="660" y="877"/>
                    <a:pt x="711" y="870"/>
                    <a:pt x="760" y="855"/>
                  </a:cubicBezTo>
                  <a:cubicBezTo>
                    <a:pt x="1109" y="729"/>
                    <a:pt x="1330" y="349"/>
                    <a:pt x="1204" y="0"/>
                  </a:cubicBezTo>
                  <a:close/>
                </a:path>
              </a:pathLst>
            </a:custGeom>
            <a:solidFill>
              <a:srgbClr val="F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2922075" y="2267250"/>
              <a:ext cx="26150" cy="18225"/>
            </a:xfrm>
            <a:custGeom>
              <a:avLst/>
              <a:gdLst/>
              <a:ahLst/>
              <a:cxnLst/>
              <a:rect l="l" t="t" r="r" b="b"/>
              <a:pathLst>
                <a:path w="1046" h="729" extrusionOk="0">
                  <a:moveTo>
                    <a:pt x="558" y="1"/>
                  </a:moveTo>
                  <a:cubicBezTo>
                    <a:pt x="497" y="1"/>
                    <a:pt x="436" y="11"/>
                    <a:pt x="380" y="32"/>
                  </a:cubicBezTo>
                  <a:cubicBezTo>
                    <a:pt x="95" y="159"/>
                    <a:pt x="0" y="444"/>
                    <a:pt x="63" y="729"/>
                  </a:cubicBezTo>
                  <a:lnTo>
                    <a:pt x="1045" y="349"/>
                  </a:lnTo>
                  <a:cubicBezTo>
                    <a:pt x="996" y="127"/>
                    <a:pt x="774" y="1"/>
                    <a:pt x="558"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2941850" y="2295750"/>
              <a:ext cx="31700" cy="58600"/>
            </a:xfrm>
            <a:custGeom>
              <a:avLst/>
              <a:gdLst/>
              <a:ahLst/>
              <a:cxnLst/>
              <a:rect l="l" t="t" r="r" b="b"/>
              <a:pathLst>
                <a:path w="1268" h="2344" extrusionOk="0">
                  <a:moveTo>
                    <a:pt x="1236" y="0"/>
                  </a:moveTo>
                  <a:lnTo>
                    <a:pt x="1" y="2059"/>
                  </a:lnTo>
                  <a:lnTo>
                    <a:pt x="1268" y="2344"/>
                  </a:lnTo>
                  <a:lnTo>
                    <a:pt x="1236" y="0"/>
                  </a:lnTo>
                  <a:close/>
                </a:path>
              </a:pathLst>
            </a:custGeom>
            <a:solidFill>
              <a:srgbClr val="F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2999650" y="2388375"/>
              <a:ext cx="76025" cy="48325"/>
            </a:xfrm>
            <a:custGeom>
              <a:avLst/>
              <a:gdLst/>
              <a:ahLst/>
              <a:cxnLst/>
              <a:rect l="l" t="t" r="r" b="b"/>
              <a:pathLst>
                <a:path w="3041" h="1933" extrusionOk="0">
                  <a:moveTo>
                    <a:pt x="3041" y="1"/>
                  </a:moveTo>
                  <a:cubicBezTo>
                    <a:pt x="2756" y="761"/>
                    <a:pt x="919" y="1267"/>
                    <a:pt x="32" y="1362"/>
                  </a:cubicBezTo>
                  <a:lnTo>
                    <a:pt x="1" y="1932"/>
                  </a:lnTo>
                  <a:cubicBezTo>
                    <a:pt x="1" y="1932"/>
                    <a:pt x="1838" y="1426"/>
                    <a:pt x="2376" y="951"/>
                  </a:cubicBezTo>
                  <a:cubicBezTo>
                    <a:pt x="2946" y="476"/>
                    <a:pt x="3041" y="1"/>
                    <a:pt x="3041" y="1"/>
                  </a:cubicBezTo>
                  <a:close/>
                </a:path>
              </a:pathLst>
            </a:custGeom>
            <a:solidFill>
              <a:srgbClr val="F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1978325" y="2043975"/>
              <a:ext cx="413300" cy="482175"/>
            </a:xfrm>
            <a:custGeom>
              <a:avLst/>
              <a:gdLst/>
              <a:ahLst/>
              <a:cxnLst/>
              <a:rect l="l" t="t" r="r" b="b"/>
              <a:pathLst>
                <a:path w="16532" h="19287" extrusionOk="0">
                  <a:moveTo>
                    <a:pt x="10230" y="1"/>
                  </a:moveTo>
                  <a:cubicBezTo>
                    <a:pt x="7063" y="1"/>
                    <a:pt x="4498" y="2566"/>
                    <a:pt x="4498" y="5733"/>
                  </a:cubicBezTo>
                  <a:cubicBezTo>
                    <a:pt x="4498" y="6239"/>
                    <a:pt x="4498" y="6715"/>
                    <a:pt x="4498" y="7221"/>
                  </a:cubicBezTo>
                  <a:cubicBezTo>
                    <a:pt x="4529" y="8013"/>
                    <a:pt x="4244" y="8456"/>
                    <a:pt x="3833" y="8773"/>
                  </a:cubicBezTo>
                  <a:cubicBezTo>
                    <a:pt x="3326" y="9121"/>
                    <a:pt x="2756" y="9406"/>
                    <a:pt x="2249" y="9786"/>
                  </a:cubicBezTo>
                  <a:cubicBezTo>
                    <a:pt x="1267" y="10483"/>
                    <a:pt x="951" y="11940"/>
                    <a:pt x="1552" y="12985"/>
                  </a:cubicBezTo>
                  <a:cubicBezTo>
                    <a:pt x="1711" y="13302"/>
                    <a:pt x="1901" y="13587"/>
                    <a:pt x="1742" y="13935"/>
                  </a:cubicBezTo>
                  <a:cubicBezTo>
                    <a:pt x="1647" y="14125"/>
                    <a:pt x="1489" y="14283"/>
                    <a:pt x="1299" y="14378"/>
                  </a:cubicBezTo>
                  <a:cubicBezTo>
                    <a:pt x="1141" y="14505"/>
                    <a:pt x="951" y="14632"/>
                    <a:pt x="792" y="14758"/>
                  </a:cubicBezTo>
                  <a:cubicBezTo>
                    <a:pt x="254" y="15233"/>
                    <a:pt x="1" y="15994"/>
                    <a:pt x="127" y="16690"/>
                  </a:cubicBezTo>
                  <a:cubicBezTo>
                    <a:pt x="317" y="17545"/>
                    <a:pt x="919" y="18052"/>
                    <a:pt x="1647" y="18400"/>
                  </a:cubicBezTo>
                  <a:cubicBezTo>
                    <a:pt x="2866" y="19010"/>
                    <a:pt x="4240" y="19287"/>
                    <a:pt x="5603" y="19287"/>
                  </a:cubicBezTo>
                  <a:cubicBezTo>
                    <a:pt x="5868" y="19287"/>
                    <a:pt x="6134" y="19276"/>
                    <a:pt x="6398" y="19255"/>
                  </a:cubicBezTo>
                  <a:cubicBezTo>
                    <a:pt x="8013" y="19160"/>
                    <a:pt x="9311" y="18622"/>
                    <a:pt x="10768" y="17894"/>
                  </a:cubicBezTo>
                  <a:cubicBezTo>
                    <a:pt x="12225" y="17134"/>
                    <a:pt x="13302" y="16089"/>
                    <a:pt x="14252" y="14727"/>
                  </a:cubicBezTo>
                  <a:cubicBezTo>
                    <a:pt x="14695" y="14062"/>
                    <a:pt x="15107" y="13333"/>
                    <a:pt x="15265" y="12542"/>
                  </a:cubicBezTo>
                  <a:cubicBezTo>
                    <a:pt x="15392" y="11687"/>
                    <a:pt x="15423" y="10895"/>
                    <a:pt x="15423" y="10135"/>
                  </a:cubicBezTo>
                  <a:cubicBezTo>
                    <a:pt x="15423" y="9343"/>
                    <a:pt x="15392" y="7443"/>
                    <a:pt x="15392" y="6113"/>
                  </a:cubicBezTo>
                  <a:cubicBezTo>
                    <a:pt x="15392" y="5986"/>
                    <a:pt x="15392" y="5859"/>
                    <a:pt x="15392" y="5733"/>
                  </a:cubicBezTo>
                  <a:lnTo>
                    <a:pt x="15392" y="5638"/>
                  </a:lnTo>
                  <a:cubicBezTo>
                    <a:pt x="15867" y="5068"/>
                    <a:pt x="16532" y="3928"/>
                    <a:pt x="15835" y="2439"/>
                  </a:cubicBezTo>
                  <a:cubicBezTo>
                    <a:pt x="15174" y="990"/>
                    <a:pt x="13819" y="847"/>
                    <a:pt x="13310" y="847"/>
                  </a:cubicBezTo>
                  <a:cubicBezTo>
                    <a:pt x="13185" y="847"/>
                    <a:pt x="13112" y="856"/>
                    <a:pt x="13112" y="856"/>
                  </a:cubicBezTo>
                  <a:cubicBezTo>
                    <a:pt x="12320" y="317"/>
                    <a:pt x="11370" y="1"/>
                    <a:pt x="10230"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2300550" y="2361450"/>
              <a:ext cx="188475" cy="315150"/>
            </a:xfrm>
            <a:custGeom>
              <a:avLst/>
              <a:gdLst/>
              <a:ahLst/>
              <a:cxnLst/>
              <a:rect l="l" t="t" r="r" b="b"/>
              <a:pathLst>
                <a:path w="7539" h="12606" extrusionOk="0">
                  <a:moveTo>
                    <a:pt x="33" y="1"/>
                  </a:moveTo>
                  <a:lnTo>
                    <a:pt x="1" y="4466"/>
                  </a:lnTo>
                  <a:lnTo>
                    <a:pt x="4055" y="12605"/>
                  </a:lnTo>
                  <a:lnTo>
                    <a:pt x="7538" y="12605"/>
                  </a:lnTo>
                  <a:cubicBezTo>
                    <a:pt x="7538" y="12605"/>
                    <a:pt x="3833" y="2756"/>
                    <a:pt x="3073" y="1426"/>
                  </a:cubicBezTo>
                  <a:cubicBezTo>
                    <a:pt x="2281" y="64"/>
                    <a:pt x="951" y="96"/>
                    <a:pt x="33" y="1"/>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2037700" y="3738275"/>
              <a:ext cx="88700" cy="200200"/>
            </a:xfrm>
            <a:custGeom>
              <a:avLst/>
              <a:gdLst/>
              <a:ahLst/>
              <a:cxnLst/>
              <a:rect l="l" t="t" r="r" b="b"/>
              <a:pathLst>
                <a:path w="3548" h="8008" extrusionOk="0">
                  <a:moveTo>
                    <a:pt x="539" y="0"/>
                  </a:moveTo>
                  <a:cubicBezTo>
                    <a:pt x="476" y="412"/>
                    <a:pt x="349" y="919"/>
                    <a:pt x="317" y="2090"/>
                  </a:cubicBezTo>
                  <a:cubicBezTo>
                    <a:pt x="317" y="3389"/>
                    <a:pt x="64" y="3832"/>
                    <a:pt x="32" y="4877"/>
                  </a:cubicBezTo>
                  <a:cubicBezTo>
                    <a:pt x="1" y="6112"/>
                    <a:pt x="222" y="6556"/>
                    <a:pt x="698" y="7221"/>
                  </a:cubicBezTo>
                  <a:cubicBezTo>
                    <a:pt x="1002" y="7620"/>
                    <a:pt x="1579" y="8007"/>
                    <a:pt x="2109" y="8007"/>
                  </a:cubicBezTo>
                  <a:cubicBezTo>
                    <a:pt x="2462" y="8007"/>
                    <a:pt x="2794" y="7835"/>
                    <a:pt x="3009" y="7379"/>
                  </a:cubicBezTo>
                  <a:cubicBezTo>
                    <a:pt x="3548" y="6207"/>
                    <a:pt x="3484" y="5479"/>
                    <a:pt x="3294" y="4307"/>
                  </a:cubicBezTo>
                  <a:cubicBezTo>
                    <a:pt x="3136" y="3072"/>
                    <a:pt x="3104" y="2407"/>
                    <a:pt x="3009" y="1489"/>
                  </a:cubicBezTo>
                  <a:cubicBezTo>
                    <a:pt x="2914" y="665"/>
                    <a:pt x="2788" y="32"/>
                    <a:pt x="2788" y="32"/>
                  </a:cubicBezTo>
                  <a:lnTo>
                    <a:pt x="539"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2036125" y="3484125"/>
              <a:ext cx="106125" cy="404425"/>
            </a:xfrm>
            <a:custGeom>
              <a:avLst/>
              <a:gdLst/>
              <a:ahLst/>
              <a:cxnLst/>
              <a:rect l="l" t="t" r="r" b="b"/>
              <a:pathLst>
                <a:path w="4245" h="16177" extrusionOk="0">
                  <a:moveTo>
                    <a:pt x="0" y="0"/>
                  </a:moveTo>
                  <a:cubicBezTo>
                    <a:pt x="64" y="2819"/>
                    <a:pt x="507" y="7506"/>
                    <a:pt x="602" y="10166"/>
                  </a:cubicBezTo>
                  <a:cubicBezTo>
                    <a:pt x="602" y="10673"/>
                    <a:pt x="571" y="14030"/>
                    <a:pt x="761" y="15043"/>
                  </a:cubicBezTo>
                  <a:cubicBezTo>
                    <a:pt x="909" y="15849"/>
                    <a:pt x="1475" y="16177"/>
                    <a:pt x="1999" y="16177"/>
                  </a:cubicBezTo>
                  <a:cubicBezTo>
                    <a:pt x="2484" y="16177"/>
                    <a:pt x="2932" y="15896"/>
                    <a:pt x="2977" y="15455"/>
                  </a:cubicBezTo>
                  <a:cubicBezTo>
                    <a:pt x="3072" y="14536"/>
                    <a:pt x="2851" y="10610"/>
                    <a:pt x="2851" y="10198"/>
                  </a:cubicBezTo>
                  <a:cubicBezTo>
                    <a:pt x="2851" y="8519"/>
                    <a:pt x="3642" y="4086"/>
                    <a:pt x="4054" y="1046"/>
                  </a:cubicBezTo>
                  <a:cubicBezTo>
                    <a:pt x="4086" y="887"/>
                    <a:pt x="4212" y="222"/>
                    <a:pt x="4244" y="95"/>
                  </a:cubicBezTo>
                  <a:lnTo>
                    <a:pt x="0" y="0"/>
                  </a:ln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2281550" y="3683625"/>
              <a:ext cx="220125" cy="152050"/>
            </a:xfrm>
            <a:custGeom>
              <a:avLst/>
              <a:gdLst/>
              <a:ahLst/>
              <a:cxnLst/>
              <a:rect l="l" t="t" r="r" b="b"/>
              <a:pathLst>
                <a:path w="8805" h="6082" extrusionOk="0">
                  <a:moveTo>
                    <a:pt x="634" y="1"/>
                  </a:moveTo>
                  <a:cubicBezTo>
                    <a:pt x="634" y="1"/>
                    <a:pt x="413" y="1"/>
                    <a:pt x="381" y="191"/>
                  </a:cubicBezTo>
                  <a:cubicBezTo>
                    <a:pt x="318" y="381"/>
                    <a:pt x="318" y="729"/>
                    <a:pt x="223" y="1078"/>
                  </a:cubicBezTo>
                  <a:cubicBezTo>
                    <a:pt x="96" y="1553"/>
                    <a:pt x="1" y="2344"/>
                    <a:pt x="96" y="2756"/>
                  </a:cubicBezTo>
                  <a:cubicBezTo>
                    <a:pt x="159" y="3136"/>
                    <a:pt x="1046" y="3738"/>
                    <a:pt x="1679" y="3833"/>
                  </a:cubicBezTo>
                  <a:cubicBezTo>
                    <a:pt x="2281" y="3928"/>
                    <a:pt x="3136" y="4530"/>
                    <a:pt x="3643" y="5005"/>
                  </a:cubicBezTo>
                  <a:cubicBezTo>
                    <a:pt x="4213" y="5543"/>
                    <a:pt x="5511" y="6081"/>
                    <a:pt x="6366" y="6081"/>
                  </a:cubicBezTo>
                  <a:cubicBezTo>
                    <a:pt x="7380" y="6050"/>
                    <a:pt x="8108" y="5733"/>
                    <a:pt x="8457" y="5163"/>
                  </a:cubicBezTo>
                  <a:cubicBezTo>
                    <a:pt x="8805" y="4593"/>
                    <a:pt x="8140" y="4561"/>
                    <a:pt x="6968" y="3801"/>
                  </a:cubicBezTo>
                  <a:cubicBezTo>
                    <a:pt x="6683" y="3611"/>
                    <a:pt x="6398" y="3421"/>
                    <a:pt x="6050" y="3200"/>
                  </a:cubicBezTo>
                  <a:cubicBezTo>
                    <a:pt x="4181" y="1996"/>
                    <a:pt x="3516" y="1331"/>
                    <a:pt x="2978" y="128"/>
                  </a:cubicBezTo>
                  <a:lnTo>
                    <a:pt x="634"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2276025" y="3484125"/>
              <a:ext cx="179750" cy="301675"/>
            </a:xfrm>
            <a:custGeom>
              <a:avLst/>
              <a:gdLst/>
              <a:ahLst/>
              <a:cxnLst/>
              <a:rect l="l" t="t" r="r" b="b"/>
              <a:pathLst>
                <a:path w="7190" h="12067" extrusionOk="0">
                  <a:moveTo>
                    <a:pt x="3642" y="0"/>
                  </a:moveTo>
                  <a:lnTo>
                    <a:pt x="0" y="412"/>
                  </a:lnTo>
                  <a:cubicBezTo>
                    <a:pt x="855" y="5542"/>
                    <a:pt x="950" y="7284"/>
                    <a:pt x="824" y="8044"/>
                  </a:cubicBezTo>
                  <a:cubicBezTo>
                    <a:pt x="824" y="8044"/>
                    <a:pt x="824" y="8108"/>
                    <a:pt x="824" y="8234"/>
                  </a:cubicBezTo>
                  <a:cubicBezTo>
                    <a:pt x="824" y="9248"/>
                    <a:pt x="1932" y="9786"/>
                    <a:pt x="2819" y="10451"/>
                  </a:cubicBezTo>
                  <a:cubicBezTo>
                    <a:pt x="3167" y="10705"/>
                    <a:pt x="4054" y="11496"/>
                    <a:pt x="5099" y="11876"/>
                  </a:cubicBezTo>
                  <a:cubicBezTo>
                    <a:pt x="5431" y="11987"/>
                    <a:pt x="5914" y="12066"/>
                    <a:pt x="6334" y="12066"/>
                  </a:cubicBezTo>
                  <a:cubicBezTo>
                    <a:pt x="6754" y="12066"/>
                    <a:pt x="7110" y="11987"/>
                    <a:pt x="7189" y="11781"/>
                  </a:cubicBezTo>
                  <a:cubicBezTo>
                    <a:pt x="6112" y="10958"/>
                    <a:pt x="4656" y="9881"/>
                    <a:pt x="3800" y="8963"/>
                  </a:cubicBezTo>
                  <a:cubicBezTo>
                    <a:pt x="3420" y="8519"/>
                    <a:pt x="3262" y="8171"/>
                    <a:pt x="3230" y="7316"/>
                  </a:cubicBezTo>
                  <a:cubicBezTo>
                    <a:pt x="3199" y="6429"/>
                    <a:pt x="3642" y="1"/>
                    <a:pt x="3642" y="0"/>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2022675" y="2762075"/>
              <a:ext cx="378450" cy="953925"/>
            </a:xfrm>
            <a:custGeom>
              <a:avLst/>
              <a:gdLst/>
              <a:ahLst/>
              <a:cxnLst/>
              <a:rect l="l" t="t" r="r" b="b"/>
              <a:pathLst>
                <a:path w="15138" h="38157" extrusionOk="0">
                  <a:moveTo>
                    <a:pt x="1267" y="0"/>
                  </a:moveTo>
                  <a:lnTo>
                    <a:pt x="1267" y="0"/>
                  </a:lnTo>
                  <a:cubicBezTo>
                    <a:pt x="0" y="5669"/>
                    <a:pt x="1615" y="19223"/>
                    <a:pt x="1615" y="19223"/>
                  </a:cubicBezTo>
                  <a:cubicBezTo>
                    <a:pt x="1552" y="19920"/>
                    <a:pt x="728" y="21282"/>
                    <a:pt x="443" y="24385"/>
                  </a:cubicBezTo>
                  <a:cubicBezTo>
                    <a:pt x="95" y="28027"/>
                    <a:pt x="1109" y="37813"/>
                    <a:pt x="1109" y="37813"/>
                  </a:cubicBezTo>
                  <a:cubicBezTo>
                    <a:pt x="1109" y="37813"/>
                    <a:pt x="1556" y="38156"/>
                    <a:pt x="2288" y="38156"/>
                  </a:cubicBezTo>
                  <a:cubicBezTo>
                    <a:pt x="2622" y="38156"/>
                    <a:pt x="3015" y="38085"/>
                    <a:pt x="3452" y="37876"/>
                  </a:cubicBezTo>
                  <a:cubicBezTo>
                    <a:pt x="3452" y="37876"/>
                    <a:pt x="6017" y="23499"/>
                    <a:pt x="6461" y="19857"/>
                  </a:cubicBezTo>
                  <a:cubicBezTo>
                    <a:pt x="6872" y="16690"/>
                    <a:pt x="7981" y="9058"/>
                    <a:pt x="7981" y="9058"/>
                  </a:cubicBezTo>
                  <a:lnTo>
                    <a:pt x="9817" y="19857"/>
                  </a:lnTo>
                  <a:cubicBezTo>
                    <a:pt x="9817" y="19857"/>
                    <a:pt x="9247" y="21630"/>
                    <a:pt x="9121" y="22992"/>
                  </a:cubicBezTo>
                  <a:cubicBezTo>
                    <a:pt x="8931" y="25114"/>
                    <a:pt x="10989" y="35818"/>
                    <a:pt x="10989" y="35818"/>
                  </a:cubicBezTo>
                  <a:cubicBezTo>
                    <a:pt x="10989" y="35818"/>
                    <a:pt x="11409" y="36048"/>
                    <a:pt x="12089" y="36048"/>
                  </a:cubicBezTo>
                  <a:cubicBezTo>
                    <a:pt x="12449" y="36048"/>
                    <a:pt x="12882" y="35984"/>
                    <a:pt x="13364" y="35786"/>
                  </a:cubicBezTo>
                  <a:cubicBezTo>
                    <a:pt x="13364" y="35786"/>
                    <a:pt x="14695" y="22010"/>
                    <a:pt x="14885" y="19445"/>
                  </a:cubicBezTo>
                  <a:cubicBezTo>
                    <a:pt x="15138" y="15993"/>
                    <a:pt x="14473" y="5226"/>
                    <a:pt x="14124" y="222"/>
                  </a:cubicBezTo>
                  <a:lnTo>
                    <a:pt x="1267"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2222175" y="2869750"/>
              <a:ext cx="110875" cy="361850"/>
            </a:xfrm>
            <a:custGeom>
              <a:avLst/>
              <a:gdLst/>
              <a:ahLst/>
              <a:cxnLst/>
              <a:rect l="l" t="t" r="r" b="b"/>
              <a:pathLst>
                <a:path w="4435" h="14474" extrusionOk="0">
                  <a:moveTo>
                    <a:pt x="4434" y="0"/>
                  </a:moveTo>
                  <a:lnTo>
                    <a:pt x="4434" y="0"/>
                  </a:lnTo>
                  <a:cubicBezTo>
                    <a:pt x="3199" y="1140"/>
                    <a:pt x="476" y="1520"/>
                    <a:pt x="476" y="1520"/>
                  </a:cubicBezTo>
                  <a:lnTo>
                    <a:pt x="1" y="4751"/>
                  </a:lnTo>
                  <a:lnTo>
                    <a:pt x="1647" y="14473"/>
                  </a:lnTo>
                  <a:lnTo>
                    <a:pt x="761" y="4941"/>
                  </a:lnTo>
                  <a:lnTo>
                    <a:pt x="1236" y="2027"/>
                  </a:lnTo>
                  <a:cubicBezTo>
                    <a:pt x="3516" y="1679"/>
                    <a:pt x="4434" y="1"/>
                    <a:pt x="4434"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2050375" y="2361450"/>
              <a:ext cx="337300" cy="453775"/>
            </a:xfrm>
            <a:custGeom>
              <a:avLst/>
              <a:gdLst/>
              <a:ahLst/>
              <a:cxnLst/>
              <a:rect l="l" t="t" r="r" b="b"/>
              <a:pathLst>
                <a:path w="13492" h="18151" extrusionOk="0">
                  <a:moveTo>
                    <a:pt x="8614" y="1"/>
                  </a:moveTo>
                  <a:lnTo>
                    <a:pt x="4814" y="128"/>
                  </a:lnTo>
                  <a:lnTo>
                    <a:pt x="2661" y="381"/>
                  </a:lnTo>
                  <a:cubicBezTo>
                    <a:pt x="4403" y="4213"/>
                    <a:pt x="1837" y="7348"/>
                    <a:pt x="1837" y="7348"/>
                  </a:cubicBezTo>
                  <a:lnTo>
                    <a:pt x="2756" y="11212"/>
                  </a:lnTo>
                  <a:cubicBezTo>
                    <a:pt x="2249" y="12098"/>
                    <a:pt x="856" y="13650"/>
                    <a:pt x="1" y="16500"/>
                  </a:cubicBezTo>
                  <a:cubicBezTo>
                    <a:pt x="584" y="17200"/>
                    <a:pt x="3493" y="18150"/>
                    <a:pt x="6818" y="18150"/>
                  </a:cubicBezTo>
                  <a:cubicBezTo>
                    <a:pt x="8910" y="18150"/>
                    <a:pt x="11167" y="17774"/>
                    <a:pt x="13111" y="16722"/>
                  </a:cubicBezTo>
                  <a:cubicBezTo>
                    <a:pt x="13111" y="16722"/>
                    <a:pt x="12225" y="9977"/>
                    <a:pt x="12066" y="8457"/>
                  </a:cubicBezTo>
                  <a:cubicBezTo>
                    <a:pt x="13492" y="5416"/>
                    <a:pt x="13111" y="4530"/>
                    <a:pt x="12700" y="3516"/>
                  </a:cubicBezTo>
                  <a:cubicBezTo>
                    <a:pt x="12098" y="1933"/>
                    <a:pt x="10641" y="571"/>
                    <a:pt x="10040"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2050375" y="2595025"/>
              <a:ext cx="224075" cy="221150"/>
            </a:xfrm>
            <a:custGeom>
              <a:avLst/>
              <a:gdLst/>
              <a:ahLst/>
              <a:cxnLst/>
              <a:rect l="l" t="t" r="r" b="b"/>
              <a:pathLst>
                <a:path w="8963" h="8846" extrusionOk="0">
                  <a:moveTo>
                    <a:pt x="2344" y="0"/>
                  </a:moveTo>
                  <a:lnTo>
                    <a:pt x="2756" y="1869"/>
                  </a:lnTo>
                  <a:cubicBezTo>
                    <a:pt x="2217" y="2724"/>
                    <a:pt x="856" y="4307"/>
                    <a:pt x="1" y="7157"/>
                  </a:cubicBezTo>
                  <a:cubicBezTo>
                    <a:pt x="594" y="7854"/>
                    <a:pt x="3502" y="8846"/>
                    <a:pt x="6735" y="8846"/>
                  </a:cubicBezTo>
                  <a:cubicBezTo>
                    <a:pt x="7468" y="8846"/>
                    <a:pt x="8219" y="8795"/>
                    <a:pt x="8963" y="8678"/>
                  </a:cubicBezTo>
                  <a:cubicBezTo>
                    <a:pt x="5384" y="8329"/>
                    <a:pt x="2534" y="5891"/>
                    <a:pt x="2977" y="4022"/>
                  </a:cubicBezTo>
                  <a:cubicBezTo>
                    <a:pt x="3231" y="3104"/>
                    <a:pt x="4846" y="2597"/>
                    <a:pt x="4244" y="2249"/>
                  </a:cubicBezTo>
                  <a:cubicBezTo>
                    <a:pt x="3674" y="1869"/>
                    <a:pt x="2407" y="190"/>
                    <a:pt x="2344"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1968825" y="2370950"/>
              <a:ext cx="186075" cy="305650"/>
            </a:xfrm>
            <a:custGeom>
              <a:avLst/>
              <a:gdLst/>
              <a:ahLst/>
              <a:cxnLst/>
              <a:rect l="l" t="t" r="r" b="b"/>
              <a:pathLst>
                <a:path w="7443" h="12226" extrusionOk="0">
                  <a:moveTo>
                    <a:pt x="5923" y="1"/>
                  </a:moveTo>
                  <a:lnTo>
                    <a:pt x="5923" y="1"/>
                  </a:lnTo>
                  <a:cubicBezTo>
                    <a:pt x="3358" y="64"/>
                    <a:pt x="3041" y="1299"/>
                    <a:pt x="2502" y="2756"/>
                  </a:cubicBezTo>
                  <a:cubicBezTo>
                    <a:pt x="1806" y="4815"/>
                    <a:pt x="476" y="9882"/>
                    <a:pt x="1" y="12225"/>
                  </a:cubicBezTo>
                  <a:lnTo>
                    <a:pt x="3864" y="12225"/>
                  </a:lnTo>
                  <a:lnTo>
                    <a:pt x="5099" y="6968"/>
                  </a:lnTo>
                  <a:cubicBezTo>
                    <a:pt x="7443" y="4815"/>
                    <a:pt x="6746" y="1078"/>
                    <a:pt x="5923" y="1"/>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2311650" y="2257750"/>
              <a:ext cx="72075" cy="72075"/>
            </a:xfrm>
            <a:custGeom>
              <a:avLst/>
              <a:gdLst/>
              <a:ahLst/>
              <a:cxnLst/>
              <a:rect l="l" t="t" r="r" b="b"/>
              <a:pathLst>
                <a:path w="2883" h="2883" extrusionOk="0">
                  <a:moveTo>
                    <a:pt x="1425" y="254"/>
                  </a:moveTo>
                  <a:cubicBezTo>
                    <a:pt x="2090" y="254"/>
                    <a:pt x="2629" y="792"/>
                    <a:pt x="2629" y="1457"/>
                  </a:cubicBezTo>
                  <a:cubicBezTo>
                    <a:pt x="2629" y="2090"/>
                    <a:pt x="2090" y="2629"/>
                    <a:pt x="1425" y="2629"/>
                  </a:cubicBezTo>
                  <a:cubicBezTo>
                    <a:pt x="792" y="2629"/>
                    <a:pt x="254" y="2090"/>
                    <a:pt x="254" y="1457"/>
                  </a:cubicBezTo>
                  <a:cubicBezTo>
                    <a:pt x="254" y="792"/>
                    <a:pt x="792" y="254"/>
                    <a:pt x="1425" y="254"/>
                  </a:cubicBezTo>
                  <a:close/>
                  <a:moveTo>
                    <a:pt x="1425" y="0"/>
                  </a:moveTo>
                  <a:cubicBezTo>
                    <a:pt x="634" y="0"/>
                    <a:pt x="0" y="634"/>
                    <a:pt x="0" y="1425"/>
                  </a:cubicBezTo>
                  <a:cubicBezTo>
                    <a:pt x="0" y="2249"/>
                    <a:pt x="634" y="2882"/>
                    <a:pt x="1425" y="2882"/>
                  </a:cubicBezTo>
                  <a:cubicBezTo>
                    <a:pt x="2249" y="2882"/>
                    <a:pt x="2882" y="2249"/>
                    <a:pt x="2882" y="1425"/>
                  </a:cubicBezTo>
                  <a:cubicBezTo>
                    <a:pt x="2882" y="634"/>
                    <a:pt x="2249" y="0"/>
                    <a:pt x="1425"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2112925" y="2109725"/>
              <a:ext cx="251000" cy="319175"/>
            </a:xfrm>
            <a:custGeom>
              <a:avLst/>
              <a:gdLst/>
              <a:ahLst/>
              <a:cxnLst/>
              <a:rect l="l" t="t" r="r" b="b"/>
              <a:pathLst>
                <a:path w="10040" h="12767" extrusionOk="0">
                  <a:moveTo>
                    <a:pt x="7230" y="0"/>
                  </a:moveTo>
                  <a:cubicBezTo>
                    <a:pt x="7035" y="0"/>
                    <a:pt x="6841" y="11"/>
                    <a:pt x="6651" y="31"/>
                  </a:cubicBezTo>
                  <a:cubicBezTo>
                    <a:pt x="5637" y="158"/>
                    <a:pt x="4656" y="664"/>
                    <a:pt x="3991" y="1456"/>
                  </a:cubicBezTo>
                  <a:cubicBezTo>
                    <a:pt x="3706" y="1804"/>
                    <a:pt x="3516" y="2216"/>
                    <a:pt x="3389" y="2628"/>
                  </a:cubicBezTo>
                  <a:cubicBezTo>
                    <a:pt x="3231" y="3198"/>
                    <a:pt x="3294" y="3800"/>
                    <a:pt x="3104" y="4338"/>
                  </a:cubicBezTo>
                  <a:cubicBezTo>
                    <a:pt x="3072" y="4401"/>
                    <a:pt x="3041" y="4465"/>
                    <a:pt x="3009" y="4496"/>
                  </a:cubicBezTo>
                  <a:cubicBezTo>
                    <a:pt x="2946" y="4560"/>
                    <a:pt x="2882" y="4591"/>
                    <a:pt x="2819" y="4591"/>
                  </a:cubicBezTo>
                  <a:cubicBezTo>
                    <a:pt x="2724" y="4560"/>
                    <a:pt x="2661" y="4496"/>
                    <a:pt x="2629" y="4401"/>
                  </a:cubicBezTo>
                  <a:cubicBezTo>
                    <a:pt x="2439" y="3990"/>
                    <a:pt x="2091" y="3673"/>
                    <a:pt x="1647" y="3546"/>
                  </a:cubicBezTo>
                  <a:cubicBezTo>
                    <a:pt x="1564" y="3525"/>
                    <a:pt x="1479" y="3515"/>
                    <a:pt x="1392" y="3515"/>
                  </a:cubicBezTo>
                  <a:cubicBezTo>
                    <a:pt x="1082" y="3515"/>
                    <a:pt x="762" y="3647"/>
                    <a:pt x="539" y="3895"/>
                  </a:cubicBezTo>
                  <a:cubicBezTo>
                    <a:pt x="0" y="4465"/>
                    <a:pt x="254" y="5510"/>
                    <a:pt x="982" y="6111"/>
                  </a:cubicBezTo>
                  <a:cubicBezTo>
                    <a:pt x="1353" y="6416"/>
                    <a:pt x="1657" y="6505"/>
                    <a:pt x="1886" y="6505"/>
                  </a:cubicBezTo>
                  <a:cubicBezTo>
                    <a:pt x="2204" y="6505"/>
                    <a:pt x="2376" y="6333"/>
                    <a:pt x="2376" y="6333"/>
                  </a:cubicBezTo>
                  <a:lnTo>
                    <a:pt x="2376" y="10197"/>
                  </a:lnTo>
                  <a:cubicBezTo>
                    <a:pt x="2376" y="10197"/>
                    <a:pt x="2977" y="11748"/>
                    <a:pt x="4624" y="12477"/>
                  </a:cubicBezTo>
                  <a:cubicBezTo>
                    <a:pt x="5031" y="12658"/>
                    <a:pt x="5681" y="12767"/>
                    <a:pt x="6282" y="12767"/>
                  </a:cubicBezTo>
                  <a:cubicBezTo>
                    <a:pt x="6944" y="12767"/>
                    <a:pt x="7546" y="12634"/>
                    <a:pt x="7696" y="12318"/>
                  </a:cubicBezTo>
                  <a:cubicBezTo>
                    <a:pt x="7886" y="11843"/>
                    <a:pt x="6207" y="10038"/>
                    <a:pt x="6207" y="10038"/>
                  </a:cubicBezTo>
                  <a:lnTo>
                    <a:pt x="6176" y="8487"/>
                  </a:lnTo>
                  <a:lnTo>
                    <a:pt x="6176" y="8487"/>
                  </a:lnTo>
                  <a:cubicBezTo>
                    <a:pt x="6517" y="8535"/>
                    <a:pt x="6812" y="8561"/>
                    <a:pt x="7072" y="8561"/>
                  </a:cubicBezTo>
                  <a:cubicBezTo>
                    <a:pt x="7488" y="8561"/>
                    <a:pt x="7816" y="8496"/>
                    <a:pt x="8108" y="8360"/>
                  </a:cubicBezTo>
                  <a:cubicBezTo>
                    <a:pt x="8551" y="8170"/>
                    <a:pt x="9533" y="7188"/>
                    <a:pt x="9754" y="4591"/>
                  </a:cubicBezTo>
                  <a:cubicBezTo>
                    <a:pt x="10039" y="1266"/>
                    <a:pt x="9153" y="506"/>
                    <a:pt x="8488" y="158"/>
                  </a:cubicBezTo>
                  <a:cubicBezTo>
                    <a:pt x="8076" y="49"/>
                    <a:pt x="7650" y="0"/>
                    <a:pt x="7230" y="0"/>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2177850" y="2097400"/>
              <a:ext cx="164650" cy="90900"/>
            </a:xfrm>
            <a:custGeom>
              <a:avLst/>
              <a:gdLst/>
              <a:ahLst/>
              <a:cxnLst/>
              <a:rect l="l" t="t" r="r" b="b"/>
              <a:pathLst>
                <a:path w="6586" h="3636" extrusionOk="0">
                  <a:moveTo>
                    <a:pt x="3987" y="0"/>
                  </a:moveTo>
                  <a:cubicBezTo>
                    <a:pt x="1024" y="0"/>
                    <a:pt x="0" y="3342"/>
                    <a:pt x="0" y="3342"/>
                  </a:cubicBezTo>
                  <a:cubicBezTo>
                    <a:pt x="0" y="3342"/>
                    <a:pt x="346" y="3635"/>
                    <a:pt x="1623" y="3635"/>
                  </a:cubicBezTo>
                  <a:cubicBezTo>
                    <a:pt x="1740" y="3635"/>
                    <a:pt x="1863" y="3633"/>
                    <a:pt x="1995" y="3627"/>
                  </a:cubicBezTo>
                  <a:cubicBezTo>
                    <a:pt x="3990" y="3532"/>
                    <a:pt x="4845" y="2139"/>
                    <a:pt x="4846" y="2139"/>
                  </a:cubicBezTo>
                  <a:lnTo>
                    <a:pt x="4846" y="2139"/>
                  </a:lnTo>
                  <a:cubicBezTo>
                    <a:pt x="4751" y="2772"/>
                    <a:pt x="4022" y="3342"/>
                    <a:pt x="4022" y="3342"/>
                  </a:cubicBezTo>
                  <a:cubicBezTo>
                    <a:pt x="4039" y="3343"/>
                    <a:pt x="4055" y="3343"/>
                    <a:pt x="4071" y="3343"/>
                  </a:cubicBezTo>
                  <a:cubicBezTo>
                    <a:pt x="5872" y="3343"/>
                    <a:pt x="6585" y="1623"/>
                    <a:pt x="6366" y="619"/>
                  </a:cubicBezTo>
                  <a:cubicBezTo>
                    <a:pt x="5462" y="179"/>
                    <a:pt x="4673" y="0"/>
                    <a:pt x="398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2238025" y="2193525"/>
              <a:ext cx="19800" cy="18425"/>
            </a:xfrm>
            <a:custGeom>
              <a:avLst/>
              <a:gdLst/>
              <a:ahLst/>
              <a:cxnLst/>
              <a:rect l="l" t="t" r="r" b="b"/>
              <a:pathLst>
                <a:path w="792" h="737" extrusionOk="0">
                  <a:moveTo>
                    <a:pt x="429" y="0"/>
                  </a:moveTo>
                  <a:cubicBezTo>
                    <a:pt x="413" y="0"/>
                    <a:pt x="396" y="1"/>
                    <a:pt x="380" y="4"/>
                  </a:cubicBezTo>
                  <a:cubicBezTo>
                    <a:pt x="158" y="36"/>
                    <a:pt x="0" y="194"/>
                    <a:pt x="32" y="416"/>
                  </a:cubicBezTo>
                  <a:cubicBezTo>
                    <a:pt x="32" y="589"/>
                    <a:pt x="190" y="737"/>
                    <a:pt x="363" y="737"/>
                  </a:cubicBezTo>
                  <a:cubicBezTo>
                    <a:pt x="379" y="737"/>
                    <a:pt x="395" y="735"/>
                    <a:pt x="412" y="733"/>
                  </a:cubicBezTo>
                  <a:cubicBezTo>
                    <a:pt x="633" y="733"/>
                    <a:pt x="792" y="543"/>
                    <a:pt x="760" y="352"/>
                  </a:cubicBezTo>
                  <a:cubicBezTo>
                    <a:pt x="760" y="150"/>
                    <a:pt x="601" y="0"/>
                    <a:pt x="42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2257800" y="2263300"/>
              <a:ext cx="34875" cy="22275"/>
            </a:xfrm>
            <a:custGeom>
              <a:avLst/>
              <a:gdLst/>
              <a:ahLst/>
              <a:cxnLst/>
              <a:rect l="l" t="t" r="r" b="b"/>
              <a:pathLst>
                <a:path w="1395" h="891" extrusionOk="0">
                  <a:moveTo>
                    <a:pt x="96" y="0"/>
                  </a:moveTo>
                  <a:cubicBezTo>
                    <a:pt x="1" y="380"/>
                    <a:pt x="222" y="760"/>
                    <a:pt x="571" y="855"/>
                  </a:cubicBezTo>
                  <a:cubicBezTo>
                    <a:pt x="638" y="879"/>
                    <a:pt x="706" y="891"/>
                    <a:pt x="773" y="891"/>
                  </a:cubicBezTo>
                  <a:cubicBezTo>
                    <a:pt x="1055" y="891"/>
                    <a:pt x="1317" y="687"/>
                    <a:pt x="1394" y="380"/>
                  </a:cubicBezTo>
                  <a:lnTo>
                    <a:pt x="96" y="0"/>
                  </a:lnTo>
                  <a:close/>
                </a:path>
              </a:pathLst>
            </a:custGeom>
            <a:solidFill>
              <a:srgbClr val="B04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2324300" y="2167200"/>
              <a:ext cx="21425" cy="16150"/>
            </a:xfrm>
            <a:custGeom>
              <a:avLst/>
              <a:gdLst/>
              <a:ahLst/>
              <a:cxnLst/>
              <a:rect l="l" t="t" r="r" b="b"/>
              <a:pathLst>
                <a:path w="857" h="646" extrusionOk="0">
                  <a:moveTo>
                    <a:pt x="357" y="1"/>
                  </a:moveTo>
                  <a:cubicBezTo>
                    <a:pt x="212" y="1"/>
                    <a:pt x="68" y="79"/>
                    <a:pt x="1" y="234"/>
                  </a:cubicBezTo>
                  <a:lnTo>
                    <a:pt x="729" y="645"/>
                  </a:lnTo>
                  <a:cubicBezTo>
                    <a:pt x="856" y="424"/>
                    <a:pt x="761" y="170"/>
                    <a:pt x="539" y="44"/>
                  </a:cubicBezTo>
                  <a:cubicBezTo>
                    <a:pt x="482" y="15"/>
                    <a:pt x="420" y="1"/>
                    <a:pt x="357"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2314800" y="2191925"/>
              <a:ext cx="19050" cy="18450"/>
            </a:xfrm>
            <a:custGeom>
              <a:avLst/>
              <a:gdLst/>
              <a:ahLst/>
              <a:cxnLst/>
              <a:rect l="l" t="t" r="r" b="b"/>
              <a:pathLst>
                <a:path w="762" h="738" extrusionOk="0">
                  <a:moveTo>
                    <a:pt x="405" y="1"/>
                  </a:moveTo>
                  <a:cubicBezTo>
                    <a:pt x="387" y="1"/>
                    <a:pt x="368" y="2"/>
                    <a:pt x="349" y="5"/>
                  </a:cubicBezTo>
                  <a:cubicBezTo>
                    <a:pt x="159" y="5"/>
                    <a:pt x="1" y="195"/>
                    <a:pt x="1" y="385"/>
                  </a:cubicBezTo>
                  <a:cubicBezTo>
                    <a:pt x="1" y="587"/>
                    <a:pt x="160" y="737"/>
                    <a:pt x="332" y="737"/>
                  </a:cubicBezTo>
                  <a:cubicBezTo>
                    <a:pt x="348" y="737"/>
                    <a:pt x="365" y="736"/>
                    <a:pt x="381" y="733"/>
                  </a:cubicBezTo>
                  <a:cubicBezTo>
                    <a:pt x="603" y="733"/>
                    <a:pt x="761" y="543"/>
                    <a:pt x="761" y="321"/>
                  </a:cubicBezTo>
                  <a:cubicBezTo>
                    <a:pt x="732" y="148"/>
                    <a:pt x="597" y="1"/>
                    <a:pt x="405"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2285525" y="2196775"/>
              <a:ext cx="30900" cy="53875"/>
            </a:xfrm>
            <a:custGeom>
              <a:avLst/>
              <a:gdLst/>
              <a:ahLst/>
              <a:cxnLst/>
              <a:rect l="l" t="t" r="r" b="b"/>
              <a:pathLst>
                <a:path w="1236" h="2155" extrusionOk="0">
                  <a:moveTo>
                    <a:pt x="0" y="1"/>
                  </a:moveTo>
                  <a:lnTo>
                    <a:pt x="127" y="2154"/>
                  </a:lnTo>
                  <a:lnTo>
                    <a:pt x="1235" y="1774"/>
                  </a:lnTo>
                  <a:lnTo>
                    <a:pt x="0" y="1"/>
                  </a:lnTo>
                  <a:close/>
                </a:path>
              </a:pathLst>
            </a:custGeom>
            <a:solidFill>
              <a:srgbClr val="B04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2189725" y="2285450"/>
              <a:ext cx="78400" cy="49900"/>
            </a:xfrm>
            <a:custGeom>
              <a:avLst/>
              <a:gdLst/>
              <a:ahLst/>
              <a:cxnLst/>
              <a:rect l="l" t="t" r="r" b="b"/>
              <a:pathLst>
                <a:path w="3136" h="1996" extrusionOk="0">
                  <a:moveTo>
                    <a:pt x="0" y="1"/>
                  </a:moveTo>
                  <a:cubicBezTo>
                    <a:pt x="0" y="1"/>
                    <a:pt x="127" y="571"/>
                    <a:pt x="697" y="1046"/>
                  </a:cubicBezTo>
                  <a:cubicBezTo>
                    <a:pt x="1267" y="1521"/>
                    <a:pt x="3135" y="1996"/>
                    <a:pt x="3135" y="1996"/>
                  </a:cubicBezTo>
                  <a:lnTo>
                    <a:pt x="3104" y="1458"/>
                  </a:lnTo>
                  <a:cubicBezTo>
                    <a:pt x="2185" y="1299"/>
                    <a:pt x="285" y="729"/>
                    <a:pt x="0" y="1"/>
                  </a:cubicBezTo>
                  <a:close/>
                </a:path>
              </a:pathLst>
            </a:custGeom>
            <a:solidFill>
              <a:srgbClr val="B04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2120850" y="2257750"/>
              <a:ext cx="51475" cy="72075"/>
            </a:xfrm>
            <a:custGeom>
              <a:avLst/>
              <a:gdLst/>
              <a:ahLst/>
              <a:cxnLst/>
              <a:rect l="l" t="t" r="r" b="b"/>
              <a:pathLst>
                <a:path w="2059" h="2883" extrusionOk="0">
                  <a:moveTo>
                    <a:pt x="1457" y="0"/>
                  </a:moveTo>
                  <a:cubicBezTo>
                    <a:pt x="633" y="0"/>
                    <a:pt x="0" y="634"/>
                    <a:pt x="0" y="1425"/>
                  </a:cubicBezTo>
                  <a:cubicBezTo>
                    <a:pt x="0" y="2249"/>
                    <a:pt x="633" y="2882"/>
                    <a:pt x="1457" y="2882"/>
                  </a:cubicBezTo>
                  <a:cubicBezTo>
                    <a:pt x="1647" y="2882"/>
                    <a:pt x="1869" y="2851"/>
                    <a:pt x="2059" y="2756"/>
                  </a:cubicBezTo>
                  <a:lnTo>
                    <a:pt x="2059" y="2470"/>
                  </a:lnTo>
                  <a:cubicBezTo>
                    <a:pt x="1869" y="2597"/>
                    <a:pt x="1647" y="2629"/>
                    <a:pt x="1457" y="2629"/>
                  </a:cubicBezTo>
                  <a:cubicBezTo>
                    <a:pt x="792" y="2629"/>
                    <a:pt x="253" y="2090"/>
                    <a:pt x="253" y="1425"/>
                  </a:cubicBezTo>
                  <a:cubicBezTo>
                    <a:pt x="253" y="792"/>
                    <a:pt x="792" y="254"/>
                    <a:pt x="1457" y="254"/>
                  </a:cubicBezTo>
                  <a:cubicBezTo>
                    <a:pt x="1520" y="254"/>
                    <a:pt x="1552" y="190"/>
                    <a:pt x="1552" y="127"/>
                  </a:cubicBezTo>
                  <a:cubicBezTo>
                    <a:pt x="1552" y="64"/>
                    <a:pt x="1520" y="0"/>
                    <a:pt x="1457"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1804950" y="2624325"/>
              <a:ext cx="852700" cy="531250"/>
            </a:xfrm>
            <a:custGeom>
              <a:avLst/>
              <a:gdLst/>
              <a:ahLst/>
              <a:cxnLst/>
              <a:rect l="l" t="t" r="r" b="b"/>
              <a:pathLst>
                <a:path w="34108" h="21250" extrusionOk="0">
                  <a:moveTo>
                    <a:pt x="1235" y="0"/>
                  </a:moveTo>
                  <a:cubicBezTo>
                    <a:pt x="570" y="0"/>
                    <a:pt x="0" y="538"/>
                    <a:pt x="0" y="1235"/>
                  </a:cubicBezTo>
                  <a:lnTo>
                    <a:pt x="0" y="20015"/>
                  </a:lnTo>
                  <a:cubicBezTo>
                    <a:pt x="0" y="20711"/>
                    <a:pt x="570" y="21250"/>
                    <a:pt x="1235" y="21250"/>
                  </a:cubicBezTo>
                  <a:lnTo>
                    <a:pt x="32873" y="21250"/>
                  </a:lnTo>
                  <a:cubicBezTo>
                    <a:pt x="33569" y="21250"/>
                    <a:pt x="34108" y="20711"/>
                    <a:pt x="34108" y="20015"/>
                  </a:cubicBezTo>
                  <a:lnTo>
                    <a:pt x="34108" y="1235"/>
                  </a:lnTo>
                  <a:cubicBezTo>
                    <a:pt x="34108" y="538"/>
                    <a:pt x="33569" y="0"/>
                    <a:pt x="32873"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1842950" y="2657575"/>
              <a:ext cx="777500" cy="464750"/>
            </a:xfrm>
            <a:custGeom>
              <a:avLst/>
              <a:gdLst/>
              <a:ahLst/>
              <a:cxnLst/>
              <a:rect l="l" t="t" r="r" b="b"/>
              <a:pathLst>
                <a:path w="31100" h="18590" extrusionOk="0">
                  <a:moveTo>
                    <a:pt x="1109" y="0"/>
                  </a:moveTo>
                  <a:cubicBezTo>
                    <a:pt x="507" y="0"/>
                    <a:pt x="0" y="507"/>
                    <a:pt x="0" y="1109"/>
                  </a:cubicBezTo>
                  <a:lnTo>
                    <a:pt x="0" y="17481"/>
                  </a:lnTo>
                  <a:cubicBezTo>
                    <a:pt x="0" y="18083"/>
                    <a:pt x="507" y="18590"/>
                    <a:pt x="1109" y="18590"/>
                  </a:cubicBezTo>
                  <a:lnTo>
                    <a:pt x="29991" y="18590"/>
                  </a:lnTo>
                  <a:cubicBezTo>
                    <a:pt x="30593" y="18590"/>
                    <a:pt x="31099" y="18083"/>
                    <a:pt x="31099" y="17481"/>
                  </a:cubicBezTo>
                  <a:lnTo>
                    <a:pt x="31099" y="1109"/>
                  </a:lnTo>
                  <a:cubicBezTo>
                    <a:pt x="31099" y="507"/>
                    <a:pt x="30593" y="0"/>
                    <a:pt x="29991"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1881725" y="2735150"/>
              <a:ext cx="699125" cy="351550"/>
            </a:xfrm>
            <a:custGeom>
              <a:avLst/>
              <a:gdLst/>
              <a:ahLst/>
              <a:cxnLst/>
              <a:rect l="l" t="t" r="r" b="b"/>
              <a:pathLst>
                <a:path w="27965" h="14062" extrusionOk="0">
                  <a:moveTo>
                    <a:pt x="19699" y="1"/>
                  </a:moveTo>
                  <a:lnTo>
                    <a:pt x="13999" y="8488"/>
                  </a:lnTo>
                  <a:lnTo>
                    <a:pt x="15994" y="11338"/>
                  </a:lnTo>
                  <a:lnTo>
                    <a:pt x="9407" y="5543"/>
                  </a:lnTo>
                  <a:lnTo>
                    <a:pt x="1" y="14062"/>
                  </a:lnTo>
                  <a:lnTo>
                    <a:pt x="27965" y="14062"/>
                  </a:lnTo>
                  <a:lnTo>
                    <a:pt x="1969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1967250" y="2712025"/>
              <a:ext cx="129075" cy="117525"/>
            </a:xfrm>
            <a:custGeom>
              <a:avLst/>
              <a:gdLst/>
              <a:ahLst/>
              <a:cxnLst/>
              <a:rect l="l" t="t" r="r" b="b"/>
              <a:pathLst>
                <a:path w="5163" h="4701" extrusionOk="0">
                  <a:moveTo>
                    <a:pt x="2552" y="1"/>
                  </a:moveTo>
                  <a:cubicBezTo>
                    <a:pt x="1512" y="1"/>
                    <a:pt x="555" y="735"/>
                    <a:pt x="285" y="1812"/>
                  </a:cubicBezTo>
                  <a:cubicBezTo>
                    <a:pt x="0" y="3079"/>
                    <a:pt x="760" y="4346"/>
                    <a:pt x="2027" y="4631"/>
                  </a:cubicBezTo>
                  <a:cubicBezTo>
                    <a:pt x="2216" y="4678"/>
                    <a:pt x="2405" y="4701"/>
                    <a:pt x="2591" y="4701"/>
                  </a:cubicBezTo>
                  <a:cubicBezTo>
                    <a:pt x="3651" y="4701"/>
                    <a:pt x="4608" y="3967"/>
                    <a:pt x="4877" y="2889"/>
                  </a:cubicBezTo>
                  <a:cubicBezTo>
                    <a:pt x="5162" y="1622"/>
                    <a:pt x="4371" y="356"/>
                    <a:pt x="3104" y="71"/>
                  </a:cubicBezTo>
                  <a:cubicBezTo>
                    <a:pt x="2920" y="23"/>
                    <a:pt x="2735" y="1"/>
                    <a:pt x="255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2515125" y="2591400"/>
              <a:ext cx="127475" cy="109800"/>
            </a:xfrm>
            <a:custGeom>
              <a:avLst/>
              <a:gdLst/>
              <a:ahLst/>
              <a:cxnLst/>
              <a:rect l="l" t="t" r="r" b="b"/>
              <a:pathLst>
                <a:path w="5099" h="4392" extrusionOk="0">
                  <a:moveTo>
                    <a:pt x="2947" y="1"/>
                  </a:moveTo>
                  <a:cubicBezTo>
                    <a:pt x="2547" y="1"/>
                    <a:pt x="2220" y="60"/>
                    <a:pt x="2122" y="82"/>
                  </a:cubicBezTo>
                  <a:cubicBezTo>
                    <a:pt x="475" y="335"/>
                    <a:pt x="0" y="1317"/>
                    <a:pt x="0" y="1317"/>
                  </a:cubicBezTo>
                  <a:lnTo>
                    <a:pt x="1330" y="1317"/>
                  </a:lnTo>
                  <a:cubicBezTo>
                    <a:pt x="1330" y="1317"/>
                    <a:pt x="1520" y="1760"/>
                    <a:pt x="1045" y="3439"/>
                  </a:cubicBezTo>
                  <a:cubicBezTo>
                    <a:pt x="947" y="3813"/>
                    <a:pt x="1253" y="3955"/>
                    <a:pt x="1506" y="3955"/>
                  </a:cubicBezTo>
                  <a:cubicBezTo>
                    <a:pt x="1659" y="3955"/>
                    <a:pt x="1793" y="3903"/>
                    <a:pt x="1805" y="3819"/>
                  </a:cubicBezTo>
                  <a:cubicBezTo>
                    <a:pt x="1913" y="4076"/>
                    <a:pt x="2470" y="4391"/>
                    <a:pt x="3084" y="4391"/>
                  </a:cubicBezTo>
                  <a:cubicBezTo>
                    <a:pt x="3377" y="4391"/>
                    <a:pt x="3683" y="4320"/>
                    <a:pt x="3959" y="4136"/>
                  </a:cubicBezTo>
                  <a:cubicBezTo>
                    <a:pt x="4751" y="3597"/>
                    <a:pt x="5099" y="2805"/>
                    <a:pt x="4941" y="1317"/>
                  </a:cubicBezTo>
                  <a:cubicBezTo>
                    <a:pt x="4733" y="216"/>
                    <a:pt x="3708" y="1"/>
                    <a:pt x="2947" y="1"/>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1826325" y="2591400"/>
              <a:ext cx="127475" cy="109800"/>
            </a:xfrm>
            <a:custGeom>
              <a:avLst/>
              <a:gdLst/>
              <a:ahLst/>
              <a:cxnLst/>
              <a:rect l="l" t="t" r="r" b="b"/>
              <a:pathLst>
                <a:path w="5099" h="4392" extrusionOk="0">
                  <a:moveTo>
                    <a:pt x="2153" y="1"/>
                  </a:moveTo>
                  <a:cubicBezTo>
                    <a:pt x="1391" y="1"/>
                    <a:pt x="366" y="216"/>
                    <a:pt x="158" y="1317"/>
                  </a:cubicBezTo>
                  <a:cubicBezTo>
                    <a:pt x="0" y="2805"/>
                    <a:pt x="349" y="3597"/>
                    <a:pt x="1140" y="4136"/>
                  </a:cubicBezTo>
                  <a:cubicBezTo>
                    <a:pt x="1416" y="4320"/>
                    <a:pt x="1722" y="4391"/>
                    <a:pt x="2015" y="4391"/>
                  </a:cubicBezTo>
                  <a:cubicBezTo>
                    <a:pt x="2629" y="4391"/>
                    <a:pt x="3187" y="4076"/>
                    <a:pt x="3294" y="3819"/>
                  </a:cubicBezTo>
                  <a:cubicBezTo>
                    <a:pt x="3306" y="3903"/>
                    <a:pt x="3435" y="3955"/>
                    <a:pt x="3583" y="3955"/>
                  </a:cubicBezTo>
                  <a:cubicBezTo>
                    <a:pt x="3827" y="3955"/>
                    <a:pt x="4121" y="3813"/>
                    <a:pt x="4022" y="3439"/>
                  </a:cubicBezTo>
                  <a:cubicBezTo>
                    <a:pt x="3579" y="1760"/>
                    <a:pt x="3769" y="1317"/>
                    <a:pt x="3769" y="1317"/>
                  </a:cubicBezTo>
                  <a:lnTo>
                    <a:pt x="5099" y="1317"/>
                  </a:lnTo>
                  <a:cubicBezTo>
                    <a:pt x="5099" y="1317"/>
                    <a:pt x="4624" y="335"/>
                    <a:pt x="2977" y="82"/>
                  </a:cubicBezTo>
                  <a:cubicBezTo>
                    <a:pt x="2879" y="60"/>
                    <a:pt x="2552" y="1"/>
                    <a:pt x="2153" y="1"/>
                  </a:cubicBezTo>
                  <a:close/>
                </a:path>
              </a:pathLst>
            </a:custGeom>
            <a:solidFill>
              <a:srgbClr val="C7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1050425" y="3763600"/>
              <a:ext cx="84750" cy="148475"/>
            </a:xfrm>
            <a:custGeom>
              <a:avLst/>
              <a:gdLst/>
              <a:ahLst/>
              <a:cxnLst/>
              <a:rect l="l" t="t" r="r" b="b"/>
              <a:pathLst>
                <a:path w="3390" h="5939" extrusionOk="0">
                  <a:moveTo>
                    <a:pt x="3389" y="1"/>
                  </a:moveTo>
                  <a:lnTo>
                    <a:pt x="0" y="444"/>
                  </a:lnTo>
                  <a:lnTo>
                    <a:pt x="0" y="5606"/>
                  </a:lnTo>
                  <a:cubicBezTo>
                    <a:pt x="428" y="5835"/>
                    <a:pt x="892" y="5939"/>
                    <a:pt x="1372" y="5939"/>
                  </a:cubicBezTo>
                  <a:cubicBezTo>
                    <a:pt x="1888" y="5939"/>
                    <a:pt x="2421" y="5819"/>
                    <a:pt x="2946" y="5606"/>
                  </a:cubicBezTo>
                  <a:lnTo>
                    <a:pt x="3389" y="1"/>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a:off x="1301400" y="3682850"/>
              <a:ext cx="95825" cy="163100"/>
            </a:xfrm>
            <a:custGeom>
              <a:avLst/>
              <a:gdLst/>
              <a:ahLst/>
              <a:cxnLst/>
              <a:rect l="l" t="t" r="r" b="b"/>
              <a:pathLst>
                <a:path w="3833" h="6524" extrusionOk="0">
                  <a:moveTo>
                    <a:pt x="1" y="0"/>
                  </a:moveTo>
                  <a:lnTo>
                    <a:pt x="286" y="5479"/>
                  </a:lnTo>
                  <a:cubicBezTo>
                    <a:pt x="630" y="6227"/>
                    <a:pt x="1109" y="6523"/>
                    <a:pt x="1675" y="6523"/>
                  </a:cubicBezTo>
                  <a:cubicBezTo>
                    <a:pt x="2307" y="6523"/>
                    <a:pt x="3048" y="6155"/>
                    <a:pt x="3833" y="5637"/>
                  </a:cubicBezTo>
                  <a:lnTo>
                    <a:pt x="3547" y="0"/>
                  </a:lnTo>
                  <a:close/>
                </a:path>
              </a:pathLst>
            </a:custGeom>
            <a:solidFill>
              <a:srgbClr val="FFA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a:off x="1031425" y="3921950"/>
              <a:ext cx="178950" cy="156650"/>
            </a:xfrm>
            <a:custGeom>
              <a:avLst/>
              <a:gdLst/>
              <a:ahLst/>
              <a:cxnLst/>
              <a:rect l="l" t="t" r="r" b="b"/>
              <a:pathLst>
                <a:path w="7158" h="6266" extrusionOk="0">
                  <a:moveTo>
                    <a:pt x="190" y="0"/>
                  </a:moveTo>
                  <a:cubicBezTo>
                    <a:pt x="190" y="0"/>
                    <a:pt x="0" y="792"/>
                    <a:pt x="190" y="1299"/>
                  </a:cubicBezTo>
                  <a:cubicBezTo>
                    <a:pt x="285" y="1552"/>
                    <a:pt x="729" y="2059"/>
                    <a:pt x="1014" y="2502"/>
                  </a:cubicBezTo>
                  <a:cubicBezTo>
                    <a:pt x="1331" y="3009"/>
                    <a:pt x="1236" y="3611"/>
                    <a:pt x="1299" y="4244"/>
                  </a:cubicBezTo>
                  <a:cubicBezTo>
                    <a:pt x="1362" y="4877"/>
                    <a:pt x="1679" y="5352"/>
                    <a:pt x="2344" y="5764"/>
                  </a:cubicBezTo>
                  <a:cubicBezTo>
                    <a:pt x="2884" y="6099"/>
                    <a:pt x="3634" y="6266"/>
                    <a:pt x="4490" y="6266"/>
                  </a:cubicBezTo>
                  <a:cubicBezTo>
                    <a:pt x="4688" y="6266"/>
                    <a:pt x="4891" y="6257"/>
                    <a:pt x="5099" y="6239"/>
                  </a:cubicBezTo>
                  <a:cubicBezTo>
                    <a:pt x="6271" y="6144"/>
                    <a:pt x="6936" y="5606"/>
                    <a:pt x="7031" y="5447"/>
                  </a:cubicBezTo>
                  <a:cubicBezTo>
                    <a:pt x="7126" y="5257"/>
                    <a:pt x="7158" y="4656"/>
                    <a:pt x="7063" y="4561"/>
                  </a:cubicBezTo>
                  <a:lnTo>
                    <a:pt x="190"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1031425" y="3865300"/>
              <a:ext cx="178150" cy="197875"/>
            </a:xfrm>
            <a:custGeom>
              <a:avLst/>
              <a:gdLst/>
              <a:ahLst/>
              <a:cxnLst/>
              <a:rect l="l" t="t" r="r" b="b"/>
              <a:pathLst>
                <a:path w="7126" h="7915" extrusionOk="0">
                  <a:moveTo>
                    <a:pt x="3353" y="1"/>
                  </a:moveTo>
                  <a:cubicBezTo>
                    <a:pt x="2846" y="1"/>
                    <a:pt x="2352" y="99"/>
                    <a:pt x="1837" y="176"/>
                  </a:cubicBezTo>
                  <a:cubicBezTo>
                    <a:pt x="1742" y="208"/>
                    <a:pt x="1616" y="240"/>
                    <a:pt x="1552" y="303"/>
                  </a:cubicBezTo>
                  <a:cubicBezTo>
                    <a:pt x="1489" y="398"/>
                    <a:pt x="1489" y="493"/>
                    <a:pt x="1489" y="588"/>
                  </a:cubicBezTo>
                  <a:cubicBezTo>
                    <a:pt x="1489" y="936"/>
                    <a:pt x="1457" y="1253"/>
                    <a:pt x="1457" y="1601"/>
                  </a:cubicBezTo>
                  <a:cubicBezTo>
                    <a:pt x="1267" y="1506"/>
                    <a:pt x="1140" y="1348"/>
                    <a:pt x="1077" y="1158"/>
                  </a:cubicBezTo>
                  <a:cubicBezTo>
                    <a:pt x="1014" y="1031"/>
                    <a:pt x="950" y="936"/>
                    <a:pt x="919" y="810"/>
                  </a:cubicBezTo>
                  <a:cubicBezTo>
                    <a:pt x="887" y="683"/>
                    <a:pt x="855" y="620"/>
                    <a:pt x="792" y="525"/>
                  </a:cubicBezTo>
                  <a:cubicBezTo>
                    <a:pt x="760" y="430"/>
                    <a:pt x="760" y="335"/>
                    <a:pt x="760" y="240"/>
                  </a:cubicBezTo>
                  <a:cubicBezTo>
                    <a:pt x="756" y="239"/>
                    <a:pt x="751" y="238"/>
                    <a:pt x="746" y="238"/>
                  </a:cubicBezTo>
                  <a:cubicBezTo>
                    <a:pt x="593" y="238"/>
                    <a:pt x="440" y="729"/>
                    <a:pt x="317" y="1190"/>
                  </a:cubicBezTo>
                  <a:cubicBezTo>
                    <a:pt x="190" y="1728"/>
                    <a:pt x="0" y="2330"/>
                    <a:pt x="222" y="2868"/>
                  </a:cubicBezTo>
                  <a:cubicBezTo>
                    <a:pt x="349" y="3185"/>
                    <a:pt x="570" y="3438"/>
                    <a:pt x="760" y="3723"/>
                  </a:cubicBezTo>
                  <a:cubicBezTo>
                    <a:pt x="1077" y="4166"/>
                    <a:pt x="1362" y="4673"/>
                    <a:pt x="1426" y="5243"/>
                  </a:cubicBezTo>
                  <a:cubicBezTo>
                    <a:pt x="1457" y="5497"/>
                    <a:pt x="1457" y="5750"/>
                    <a:pt x="1489" y="5972"/>
                  </a:cubicBezTo>
                  <a:cubicBezTo>
                    <a:pt x="1616" y="6827"/>
                    <a:pt x="2249" y="7492"/>
                    <a:pt x="3072" y="7713"/>
                  </a:cubicBezTo>
                  <a:cubicBezTo>
                    <a:pt x="3559" y="7850"/>
                    <a:pt x="4058" y="7914"/>
                    <a:pt x="4546" y="7914"/>
                  </a:cubicBezTo>
                  <a:cubicBezTo>
                    <a:pt x="4853" y="7914"/>
                    <a:pt x="5155" y="7889"/>
                    <a:pt x="5447" y="7840"/>
                  </a:cubicBezTo>
                  <a:cubicBezTo>
                    <a:pt x="6176" y="7713"/>
                    <a:pt x="7126" y="7397"/>
                    <a:pt x="7094" y="6542"/>
                  </a:cubicBezTo>
                  <a:cubicBezTo>
                    <a:pt x="7063" y="6003"/>
                    <a:pt x="6746" y="5560"/>
                    <a:pt x="6398" y="5180"/>
                  </a:cubicBezTo>
                  <a:cubicBezTo>
                    <a:pt x="6049" y="4768"/>
                    <a:pt x="5638" y="4451"/>
                    <a:pt x="5289" y="4040"/>
                  </a:cubicBezTo>
                  <a:cubicBezTo>
                    <a:pt x="5131" y="3850"/>
                    <a:pt x="4972" y="3628"/>
                    <a:pt x="4814" y="3406"/>
                  </a:cubicBezTo>
                  <a:cubicBezTo>
                    <a:pt x="4561" y="2963"/>
                    <a:pt x="4307" y="2488"/>
                    <a:pt x="4149" y="1981"/>
                  </a:cubicBezTo>
                  <a:cubicBezTo>
                    <a:pt x="4086" y="1760"/>
                    <a:pt x="4022" y="1538"/>
                    <a:pt x="4022" y="1285"/>
                  </a:cubicBezTo>
                  <a:cubicBezTo>
                    <a:pt x="3991" y="1000"/>
                    <a:pt x="3991" y="683"/>
                    <a:pt x="3991" y="366"/>
                  </a:cubicBezTo>
                  <a:cubicBezTo>
                    <a:pt x="3991" y="303"/>
                    <a:pt x="3991" y="208"/>
                    <a:pt x="3959" y="145"/>
                  </a:cubicBezTo>
                  <a:cubicBezTo>
                    <a:pt x="3896" y="50"/>
                    <a:pt x="3801" y="50"/>
                    <a:pt x="3706" y="18"/>
                  </a:cubicBezTo>
                  <a:cubicBezTo>
                    <a:pt x="3587" y="6"/>
                    <a:pt x="3470" y="1"/>
                    <a:pt x="335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1079725" y="3937400"/>
              <a:ext cx="77600" cy="23675"/>
            </a:xfrm>
            <a:custGeom>
              <a:avLst/>
              <a:gdLst/>
              <a:ahLst/>
              <a:cxnLst/>
              <a:rect l="l" t="t" r="r" b="b"/>
              <a:pathLst>
                <a:path w="3104" h="947" extrusionOk="0">
                  <a:moveTo>
                    <a:pt x="1828" y="1"/>
                  </a:moveTo>
                  <a:cubicBezTo>
                    <a:pt x="1702" y="1"/>
                    <a:pt x="1557" y="5"/>
                    <a:pt x="1394" y="16"/>
                  </a:cubicBezTo>
                  <a:cubicBezTo>
                    <a:pt x="824" y="47"/>
                    <a:pt x="380" y="301"/>
                    <a:pt x="127" y="491"/>
                  </a:cubicBezTo>
                  <a:cubicBezTo>
                    <a:pt x="0" y="586"/>
                    <a:pt x="0" y="744"/>
                    <a:pt x="95" y="871"/>
                  </a:cubicBezTo>
                  <a:cubicBezTo>
                    <a:pt x="148" y="923"/>
                    <a:pt x="209" y="947"/>
                    <a:pt x="276" y="947"/>
                  </a:cubicBezTo>
                  <a:cubicBezTo>
                    <a:pt x="330" y="947"/>
                    <a:pt x="387" y="931"/>
                    <a:pt x="444" y="902"/>
                  </a:cubicBezTo>
                  <a:cubicBezTo>
                    <a:pt x="665" y="712"/>
                    <a:pt x="1077" y="554"/>
                    <a:pt x="1552" y="491"/>
                  </a:cubicBezTo>
                  <a:cubicBezTo>
                    <a:pt x="1665" y="482"/>
                    <a:pt x="1802" y="476"/>
                    <a:pt x="1947" y="476"/>
                  </a:cubicBezTo>
                  <a:cubicBezTo>
                    <a:pt x="2332" y="476"/>
                    <a:pt x="2779" y="520"/>
                    <a:pt x="3009" y="681"/>
                  </a:cubicBezTo>
                  <a:cubicBezTo>
                    <a:pt x="3104" y="396"/>
                    <a:pt x="2660" y="111"/>
                    <a:pt x="2660" y="111"/>
                  </a:cubicBezTo>
                  <a:cubicBezTo>
                    <a:pt x="2660" y="111"/>
                    <a:pt x="2462" y="1"/>
                    <a:pt x="1828"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a:off x="1094750" y="3960425"/>
              <a:ext cx="79200" cy="24400"/>
            </a:xfrm>
            <a:custGeom>
              <a:avLst/>
              <a:gdLst/>
              <a:ahLst/>
              <a:cxnLst/>
              <a:rect l="l" t="t" r="r" b="b"/>
              <a:pathLst>
                <a:path w="3168" h="976" extrusionOk="0">
                  <a:moveTo>
                    <a:pt x="1815" y="0"/>
                  </a:moveTo>
                  <a:cubicBezTo>
                    <a:pt x="1700" y="0"/>
                    <a:pt x="1571" y="4"/>
                    <a:pt x="1426" y="13"/>
                  </a:cubicBezTo>
                  <a:cubicBezTo>
                    <a:pt x="856" y="45"/>
                    <a:pt x="381" y="361"/>
                    <a:pt x="128" y="520"/>
                  </a:cubicBezTo>
                  <a:cubicBezTo>
                    <a:pt x="1" y="615"/>
                    <a:pt x="1" y="805"/>
                    <a:pt x="128" y="900"/>
                  </a:cubicBezTo>
                  <a:cubicBezTo>
                    <a:pt x="162" y="952"/>
                    <a:pt x="226" y="976"/>
                    <a:pt x="292" y="976"/>
                  </a:cubicBezTo>
                  <a:cubicBezTo>
                    <a:pt x="346" y="976"/>
                    <a:pt x="402" y="960"/>
                    <a:pt x="444" y="932"/>
                  </a:cubicBezTo>
                  <a:cubicBezTo>
                    <a:pt x="666" y="741"/>
                    <a:pt x="1046" y="551"/>
                    <a:pt x="1553" y="520"/>
                  </a:cubicBezTo>
                  <a:cubicBezTo>
                    <a:pt x="1713" y="495"/>
                    <a:pt x="1932" y="475"/>
                    <a:pt x="2163" y="475"/>
                  </a:cubicBezTo>
                  <a:cubicBezTo>
                    <a:pt x="2525" y="475"/>
                    <a:pt x="2917" y="524"/>
                    <a:pt x="3168" y="678"/>
                  </a:cubicBezTo>
                  <a:cubicBezTo>
                    <a:pt x="3105" y="298"/>
                    <a:pt x="2693" y="140"/>
                    <a:pt x="2693" y="140"/>
                  </a:cubicBezTo>
                  <a:cubicBezTo>
                    <a:pt x="2693" y="140"/>
                    <a:pt x="2507" y="0"/>
                    <a:pt x="1815"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a:off x="1070225" y="3913400"/>
              <a:ext cx="72850" cy="22025"/>
            </a:xfrm>
            <a:custGeom>
              <a:avLst/>
              <a:gdLst/>
              <a:ahLst/>
              <a:cxnLst/>
              <a:rect l="l" t="t" r="r" b="b"/>
              <a:pathLst>
                <a:path w="2914" h="881" extrusionOk="0">
                  <a:moveTo>
                    <a:pt x="1854" y="1"/>
                  </a:moveTo>
                  <a:cubicBezTo>
                    <a:pt x="1723" y="1"/>
                    <a:pt x="1572" y="9"/>
                    <a:pt x="1394" y="26"/>
                  </a:cubicBezTo>
                  <a:cubicBezTo>
                    <a:pt x="824" y="89"/>
                    <a:pt x="380" y="342"/>
                    <a:pt x="127" y="469"/>
                  </a:cubicBezTo>
                  <a:cubicBezTo>
                    <a:pt x="32" y="532"/>
                    <a:pt x="0" y="659"/>
                    <a:pt x="32" y="754"/>
                  </a:cubicBezTo>
                  <a:cubicBezTo>
                    <a:pt x="74" y="838"/>
                    <a:pt x="159" y="881"/>
                    <a:pt x="248" y="881"/>
                  </a:cubicBezTo>
                  <a:cubicBezTo>
                    <a:pt x="292" y="881"/>
                    <a:pt x="338" y="870"/>
                    <a:pt x="380" y="849"/>
                  </a:cubicBezTo>
                  <a:cubicBezTo>
                    <a:pt x="475" y="817"/>
                    <a:pt x="570" y="754"/>
                    <a:pt x="634" y="722"/>
                  </a:cubicBezTo>
                  <a:cubicBezTo>
                    <a:pt x="982" y="564"/>
                    <a:pt x="1394" y="437"/>
                    <a:pt x="1710" y="437"/>
                  </a:cubicBezTo>
                  <a:cubicBezTo>
                    <a:pt x="1792" y="432"/>
                    <a:pt x="1871" y="429"/>
                    <a:pt x="1946" y="429"/>
                  </a:cubicBezTo>
                  <a:cubicBezTo>
                    <a:pt x="2311" y="429"/>
                    <a:pt x="2603" y="491"/>
                    <a:pt x="2787" y="596"/>
                  </a:cubicBezTo>
                  <a:cubicBezTo>
                    <a:pt x="2914" y="501"/>
                    <a:pt x="2787" y="247"/>
                    <a:pt x="2629" y="152"/>
                  </a:cubicBezTo>
                  <a:cubicBezTo>
                    <a:pt x="2420" y="60"/>
                    <a:pt x="2211" y="1"/>
                    <a:pt x="185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a:off x="1280825" y="3861775"/>
              <a:ext cx="264450" cy="88125"/>
            </a:xfrm>
            <a:custGeom>
              <a:avLst/>
              <a:gdLst/>
              <a:ahLst/>
              <a:cxnLst/>
              <a:rect l="l" t="t" r="r" b="b"/>
              <a:pathLst>
                <a:path w="10578" h="3525" extrusionOk="0">
                  <a:moveTo>
                    <a:pt x="222" y="0"/>
                  </a:moveTo>
                  <a:cubicBezTo>
                    <a:pt x="222" y="0"/>
                    <a:pt x="0" y="634"/>
                    <a:pt x="190" y="1014"/>
                  </a:cubicBezTo>
                  <a:cubicBezTo>
                    <a:pt x="349" y="1362"/>
                    <a:pt x="1394" y="1774"/>
                    <a:pt x="2185" y="1806"/>
                  </a:cubicBezTo>
                  <a:cubicBezTo>
                    <a:pt x="2977" y="1869"/>
                    <a:pt x="3642" y="1932"/>
                    <a:pt x="4244" y="2344"/>
                  </a:cubicBezTo>
                  <a:cubicBezTo>
                    <a:pt x="4846" y="2756"/>
                    <a:pt x="5954" y="3389"/>
                    <a:pt x="7569" y="3516"/>
                  </a:cubicBezTo>
                  <a:cubicBezTo>
                    <a:pt x="7673" y="3522"/>
                    <a:pt x="7776" y="3525"/>
                    <a:pt x="7877" y="3525"/>
                  </a:cubicBezTo>
                  <a:cubicBezTo>
                    <a:pt x="9306" y="3525"/>
                    <a:pt x="10362" y="2931"/>
                    <a:pt x="10451" y="2724"/>
                  </a:cubicBezTo>
                  <a:cubicBezTo>
                    <a:pt x="10578" y="2471"/>
                    <a:pt x="10578" y="2122"/>
                    <a:pt x="10514" y="1932"/>
                  </a:cubicBezTo>
                  <a:lnTo>
                    <a:pt x="222"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a:off x="1280825" y="3780175"/>
              <a:ext cx="270000" cy="154850"/>
            </a:xfrm>
            <a:custGeom>
              <a:avLst/>
              <a:gdLst/>
              <a:ahLst/>
              <a:cxnLst/>
              <a:rect l="l" t="t" r="r" b="b"/>
              <a:pathLst>
                <a:path w="10800" h="6194" extrusionOk="0">
                  <a:moveTo>
                    <a:pt x="995" y="0"/>
                  </a:moveTo>
                  <a:cubicBezTo>
                    <a:pt x="757" y="0"/>
                    <a:pt x="691" y="1163"/>
                    <a:pt x="475" y="1934"/>
                  </a:cubicBezTo>
                  <a:cubicBezTo>
                    <a:pt x="254" y="2663"/>
                    <a:pt x="0" y="3486"/>
                    <a:pt x="190" y="3740"/>
                  </a:cubicBezTo>
                  <a:cubicBezTo>
                    <a:pt x="697" y="4341"/>
                    <a:pt x="2154" y="4563"/>
                    <a:pt x="2945" y="4595"/>
                  </a:cubicBezTo>
                  <a:cubicBezTo>
                    <a:pt x="4149" y="4690"/>
                    <a:pt x="5194" y="5703"/>
                    <a:pt x="6112" y="5956"/>
                  </a:cubicBezTo>
                  <a:cubicBezTo>
                    <a:pt x="6687" y="6127"/>
                    <a:pt x="7255" y="6193"/>
                    <a:pt x="7779" y="6193"/>
                  </a:cubicBezTo>
                  <a:cubicBezTo>
                    <a:pt x="8812" y="6193"/>
                    <a:pt x="9672" y="5934"/>
                    <a:pt x="10071" y="5703"/>
                  </a:cubicBezTo>
                  <a:cubicBezTo>
                    <a:pt x="10799" y="5260"/>
                    <a:pt x="10704" y="4215"/>
                    <a:pt x="10071" y="3771"/>
                  </a:cubicBezTo>
                  <a:cubicBezTo>
                    <a:pt x="9659" y="3486"/>
                    <a:pt x="8931" y="3328"/>
                    <a:pt x="8361" y="3074"/>
                  </a:cubicBezTo>
                  <a:cubicBezTo>
                    <a:pt x="7822" y="2853"/>
                    <a:pt x="7316" y="2631"/>
                    <a:pt x="6777" y="2346"/>
                  </a:cubicBezTo>
                  <a:cubicBezTo>
                    <a:pt x="6334" y="2093"/>
                    <a:pt x="5891" y="1839"/>
                    <a:pt x="5511" y="1523"/>
                  </a:cubicBezTo>
                  <a:cubicBezTo>
                    <a:pt x="5352" y="1396"/>
                    <a:pt x="5131" y="1238"/>
                    <a:pt x="5067" y="1048"/>
                  </a:cubicBezTo>
                  <a:cubicBezTo>
                    <a:pt x="4972" y="858"/>
                    <a:pt x="4941" y="573"/>
                    <a:pt x="4877" y="351"/>
                  </a:cubicBezTo>
                  <a:cubicBezTo>
                    <a:pt x="4846" y="256"/>
                    <a:pt x="4814" y="129"/>
                    <a:pt x="4719" y="98"/>
                  </a:cubicBezTo>
                  <a:cubicBezTo>
                    <a:pt x="4687" y="87"/>
                    <a:pt x="4659" y="84"/>
                    <a:pt x="4632" y="84"/>
                  </a:cubicBezTo>
                  <a:cubicBezTo>
                    <a:pt x="4578" y="84"/>
                    <a:pt x="4529" y="98"/>
                    <a:pt x="4466" y="98"/>
                  </a:cubicBezTo>
                  <a:lnTo>
                    <a:pt x="4054" y="256"/>
                  </a:lnTo>
                  <a:cubicBezTo>
                    <a:pt x="3895" y="319"/>
                    <a:pt x="3705" y="383"/>
                    <a:pt x="3515" y="446"/>
                  </a:cubicBezTo>
                  <a:cubicBezTo>
                    <a:pt x="3325" y="541"/>
                    <a:pt x="3104" y="636"/>
                    <a:pt x="2977" y="826"/>
                  </a:cubicBezTo>
                  <a:cubicBezTo>
                    <a:pt x="2819" y="1111"/>
                    <a:pt x="2945" y="1523"/>
                    <a:pt x="2724" y="1744"/>
                  </a:cubicBezTo>
                  <a:cubicBezTo>
                    <a:pt x="2640" y="1828"/>
                    <a:pt x="2521" y="1867"/>
                    <a:pt x="2400" y="1867"/>
                  </a:cubicBezTo>
                  <a:cubicBezTo>
                    <a:pt x="2291" y="1867"/>
                    <a:pt x="2180" y="1836"/>
                    <a:pt x="2090" y="1776"/>
                  </a:cubicBezTo>
                  <a:cubicBezTo>
                    <a:pt x="1900" y="1681"/>
                    <a:pt x="1774" y="1459"/>
                    <a:pt x="1679" y="1269"/>
                  </a:cubicBezTo>
                  <a:cubicBezTo>
                    <a:pt x="1584" y="1048"/>
                    <a:pt x="1520" y="826"/>
                    <a:pt x="1394" y="636"/>
                  </a:cubicBezTo>
                  <a:cubicBezTo>
                    <a:pt x="1267" y="414"/>
                    <a:pt x="1045" y="256"/>
                    <a:pt x="1014" y="3"/>
                  </a:cubicBezTo>
                  <a:cubicBezTo>
                    <a:pt x="1007" y="1"/>
                    <a:pt x="1001" y="0"/>
                    <a:pt x="995"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a:off x="1379775" y="3818000"/>
              <a:ext cx="53075" cy="26450"/>
            </a:xfrm>
            <a:custGeom>
              <a:avLst/>
              <a:gdLst/>
              <a:ahLst/>
              <a:cxnLst/>
              <a:rect l="l" t="t" r="r" b="b"/>
              <a:pathLst>
                <a:path w="2123" h="1058" extrusionOk="0">
                  <a:moveTo>
                    <a:pt x="1415" y="1"/>
                  </a:moveTo>
                  <a:cubicBezTo>
                    <a:pt x="1060" y="1"/>
                    <a:pt x="532" y="261"/>
                    <a:pt x="159" y="548"/>
                  </a:cubicBezTo>
                  <a:cubicBezTo>
                    <a:pt x="1" y="675"/>
                    <a:pt x="32" y="928"/>
                    <a:pt x="222" y="1023"/>
                  </a:cubicBezTo>
                  <a:cubicBezTo>
                    <a:pt x="259" y="1047"/>
                    <a:pt x="300" y="1058"/>
                    <a:pt x="342" y="1058"/>
                  </a:cubicBezTo>
                  <a:cubicBezTo>
                    <a:pt x="410" y="1058"/>
                    <a:pt x="480" y="1031"/>
                    <a:pt x="539" y="991"/>
                  </a:cubicBezTo>
                  <a:cubicBezTo>
                    <a:pt x="775" y="785"/>
                    <a:pt x="1284" y="415"/>
                    <a:pt x="1966" y="415"/>
                  </a:cubicBezTo>
                  <a:cubicBezTo>
                    <a:pt x="2017" y="415"/>
                    <a:pt x="2069" y="417"/>
                    <a:pt x="2123" y="421"/>
                  </a:cubicBezTo>
                  <a:cubicBezTo>
                    <a:pt x="2123" y="421"/>
                    <a:pt x="1996" y="105"/>
                    <a:pt x="1521" y="10"/>
                  </a:cubicBezTo>
                  <a:cubicBezTo>
                    <a:pt x="1488" y="4"/>
                    <a:pt x="1452" y="1"/>
                    <a:pt x="1415"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a:off x="1401950" y="3834850"/>
              <a:ext cx="57825" cy="26475"/>
            </a:xfrm>
            <a:custGeom>
              <a:avLst/>
              <a:gdLst/>
              <a:ahLst/>
              <a:cxnLst/>
              <a:rect l="l" t="t" r="r" b="b"/>
              <a:pathLst>
                <a:path w="2313" h="1059" extrusionOk="0">
                  <a:moveTo>
                    <a:pt x="1647" y="1"/>
                  </a:moveTo>
                  <a:cubicBezTo>
                    <a:pt x="1647" y="1"/>
                    <a:pt x="697" y="32"/>
                    <a:pt x="127" y="571"/>
                  </a:cubicBezTo>
                  <a:cubicBezTo>
                    <a:pt x="1" y="697"/>
                    <a:pt x="1" y="919"/>
                    <a:pt x="191" y="1014"/>
                  </a:cubicBezTo>
                  <a:cubicBezTo>
                    <a:pt x="233" y="1043"/>
                    <a:pt x="282" y="1058"/>
                    <a:pt x="332" y="1058"/>
                  </a:cubicBezTo>
                  <a:cubicBezTo>
                    <a:pt x="393" y="1058"/>
                    <a:pt x="455" y="1035"/>
                    <a:pt x="507" y="982"/>
                  </a:cubicBezTo>
                  <a:cubicBezTo>
                    <a:pt x="745" y="774"/>
                    <a:pt x="1206" y="343"/>
                    <a:pt x="2125" y="343"/>
                  </a:cubicBezTo>
                  <a:cubicBezTo>
                    <a:pt x="2186" y="343"/>
                    <a:pt x="2248" y="345"/>
                    <a:pt x="2312" y="349"/>
                  </a:cubicBezTo>
                  <a:cubicBezTo>
                    <a:pt x="2312" y="349"/>
                    <a:pt x="2091" y="1"/>
                    <a:pt x="1647"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a:off x="1432825" y="3849100"/>
              <a:ext cx="57025" cy="27025"/>
            </a:xfrm>
            <a:custGeom>
              <a:avLst/>
              <a:gdLst/>
              <a:ahLst/>
              <a:cxnLst/>
              <a:rect l="l" t="t" r="r" b="b"/>
              <a:pathLst>
                <a:path w="2281" h="1081" extrusionOk="0">
                  <a:moveTo>
                    <a:pt x="1584" y="1"/>
                  </a:moveTo>
                  <a:cubicBezTo>
                    <a:pt x="1584" y="1"/>
                    <a:pt x="729" y="32"/>
                    <a:pt x="159" y="571"/>
                  </a:cubicBezTo>
                  <a:cubicBezTo>
                    <a:pt x="1" y="729"/>
                    <a:pt x="32" y="951"/>
                    <a:pt x="191" y="1046"/>
                  </a:cubicBezTo>
                  <a:cubicBezTo>
                    <a:pt x="227" y="1070"/>
                    <a:pt x="268" y="1080"/>
                    <a:pt x="310" y="1080"/>
                  </a:cubicBezTo>
                  <a:cubicBezTo>
                    <a:pt x="378" y="1080"/>
                    <a:pt x="449" y="1053"/>
                    <a:pt x="507" y="1014"/>
                  </a:cubicBezTo>
                  <a:cubicBezTo>
                    <a:pt x="740" y="810"/>
                    <a:pt x="1161" y="338"/>
                    <a:pt x="2041" y="338"/>
                  </a:cubicBezTo>
                  <a:cubicBezTo>
                    <a:pt x="2118" y="338"/>
                    <a:pt x="2197" y="342"/>
                    <a:pt x="2281" y="349"/>
                  </a:cubicBezTo>
                  <a:cubicBezTo>
                    <a:pt x="2281" y="349"/>
                    <a:pt x="2027" y="1"/>
                    <a:pt x="158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a:off x="1033000" y="2844400"/>
              <a:ext cx="365025" cy="989875"/>
            </a:xfrm>
            <a:custGeom>
              <a:avLst/>
              <a:gdLst/>
              <a:ahLst/>
              <a:cxnLst/>
              <a:rect l="l" t="t" r="r" b="b"/>
              <a:pathLst>
                <a:path w="14601" h="39595" extrusionOk="0">
                  <a:moveTo>
                    <a:pt x="13713" y="1"/>
                  </a:moveTo>
                  <a:lnTo>
                    <a:pt x="1141" y="1521"/>
                  </a:lnTo>
                  <a:cubicBezTo>
                    <a:pt x="919" y="7633"/>
                    <a:pt x="951" y="21187"/>
                    <a:pt x="951" y="21187"/>
                  </a:cubicBezTo>
                  <a:cubicBezTo>
                    <a:pt x="887" y="21948"/>
                    <a:pt x="571" y="23531"/>
                    <a:pt x="317" y="26571"/>
                  </a:cubicBezTo>
                  <a:cubicBezTo>
                    <a:pt x="1" y="30530"/>
                    <a:pt x="697" y="39270"/>
                    <a:pt x="697" y="39270"/>
                  </a:cubicBezTo>
                  <a:cubicBezTo>
                    <a:pt x="697" y="39270"/>
                    <a:pt x="1345" y="39594"/>
                    <a:pt x="2293" y="39594"/>
                  </a:cubicBezTo>
                  <a:cubicBezTo>
                    <a:pt x="2767" y="39594"/>
                    <a:pt x="3315" y="39513"/>
                    <a:pt x="3896" y="39270"/>
                  </a:cubicBezTo>
                  <a:cubicBezTo>
                    <a:pt x="3896" y="39270"/>
                    <a:pt x="5828" y="26825"/>
                    <a:pt x="6430" y="22929"/>
                  </a:cubicBezTo>
                  <a:cubicBezTo>
                    <a:pt x="6968" y="19477"/>
                    <a:pt x="8013" y="12985"/>
                    <a:pt x="8013" y="12985"/>
                  </a:cubicBezTo>
                  <a:lnTo>
                    <a:pt x="9216" y="21789"/>
                  </a:lnTo>
                  <a:cubicBezTo>
                    <a:pt x="9216" y="21789"/>
                    <a:pt x="8931" y="24164"/>
                    <a:pt x="9343" y="26825"/>
                  </a:cubicBezTo>
                  <a:cubicBezTo>
                    <a:pt x="9628" y="28630"/>
                    <a:pt x="10863" y="36040"/>
                    <a:pt x="10863" y="36040"/>
                  </a:cubicBezTo>
                  <a:cubicBezTo>
                    <a:pt x="10863" y="36040"/>
                    <a:pt x="11487" y="36232"/>
                    <a:pt x="12409" y="36232"/>
                  </a:cubicBezTo>
                  <a:cubicBezTo>
                    <a:pt x="12986" y="36232"/>
                    <a:pt x="13679" y="36157"/>
                    <a:pt x="14410" y="35913"/>
                  </a:cubicBezTo>
                  <a:cubicBezTo>
                    <a:pt x="14410" y="35913"/>
                    <a:pt x="14537" y="23056"/>
                    <a:pt x="14569" y="21377"/>
                  </a:cubicBezTo>
                  <a:cubicBezTo>
                    <a:pt x="14600" y="19477"/>
                    <a:pt x="13713" y="1"/>
                    <a:pt x="13713"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6"/>
            <p:cNvSpPr/>
            <p:nvPr/>
          </p:nvSpPr>
          <p:spPr>
            <a:xfrm>
              <a:off x="1233325" y="3002750"/>
              <a:ext cx="119575" cy="386400"/>
            </a:xfrm>
            <a:custGeom>
              <a:avLst/>
              <a:gdLst/>
              <a:ahLst/>
              <a:cxnLst/>
              <a:rect l="l" t="t" r="r" b="b"/>
              <a:pathLst>
                <a:path w="4783" h="15456" extrusionOk="0">
                  <a:moveTo>
                    <a:pt x="4782" y="1"/>
                  </a:moveTo>
                  <a:lnTo>
                    <a:pt x="4782" y="1"/>
                  </a:lnTo>
                  <a:cubicBezTo>
                    <a:pt x="3420" y="1426"/>
                    <a:pt x="887" y="1616"/>
                    <a:pt x="887" y="1616"/>
                  </a:cubicBezTo>
                  <a:lnTo>
                    <a:pt x="0" y="6651"/>
                  </a:lnTo>
                  <a:lnTo>
                    <a:pt x="1203" y="15455"/>
                  </a:lnTo>
                  <a:lnTo>
                    <a:pt x="475" y="7285"/>
                  </a:lnTo>
                  <a:lnTo>
                    <a:pt x="1393" y="2218"/>
                  </a:lnTo>
                  <a:cubicBezTo>
                    <a:pt x="4560" y="1394"/>
                    <a:pt x="4782" y="1"/>
                    <a:pt x="4782"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a:off x="1272100" y="2403825"/>
              <a:ext cx="458450" cy="363025"/>
            </a:xfrm>
            <a:custGeom>
              <a:avLst/>
              <a:gdLst/>
              <a:ahLst/>
              <a:cxnLst/>
              <a:rect l="l" t="t" r="r" b="b"/>
              <a:pathLst>
                <a:path w="18338" h="14521" extrusionOk="0">
                  <a:moveTo>
                    <a:pt x="13821" y="1"/>
                  </a:moveTo>
                  <a:cubicBezTo>
                    <a:pt x="13666" y="1"/>
                    <a:pt x="13563" y="90"/>
                    <a:pt x="13587" y="269"/>
                  </a:cubicBezTo>
                  <a:cubicBezTo>
                    <a:pt x="13587" y="554"/>
                    <a:pt x="13619" y="1124"/>
                    <a:pt x="13555" y="1885"/>
                  </a:cubicBezTo>
                  <a:cubicBezTo>
                    <a:pt x="13523" y="2201"/>
                    <a:pt x="13492" y="2423"/>
                    <a:pt x="13492" y="2898"/>
                  </a:cubicBezTo>
                  <a:cubicBezTo>
                    <a:pt x="13492" y="3468"/>
                    <a:pt x="13397" y="3785"/>
                    <a:pt x="13048" y="4576"/>
                  </a:cubicBezTo>
                  <a:cubicBezTo>
                    <a:pt x="12732" y="5273"/>
                    <a:pt x="9565" y="9928"/>
                    <a:pt x="9565" y="9928"/>
                  </a:cubicBezTo>
                  <a:cubicBezTo>
                    <a:pt x="8551" y="8820"/>
                    <a:pt x="5796" y="4956"/>
                    <a:pt x="4181" y="4165"/>
                  </a:cubicBezTo>
                  <a:cubicBezTo>
                    <a:pt x="3181" y="3685"/>
                    <a:pt x="1777" y="3596"/>
                    <a:pt x="878" y="3596"/>
                  </a:cubicBezTo>
                  <a:cubicBezTo>
                    <a:pt x="353" y="3596"/>
                    <a:pt x="1" y="3626"/>
                    <a:pt x="1" y="3626"/>
                  </a:cubicBezTo>
                  <a:lnTo>
                    <a:pt x="3833" y="9707"/>
                  </a:lnTo>
                  <a:cubicBezTo>
                    <a:pt x="3833" y="9707"/>
                    <a:pt x="6556" y="12430"/>
                    <a:pt x="8266" y="13760"/>
                  </a:cubicBezTo>
                  <a:cubicBezTo>
                    <a:pt x="8799" y="14153"/>
                    <a:pt x="9325" y="14520"/>
                    <a:pt x="9908" y="14520"/>
                  </a:cubicBezTo>
                  <a:cubicBezTo>
                    <a:pt x="10643" y="14520"/>
                    <a:pt x="11468" y="13936"/>
                    <a:pt x="12510" y="12082"/>
                  </a:cubicBezTo>
                  <a:cubicBezTo>
                    <a:pt x="13619" y="10087"/>
                    <a:pt x="14885" y="7490"/>
                    <a:pt x="15202" y="6857"/>
                  </a:cubicBezTo>
                  <a:cubicBezTo>
                    <a:pt x="15519" y="6191"/>
                    <a:pt x="16089" y="5906"/>
                    <a:pt x="16564" y="5811"/>
                  </a:cubicBezTo>
                  <a:cubicBezTo>
                    <a:pt x="16722" y="5748"/>
                    <a:pt x="16912" y="5716"/>
                    <a:pt x="17070" y="5685"/>
                  </a:cubicBezTo>
                  <a:cubicBezTo>
                    <a:pt x="17450" y="5590"/>
                    <a:pt x="17894" y="5400"/>
                    <a:pt x="18021" y="4988"/>
                  </a:cubicBezTo>
                  <a:cubicBezTo>
                    <a:pt x="18052" y="4861"/>
                    <a:pt x="18084" y="4703"/>
                    <a:pt x="18116" y="4545"/>
                  </a:cubicBezTo>
                  <a:cubicBezTo>
                    <a:pt x="18147" y="4355"/>
                    <a:pt x="18242" y="4133"/>
                    <a:pt x="18306" y="3911"/>
                  </a:cubicBezTo>
                  <a:cubicBezTo>
                    <a:pt x="18337" y="3785"/>
                    <a:pt x="18337" y="3626"/>
                    <a:pt x="18274" y="3468"/>
                  </a:cubicBezTo>
                  <a:cubicBezTo>
                    <a:pt x="18242" y="3341"/>
                    <a:pt x="18116" y="3246"/>
                    <a:pt x="18116" y="3088"/>
                  </a:cubicBezTo>
                  <a:cubicBezTo>
                    <a:pt x="18116" y="3025"/>
                    <a:pt x="18147" y="2961"/>
                    <a:pt x="18179" y="2898"/>
                  </a:cubicBezTo>
                  <a:cubicBezTo>
                    <a:pt x="18274" y="2613"/>
                    <a:pt x="18211" y="2265"/>
                    <a:pt x="18021" y="2043"/>
                  </a:cubicBezTo>
                  <a:cubicBezTo>
                    <a:pt x="17989" y="1980"/>
                    <a:pt x="17925" y="1948"/>
                    <a:pt x="17862" y="1885"/>
                  </a:cubicBezTo>
                  <a:cubicBezTo>
                    <a:pt x="17799" y="1726"/>
                    <a:pt x="17830" y="1536"/>
                    <a:pt x="17799" y="1378"/>
                  </a:cubicBezTo>
                  <a:cubicBezTo>
                    <a:pt x="17739" y="1104"/>
                    <a:pt x="17519" y="1009"/>
                    <a:pt x="17247" y="1009"/>
                  </a:cubicBezTo>
                  <a:cubicBezTo>
                    <a:pt x="16794" y="1009"/>
                    <a:pt x="16199" y="1271"/>
                    <a:pt x="15962" y="1409"/>
                  </a:cubicBezTo>
                  <a:cubicBezTo>
                    <a:pt x="15835" y="1473"/>
                    <a:pt x="15265" y="1758"/>
                    <a:pt x="15012" y="1885"/>
                  </a:cubicBezTo>
                  <a:cubicBezTo>
                    <a:pt x="14980" y="1568"/>
                    <a:pt x="14917" y="1251"/>
                    <a:pt x="14664" y="713"/>
                  </a:cubicBezTo>
                  <a:cubicBezTo>
                    <a:pt x="14467" y="240"/>
                    <a:pt x="14074" y="1"/>
                    <a:pt x="13821" y="1"/>
                  </a:cubicBezTo>
                  <a:close/>
                </a:path>
              </a:pathLst>
            </a:custGeom>
            <a:solidFill>
              <a:srgbClr val="FF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a:off x="1298225" y="2491300"/>
              <a:ext cx="331775" cy="280225"/>
            </a:xfrm>
            <a:custGeom>
              <a:avLst/>
              <a:gdLst/>
              <a:ahLst/>
              <a:cxnLst/>
              <a:rect l="l" t="t" r="r" b="b"/>
              <a:pathLst>
                <a:path w="13271" h="11209" extrusionOk="0">
                  <a:moveTo>
                    <a:pt x="1" y="1"/>
                  </a:moveTo>
                  <a:lnTo>
                    <a:pt x="1078" y="4846"/>
                  </a:lnTo>
                  <a:cubicBezTo>
                    <a:pt x="1078" y="4846"/>
                    <a:pt x="6208" y="9850"/>
                    <a:pt x="7760" y="10768"/>
                  </a:cubicBezTo>
                  <a:cubicBezTo>
                    <a:pt x="8237" y="11066"/>
                    <a:pt x="8645" y="11208"/>
                    <a:pt x="9013" y="11208"/>
                  </a:cubicBezTo>
                  <a:cubicBezTo>
                    <a:pt x="9818" y="11208"/>
                    <a:pt x="10431" y="10528"/>
                    <a:pt x="11148" y="9311"/>
                  </a:cubicBezTo>
                  <a:cubicBezTo>
                    <a:pt x="12193" y="7570"/>
                    <a:pt x="13270" y="5099"/>
                    <a:pt x="13270" y="5099"/>
                  </a:cubicBezTo>
                  <a:lnTo>
                    <a:pt x="13270" y="5099"/>
                  </a:lnTo>
                  <a:cubicBezTo>
                    <a:pt x="13270" y="5099"/>
                    <a:pt x="13256" y="5100"/>
                    <a:pt x="13231" y="5100"/>
                  </a:cubicBezTo>
                  <a:cubicBezTo>
                    <a:pt x="13050" y="5100"/>
                    <a:pt x="12285" y="5076"/>
                    <a:pt x="11592" y="4688"/>
                  </a:cubicBezTo>
                  <a:cubicBezTo>
                    <a:pt x="10800" y="4276"/>
                    <a:pt x="10483" y="3484"/>
                    <a:pt x="10483" y="3484"/>
                  </a:cubicBezTo>
                  <a:lnTo>
                    <a:pt x="8457" y="6208"/>
                  </a:lnTo>
                  <a:cubicBezTo>
                    <a:pt x="8457" y="6208"/>
                    <a:pt x="5891" y="2883"/>
                    <a:pt x="4371" y="1521"/>
                  </a:cubicBezTo>
                  <a:cubicBezTo>
                    <a:pt x="2883" y="159"/>
                    <a:pt x="2344" y="96"/>
                    <a:pt x="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a:off x="1635500" y="2455675"/>
              <a:ext cx="72875" cy="73625"/>
            </a:xfrm>
            <a:custGeom>
              <a:avLst/>
              <a:gdLst/>
              <a:ahLst/>
              <a:cxnLst/>
              <a:rect l="l" t="t" r="r" b="b"/>
              <a:pathLst>
                <a:path w="2915" h="2945" extrusionOk="0">
                  <a:moveTo>
                    <a:pt x="856" y="1"/>
                  </a:moveTo>
                  <a:cubicBezTo>
                    <a:pt x="413" y="159"/>
                    <a:pt x="318" y="476"/>
                    <a:pt x="381" y="1077"/>
                  </a:cubicBezTo>
                  <a:cubicBezTo>
                    <a:pt x="444" y="1457"/>
                    <a:pt x="381" y="2154"/>
                    <a:pt x="1" y="2471"/>
                  </a:cubicBezTo>
                  <a:cubicBezTo>
                    <a:pt x="1" y="2471"/>
                    <a:pt x="349" y="2407"/>
                    <a:pt x="508" y="2186"/>
                  </a:cubicBezTo>
                  <a:cubicBezTo>
                    <a:pt x="624" y="2049"/>
                    <a:pt x="681" y="1985"/>
                    <a:pt x="737" y="1985"/>
                  </a:cubicBezTo>
                  <a:cubicBezTo>
                    <a:pt x="772" y="1985"/>
                    <a:pt x="807" y="2010"/>
                    <a:pt x="856" y="2059"/>
                  </a:cubicBezTo>
                  <a:cubicBezTo>
                    <a:pt x="983" y="2154"/>
                    <a:pt x="1141" y="2186"/>
                    <a:pt x="1141" y="2186"/>
                  </a:cubicBezTo>
                  <a:cubicBezTo>
                    <a:pt x="1141" y="2186"/>
                    <a:pt x="919" y="2439"/>
                    <a:pt x="1141" y="2756"/>
                  </a:cubicBezTo>
                  <a:cubicBezTo>
                    <a:pt x="1230" y="2883"/>
                    <a:pt x="1428" y="2944"/>
                    <a:pt x="1676" y="2944"/>
                  </a:cubicBezTo>
                  <a:cubicBezTo>
                    <a:pt x="2042" y="2944"/>
                    <a:pt x="2518" y="2811"/>
                    <a:pt x="2914" y="2566"/>
                  </a:cubicBezTo>
                  <a:lnTo>
                    <a:pt x="2914" y="2566"/>
                  </a:lnTo>
                  <a:cubicBezTo>
                    <a:pt x="2914" y="2566"/>
                    <a:pt x="2313" y="2806"/>
                    <a:pt x="1869" y="2806"/>
                  </a:cubicBezTo>
                  <a:cubicBezTo>
                    <a:pt x="1711" y="2806"/>
                    <a:pt x="1573" y="2776"/>
                    <a:pt x="1489" y="2692"/>
                  </a:cubicBezTo>
                  <a:cubicBezTo>
                    <a:pt x="1204" y="2344"/>
                    <a:pt x="1774" y="1837"/>
                    <a:pt x="2218" y="1647"/>
                  </a:cubicBezTo>
                  <a:lnTo>
                    <a:pt x="2218" y="1647"/>
                  </a:lnTo>
                  <a:cubicBezTo>
                    <a:pt x="2218" y="1647"/>
                    <a:pt x="1711" y="1826"/>
                    <a:pt x="1322" y="1826"/>
                  </a:cubicBezTo>
                  <a:cubicBezTo>
                    <a:pt x="1143" y="1826"/>
                    <a:pt x="989" y="1788"/>
                    <a:pt x="919" y="1679"/>
                  </a:cubicBezTo>
                  <a:cubicBezTo>
                    <a:pt x="729" y="1331"/>
                    <a:pt x="1173" y="1014"/>
                    <a:pt x="1806" y="792"/>
                  </a:cubicBezTo>
                  <a:lnTo>
                    <a:pt x="1806" y="792"/>
                  </a:lnTo>
                  <a:cubicBezTo>
                    <a:pt x="1806" y="792"/>
                    <a:pt x="1466" y="874"/>
                    <a:pt x="1157" y="874"/>
                  </a:cubicBezTo>
                  <a:cubicBezTo>
                    <a:pt x="958" y="874"/>
                    <a:pt x="772" y="840"/>
                    <a:pt x="698" y="729"/>
                  </a:cubicBezTo>
                  <a:cubicBezTo>
                    <a:pt x="476" y="381"/>
                    <a:pt x="729" y="127"/>
                    <a:pt x="856" y="1"/>
                  </a:cubicBezTo>
                  <a:close/>
                </a:path>
              </a:pathLst>
            </a:custGeom>
            <a:solidFill>
              <a:srgbClr val="FF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a:off x="1055175" y="2490500"/>
              <a:ext cx="323850" cy="507525"/>
            </a:xfrm>
            <a:custGeom>
              <a:avLst/>
              <a:gdLst/>
              <a:ahLst/>
              <a:cxnLst/>
              <a:rect l="l" t="t" r="r" b="b"/>
              <a:pathLst>
                <a:path w="12954" h="20301" extrusionOk="0">
                  <a:moveTo>
                    <a:pt x="8963" y="1"/>
                  </a:moveTo>
                  <a:lnTo>
                    <a:pt x="5036" y="191"/>
                  </a:lnTo>
                  <a:cubicBezTo>
                    <a:pt x="4054" y="444"/>
                    <a:pt x="317" y="888"/>
                    <a:pt x="317" y="888"/>
                  </a:cubicBezTo>
                  <a:lnTo>
                    <a:pt x="254" y="9407"/>
                  </a:lnTo>
                  <a:cubicBezTo>
                    <a:pt x="254" y="9407"/>
                    <a:pt x="0" y="15550"/>
                    <a:pt x="64" y="18812"/>
                  </a:cubicBezTo>
                  <a:cubicBezTo>
                    <a:pt x="1483" y="19705"/>
                    <a:pt x="3736" y="20301"/>
                    <a:pt x="6113" y="20301"/>
                  </a:cubicBezTo>
                  <a:cubicBezTo>
                    <a:pt x="8458" y="20301"/>
                    <a:pt x="10923" y="19721"/>
                    <a:pt x="12826" y="18274"/>
                  </a:cubicBezTo>
                  <a:cubicBezTo>
                    <a:pt x="12953" y="15550"/>
                    <a:pt x="12795" y="6683"/>
                    <a:pt x="12510" y="4720"/>
                  </a:cubicBezTo>
                  <a:cubicBezTo>
                    <a:pt x="12256" y="2756"/>
                    <a:pt x="12003" y="128"/>
                    <a:pt x="896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a:off x="1089225" y="2146875"/>
              <a:ext cx="286625" cy="297750"/>
            </a:xfrm>
            <a:custGeom>
              <a:avLst/>
              <a:gdLst/>
              <a:ahLst/>
              <a:cxnLst/>
              <a:rect l="l" t="t" r="r" b="b"/>
              <a:pathLst>
                <a:path w="11465" h="11910" extrusionOk="0">
                  <a:moveTo>
                    <a:pt x="7003" y="1"/>
                  </a:moveTo>
                  <a:cubicBezTo>
                    <a:pt x="6738" y="1"/>
                    <a:pt x="6473" y="103"/>
                    <a:pt x="6207" y="223"/>
                  </a:cubicBezTo>
                  <a:cubicBezTo>
                    <a:pt x="5732" y="413"/>
                    <a:pt x="5257" y="635"/>
                    <a:pt x="4751" y="793"/>
                  </a:cubicBezTo>
                  <a:cubicBezTo>
                    <a:pt x="3864" y="1110"/>
                    <a:pt x="2914" y="1300"/>
                    <a:pt x="2122" y="1807"/>
                  </a:cubicBezTo>
                  <a:cubicBezTo>
                    <a:pt x="1932" y="1933"/>
                    <a:pt x="1742" y="2060"/>
                    <a:pt x="1615" y="2250"/>
                  </a:cubicBezTo>
                  <a:cubicBezTo>
                    <a:pt x="1457" y="2472"/>
                    <a:pt x="1394" y="2820"/>
                    <a:pt x="1425" y="3105"/>
                  </a:cubicBezTo>
                  <a:cubicBezTo>
                    <a:pt x="1425" y="3232"/>
                    <a:pt x="1457" y="3327"/>
                    <a:pt x="1457" y="3422"/>
                  </a:cubicBezTo>
                  <a:cubicBezTo>
                    <a:pt x="1394" y="3359"/>
                    <a:pt x="1330" y="3295"/>
                    <a:pt x="1267" y="3264"/>
                  </a:cubicBezTo>
                  <a:cubicBezTo>
                    <a:pt x="1150" y="3210"/>
                    <a:pt x="1031" y="3184"/>
                    <a:pt x="916" y="3184"/>
                  </a:cubicBezTo>
                  <a:cubicBezTo>
                    <a:pt x="627" y="3184"/>
                    <a:pt x="367" y="3349"/>
                    <a:pt x="254" y="3644"/>
                  </a:cubicBezTo>
                  <a:lnTo>
                    <a:pt x="1172" y="4087"/>
                  </a:lnTo>
                  <a:cubicBezTo>
                    <a:pt x="982" y="4150"/>
                    <a:pt x="697" y="4245"/>
                    <a:pt x="475" y="4499"/>
                  </a:cubicBezTo>
                  <a:cubicBezTo>
                    <a:pt x="0" y="5037"/>
                    <a:pt x="349" y="6589"/>
                    <a:pt x="982" y="8109"/>
                  </a:cubicBezTo>
                  <a:cubicBezTo>
                    <a:pt x="982" y="8109"/>
                    <a:pt x="1679" y="10896"/>
                    <a:pt x="1932" y="11339"/>
                  </a:cubicBezTo>
                  <a:cubicBezTo>
                    <a:pt x="2185" y="11783"/>
                    <a:pt x="2692" y="11909"/>
                    <a:pt x="2692" y="11909"/>
                  </a:cubicBezTo>
                  <a:lnTo>
                    <a:pt x="2597" y="10199"/>
                  </a:lnTo>
                  <a:lnTo>
                    <a:pt x="9659" y="9566"/>
                  </a:lnTo>
                  <a:lnTo>
                    <a:pt x="8931" y="9091"/>
                  </a:lnTo>
                  <a:cubicBezTo>
                    <a:pt x="10293" y="8457"/>
                    <a:pt x="11211" y="7064"/>
                    <a:pt x="11148" y="5449"/>
                  </a:cubicBezTo>
                  <a:cubicBezTo>
                    <a:pt x="11148" y="4815"/>
                    <a:pt x="10958" y="4182"/>
                    <a:pt x="10673" y="3675"/>
                  </a:cubicBezTo>
                  <a:cubicBezTo>
                    <a:pt x="11021" y="3359"/>
                    <a:pt x="11369" y="2979"/>
                    <a:pt x="11433" y="2599"/>
                  </a:cubicBezTo>
                  <a:cubicBezTo>
                    <a:pt x="11464" y="2282"/>
                    <a:pt x="11243" y="1965"/>
                    <a:pt x="10958" y="1807"/>
                  </a:cubicBezTo>
                  <a:cubicBezTo>
                    <a:pt x="10783" y="1710"/>
                    <a:pt x="10585" y="1672"/>
                    <a:pt x="10384" y="1672"/>
                  </a:cubicBezTo>
                  <a:cubicBezTo>
                    <a:pt x="10258" y="1672"/>
                    <a:pt x="10130" y="1687"/>
                    <a:pt x="10008" y="1712"/>
                  </a:cubicBezTo>
                  <a:cubicBezTo>
                    <a:pt x="10071" y="1237"/>
                    <a:pt x="9723" y="762"/>
                    <a:pt x="9279" y="572"/>
                  </a:cubicBezTo>
                  <a:cubicBezTo>
                    <a:pt x="9088" y="476"/>
                    <a:pt x="8902" y="430"/>
                    <a:pt x="8719" y="430"/>
                  </a:cubicBezTo>
                  <a:cubicBezTo>
                    <a:pt x="8415" y="430"/>
                    <a:pt x="8119" y="556"/>
                    <a:pt x="7823" y="793"/>
                  </a:cubicBezTo>
                  <a:cubicBezTo>
                    <a:pt x="7918" y="445"/>
                    <a:pt x="7601" y="97"/>
                    <a:pt x="7252" y="33"/>
                  </a:cubicBezTo>
                  <a:cubicBezTo>
                    <a:pt x="7169" y="11"/>
                    <a:pt x="7086" y="1"/>
                    <a:pt x="7003" y="1"/>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a:off x="1089225" y="2146875"/>
              <a:ext cx="286625" cy="297750"/>
            </a:xfrm>
            <a:custGeom>
              <a:avLst/>
              <a:gdLst/>
              <a:ahLst/>
              <a:cxnLst/>
              <a:rect l="l" t="t" r="r" b="b"/>
              <a:pathLst>
                <a:path w="11465" h="11910" extrusionOk="0">
                  <a:moveTo>
                    <a:pt x="7003" y="1"/>
                  </a:moveTo>
                  <a:cubicBezTo>
                    <a:pt x="6738" y="1"/>
                    <a:pt x="6473" y="103"/>
                    <a:pt x="6207" y="223"/>
                  </a:cubicBezTo>
                  <a:cubicBezTo>
                    <a:pt x="5732" y="413"/>
                    <a:pt x="5257" y="635"/>
                    <a:pt x="4751" y="793"/>
                  </a:cubicBezTo>
                  <a:cubicBezTo>
                    <a:pt x="3864" y="1110"/>
                    <a:pt x="2914" y="1300"/>
                    <a:pt x="2122" y="1807"/>
                  </a:cubicBezTo>
                  <a:cubicBezTo>
                    <a:pt x="1932" y="1933"/>
                    <a:pt x="1742" y="2060"/>
                    <a:pt x="1615" y="2250"/>
                  </a:cubicBezTo>
                  <a:cubicBezTo>
                    <a:pt x="1457" y="2472"/>
                    <a:pt x="1394" y="2820"/>
                    <a:pt x="1425" y="3105"/>
                  </a:cubicBezTo>
                  <a:cubicBezTo>
                    <a:pt x="1425" y="3232"/>
                    <a:pt x="1457" y="3327"/>
                    <a:pt x="1457" y="3422"/>
                  </a:cubicBezTo>
                  <a:cubicBezTo>
                    <a:pt x="1394" y="3359"/>
                    <a:pt x="1330" y="3295"/>
                    <a:pt x="1267" y="3264"/>
                  </a:cubicBezTo>
                  <a:cubicBezTo>
                    <a:pt x="1150" y="3210"/>
                    <a:pt x="1031" y="3184"/>
                    <a:pt x="916" y="3184"/>
                  </a:cubicBezTo>
                  <a:cubicBezTo>
                    <a:pt x="627" y="3184"/>
                    <a:pt x="367" y="3349"/>
                    <a:pt x="254" y="3644"/>
                  </a:cubicBezTo>
                  <a:lnTo>
                    <a:pt x="1172" y="4087"/>
                  </a:lnTo>
                  <a:cubicBezTo>
                    <a:pt x="982" y="4150"/>
                    <a:pt x="697" y="4245"/>
                    <a:pt x="475" y="4499"/>
                  </a:cubicBezTo>
                  <a:cubicBezTo>
                    <a:pt x="0" y="5037"/>
                    <a:pt x="349" y="6589"/>
                    <a:pt x="982" y="8109"/>
                  </a:cubicBezTo>
                  <a:cubicBezTo>
                    <a:pt x="982" y="8109"/>
                    <a:pt x="1679" y="10896"/>
                    <a:pt x="1932" y="11339"/>
                  </a:cubicBezTo>
                  <a:cubicBezTo>
                    <a:pt x="2185" y="11783"/>
                    <a:pt x="2692" y="11909"/>
                    <a:pt x="2692" y="11909"/>
                  </a:cubicBezTo>
                  <a:lnTo>
                    <a:pt x="2597" y="10199"/>
                  </a:lnTo>
                  <a:lnTo>
                    <a:pt x="9659" y="9566"/>
                  </a:lnTo>
                  <a:lnTo>
                    <a:pt x="8931" y="9091"/>
                  </a:lnTo>
                  <a:cubicBezTo>
                    <a:pt x="10293" y="8457"/>
                    <a:pt x="11211" y="7064"/>
                    <a:pt x="11148" y="5449"/>
                  </a:cubicBezTo>
                  <a:cubicBezTo>
                    <a:pt x="11148" y="4815"/>
                    <a:pt x="10958" y="4182"/>
                    <a:pt x="10673" y="3675"/>
                  </a:cubicBezTo>
                  <a:cubicBezTo>
                    <a:pt x="11021" y="3359"/>
                    <a:pt x="11369" y="2979"/>
                    <a:pt x="11433" y="2599"/>
                  </a:cubicBezTo>
                  <a:cubicBezTo>
                    <a:pt x="11464" y="2282"/>
                    <a:pt x="11243" y="1965"/>
                    <a:pt x="10958" y="1807"/>
                  </a:cubicBezTo>
                  <a:cubicBezTo>
                    <a:pt x="10783" y="1710"/>
                    <a:pt x="10585" y="1672"/>
                    <a:pt x="10384" y="1672"/>
                  </a:cubicBezTo>
                  <a:cubicBezTo>
                    <a:pt x="10258" y="1672"/>
                    <a:pt x="10130" y="1687"/>
                    <a:pt x="10008" y="1712"/>
                  </a:cubicBezTo>
                  <a:cubicBezTo>
                    <a:pt x="10071" y="1237"/>
                    <a:pt x="9723" y="762"/>
                    <a:pt x="9279" y="572"/>
                  </a:cubicBezTo>
                  <a:cubicBezTo>
                    <a:pt x="9088" y="476"/>
                    <a:pt x="8902" y="430"/>
                    <a:pt x="8719" y="430"/>
                  </a:cubicBezTo>
                  <a:cubicBezTo>
                    <a:pt x="8415" y="430"/>
                    <a:pt x="8119" y="556"/>
                    <a:pt x="7823" y="793"/>
                  </a:cubicBezTo>
                  <a:cubicBezTo>
                    <a:pt x="7918" y="445"/>
                    <a:pt x="7601" y="97"/>
                    <a:pt x="7252" y="33"/>
                  </a:cubicBezTo>
                  <a:cubicBezTo>
                    <a:pt x="7169" y="11"/>
                    <a:pt x="7086" y="1"/>
                    <a:pt x="700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a:off x="1078125" y="2250625"/>
              <a:ext cx="276350" cy="272950"/>
            </a:xfrm>
            <a:custGeom>
              <a:avLst/>
              <a:gdLst/>
              <a:ahLst/>
              <a:cxnLst/>
              <a:rect l="l" t="t" r="r" b="b"/>
              <a:pathLst>
                <a:path w="11054" h="10918" extrusionOk="0">
                  <a:moveTo>
                    <a:pt x="10357" y="0"/>
                  </a:moveTo>
                  <a:cubicBezTo>
                    <a:pt x="9546" y="457"/>
                    <a:pt x="8600" y="601"/>
                    <a:pt x="7642" y="601"/>
                  </a:cubicBezTo>
                  <a:cubicBezTo>
                    <a:pt x="7140" y="601"/>
                    <a:pt x="6635" y="561"/>
                    <a:pt x="6145" y="507"/>
                  </a:cubicBezTo>
                  <a:cubicBezTo>
                    <a:pt x="5480" y="444"/>
                    <a:pt x="4846" y="317"/>
                    <a:pt x="4213" y="222"/>
                  </a:cubicBezTo>
                  <a:cubicBezTo>
                    <a:pt x="4150" y="222"/>
                    <a:pt x="4086" y="222"/>
                    <a:pt x="4023" y="254"/>
                  </a:cubicBezTo>
                  <a:cubicBezTo>
                    <a:pt x="3991" y="254"/>
                    <a:pt x="3991" y="317"/>
                    <a:pt x="3960" y="349"/>
                  </a:cubicBezTo>
                  <a:cubicBezTo>
                    <a:pt x="3548" y="1584"/>
                    <a:pt x="3548" y="2914"/>
                    <a:pt x="3231" y="4181"/>
                  </a:cubicBezTo>
                  <a:cubicBezTo>
                    <a:pt x="3199" y="4276"/>
                    <a:pt x="3136" y="4497"/>
                    <a:pt x="2978" y="4497"/>
                  </a:cubicBezTo>
                  <a:cubicBezTo>
                    <a:pt x="2961" y="4499"/>
                    <a:pt x="2945" y="4500"/>
                    <a:pt x="2930" y="4500"/>
                  </a:cubicBezTo>
                  <a:cubicBezTo>
                    <a:pt x="2704" y="4500"/>
                    <a:pt x="2560" y="4295"/>
                    <a:pt x="2471" y="4117"/>
                  </a:cubicBezTo>
                  <a:cubicBezTo>
                    <a:pt x="2376" y="3959"/>
                    <a:pt x="2313" y="3832"/>
                    <a:pt x="2218" y="3674"/>
                  </a:cubicBezTo>
                  <a:cubicBezTo>
                    <a:pt x="2154" y="3579"/>
                    <a:pt x="2091" y="3516"/>
                    <a:pt x="2028" y="3452"/>
                  </a:cubicBezTo>
                  <a:cubicBezTo>
                    <a:pt x="1887" y="3312"/>
                    <a:pt x="1600" y="3163"/>
                    <a:pt x="1292" y="3163"/>
                  </a:cubicBezTo>
                  <a:cubicBezTo>
                    <a:pt x="975" y="3163"/>
                    <a:pt x="637" y="3319"/>
                    <a:pt x="413" y="3801"/>
                  </a:cubicBezTo>
                  <a:cubicBezTo>
                    <a:pt x="1" y="4782"/>
                    <a:pt x="888" y="6017"/>
                    <a:pt x="1616" y="6239"/>
                  </a:cubicBezTo>
                  <a:cubicBezTo>
                    <a:pt x="1839" y="6302"/>
                    <a:pt x="2026" y="6328"/>
                    <a:pt x="2185" y="6328"/>
                  </a:cubicBezTo>
                  <a:cubicBezTo>
                    <a:pt x="2903" y="6328"/>
                    <a:pt x="3009" y="5796"/>
                    <a:pt x="3009" y="5796"/>
                  </a:cubicBezTo>
                  <a:lnTo>
                    <a:pt x="3263" y="10229"/>
                  </a:lnTo>
                  <a:cubicBezTo>
                    <a:pt x="3720" y="10713"/>
                    <a:pt x="4638" y="10917"/>
                    <a:pt x="5489" y="10917"/>
                  </a:cubicBezTo>
                  <a:cubicBezTo>
                    <a:pt x="6643" y="10917"/>
                    <a:pt x="7672" y="10541"/>
                    <a:pt x="7253" y="9976"/>
                  </a:cubicBezTo>
                  <a:lnTo>
                    <a:pt x="7190" y="8614"/>
                  </a:lnTo>
                  <a:lnTo>
                    <a:pt x="7190" y="8614"/>
                  </a:lnTo>
                  <a:cubicBezTo>
                    <a:pt x="7190" y="8614"/>
                    <a:pt x="7793" y="8681"/>
                    <a:pt x="8329" y="8681"/>
                  </a:cubicBezTo>
                  <a:cubicBezTo>
                    <a:pt x="8530" y="8681"/>
                    <a:pt x="8721" y="8672"/>
                    <a:pt x="8868" y="8646"/>
                  </a:cubicBezTo>
                  <a:cubicBezTo>
                    <a:pt x="9755" y="8488"/>
                    <a:pt x="10293" y="7759"/>
                    <a:pt x="10547" y="6777"/>
                  </a:cubicBezTo>
                  <a:cubicBezTo>
                    <a:pt x="10927" y="5162"/>
                    <a:pt x="11053" y="3896"/>
                    <a:pt x="10578" y="824"/>
                  </a:cubicBezTo>
                  <a:cubicBezTo>
                    <a:pt x="10547" y="507"/>
                    <a:pt x="10452" y="254"/>
                    <a:pt x="10357" y="0"/>
                  </a:cubicBezTo>
                  <a:close/>
                </a:path>
              </a:pathLst>
            </a:custGeom>
            <a:solidFill>
              <a:srgbClr val="FF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a:off x="1164425" y="2425600"/>
              <a:ext cx="94250" cy="53850"/>
            </a:xfrm>
            <a:custGeom>
              <a:avLst/>
              <a:gdLst/>
              <a:ahLst/>
              <a:cxnLst/>
              <a:rect l="l" t="t" r="r" b="b"/>
              <a:pathLst>
                <a:path w="3770" h="2154" extrusionOk="0">
                  <a:moveTo>
                    <a:pt x="1" y="0"/>
                  </a:moveTo>
                  <a:cubicBezTo>
                    <a:pt x="1" y="0"/>
                    <a:pt x="159" y="602"/>
                    <a:pt x="571" y="1109"/>
                  </a:cubicBezTo>
                  <a:cubicBezTo>
                    <a:pt x="1109" y="1774"/>
                    <a:pt x="3769" y="2154"/>
                    <a:pt x="3769" y="2154"/>
                  </a:cubicBezTo>
                  <a:lnTo>
                    <a:pt x="3769" y="1615"/>
                  </a:lnTo>
                  <a:cubicBezTo>
                    <a:pt x="3769" y="1615"/>
                    <a:pt x="1711" y="1267"/>
                    <a:pt x="1014" y="919"/>
                  </a:cubicBezTo>
                  <a:cubicBezTo>
                    <a:pt x="539" y="697"/>
                    <a:pt x="127" y="285"/>
                    <a:pt x="1" y="0"/>
                  </a:cubicBezTo>
                  <a:close/>
                </a:path>
              </a:pathLst>
            </a:custGeom>
            <a:solidFill>
              <a:srgbClr val="FF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6"/>
            <p:cNvSpPr/>
            <p:nvPr/>
          </p:nvSpPr>
          <p:spPr>
            <a:xfrm>
              <a:off x="1223800" y="2331375"/>
              <a:ext cx="19050" cy="19825"/>
            </a:xfrm>
            <a:custGeom>
              <a:avLst/>
              <a:gdLst/>
              <a:ahLst/>
              <a:cxnLst/>
              <a:rect l="l" t="t" r="r" b="b"/>
              <a:pathLst>
                <a:path w="762" h="793" extrusionOk="0">
                  <a:moveTo>
                    <a:pt x="381" y="1"/>
                  </a:moveTo>
                  <a:cubicBezTo>
                    <a:pt x="159" y="1"/>
                    <a:pt x="1" y="191"/>
                    <a:pt x="1" y="412"/>
                  </a:cubicBezTo>
                  <a:cubicBezTo>
                    <a:pt x="33" y="634"/>
                    <a:pt x="191" y="792"/>
                    <a:pt x="413" y="792"/>
                  </a:cubicBezTo>
                  <a:cubicBezTo>
                    <a:pt x="603" y="792"/>
                    <a:pt x="761" y="602"/>
                    <a:pt x="761" y="381"/>
                  </a:cubicBezTo>
                  <a:cubicBezTo>
                    <a:pt x="761" y="159"/>
                    <a:pt x="571" y="1"/>
                    <a:pt x="38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a:off x="1210350" y="2288175"/>
              <a:ext cx="25375" cy="17900"/>
            </a:xfrm>
            <a:custGeom>
              <a:avLst/>
              <a:gdLst/>
              <a:ahLst/>
              <a:cxnLst/>
              <a:rect l="l" t="t" r="r" b="b"/>
              <a:pathLst>
                <a:path w="1015" h="716" extrusionOk="0">
                  <a:moveTo>
                    <a:pt x="587" y="0"/>
                  </a:moveTo>
                  <a:cubicBezTo>
                    <a:pt x="519" y="0"/>
                    <a:pt x="449" y="16"/>
                    <a:pt x="381" y="50"/>
                  </a:cubicBezTo>
                  <a:cubicBezTo>
                    <a:pt x="127" y="145"/>
                    <a:pt x="1" y="430"/>
                    <a:pt x="127" y="715"/>
                  </a:cubicBezTo>
                  <a:lnTo>
                    <a:pt x="1014" y="303"/>
                  </a:lnTo>
                  <a:cubicBezTo>
                    <a:pt x="944" y="118"/>
                    <a:pt x="773" y="0"/>
                    <a:pt x="587"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a:off x="1240450" y="2405000"/>
              <a:ext cx="31675" cy="20800"/>
            </a:xfrm>
            <a:custGeom>
              <a:avLst/>
              <a:gdLst/>
              <a:ahLst/>
              <a:cxnLst/>
              <a:rect l="l" t="t" r="r" b="b"/>
              <a:pathLst>
                <a:path w="1267" h="832" extrusionOk="0">
                  <a:moveTo>
                    <a:pt x="95" y="1"/>
                  </a:moveTo>
                  <a:lnTo>
                    <a:pt x="95" y="1"/>
                  </a:lnTo>
                  <a:cubicBezTo>
                    <a:pt x="0" y="349"/>
                    <a:pt x="190" y="697"/>
                    <a:pt x="507" y="792"/>
                  </a:cubicBezTo>
                  <a:cubicBezTo>
                    <a:pt x="574" y="819"/>
                    <a:pt x="640" y="832"/>
                    <a:pt x="706" y="832"/>
                  </a:cubicBezTo>
                  <a:cubicBezTo>
                    <a:pt x="949" y="832"/>
                    <a:pt x="1167" y="656"/>
                    <a:pt x="1267" y="381"/>
                  </a:cubicBezTo>
                  <a:lnTo>
                    <a:pt x="95" y="1"/>
                  </a:lnTo>
                  <a:close/>
                </a:path>
              </a:pathLst>
            </a:custGeom>
            <a:solidFill>
              <a:srgbClr val="FF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a:off x="1318825" y="2288625"/>
              <a:ext cx="24575" cy="16650"/>
            </a:xfrm>
            <a:custGeom>
              <a:avLst/>
              <a:gdLst/>
              <a:ahLst/>
              <a:cxnLst/>
              <a:rect l="l" t="t" r="r" b="b"/>
              <a:pathLst>
                <a:path w="983" h="666" extrusionOk="0">
                  <a:moveTo>
                    <a:pt x="433" y="1"/>
                  </a:moveTo>
                  <a:cubicBezTo>
                    <a:pt x="243" y="1"/>
                    <a:pt x="74" y="121"/>
                    <a:pt x="0" y="317"/>
                  </a:cubicBezTo>
                  <a:lnTo>
                    <a:pt x="887" y="665"/>
                  </a:lnTo>
                  <a:cubicBezTo>
                    <a:pt x="982" y="412"/>
                    <a:pt x="855" y="127"/>
                    <a:pt x="602" y="32"/>
                  </a:cubicBezTo>
                  <a:cubicBezTo>
                    <a:pt x="545" y="11"/>
                    <a:pt x="488" y="1"/>
                    <a:pt x="433"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a:off x="1110600" y="2313175"/>
              <a:ext cx="79200" cy="28525"/>
            </a:xfrm>
            <a:custGeom>
              <a:avLst/>
              <a:gdLst/>
              <a:ahLst/>
              <a:cxnLst/>
              <a:rect l="l" t="t" r="r" b="b"/>
              <a:pathLst>
                <a:path w="3168" h="1141" extrusionOk="0">
                  <a:moveTo>
                    <a:pt x="3167" y="0"/>
                  </a:moveTo>
                  <a:lnTo>
                    <a:pt x="0" y="665"/>
                  </a:lnTo>
                  <a:cubicBezTo>
                    <a:pt x="0" y="665"/>
                    <a:pt x="7" y="665"/>
                    <a:pt x="18" y="665"/>
                  </a:cubicBezTo>
                  <a:cubicBezTo>
                    <a:pt x="112" y="665"/>
                    <a:pt x="553" y="690"/>
                    <a:pt x="919" y="1140"/>
                  </a:cubicBezTo>
                  <a:lnTo>
                    <a:pt x="3136" y="697"/>
                  </a:lnTo>
                  <a:lnTo>
                    <a:pt x="3167"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a:off x="1312475" y="2331375"/>
              <a:ext cx="19825" cy="19825"/>
            </a:xfrm>
            <a:custGeom>
              <a:avLst/>
              <a:gdLst/>
              <a:ahLst/>
              <a:cxnLst/>
              <a:rect l="l" t="t" r="r" b="b"/>
              <a:pathLst>
                <a:path w="793" h="793" extrusionOk="0">
                  <a:moveTo>
                    <a:pt x="381" y="1"/>
                  </a:moveTo>
                  <a:cubicBezTo>
                    <a:pt x="191" y="1"/>
                    <a:pt x="1" y="191"/>
                    <a:pt x="33" y="412"/>
                  </a:cubicBezTo>
                  <a:cubicBezTo>
                    <a:pt x="33" y="634"/>
                    <a:pt x="191" y="792"/>
                    <a:pt x="413" y="792"/>
                  </a:cubicBezTo>
                  <a:cubicBezTo>
                    <a:pt x="603" y="792"/>
                    <a:pt x="793" y="602"/>
                    <a:pt x="793" y="381"/>
                  </a:cubicBezTo>
                  <a:cubicBezTo>
                    <a:pt x="761" y="159"/>
                    <a:pt x="603" y="1"/>
                    <a:pt x="381" y="1"/>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p:nvPr/>
          </p:nvSpPr>
          <p:spPr>
            <a:xfrm>
              <a:off x="1182650" y="2308225"/>
              <a:ext cx="195575" cy="80175"/>
            </a:xfrm>
            <a:custGeom>
              <a:avLst/>
              <a:gdLst/>
              <a:ahLst/>
              <a:cxnLst/>
              <a:rect l="l" t="t" r="r" b="b"/>
              <a:pathLst>
                <a:path w="7823" h="3207" extrusionOk="0">
                  <a:moveTo>
                    <a:pt x="6461" y="325"/>
                  </a:moveTo>
                  <a:cubicBezTo>
                    <a:pt x="6492" y="325"/>
                    <a:pt x="6492" y="356"/>
                    <a:pt x="6524" y="356"/>
                  </a:cubicBezTo>
                  <a:lnTo>
                    <a:pt x="6587" y="356"/>
                  </a:lnTo>
                  <a:cubicBezTo>
                    <a:pt x="6651" y="356"/>
                    <a:pt x="6714" y="356"/>
                    <a:pt x="6746" y="388"/>
                  </a:cubicBezTo>
                  <a:lnTo>
                    <a:pt x="6809" y="388"/>
                  </a:lnTo>
                  <a:lnTo>
                    <a:pt x="6872" y="420"/>
                  </a:lnTo>
                  <a:lnTo>
                    <a:pt x="6904" y="420"/>
                  </a:lnTo>
                  <a:cubicBezTo>
                    <a:pt x="6936" y="420"/>
                    <a:pt x="6936" y="451"/>
                    <a:pt x="6967" y="451"/>
                  </a:cubicBezTo>
                  <a:lnTo>
                    <a:pt x="6999" y="451"/>
                  </a:lnTo>
                  <a:cubicBezTo>
                    <a:pt x="7062" y="483"/>
                    <a:pt x="7126" y="515"/>
                    <a:pt x="7157" y="547"/>
                  </a:cubicBezTo>
                  <a:cubicBezTo>
                    <a:pt x="7316" y="705"/>
                    <a:pt x="7221" y="1307"/>
                    <a:pt x="7157" y="1623"/>
                  </a:cubicBezTo>
                  <a:cubicBezTo>
                    <a:pt x="7094" y="1877"/>
                    <a:pt x="6967" y="2415"/>
                    <a:pt x="6492" y="2668"/>
                  </a:cubicBezTo>
                  <a:cubicBezTo>
                    <a:pt x="6366" y="2732"/>
                    <a:pt x="6176" y="2795"/>
                    <a:pt x="5986" y="2795"/>
                  </a:cubicBezTo>
                  <a:cubicBezTo>
                    <a:pt x="5951" y="2797"/>
                    <a:pt x="5918" y="2798"/>
                    <a:pt x="5885" y="2798"/>
                  </a:cubicBezTo>
                  <a:cubicBezTo>
                    <a:pt x="5407" y="2798"/>
                    <a:pt x="5120" y="2587"/>
                    <a:pt x="4972" y="2320"/>
                  </a:cubicBezTo>
                  <a:cubicBezTo>
                    <a:pt x="4972" y="2320"/>
                    <a:pt x="4972" y="2320"/>
                    <a:pt x="4941" y="2288"/>
                  </a:cubicBezTo>
                  <a:cubicBezTo>
                    <a:pt x="4941" y="2288"/>
                    <a:pt x="4941" y="2288"/>
                    <a:pt x="4941" y="2257"/>
                  </a:cubicBezTo>
                  <a:lnTo>
                    <a:pt x="4909" y="2257"/>
                  </a:lnTo>
                  <a:cubicBezTo>
                    <a:pt x="4909" y="2225"/>
                    <a:pt x="4909" y="2225"/>
                    <a:pt x="4909" y="2193"/>
                  </a:cubicBezTo>
                  <a:cubicBezTo>
                    <a:pt x="4877" y="2193"/>
                    <a:pt x="4877" y="2162"/>
                    <a:pt x="4877" y="2130"/>
                  </a:cubicBezTo>
                  <a:lnTo>
                    <a:pt x="4846" y="2130"/>
                  </a:lnTo>
                  <a:cubicBezTo>
                    <a:pt x="4846" y="2098"/>
                    <a:pt x="4846" y="2098"/>
                    <a:pt x="4846" y="2098"/>
                  </a:cubicBezTo>
                  <a:cubicBezTo>
                    <a:pt x="4846" y="2098"/>
                    <a:pt x="4846" y="2098"/>
                    <a:pt x="4846" y="2067"/>
                  </a:cubicBezTo>
                  <a:cubicBezTo>
                    <a:pt x="4814" y="1972"/>
                    <a:pt x="4782" y="1877"/>
                    <a:pt x="4782" y="1813"/>
                  </a:cubicBezTo>
                  <a:cubicBezTo>
                    <a:pt x="4719" y="1465"/>
                    <a:pt x="4687" y="1053"/>
                    <a:pt x="4814" y="863"/>
                  </a:cubicBezTo>
                  <a:cubicBezTo>
                    <a:pt x="4941" y="673"/>
                    <a:pt x="5447" y="451"/>
                    <a:pt x="5922" y="356"/>
                  </a:cubicBezTo>
                  <a:cubicBezTo>
                    <a:pt x="6049" y="356"/>
                    <a:pt x="6144" y="356"/>
                    <a:pt x="6239" y="325"/>
                  </a:cubicBezTo>
                  <a:close/>
                  <a:moveTo>
                    <a:pt x="1763" y="416"/>
                  </a:moveTo>
                  <a:cubicBezTo>
                    <a:pt x="1817" y="416"/>
                    <a:pt x="1874" y="417"/>
                    <a:pt x="1932" y="420"/>
                  </a:cubicBezTo>
                  <a:lnTo>
                    <a:pt x="2027" y="420"/>
                  </a:lnTo>
                  <a:cubicBezTo>
                    <a:pt x="2122" y="451"/>
                    <a:pt x="2217" y="451"/>
                    <a:pt x="2312" y="483"/>
                  </a:cubicBezTo>
                  <a:cubicBezTo>
                    <a:pt x="2375" y="483"/>
                    <a:pt x="2407" y="515"/>
                    <a:pt x="2439" y="515"/>
                  </a:cubicBezTo>
                  <a:cubicBezTo>
                    <a:pt x="2534" y="547"/>
                    <a:pt x="2660" y="578"/>
                    <a:pt x="2755" y="610"/>
                  </a:cubicBezTo>
                  <a:cubicBezTo>
                    <a:pt x="2787" y="610"/>
                    <a:pt x="2819" y="642"/>
                    <a:pt x="2819" y="642"/>
                  </a:cubicBezTo>
                  <a:cubicBezTo>
                    <a:pt x="2882" y="642"/>
                    <a:pt x="2914" y="673"/>
                    <a:pt x="2945" y="673"/>
                  </a:cubicBezTo>
                  <a:cubicBezTo>
                    <a:pt x="2945" y="705"/>
                    <a:pt x="2945" y="705"/>
                    <a:pt x="2945" y="705"/>
                  </a:cubicBezTo>
                  <a:lnTo>
                    <a:pt x="2977" y="705"/>
                  </a:lnTo>
                  <a:cubicBezTo>
                    <a:pt x="3072" y="768"/>
                    <a:pt x="3135" y="832"/>
                    <a:pt x="3199" y="895"/>
                  </a:cubicBezTo>
                  <a:cubicBezTo>
                    <a:pt x="3325" y="1085"/>
                    <a:pt x="3262" y="1497"/>
                    <a:pt x="3199" y="1845"/>
                  </a:cubicBezTo>
                  <a:cubicBezTo>
                    <a:pt x="3135" y="2003"/>
                    <a:pt x="3072" y="2288"/>
                    <a:pt x="2850" y="2478"/>
                  </a:cubicBezTo>
                  <a:cubicBezTo>
                    <a:pt x="2660" y="2700"/>
                    <a:pt x="2344" y="2858"/>
                    <a:pt x="1869" y="2858"/>
                  </a:cubicBezTo>
                  <a:cubicBezTo>
                    <a:pt x="1362" y="2858"/>
                    <a:pt x="1077" y="2668"/>
                    <a:pt x="919" y="2415"/>
                  </a:cubicBezTo>
                  <a:cubicBezTo>
                    <a:pt x="919" y="2415"/>
                    <a:pt x="887" y="2383"/>
                    <a:pt x="887" y="2383"/>
                  </a:cubicBezTo>
                  <a:cubicBezTo>
                    <a:pt x="887" y="2352"/>
                    <a:pt x="855" y="2352"/>
                    <a:pt x="855" y="2320"/>
                  </a:cubicBezTo>
                  <a:cubicBezTo>
                    <a:pt x="855" y="2320"/>
                    <a:pt x="855" y="2288"/>
                    <a:pt x="824" y="2288"/>
                  </a:cubicBezTo>
                  <a:cubicBezTo>
                    <a:pt x="824" y="2288"/>
                    <a:pt x="824" y="2257"/>
                    <a:pt x="824" y="2257"/>
                  </a:cubicBezTo>
                  <a:cubicBezTo>
                    <a:pt x="824" y="2225"/>
                    <a:pt x="792" y="2225"/>
                    <a:pt x="792" y="2225"/>
                  </a:cubicBezTo>
                  <a:cubicBezTo>
                    <a:pt x="792" y="2193"/>
                    <a:pt x="792" y="2193"/>
                    <a:pt x="792" y="2193"/>
                  </a:cubicBezTo>
                  <a:cubicBezTo>
                    <a:pt x="792" y="2162"/>
                    <a:pt x="792" y="2162"/>
                    <a:pt x="760" y="2130"/>
                  </a:cubicBezTo>
                  <a:cubicBezTo>
                    <a:pt x="760" y="2098"/>
                    <a:pt x="729" y="2067"/>
                    <a:pt x="729" y="2003"/>
                  </a:cubicBezTo>
                  <a:cubicBezTo>
                    <a:pt x="729" y="1972"/>
                    <a:pt x="697" y="1940"/>
                    <a:pt x="697" y="1940"/>
                  </a:cubicBezTo>
                  <a:cubicBezTo>
                    <a:pt x="697" y="1877"/>
                    <a:pt x="697" y="1845"/>
                    <a:pt x="665" y="1813"/>
                  </a:cubicBezTo>
                  <a:cubicBezTo>
                    <a:pt x="665" y="1782"/>
                    <a:pt x="665" y="1782"/>
                    <a:pt x="665" y="1782"/>
                  </a:cubicBezTo>
                  <a:cubicBezTo>
                    <a:pt x="665" y="1782"/>
                    <a:pt x="665" y="1750"/>
                    <a:pt x="665" y="1750"/>
                  </a:cubicBezTo>
                  <a:cubicBezTo>
                    <a:pt x="602" y="1433"/>
                    <a:pt x="539" y="800"/>
                    <a:pt x="697" y="673"/>
                  </a:cubicBezTo>
                  <a:cubicBezTo>
                    <a:pt x="841" y="558"/>
                    <a:pt x="1197" y="416"/>
                    <a:pt x="1763" y="416"/>
                  </a:cubicBezTo>
                  <a:close/>
                  <a:moveTo>
                    <a:pt x="6541" y="0"/>
                  </a:moveTo>
                  <a:cubicBezTo>
                    <a:pt x="6084" y="0"/>
                    <a:pt x="5631" y="38"/>
                    <a:pt x="5321" y="135"/>
                  </a:cubicBezTo>
                  <a:cubicBezTo>
                    <a:pt x="4656" y="356"/>
                    <a:pt x="4402" y="610"/>
                    <a:pt x="4022" y="610"/>
                  </a:cubicBezTo>
                  <a:cubicBezTo>
                    <a:pt x="3642" y="610"/>
                    <a:pt x="3389" y="388"/>
                    <a:pt x="2692" y="198"/>
                  </a:cubicBezTo>
                  <a:cubicBezTo>
                    <a:pt x="2423" y="119"/>
                    <a:pt x="2051" y="87"/>
                    <a:pt x="1655" y="87"/>
                  </a:cubicBezTo>
                  <a:cubicBezTo>
                    <a:pt x="1259" y="87"/>
                    <a:pt x="839" y="119"/>
                    <a:pt x="475" y="166"/>
                  </a:cubicBezTo>
                  <a:cubicBezTo>
                    <a:pt x="412" y="166"/>
                    <a:pt x="349" y="198"/>
                    <a:pt x="254" y="198"/>
                  </a:cubicBezTo>
                  <a:cubicBezTo>
                    <a:pt x="127" y="230"/>
                    <a:pt x="0" y="388"/>
                    <a:pt x="0" y="578"/>
                  </a:cubicBezTo>
                  <a:cubicBezTo>
                    <a:pt x="0" y="768"/>
                    <a:pt x="159" y="927"/>
                    <a:pt x="222" y="1022"/>
                  </a:cubicBezTo>
                  <a:cubicBezTo>
                    <a:pt x="254" y="1053"/>
                    <a:pt x="254" y="1117"/>
                    <a:pt x="285" y="1180"/>
                  </a:cubicBezTo>
                  <a:cubicBezTo>
                    <a:pt x="349" y="1497"/>
                    <a:pt x="380" y="2067"/>
                    <a:pt x="539" y="2383"/>
                  </a:cubicBezTo>
                  <a:cubicBezTo>
                    <a:pt x="602" y="2510"/>
                    <a:pt x="665" y="2668"/>
                    <a:pt x="824" y="2827"/>
                  </a:cubicBezTo>
                  <a:cubicBezTo>
                    <a:pt x="855" y="2858"/>
                    <a:pt x="919" y="2890"/>
                    <a:pt x="950" y="2953"/>
                  </a:cubicBezTo>
                  <a:cubicBezTo>
                    <a:pt x="982" y="2953"/>
                    <a:pt x="1014" y="2985"/>
                    <a:pt x="1045" y="2985"/>
                  </a:cubicBezTo>
                  <a:cubicBezTo>
                    <a:pt x="1109" y="3048"/>
                    <a:pt x="1204" y="3080"/>
                    <a:pt x="1299" y="3112"/>
                  </a:cubicBezTo>
                  <a:lnTo>
                    <a:pt x="1330" y="3112"/>
                  </a:lnTo>
                  <a:cubicBezTo>
                    <a:pt x="1362" y="3143"/>
                    <a:pt x="1362" y="3143"/>
                    <a:pt x="1394" y="3143"/>
                  </a:cubicBezTo>
                  <a:cubicBezTo>
                    <a:pt x="1425" y="3143"/>
                    <a:pt x="1425" y="3143"/>
                    <a:pt x="1457" y="3175"/>
                  </a:cubicBezTo>
                  <a:cubicBezTo>
                    <a:pt x="1520" y="3175"/>
                    <a:pt x="1615" y="3175"/>
                    <a:pt x="1679" y="3207"/>
                  </a:cubicBezTo>
                  <a:lnTo>
                    <a:pt x="1900" y="3207"/>
                  </a:lnTo>
                  <a:cubicBezTo>
                    <a:pt x="2819" y="3175"/>
                    <a:pt x="3199" y="2732"/>
                    <a:pt x="3420" y="2288"/>
                  </a:cubicBezTo>
                  <a:cubicBezTo>
                    <a:pt x="3674" y="1813"/>
                    <a:pt x="3610" y="1180"/>
                    <a:pt x="4022" y="1180"/>
                  </a:cubicBezTo>
                  <a:lnTo>
                    <a:pt x="4117" y="1180"/>
                  </a:lnTo>
                  <a:cubicBezTo>
                    <a:pt x="4402" y="1243"/>
                    <a:pt x="4371" y="1845"/>
                    <a:pt x="4561" y="2257"/>
                  </a:cubicBezTo>
                  <a:cubicBezTo>
                    <a:pt x="4624" y="2415"/>
                    <a:pt x="4719" y="2573"/>
                    <a:pt x="4846" y="2700"/>
                  </a:cubicBezTo>
                  <a:cubicBezTo>
                    <a:pt x="4877" y="2732"/>
                    <a:pt x="4877" y="2763"/>
                    <a:pt x="4909" y="2795"/>
                  </a:cubicBezTo>
                  <a:cubicBezTo>
                    <a:pt x="4941" y="2795"/>
                    <a:pt x="4941" y="2795"/>
                    <a:pt x="4941" y="2827"/>
                  </a:cubicBezTo>
                  <a:cubicBezTo>
                    <a:pt x="4972" y="2827"/>
                    <a:pt x="4972" y="2827"/>
                    <a:pt x="5004" y="2858"/>
                  </a:cubicBezTo>
                  <a:cubicBezTo>
                    <a:pt x="5004" y="2858"/>
                    <a:pt x="5004" y="2858"/>
                    <a:pt x="5036" y="2890"/>
                  </a:cubicBezTo>
                  <a:lnTo>
                    <a:pt x="5067" y="2890"/>
                  </a:lnTo>
                  <a:cubicBezTo>
                    <a:pt x="5067" y="2922"/>
                    <a:pt x="5099" y="2922"/>
                    <a:pt x="5099" y="2922"/>
                  </a:cubicBezTo>
                  <a:lnTo>
                    <a:pt x="5131" y="2922"/>
                  </a:lnTo>
                  <a:cubicBezTo>
                    <a:pt x="5226" y="2985"/>
                    <a:pt x="5352" y="3048"/>
                    <a:pt x="5479" y="3080"/>
                  </a:cubicBezTo>
                  <a:lnTo>
                    <a:pt x="5511" y="3080"/>
                  </a:lnTo>
                  <a:cubicBezTo>
                    <a:pt x="5637" y="3112"/>
                    <a:pt x="5796" y="3112"/>
                    <a:pt x="5954" y="3112"/>
                  </a:cubicBezTo>
                  <a:cubicBezTo>
                    <a:pt x="6809" y="3112"/>
                    <a:pt x="7094" y="2573"/>
                    <a:pt x="7252" y="2257"/>
                  </a:cubicBezTo>
                  <a:cubicBezTo>
                    <a:pt x="7411" y="1940"/>
                    <a:pt x="7474" y="1370"/>
                    <a:pt x="7537" y="1053"/>
                  </a:cubicBezTo>
                  <a:cubicBezTo>
                    <a:pt x="7537" y="990"/>
                    <a:pt x="7569" y="927"/>
                    <a:pt x="7601" y="895"/>
                  </a:cubicBezTo>
                  <a:cubicBezTo>
                    <a:pt x="7664" y="832"/>
                    <a:pt x="7791" y="642"/>
                    <a:pt x="7822" y="451"/>
                  </a:cubicBezTo>
                  <a:cubicBezTo>
                    <a:pt x="7822" y="261"/>
                    <a:pt x="7696" y="71"/>
                    <a:pt x="7601" y="71"/>
                  </a:cubicBezTo>
                  <a:cubicBezTo>
                    <a:pt x="7506" y="40"/>
                    <a:pt x="7442" y="40"/>
                    <a:pt x="7379" y="40"/>
                  </a:cubicBezTo>
                  <a:cubicBezTo>
                    <a:pt x="7121" y="15"/>
                    <a:pt x="6831" y="0"/>
                    <a:pt x="654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6"/>
            <p:cNvSpPr/>
            <p:nvPr/>
          </p:nvSpPr>
          <p:spPr>
            <a:xfrm>
              <a:off x="1280025" y="2336925"/>
              <a:ext cx="35650" cy="60975"/>
            </a:xfrm>
            <a:custGeom>
              <a:avLst/>
              <a:gdLst/>
              <a:ahLst/>
              <a:cxnLst/>
              <a:rect l="l" t="t" r="r" b="b"/>
              <a:pathLst>
                <a:path w="1426" h="2439" extrusionOk="0">
                  <a:moveTo>
                    <a:pt x="159" y="0"/>
                  </a:moveTo>
                  <a:cubicBezTo>
                    <a:pt x="127" y="0"/>
                    <a:pt x="64" y="0"/>
                    <a:pt x="0" y="32"/>
                  </a:cubicBezTo>
                  <a:lnTo>
                    <a:pt x="64" y="2439"/>
                  </a:lnTo>
                  <a:lnTo>
                    <a:pt x="1426" y="2027"/>
                  </a:lnTo>
                  <a:lnTo>
                    <a:pt x="159" y="0"/>
                  </a:lnTo>
                  <a:close/>
                </a:path>
              </a:pathLst>
            </a:custGeom>
            <a:solidFill>
              <a:srgbClr val="FF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6"/>
            <p:cNvSpPr/>
            <p:nvPr/>
          </p:nvSpPr>
          <p:spPr>
            <a:xfrm>
              <a:off x="1259450" y="2489650"/>
              <a:ext cx="125100" cy="505225"/>
            </a:xfrm>
            <a:custGeom>
              <a:avLst/>
              <a:gdLst/>
              <a:ahLst/>
              <a:cxnLst/>
              <a:rect l="l" t="t" r="r" b="b"/>
              <a:pathLst>
                <a:path w="5004" h="20209" extrusionOk="0">
                  <a:moveTo>
                    <a:pt x="363" y="0"/>
                  </a:moveTo>
                  <a:cubicBezTo>
                    <a:pt x="247" y="0"/>
                    <a:pt x="127" y="1"/>
                    <a:pt x="0" y="3"/>
                  </a:cubicBezTo>
                  <a:lnTo>
                    <a:pt x="0" y="162"/>
                  </a:lnTo>
                  <a:cubicBezTo>
                    <a:pt x="253" y="193"/>
                    <a:pt x="475" y="288"/>
                    <a:pt x="633" y="510"/>
                  </a:cubicBezTo>
                  <a:cubicBezTo>
                    <a:pt x="1014" y="1112"/>
                    <a:pt x="1837" y="2505"/>
                    <a:pt x="2312" y="4247"/>
                  </a:cubicBezTo>
                  <a:cubicBezTo>
                    <a:pt x="2945" y="6685"/>
                    <a:pt x="3040" y="12069"/>
                    <a:pt x="3072" y="14983"/>
                  </a:cubicBezTo>
                  <a:cubicBezTo>
                    <a:pt x="3104" y="17865"/>
                    <a:pt x="3072" y="20208"/>
                    <a:pt x="3072" y="20208"/>
                  </a:cubicBezTo>
                  <a:cubicBezTo>
                    <a:pt x="3072" y="20208"/>
                    <a:pt x="4560" y="19860"/>
                    <a:pt x="5004" y="19131"/>
                  </a:cubicBezTo>
                  <a:cubicBezTo>
                    <a:pt x="5004" y="19131"/>
                    <a:pt x="4940" y="9694"/>
                    <a:pt x="4814" y="7192"/>
                  </a:cubicBezTo>
                  <a:cubicBezTo>
                    <a:pt x="4719" y="4722"/>
                    <a:pt x="4529" y="2537"/>
                    <a:pt x="3610" y="1365"/>
                  </a:cubicBezTo>
                  <a:cubicBezTo>
                    <a:pt x="2745" y="261"/>
                    <a:pt x="2245" y="0"/>
                    <a:pt x="363" y="0"/>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6"/>
            <p:cNvSpPr/>
            <p:nvPr/>
          </p:nvSpPr>
          <p:spPr>
            <a:xfrm>
              <a:off x="1259450" y="2489650"/>
              <a:ext cx="125100" cy="505225"/>
            </a:xfrm>
            <a:custGeom>
              <a:avLst/>
              <a:gdLst/>
              <a:ahLst/>
              <a:cxnLst/>
              <a:rect l="l" t="t" r="r" b="b"/>
              <a:pathLst>
                <a:path w="5004" h="20209" extrusionOk="0">
                  <a:moveTo>
                    <a:pt x="363" y="0"/>
                  </a:moveTo>
                  <a:cubicBezTo>
                    <a:pt x="247" y="0"/>
                    <a:pt x="127" y="1"/>
                    <a:pt x="0" y="3"/>
                  </a:cubicBezTo>
                  <a:lnTo>
                    <a:pt x="0" y="162"/>
                  </a:lnTo>
                  <a:cubicBezTo>
                    <a:pt x="253" y="193"/>
                    <a:pt x="475" y="288"/>
                    <a:pt x="633" y="510"/>
                  </a:cubicBezTo>
                  <a:cubicBezTo>
                    <a:pt x="1014" y="1112"/>
                    <a:pt x="1837" y="2505"/>
                    <a:pt x="2312" y="4247"/>
                  </a:cubicBezTo>
                  <a:cubicBezTo>
                    <a:pt x="2945" y="6685"/>
                    <a:pt x="3040" y="12069"/>
                    <a:pt x="3072" y="14983"/>
                  </a:cubicBezTo>
                  <a:cubicBezTo>
                    <a:pt x="3104" y="17865"/>
                    <a:pt x="3072" y="20208"/>
                    <a:pt x="3072" y="20208"/>
                  </a:cubicBezTo>
                  <a:cubicBezTo>
                    <a:pt x="3072" y="20208"/>
                    <a:pt x="4560" y="19860"/>
                    <a:pt x="5004" y="19131"/>
                  </a:cubicBezTo>
                  <a:cubicBezTo>
                    <a:pt x="5004" y="19131"/>
                    <a:pt x="4940" y="9694"/>
                    <a:pt x="4814" y="7192"/>
                  </a:cubicBezTo>
                  <a:cubicBezTo>
                    <a:pt x="4719" y="4722"/>
                    <a:pt x="4529" y="2537"/>
                    <a:pt x="3610" y="1365"/>
                  </a:cubicBezTo>
                  <a:cubicBezTo>
                    <a:pt x="2745" y="261"/>
                    <a:pt x="2245" y="0"/>
                    <a:pt x="363"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6"/>
            <p:cNvSpPr/>
            <p:nvPr/>
          </p:nvSpPr>
          <p:spPr>
            <a:xfrm>
              <a:off x="1033000" y="2499225"/>
              <a:ext cx="174200" cy="523350"/>
            </a:xfrm>
            <a:custGeom>
              <a:avLst/>
              <a:gdLst/>
              <a:ahLst/>
              <a:cxnLst/>
              <a:rect l="l" t="t" r="r" b="b"/>
              <a:pathLst>
                <a:path w="6968" h="20934" extrusionOk="0">
                  <a:moveTo>
                    <a:pt x="5068" y="0"/>
                  </a:moveTo>
                  <a:lnTo>
                    <a:pt x="1204" y="507"/>
                  </a:lnTo>
                  <a:cubicBezTo>
                    <a:pt x="191" y="982"/>
                    <a:pt x="1" y="1964"/>
                    <a:pt x="96" y="3072"/>
                  </a:cubicBezTo>
                  <a:lnTo>
                    <a:pt x="792" y="11211"/>
                  </a:lnTo>
                  <a:lnTo>
                    <a:pt x="602" y="18907"/>
                  </a:lnTo>
                  <a:cubicBezTo>
                    <a:pt x="1764" y="20695"/>
                    <a:pt x="4577" y="20933"/>
                    <a:pt x="5995" y="20933"/>
                  </a:cubicBezTo>
                  <a:cubicBezTo>
                    <a:pt x="6510" y="20933"/>
                    <a:pt x="6841" y="20902"/>
                    <a:pt x="6841" y="20902"/>
                  </a:cubicBezTo>
                  <a:cubicBezTo>
                    <a:pt x="6841" y="20902"/>
                    <a:pt x="6968" y="17418"/>
                    <a:pt x="6841" y="10736"/>
                  </a:cubicBezTo>
                  <a:cubicBezTo>
                    <a:pt x="6746" y="6967"/>
                    <a:pt x="6715" y="4561"/>
                    <a:pt x="6303" y="2882"/>
                  </a:cubicBezTo>
                  <a:cubicBezTo>
                    <a:pt x="5986" y="1552"/>
                    <a:pt x="5353" y="665"/>
                    <a:pt x="5068" y="0"/>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6"/>
            <p:cNvSpPr/>
            <p:nvPr/>
          </p:nvSpPr>
          <p:spPr>
            <a:xfrm>
              <a:off x="1115350" y="2477050"/>
              <a:ext cx="78400" cy="110075"/>
            </a:xfrm>
            <a:custGeom>
              <a:avLst/>
              <a:gdLst/>
              <a:ahLst/>
              <a:cxnLst/>
              <a:rect l="l" t="t" r="r" b="b"/>
              <a:pathLst>
                <a:path w="3136" h="4403" extrusionOk="0">
                  <a:moveTo>
                    <a:pt x="1710" y="1"/>
                  </a:moveTo>
                  <a:cubicBezTo>
                    <a:pt x="1710" y="1"/>
                    <a:pt x="1362" y="32"/>
                    <a:pt x="1014" y="349"/>
                  </a:cubicBezTo>
                  <a:cubicBezTo>
                    <a:pt x="760" y="571"/>
                    <a:pt x="0" y="1109"/>
                    <a:pt x="0" y="1109"/>
                  </a:cubicBezTo>
                  <a:cubicBezTo>
                    <a:pt x="0" y="1109"/>
                    <a:pt x="64" y="1869"/>
                    <a:pt x="570" y="2566"/>
                  </a:cubicBezTo>
                  <a:cubicBezTo>
                    <a:pt x="950" y="3135"/>
                    <a:pt x="1468" y="3518"/>
                    <a:pt x="1669" y="3518"/>
                  </a:cubicBezTo>
                  <a:cubicBezTo>
                    <a:pt x="1703" y="3518"/>
                    <a:pt x="1728" y="3507"/>
                    <a:pt x="1742" y="3484"/>
                  </a:cubicBezTo>
                  <a:cubicBezTo>
                    <a:pt x="1837" y="3326"/>
                    <a:pt x="1805" y="3072"/>
                    <a:pt x="1995" y="2692"/>
                  </a:cubicBezTo>
                  <a:cubicBezTo>
                    <a:pt x="2109" y="2409"/>
                    <a:pt x="2177" y="2227"/>
                    <a:pt x="2261" y="2227"/>
                  </a:cubicBezTo>
                  <a:cubicBezTo>
                    <a:pt x="2317" y="2227"/>
                    <a:pt x="2381" y="2311"/>
                    <a:pt x="2471" y="2502"/>
                  </a:cubicBezTo>
                  <a:cubicBezTo>
                    <a:pt x="2629" y="2882"/>
                    <a:pt x="3136" y="4403"/>
                    <a:pt x="3136" y="4403"/>
                  </a:cubicBezTo>
                  <a:cubicBezTo>
                    <a:pt x="2946" y="3548"/>
                    <a:pt x="2851" y="1964"/>
                    <a:pt x="2724" y="1647"/>
                  </a:cubicBezTo>
                  <a:cubicBezTo>
                    <a:pt x="2566" y="1331"/>
                    <a:pt x="1742" y="697"/>
                    <a:pt x="1710" y="286"/>
                  </a:cubicBezTo>
                  <a:lnTo>
                    <a:pt x="1710"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6"/>
            <p:cNvSpPr/>
            <p:nvPr/>
          </p:nvSpPr>
          <p:spPr>
            <a:xfrm>
              <a:off x="1258650" y="2480225"/>
              <a:ext cx="53650" cy="98275"/>
            </a:xfrm>
            <a:custGeom>
              <a:avLst/>
              <a:gdLst/>
              <a:ahLst/>
              <a:cxnLst/>
              <a:rect l="l" t="t" r="r" b="b"/>
              <a:pathLst>
                <a:path w="2146" h="3931" extrusionOk="0">
                  <a:moveTo>
                    <a:pt x="0" y="0"/>
                  </a:moveTo>
                  <a:lnTo>
                    <a:pt x="32" y="697"/>
                  </a:lnTo>
                  <a:cubicBezTo>
                    <a:pt x="32" y="697"/>
                    <a:pt x="349" y="729"/>
                    <a:pt x="665" y="1109"/>
                  </a:cubicBezTo>
                  <a:cubicBezTo>
                    <a:pt x="887" y="1425"/>
                    <a:pt x="1742" y="2850"/>
                    <a:pt x="2027" y="3832"/>
                  </a:cubicBezTo>
                  <a:cubicBezTo>
                    <a:pt x="2049" y="3900"/>
                    <a:pt x="2063" y="3931"/>
                    <a:pt x="2071" y="3931"/>
                  </a:cubicBezTo>
                  <a:cubicBezTo>
                    <a:pt x="2146" y="3931"/>
                    <a:pt x="1674" y="1275"/>
                    <a:pt x="1331" y="760"/>
                  </a:cubicBezTo>
                  <a:cubicBezTo>
                    <a:pt x="951" y="222"/>
                    <a:pt x="1" y="0"/>
                    <a:pt x="0"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6"/>
            <p:cNvSpPr/>
            <p:nvPr/>
          </p:nvSpPr>
          <p:spPr>
            <a:xfrm>
              <a:off x="1103475" y="2642525"/>
              <a:ext cx="84725" cy="103000"/>
            </a:xfrm>
            <a:custGeom>
              <a:avLst/>
              <a:gdLst/>
              <a:ahLst/>
              <a:cxnLst/>
              <a:rect l="l" t="t" r="r" b="b"/>
              <a:pathLst>
                <a:path w="3389" h="4120" extrusionOk="0">
                  <a:moveTo>
                    <a:pt x="3262" y="0"/>
                  </a:moveTo>
                  <a:lnTo>
                    <a:pt x="0" y="285"/>
                  </a:lnTo>
                  <a:cubicBezTo>
                    <a:pt x="0" y="285"/>
                    <a:pt x="159" y="2344"/>
                    <a:pt x="254" y="2977"/>
                  </a:cubicBezTo>
                  <a:cubicBezTo>
                    <a:pt x="317" y="3389"/>
                    <a:pt x="982" y="3769"/>
                    <a:pt x="1457" y="4022"/>
                  </a:cubicBezTo>
                  <a:cubicBezTo>
                    <a:pt x="1585" y="4086"/>
                    <a:pt x="1723" y="4119"/>
                    <a:pt x="1858" y="4119"/>
                  </a:cubicBezTo>
                  <a:cubicBezTo>
                    <a:pt x="2060" y="4119"/>
                    <a:pt x="2256" y="4047"/>
                    <a:pt x="2407" y="3896"/>
                  </a:cubicBezTo>
                  <a:cubicBezTo>
                    <a:pt x="2819" y="3516"/>
                    <a:pt x="3389" y="2946"/>
                    <a:pt x="3389" y="2629"/>
                  </a:cubicBezTo>
                  <a:cubicBezTo>
                    <a:pt x="3389" y="2091"/>
                    <a:pt x="3262" y="0"/>
                    <a:pt x="3262"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p:nvPr/>
          </p:nvSpPr>
          <p:spPr>
            <a:xfrm>
              <a:off x="1344950" y="2633025"/>
              <a:ext cx="39600" cy="91850"/>
            </a:xfrm>
            <a:custGeom>
              <a:avLst/>
              <a:gdLst/>
              <a:ahLst/>
              <a:cxnLst/>
              <a:rect l="l" t="t" r="r" b="b"/>
              <a:pathLst>
                <a:path w="1584" h="3674" extrusionOk="0">
                  <a:moveTo>
                    <a:pt x="0" y="0"/>
                  </a:moveTo>
                  <a:cubicBezTo>
                    <a:pt x="0" y="0"/>
                    <a:pt x="159" y="1901"/>
                    <a:pt x="222" y="2439"/>
                  </a:cubicBezTo>
                  <a:cubicBezTo>
                    <a:pt x="317" y="3104"/>
                    <a:pt x="1140" y="3674"/>
                    <a:pt x="1394" y="3674"/>
                  </a:cubicBezTo>
                  <a:cubicBezTo>
                    <a:pt x="1520" y="3674"/>
                    <a:pt x="1584" y="3262"/>
                    <a:pt x="1584" y="2597"/>
                  </a:cubicBezTo>
                  <a:cubicBezTo>
                    <a:pt x="1584" y="1679"/>
                    <a:pt x="1394" y="0"/>
                    <a:pt x="139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6"/>
            <p:cNvSpPr/>
            <p:nvPr/>
          </p:nvSpPr>
          <p:spPr>
            <a:xfrm>
              <a:off x="1040125" y="2604525"/>
              <a:ext cx="156800" cy="30100"/>
            </a:xfrm>
            <a:custGeom>
              <a:avLst/>
              <a:gdLst/>
              <a:ahLst/>
              <a:cxnLst/>
              <a:rect l="l" t="t" r="r" b="b"/>
              <a:pathLst>
                <a:path w="6272" h="1204" extrusionOk="0">
                  <a:moveTo>
                    <a:pt x="6240" y="0"/>
                  </a:moveTo>
                  <a:cubicBezTo>
                    <a:pt x="4403" y="159"/>
                    <a:pt x="2313" y="475"/>
                    <a:pt x="1" y="950"/>
                  </a:cubicBezTo>
                  <a:lnTo>
                    <a:pt x="1" y="1204"/>
                  </a:lnTo>
                  <a:cubicBezTo>
                    <a:pt x="2313" y="729"/>
                    <a:pt x="4434" y="380"/>
                    <a:pt x="6271" y="222"/>
                  </a:cubicBezTo>
                  <a:cubicBezTo>
                    <a:pt x="6271" y="127"/>
                    <a:pt x="6271" y="64"/>
                    <a:pt x="624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6"/>
            <p:cNvSpPr/>
            <p:nvPr/>
          </p:nvSpPr>
          <p:spPr>
            <a:xfrm>
              <a:off x="1317225" y="2598175"/>
              <a:ext cx="58625" cy="10325"/>
            </a:xfrm>
            <a:custGeom>
              <a:avLst/>
              <a:gdLst/>
              <a:ahLst/>
              <a:cxnLst/>
              <a:rect l="l" t="t" r="r" b="b"/>
              <a:pathLst>
                <a:path w="2345" h="413" extrusionOk="0">
                  <a:moveTo>
                    <a:pt x="1" y="1"/>
                  </a:moveTo>
                  <a:lnTo>
                    <a:pt x="1" y="1"/>
                  </a:lnTo>
                  <a:cubicBezTo>
                    <a:pt x="33" y="64"/>
                    <a:pt x="33" y="159"/>
                    <a:pt x="64" y="223"/>
                  </a:cubicBezTo>
                  <a:cubicBezTo>
                    <a:pt x="919" y="286"/>
                    <a:pt x="1679" y="349"/>
                    <a:pt x="2344" y="413"/>
                  </a:cubicBezTo>
                  <a:cubicBezTo>
                    <a:pt x="2344" y="349"/>
                    <a:pt x="2344" y="254"/>
                    <a:pt x="2313" y="191"/>
                  </a:cubicBezTo>
                  <a:cubicBezTo>
                    <a:pt x="1648" y="96"/>
                    <a:pt x="856" y="33"/>
                    <a:pt x="1"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6"/>
            <p:cNvSpPr/>
            <p:nvPr/>
          </p:nvSpPr>
          <p:spPr>
            <a:xfrm>
              <a:off x="893650" y="2512675"/>
              <a:ext cx="392725" cy="578775"/>
            </a:xfrm>
            <a:custGeom>
              <a:avLst/>
              <a:gdLst/>
              <a:ahLst/>
              <a:cxnLst/>
              <a:rect l="l" t="t" r="r" b="b"/>
              <a:pathLst>
                <a:path w="15709" h="23151" extrusionOk="0">
                  <a:moveTo>
                    <a:pt x="6778" y="1"/>
                  </a:moveTo>
                  <a:cubicBezTo>
                    <a:pt x="4941" y="159"/>
                    <a:pt x="3928" y="1109"/>
                    <a:pt x="3358" y="3073"/>
                  </a:cubicBezTo>
                  <a:cubicBezTo>
                    <a:pt x="2756" y="5226"/>
                    <a:pt x="1046" y="11180"/>
                    <a:pt x="634" y="13302"/>
                  </a:cubicBezTo>
                  <a:cubicBezTo>
                    <a:pt x="381" y="14632"/>
                    <a:pt x="1" y="15455"/>
                    <a:pt x="1141" y="16310"/>
                  </a:cubicBezTo>
                  <a:cubicBezTo>
                    <a:pt x="2535" y="17419"/>
                    <a:pt x="6715" y="20490"/>
                    <a:pt x="9217" y="21789"/>
                  </a:cubicBezTo>
                  <a:cubicBezTo>
                    <a:pt x="11750" y="23119"/>
                    <a:pt x="15709" y="23151"/>
                    <a:pt x="15709" y="23151"/>
                  </a:cubicBezTo>
                  <a:lnTo>
                    <a:pt x="12954" y="21472"/>
                  </a:lnTo>
                  <a:lnTo>
                    <a:pt x="12225" y="20490"/>
                  </a:lnTo>
                  <a:lnTo>
                    <a:pt x="5100" y="13998"/>
                  </a:lnTo>
                  <a:lnTo>
                    <a:pt x="7317" y="6334"/>
                  </a:lnTo>
                  <a:cubicBezTo>
                    <a:pt x="7317" y="6334"/>
                    <a:pt x="8805" y="1584"/>
                    <a:pt x="6778" y="1"/>
                  </a:cubicBezTo>
                  <a:close/>
                </a:path>
              </a:pathLst>
            </a:custGeom>
            <a:solidFill>
              <a:srgbClr val="FF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6"/>
            <p:cNvSpPr/>
            <p:nvPr/>
          </p:nvSpPr>
          <p:spPr>
            <a:xfrm>
              <a:off x="889700" y="2511100"/>
              <a:ext cx="229625" cy="472675"/>
            </a:xfrm>
            <a:custGeom>
              <a:avLst/>
              <a:gdLst/>
              <a:ahLst/>
              <a:cxnLst/>
              <a:rect l="l" t="t" r="r" b="b"/>
              <a:pathLst>
                <a:path w="9185" h="18907" extrusionOk="0">
                  <a:moveTo>
                    <a:pt x="7190" y="0"/>
                  </a:moveTo>
                  <a:cubicBezTo>
                    <a:pt x="5986" y="64"/>
                    <a:pt x="4529" y="0"/>
                    <a:pt x="3516" y="2534"/>
                  </a:cubicBezTo>
                  <a:cubicBezTo>
                    <a:pt x="2534" y="5067"/>
                    <a:pt x="1267" y="10229"/>
                    <a:pt x="761" y="12351"/>
                  </a:cubicBezTo>
                  <a:cubicBezTo>
                    <a:pt x="286" y="14505"/>
                    <a:pt x="1" y="15486"/>
                    <a:pt x="761" y="16183"/>
                  </a:cubicBezTo>
                  <a:cubicBezTo>
                    <a:pt x="1552" y="16880"/>
                    <a:pt x="4751" y="18907"/>
                    <a:pt x="4751" y="18907"/>
                  </a:cubicBezTo>
                  <a:cubicBezTo>
                    <a:pt x="4751" y="18907"/>
                    <a:pt x="5859" y="16500"/>
                    <a:pt x="7126" y="15771"/>
                  </a:cubicBezTo>
                  <a:lnTo>
                    <a:pt x="5384" y="13998"/>
                  </a:lnTo>
                  <a:lnTo>
                    <a:pt x="7696" y="6239"/>
                  </a:lnTo>
                  <a:cubicBezTo>
                    <a:pt x="7665" y="6239"/>
                    <a:pt x="9185" y="2122"/>
                    <a:pt x="719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p:nvPr/>
          </p:nvSpPr>
          <p:spPr>
            <a:xfrm>
              <a:off x="889700" y="2511100"/>
              <a:ext cx="229625" cy="472675"/>
            </a:xfrm>
            <a:custGeom>
              <a:avLst/>
              <a:gdLst/>
              <a:ahLst/>
              <a:cxnLst/>
              <a:rect l="l" t="t" r="r" b="b"/>
              <a:pathLst>
                <a:path w="9185" h="18907" extrusionOk="0">
                  <a:moveTo>
                    <a:pt x="7190" y="0"/>
                  </a:moveTo>
                  <a:cubicBezTo>
                    <a:pt x="5986" y="64"/>
                    <a:pt x="4529" y="0"/>
                    <a:pt x="3516" y="2534"/>
                  </a:cubicBezTo>
                  <a:cubicBezTo>
                    <a:pt x="2534" y="5067"/>
                    <a:pt x="1267" y="10229"/>
                    <a:pt x="761" y="12351"/>
                  </a:cubicBezTo>
                  <a:cubicBezTo>
                    <a:pt x="286" y="14505"/>
                    <a:pt x="1" y="15486"/>
                    <a:pt x="761" y="16183"/>
                  </a:cubicBezTo>
                  <a:cubicBezTo>
                    <a:pt x="1552" y="16880"/>
                    <a:pt x="4751" y="18907"/>
                    <a:pt x="4751" y="18907"/>
                  </a:cubicBezTo>
                  <a:cubicBezTo>
                    <a:pt x="4751" y="18907"/>
                    <a:pt x="5859" y="16500"/>
                    <a:pt x="7126" y="15771"/>
                  </a:cubicBezTo>
                  <a:lnTo>
                    <a:pt x="5384" y="13998"/>
                  </a:lnTo>
                  <a:lnTo>
                    <a:pt x="7696" y="6239"/>
                  </a:lnTo>
                  <a:cubicBezTo>
                    <a:pt x="7665" y="6239"/>
                    <a:pt x="9185" y="2122"/>
                    <a:pt x="719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6"/>
            <p:cNvSpPr/>
            <p:nvPr/>
          </p:nvSpPr>
          <p:spPr>
            <a:xfrm>
              <a:off x="1154925" y="2923575"/>
              <a:ext cx="531275" cy="199550"/>
            </a:xfrm>
            <a:custGeom>
              <a:avLst/>
              <a:gdLst/>
              <a:ahLst/>
              <a:cxnLst/>
              <a:rect l="l" t="t" r="r" b="b"/>
              <a:pathLst>
                <a:path w="21251" h="7982" extrusionOk="0">
                  <a:moveTo>
                    <a:pt x="21251" y="1"/>
                  </a:moveTo>
                  <a:lnTo>
                    <a:pt x="7601" y="7506"/>
                  </a:lnTo>
                  <a:lnTo>
                    <a:pt x="1" y="2819"/>
                  </a:lnTo>
                  <a:lnTo>
                    <a:pt x="1" y="3073"/>
                  </a:lnTo>
                  <a:cubicBezTo>
                    <a:pt x="1" y="3326"/>
                    <a:pt x="127" y="3579"/>
                    <a:pt x="349" y="3706"/>
                  </a:cubicBezTo>
                  <a:lnTo>
                    <a:pt x="7221" y="7886"/>
                  </a:lnTo>
                  <a:cubicBezTo>
                    <a:pt x="7316" y="7950"/>
                    <a:pt x="7443" y="7981"/>
                    <a:pt x="7570" y="7981"/>
                  </a:cubicBezTo>
                  <a:cubicBezTo>
                    <a:pt x="7696" y="7981"/>
                    <a:pt x="7823" y="7950"/>
                    <a:pt x="7950" y="7886"/>
                  </a:cubicBezTo>
                  <a:lnTo>
                    <a:pt x="20871" y="793"/>
                  </a:lnTo>
                  <a:cubicBezTo>
                    <a:pt x="21092" y="666"/>
                    <a:pt x="21251" y="444"/>
                    <a:pt x="21251" y="191"/>
                  </a:cubicBezTo>
                  <a:lnTo>
                    <a:pt x="21251" y="1"/>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6"/>
            <p:cNvSpPr/>
            <p:nvPr/>
          </p:nvSpPr>
          <p:spPr>
            <a:xfrm>
              <a:off x="1154925" y="2923575"/>
              <a:ext cx="531275" cy="199550"/>
            </a:xfrm>
            <a:custGeom>
              <a:avLst/>
              <a:gdLst/>
              <a:ahLst/>
              <a:cxnLst/>
              <a:rect l="l" t="t" r="r" b="b"/>
              <a:pathLst>
                <a:path w="21251" h="7982" extrusionOk="0">
                  <a:moveTo>
                    <a:pt x="21251" y="1"/>
                  </a:moveTo>
                  <a:lnTo>
                    <a:pt x="7601" y="7506"/>
                  </a:lnTo>
                  <a:lnTo>
                    <a:pt x="1" y="2819"/>
                  </a:lnTo>
                  <a:lnTo>
                    <a:pt x="1" y="3073"/>
                  </a:lnTo>
                  <a:cubicBezTo>
                    <a:pt x="1" y="3326"/>
                    <a:pt x="127" y="3579"/>
                    <a:pt x="349" y="3706"/>
                  </a:cubicBezTo>
                  <a:lnTo>
                    <a:pt x="7221" y="7886"/>
                  </a:lnTo>
                  <a:cubicBezTo>
                    <a:pt x="7316" y="7950"/>
                    <a:pt x="7443" y="7981"/>
                    <a:pt x="7570" y="7981"/>
                  </a:cubicBezTo>
                  <a:cubicBezTo>
                    <a:pt x="7696" y="7981"/>
                    <a:pt x="7823" y="7950"/>
                    <a:pt x="7950" y="7886"/>
                  </a:cubicBezTo>
                  <a:lnTo>
                    <a:pt x="20871" y="793"/>
                  </a:lnTo>
                  <a:cubicBezTo>
                    <a:pt x="21092" y="666"/>
                    <a:pt x="21251" y="444"/>
                    <a:pt x="21251" y="191"/>
                  </a:cubicBezTo>
                  <a:lnTo>
                    <a:pt x="21251" y="1"/>
                  </a:ln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a:off x="1154150" y="2808475"/>
              <a:ext cx="532050" cy="302775"/>
            </a:xfrm>
            <a:custGeom>
              <a:avLst/>
              <a:gdLst/>
              <a:ahLst/>
              <a:cxnLst/>
              <a:rect l="l" t="t" r="r" b="b"/>
              <a:pathLst>
                <a:path w="21282" h="12111" extrusionOk="0">
                  <a:moveTo>
                    <a:pt x="13575" y="0"/>
                  </a:moveTo>
                  <a:cubicBezTo>
                    <a:pt x="13507" y="0"/>
                    <a:pt x="13436" y="16"/>
                    <a:pt x="13364" y="45"/>
                  </a:cubicBezTo>
                  <a:lnTo>
                    <a:pt x="63" y="7360"/>
                  </a:lnTo>
                  <a:cubicBezTo>
                    <a:pt x="0" y="7392"/>
                    <a:pt x="0" y="7487"/>
                    <a:pt x="63" y="7518"/>
                  </a:cubicBezTo>
                  <a:lnTo>
                    <a:pt x="7601" y="12110"/>
                  </a:lnTo>
                  <a:lnTo>
                    <a:pt x="21282" y="4605"/>
                  </a:lnTo>
                  <a:lnTo>
                    <a:pt x="13808" y="76"/>
                  </a:lnTo>
                  <a:cubicBezTo>
                    <a:pt x="13738" y="24"/>
                    <a:pt x="13659" y="0"/>
                    <a:pt x="13575"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6"/>
            <p:cNvSpPr/>
            <p:nvPr/>
          </p:nvSpPr>
          <p:spPr>
            <a:xfrm>
              <a:off x="1245200" y="2868175"/>
              <a:ext cx="400625" cy="224850"/>
            </a:xfrm>
            <a:custGeom>
              <a:avLst/>
              <a:gdLst/>
              <a:ahLst/>
              <a:cxnLst/>
              <a:rect l="l" t="t" r="r" b="b"/>
              <a:pathLst>
                <a:path w="16025" h="8994" extrusionOk="0">
                  <a:moveTo>
                    <a:pt x="11971" y="0"/>
                  </a:moveTo>
                  <a:lnTo>
                    <a:pt x="0" y="6555"/>
                  </a:lnTo>
                  <a:lnTo>
                    <a:pt x="4022" y="8994"/>
                  </a:lnTo>
                  <a:lnTo>
                    <a:pt x="16025" y="2439"/>
                  </a:lnTo>
                  <a:lnTo>
                    <a:pt x="1197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6"/>
            <p:cNvSpPr/>
            <p:nvPr/>
          </p:nvSpPr>
          <p:spPr>
            <a:xfrm>
              <a:off x="1296650" y="2879250"/>
              <a:ext cx="143325" cy="81575"/>
            </a:xfrm>
            <a:custGeom>
              <a:avLst/>
              <a:gdLst/>
              <a:ahLst/>
              <a:cxnLst/>
              <a:rect l="l" t="t" r="r" b="b"/>
              <a:pathLst>
                <a:path w="5733" h="3263" extrusionOk="0">
                  <a:moveTo>
                    <a:pt x="3674" y="0"/>
                  </a:moveTo>
                  <a:lnTo>
                    <a:pt x="1" y="2027"/>
                  </a:lnTo>
                  <a:lnTo>
                    <a:pt x="64" y="2091"/>
                  </a:lnTo>
                  <a:lnTo>
                    <a:pt x="2059" y="3262"/>
                  </a:lnTo>
                  <a:lnTo>
                    <a:pt x="5638" y="1299"/>
                  </a:lnTo>
                  <a:lnTo>
                    <a:pt x="5733" y="1267"/>
                  </a:lnTo>
                  <a:lnTo>
                    <a:pt x="3674" y="0"/>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6"/>
            <p:cNvSpPr/>
            <p:nvPr/>
          </p:nvSpPr>
          <p:spPr>
            <a:xfrm>
              <a:off x="1298225" y="2881625"/>
              <a:ext cx="139375" cy="79200"/>
            </a:xfrm>
            <a:custGeom>
              <a:avLst/>
              <a:gdLst/>
              <a:ahLst/>
              <a:cxnLst/>
              <a:rect l="l" t="t" r="r" b="b"/>
              <a:pathLst>
                <a:path w="5575" h="3168" extrusionOk="0">
                  <a:moveTo>
                    <a:pt x="3611" y="0"/>
                  </a:moveTo>
                  <a:lnTo>
                    <a:pt x="1" y="1996"/>
                  </a:lnTo>
                  <a:lnTo>
                    <a:pt x="1996" y="3167"/>
                  </a:lnTo>
                  <a:lnTo>
                    <a:pt x="5575" y="1204"/>
                  </a:lnTo>
                  <a:lnTo>
                    <a:pt x="3611"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6"/>
            <p:cNvSpPr/>
            <p:nvPr/>
          </p:nvSpPr>
          <p:spPr>
            <a:xfrm>
              <a:off x="1344150" y="2923575"/>
              <a:ext cx="342050" cy="199550"/>
            </a:xfrm>
            <a:custGeom>
              <a:avLst/>
              <a:gdLst/>
              <a:ahLst/>
              <a:cxnLst/>
              <a:rect l="l" t="t" r="r" b="b"/>
              <a:pathLst>
                <a:path w="13682" h="7982" extrusionOk="0">
                  <a:moveTo>
                    <a:pt x="13682" y="1"/>
                  </a:moveTo>
                  <a:lnTo>
                    <a:pt x="1" y="7506"/>
                  </a:lnTo>
                  <a:lnTo>
                    <a:pt x="1" y="7981"/>
                  </a:lnTo>
                  <a:cubicBezTo>
                    <a:pt x="127" y="7981"/>
                    <a:pt x="254" y="7950"/>
                    <a:pt x="381" y="7886"/>
                  </a:cubicBezTo>
                  <a:lnTo>
                    <a:pt x="13302" y="824"/>
                  </a:lnTo>
                  <a:cubicBezTo>
                    <a:pt x="13523" y="698"/>
                    <a:pt x="13682" y="444"/>
                    <a:pt x="13682" y="191"/>
                  </a:cubicBezTo>
                  <a:lnTo>
                    <a:pt x="13682" y="1"/>
                  </a:ln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6"/>
            <p:cNvSpPr/>
            <p:nvPr/>
          </p:nvSpPr>
          <p:spPr>
            <a:xfrm>
              <a:off x="1344150" y="2923575"/>
              <a:ext cx="342050" cy="199550"/>
            </a:xfrm>
            <a:custGeom>
              <a:avLst/>
              <a:gdLst/>
              <a:ahLst/>
              <a:cxnLst/>
              <a:rect l="l" t="t" r="r" b="b"/>
              <a:pathLst>
                <a:path w="13682" h="7982" extrusionOk="0">
                  <a:moveTo>
                    <a:pt x="13682" y="1"/>
                  </a:moveTo>
                  <a:lnTo>
                    <a:pt x="1" y="7506"/>
                  </a:lnTo>
                  <a:lnTo>
                    <a:pt x="1" y="7981"/>
                  </a:lnTo>
                  <a:cubicBezTo>
                    <a:pt x="127" y="7981"/>
                    <a:pt x="254" y="7950"/>
                    <a:pt x="381" y="7886"/>
                  </a:cubicBezTo>
                  <a:lnTo>
                    <a:pt x="13302" y="824"/>
                  </a:lnTo>
                  <a:cubicBezTo>
                    <a:pt x="13523" y="698"/>
                    <a:pt x="13682" y="444"/>
                    <a:pt x="13682" y="191"/>
                  </a:cubicBezTo>
                  <a:lnTo>
                    <a:pt x="136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6"/>
            <p:cNvSpPr/>
            <p:nvPr/>
          </p:nvSpPr>
          <p:spPr>
            <a:xfrm>
              <a:off x="1344150" y="2923575"/>
              <a:ext cx="342050" cy="199550"/>
            </a:xfrm>
            <a:custGeom>
              <a:avLst/>
              <a:gdLst/>
              <a:ahLst/>
              <a:cxnLst/>
              <a:rect l="l" t="t" r="r" b="b"/>
              <a:pathLst>
                <a:path w="13682" h="7982" extrusionOk="0">
                  <a:moveTo>
                    <a:pt x="13682" y="1"/>
                  </a:moveTo>
                  <a:lnTo>
                    <a:pt x="1" y="7506"/>
                  </a:lnTo>
                  <a:lnTo>
                    <a:pt x="1" y="7981"/>
                  </a:lnTo>
                  <a:cubicBezTo>
                    <a:pt x="127" y="7981"/>
                    <a:pt x="254" y="7950"/>
                    <a:pt x="381" y="7886"/>
                  </a:cubicBezTo>
                  <a:lnTo>
                    <a:pt x="13302" y="824"/>
                  </a:lnTo>
                  <a:cubicBezTo>
                    <a:pt x="13523" y="698"/>
                    <a:pt x="13682" y="444"/>
                    <a:pt x="13682" y="191"/>
                  </a:cubicBezTo>
                  <a:lnTo>
                    <a:pt x="13682" y="1"/>
                  </a:ln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6"/>
            <p:cNvSpPr/>
            <p:nvPr/>
          </p:nvSpPr>
          <p:spPr>
            <a:xfrm>
              <a:off x="1349700" y="2695575"/>
              <a:ext cx="391125" cy="419750"/>
            </a:xfrm>
            <a:custGeom>
              <a:avLst/>
              <a:gdLst/>
              <a:ahLst/>
              <a:cxnLst/>
              <a:rect l="l" t="t" r="r" b="b"/>
              <a:pathLst>
                <a:path w="15645" h="16790" extrusionOk="0">
                  <a:moveTo>
                    <a:pt x="15392" y="0"/>
                  </a:moveTo>
                  <a:lnTo>
                    <a:pt x="2027" y="7347"/>
                  </a:lnTo>
                  <a:cubicBezTo>
                    <a:pt x="1869" y="7442"/>
                    <a:pt x="1742" y="7601"/>
                    <a:pt x="1711" y="7791"/>
                  </a:cubicBezTo>
                  <a:lnTo>
                    <a:pt x="0" y="16721"/>
                  </a:lnTo>
                  <a:cubicBezTo>
                    <a:pt x="118" y="16765"/>
                    <a:pt x="236" y="16789"/>
                    <a:pt x="353" y="16789"/>
                  </a:cubicBezTo>
                  <a:cubicBezTo>
                    <a:pt x="489" y="16789"/>
                    <a:pt x="625" y="16758"/>
                    <a:pt x="760" y="16690"/>
                  </a:cubicBezTo>
                  <a:lnTo>
                    <a:pt x="13618" y="9628"/>
                  </a:lnTo>
                  <a:cubicBezTo>
                    <a:pt x="13840" y="9501"/>
                    <a:pt x="13998" y="9279"/>
                    <a:pt x="14061" y="9026"/>
                  </a:cubicBezTo>
                  <a:lnTo>
                    <a:pt x="15613" y="760"/>
                  </a:lnTo>
                  <a:cubicBezTo>
                    <a:pt x="15645" y="729"/>
                    <a:pt x="15645" y="665"/>
                    <a:pt x="15645" y="634"/>
                  </a:cubicBezTo>
                  <a:cubicBezTo>
                    <a:pt x="15645" y="380"/>
                    <a:pt x="15550" y="159"/>
                    <a:pt x="15392" y="0"/>
                  </a:cubicBezTo>
                  <a:close/>
                </a:path>
              </a:pathLst>
            </a:custGeom>
            <a:solidFill>
              <a:srgbClr val="E0C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6"/>
            <p:cNvSpPr/>
            <p:nvPr/>
          </p:nvSpPr>
          <p:spPr>
            <a:xfrm>
              <a:off x="1344150" y="2692400"/>
              <a:ext cx="390350" cy="421225"/>
            </a:xfrm>
            <a:custGeom>
              <a:avLst/>
              <a:gdLst/>
              <a:ahLst/>
              <a:cxnLst/>
              <a:rect l="l" t="t" r="r" b="b"/>
              <a:pathLst>
                <a:path w="15614" h="16849" extrusionOk="0">
                  <a:moveTo>
                    <a:pt x="15455" y="1"/>
                  </a:moveTo>
                  <a:lnTo>
                    <a:pt x="2028" y="7348"/>
                  </a:lnTo>
                  <a:cubicBezTo>
                    <a:pt x="1869" y="7443"/>
                    <a:pt x="1742" y="7601"/>
                    <a:pt x="1711" y="7791"/>
                  </a:cubicBezTo>
                  <a:lnTo>
                    <a:pt x="1" y="16753"/>
                  </a:lnTo>
                  <a:lnTo>
                    <a:pt x="96" y="16785"/>
                  </a:lnTo>
                  <a:cubicBezTo>
                    <a:pt x="127" y="16817"/>
                    <a:pt x="191" y="16848"/>
                    <a:pt x="222" y="16848"/>
                  </a:cubicBezTo>
                  <a:lnTo>
                    <a:pt x="1933" y="7918"/>
                  </a:lnTo>
                  <a:cubicBezTo>
                    <a:pt x="1964" y="7728"/>
                    <a:pt x="2091" y="7569"/>
                    <a:pt x="2249" y="7474"/>
                  </a:cubicBezTo>
                  <a:lnTo>
                    <a:pt x="15614" y="127"/>
                  </a:lnTo>
                  <a:cubicBezTo>
                    <a:pt x="15582" y="96"/>
                    <a:pt x="15519" y="32"/>
                    <a:pt x="15455" y="1"/>
                  </a:cubicBezTo>
                  <a:close/>
                </a:path>
              </a:pathLst>
            </a:custGeom>
            <a:solidFill>
              <a:srgbClr val="00D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6"/>
            <p:cNvSpPr/>
            <p:nvPr/>
          </p:nvSpPr>
          <p:spPr>
            <a:xfrm>
              <a:off x="1344150" y="2692400"/>
              <a:ext cx="390350" cy="421225"/>
            </a:xfrm>
            <a:custGeom>
              <a:avLst/>
              <a:gdLst/>
              <a:ahLst/>
              <a:cxnLst/>
              <a:rect l="l" t="t" r="r" b="b"/>
              <a:pathLst>
                <a:path w="15614" h="16849" extrusionOk="0">
                  <a:moveTo>
                    <a:pt x="15455" y="1"/>
                  </a:moveTo>
                  <a:lnTo>
                    <a:pt x="2028" y="7348"/>
                  </a:lnTo>
                  <a:cubicBezTo>
                    <a:pt x="1869" y="7443"/>
                    <a:pt x="1742" y="7601"/>
                    <a:pt x="1711" y="7791"/>
                  </a:cubicBezTo>
                  <a:lnTo>
                    <a:pt x="1" y="16753"/>
                  </a:lnTo>
                  <a:lnTo>
                    <a:pt x="96" y="16785"/>
                  </a:lnTo>
                  <a:cubicBezTo>
                    <a:pt x="127" y="16817"/>
                    <a:pt x="191" y="16848"/>
                    <a:pt x="222" y="16848"/>
                  </a:cubicBezTo>
                  <a:lnTo>
                    <a:pt x="1933" y="7918"/>
                  </a:lnTo>
                  <a:cubicBezTo>
                    <a:pt x="1964" y="7728"/>
                    <a:pt x="2091" y="7569"/>
                    <a:pt x="2249" y="7474"/>
                  </a:cubicBezTo>
                  <a:lnTo>
                    <a:pt x="15614" y="127"/>
                  </a:lnTo>
                  <a:cubicBezTo>
                    <a:pt x="15582" y="96"/>
                    <a:pt x="15519" y="32"/>
                    <a:pt x="15455"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6"/>
            <p:cNvSpPr/>
            <p:nvPr/>
          </p:nvSpPr>
          <p:spPr>
            <a:xfrm>
              <a:off x="1344150" y="2880050"/>
              <a:ext cx="51500" cy="233575"/>
            </a:xfrm>
            <a:custGeom>
              <a:avLst/>
              <a:gdLst/>
              <a:ahLst/>
              <a:cxnLst/>
              <a:rect l="l" t="t" r="r" b="b"/>
              <a:pathLst>
                <a:path w="2060" h="9343" extrusionOk="0">
                  <a:moveTo>
                    <a:pt x="1837" y="0"/>
                  </a:moveTo>
                  <a:cubicBezTo>
                    <a:pt x="1774" y="95"/>
                    <a:pt x="1742" y="190"/>
                    <a:pt x="1711" y="285"/>
                  </a:cubicBezTo>
                  <a:lnTo>
                    <a:pt x="1" y="9247"/>
                  </a:lnTo>
                  <a:lnTo>
                    <a:pt x="96" y="9279"/>
                  </a:lnTo>
                  <a:cubicBezTo>
                    <a:pt x="127" y="9311"/>
                    <a:pt x="159" y="9342"/>
                    <a:pt x="222" y="9342"/>
                  </a:cubicBezTo>
                  <a:lnTo>
                    <a:pt x="1933" y="412"/>
                  </a:lnTo>
                  <a:cubicBezTo>
                    <a:pt x="1933" y="317"/>
                    <a:pt x="1996" y="222"/>
                    <a:pt x="2059" y="127"/>
                  </a:cubicBezTo>
                  <a:lnTo>
                    <a:pt x="1837" y="0"/>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6"/>
            <p:cNvSpPr/>
            <p:nvPr/>
          </p:nvSpPr>
          <p:spPr>
            <a:xfrm>
              <a:off x="1531025" y="2881525"/>
              <a:ext cx="59875" cy="58775"/>
            </a:xfrm>
            <a:custGeom>
              <a:avLst/>
              <a:gdLst/>
              <a:ahLst/>
              <a:cxnLst/>
              <a:rect l="l" t="t" r="r" b="b"/>
              <a:pathLst>
                <a:path w="2395" h="2351" extrusionOk="0">
                  <a:moveTo>
                    <a:pt x="1957" y="1"/>
                  </a:moveTo>
                  <a:cubicBezTo>
                    <a:pt x="1804" y="1"/>
                    <a:pt x="1612" y="53"/>
                    <a:pt x="1393" y="163"/>
                  </a:cubicBezTo>
                  <a:cubicBezTo>
                    <a:pt x="760" y="511"/>
                    <a:pt x="190" y="1239"/>
                    <a:pt x="63" y="1778"/>
                  </a:cubicBezTo>
                  <a:cubicBezTo>
                    <a:pt x="0" y="2153"/>
                    <a:pt x="158" y="2350"/>
                    <a:pt x="454" y="2350"/>
                  </a:cubicBezTo>
                  <a:cubicBezTo>
                    <a:pt x="607" y="2350"/>
                    <a:pt x="797" y="2298"/>
                    <a:pt x="1013" y="2190"/>
                  </a:cubicBezTo>
                  <a:cubicBezTo>
                    <a:pt x="1615" y="1841"/>
                    <a:pt x="2216" y="1113"/>
                    <a:pt x="2311" y="543"/>
                  </a:cubicBezTo>
                  <a:cubicBezTo>
                    <a:pt x="2394" y="190"/>
                    <a:pt x="2247" y="1"/>
                    <a:pt x="1957"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6"/>
            <p:cNvSpPr/>
            <p:nvPr/>
          </p:nvSpPr>
          <p:spPr>
            <a:xfrm>
              <a:off x="1131175" y="2975050"/>
              <a:ext cx="174725" cy="83425"/>
            </a:xfrm>
            <a:custGeom>
              <a:avLst/>
              <a:gdLst/>
              <a:ahLst/>
              <a:cxnLst/>
              <a:rect l="l" t="t" r="r" b="b"/>
              <a:pathLst>
                <a:path w="6989" h="3337" extrusionOk="0">
                  <a:moveTo>
                    <a:pt x="539" y="0"/>
                  </a:moveTo>
                  <a:cubicBezTo>
                    <a:pt x="1" y="95"/>
                    <a:pt x="444" y="1457"/>
                    <a:pt x="824" y="2090"/>
                  </a:cubicBezTo>
                  <a:cubicBezTo>
                    <a:pt x="1158" y="2578"/>
                    <a:pt x="3197" y="3336"/>
                    <a:pt x="3722" y="3336"/>
                  </a:cubicBezTo>
                  <a:cubicBezTo>
                    <a:pt x="3845" y="3336"/>
                    <a:pt x="3885" y="3295"/>
                    <a:pt x="3801" y="3199"/>
                  </a:cubicBezTo>
                  <a:cubicBezTo>
                    <a:pt x="3326" y="2629"/>
                    <a:pt x="3579" y="1964"/>
                    <a:pt x="3991" y="1774"/>
                  </a:cubicBezTo>
                  <a:cubicBezTo>
                    <a:pt x="4117" y="1716"/>
                    <a:pt x="4349" y="1708"/>
                    <a:pt x="4626" y="1708"/>
                  </a:cubicBezTo>
                  <a:cubicBezTo>
                    <a:pt x="4728" y="1708"/>
                    <a:pt x="4836" y="1709"/>
                    <a:pt x="4948" y="1709"/>
                  </a:cubicBezTo>
                  <a:cubicBezTo>
                    <a:pt x="5523" y="1709"/>
                    <a:pt x="6180" y="1681"/>
                    <a:pt x="6493" y="1330"/>
                  </a:cubicBezTo>
                  <a:cubicBezTo>
                    <a:pt x="6989" y="747"/>
                    <a:pt x="6705" y="567"/>
                    <a:pt x="6063" y="567"/>
                  </a:cubicBezTo>
                  <a:cubicBezTo>
                    <a:pt x="6008" y="567"/>
                    <a:pt x="5951" y="568"/>
                    <a:pt x="5891" y="570"/>
                  </a:cubicBezTo>
                  <a:cubicBezTo>
                    <a:pt x="5845" y="572"/>
                    <a:pt x="5799" y="573"/>
                    <a:pt x="5753" y="573"/>
                  </a:cubicBezTo>
                  <a:cubicBezTo>
                    <a:pt x="5007" y="573"/>
                    <a:pt x="4251" y="343"/>
                    <a:pt x="3326" y="254"/>
                  </a:cubicBezTo>
                  <a:cubicBezTo>
                    <a:pt x="3212" y="238"/>
                    <a:pt x="3095" y="232"/>
                    <a:pt x="2977" y="232"/>
                  </a:cubicBezTo>
                  <a:cubicBezTo>
                    <a:pt x="2513" y="232"/>
                    <a:pt x="2027" y="327"/>
                    <a:pt x="1578" y="327"/>
                  </a:cubicBezTo>
                  <a:cubicBezTo>
                    <a:pt x="1193" y="327"/>
                    <a:pt x="835" y="257"/>
                    <a:pt x="539" y="0"/>
                  </a:cubicBezTo>
                  <a:close/>
                </a:path>
              </a:pathLst>
            </a:custGeom>
            <a:solidFill>
              <a:srgbClr val="FF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p:cNvSpPr/>
            <p:nvPr/>
          </p:nvSpPr>
          <p:spPr>
            <a:xfrm>
              <a:off x="3397900" y="2670500"/>
              <a:ext cx="50700" cy="50150"/>
            </a:xfrm>
            <a:custGeom>
              <a:avLst/>
              <a:gdLst/>
              <a:ahLst/>
              <a:cxnLst/>
              <a:rect l="l" t="t" r="r" b="b"/>
              <a:pathLst>
                <a:path w="2028" h="2006" extrusionOk="0">
                  <a:moveTo>
                    <a:pt x="1204" y="655"/>
                  </a:moveTo>
                  <a:cubicBezTo>
                    <a:pt x="1204" y="845"/>
                    <a:pt x="1267" y="1035"/>
                    <a:pt x="1330" y="1225"/>
                  </a:cubicBezTo>
                  <a:cubicBezTo>
                    <a:pt x="1295" y="1219"/>
                    <a:pt x="1261" y="1216"/>
                    <a:pt x="1226" y="1216"/>
                  </a:cubicBezTo>
                  <a:cubicBezTo>
                    <a:pt x="1072" y="1216"/>
                    <a:pt x="921" y="1268"/>
                    <a:pt x="792" y="1320"/>
                  </a:cubicBezTo>
                  <a:cubicBezTo>
                    <a:pt x="792" y="1130"/>
                    <a:pt x="760" y="940"/>
                    <a:pt x="665" y="782"/>
                  </a:cubicBezTo>
                  <a:lnTo>
                    <a:pt x="665" y="782"/>
                  </a:lnTo>
                  <a:cubicBezTo>
                    <a:pt x="699" y="787"/>
                    <a:pt x="733" y="790"/>
                    <a:pt x="766" y="790"/>
                  </a:cubicBezTo>
                  <a:cubicBezTo>
                    <a:pt x="922" y="790"/>
                    <a:pt x="1073" y="733"/>
                    <a:pt x="1204" y="655"/>
                  </a:cubicBezTo>
                  <a:close/>
                  <a:moveTo>
                    <a:pt x="1527" y="1"/>
                  </a:moveTo>
                  <a:cubicBezTo>
                    <a:pt x="1484" y="1"/>
                    <a:pt x="1444" y="16"/>
                    <a:pt x="1425" y="53"/>
                  </a:cubicBezTo>
                  <a:lnTo>
                    <a:pt x="1330" y="180"/>
                  </a:lnTo>
                  <a:cubicBezTo>
                    <a:pt x="1186" y="386"/>
                    <a:pt x="961" y="485"/>
                    <a:pt x="725" y="485"/>
                  </a:cubicBezTo>
                  <a:cubicBezTo>
                    <a:pt x="599" y="485"/>
                    <a:pt x="470" y="457"/>
                    <a:pt x="349" y="402"/>
                  </a:cubicBezTo>
                  <a:lnTo>
                    <a:pt x="222" y="338"/>
                  </a:lnTo>
                  <a:cubicBezTo>
                    <a:pt x="196" y="325"/>
                    <a:pt x="164" y="317"/>
                    <a:pt x="134" y="317"/>
                  </a:cubicBezTo>
                  <a:cubicBezTo>
                    <a:pt x="91" y="317"/>
                    <a:pt x="50" y="333"/>
                    <a:pt x="32" y="370"/>
                  </a:cubicBezTo>
                  <a:cubicBezTo>
                    <a:pt x="0" y="465"/>
                    <a:pt x="0" y="528"/>
                    <a:pt x="64" y="592"/>
                  </a:cubicBezTo>
                  <a:lnTo>
                    <a:pt x="190" y="687"/>
                  </a:lnTo>
                  <a:cubicBezTo>
                    <a:pt x="507" y="908"/>
                    <a:pt x="570" y="1320"/>
                    <a:pt x="412" y="1668"/>
                  </a:cubicBezTo>
                  <a:lnTo>
                    <a:pt x="349" y="1795"/>
                  </a:lnTo>
                  <a:cubicBezTo>
                    <a:pt x="285" y="1858"/>
                    <a:pt x="317" y="1953"/>
                    <a:pt x="380" y="1985"/>
                  </a:cubicBezTo>
                  <a:cubicBezTo>
                    <a:pt x="407" y="1998"/>
                    <a:pt x="438" y="2006"/>
                    <a:pt x="471" y="2006"/>
                  </a:cubicBezTo>
                  <a:cubicBezTo>
                    <a:pt x="517" y="2006"/>
                    <a:pt x="565" y="1990"/>
                    <a:pt x="602" y="1953"/>
                  </a:cubicBezTo>
                  <a:lnTo>
                    <a:pt x="665" y="1827"/>
                  </a:lnTo>
                  <a:cubicBezTo>
                    <a:pt x="831" y="1620"/>
                    <a:pt x="1064" y="1507"/>
                    <a:pt x="1294" y="1507"/>
                  </a:cubicBezTo>
                  <a:cubicBezTo>
                    <a:pt x="1416" y="1507"/>
                    <a:pt x="1537" y="1539"/>
                    <a:pt x="1647" y="1605"/>
                  </a:cubicBezTo>
                  <a:lnTo>
                    <a:pt x="1805" y="1668"/>
                  </a:lnTo>
                  <a:cubicBezTo>
                    <a:pt x="1822" y="1677"/>
                    <a:pt x="1839" y="1681"/>
                    <a:pt x="1856" y="1681"/>
                  </a:cubicBezTo>
                  <a:cubicBezTo>
                    <a:pt x="1903" y="1681"/>
                    <a:pt x="1949" y="1651"/>
                    <a:pt x="1995" y="1605"/>
                  </a:cubicBezTo>
                  <a:cubicBezTo>
                    <a:pt x="2027" y="1542"/>
                    <a:pt x="2027" y="1447"/>
                    <a:pt x="1964" y="1415"/>
                  </a:cubicBezTo>
                  <a:lnTo>
                    <a:pt x="1837" y="1320"/>
                  </a:lnTo>
                  <a:cubicBezTo>
                    <a:pt x="1520" y="1098"/>
                    <a:pt x="1425" y="687"/>
                    <a:pt x="1615" y="338"/>
                  </a:cubicBezTo>
                  <a:lnTo>
                    <a:pt x="1679" y="211"/>
                  </a:lnTo>
                  <a:cubicBezTo>
                    <a:pt x="1710" y="148"/>
                    <a:pt x="1679" y="53"/>
                    <a:pt x="1615" y="21"/>
                  </a:cubicBezTo>
                  <a:cubicBezTo>
                    <a:pt x="1589" y="8"/>
                    <a:pt x="1557" y="1"/>
                    <a:pt x="1527"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6"/>
            <p:cNvSpPr/>
            <p:nvPr/>
          </p:nvSpPr>
          <p:spPr>
            <a:xfrm>
              <a:off x="3499225" y="2672200"/>
              <a:ext cx="55450" cy="48575"/>
            </a:xfrm>
            <a:custGeom>
              <a:avLst/>
              <a:gdLst/>
              <a:ahLst/>
              <a:cxnLst/>
              <a:rect l="l" t="t" r="r" b="b"/>
              <a:pathLst>
                <a:path w="2218" h="1943" extrusionOk="0">
                  <a:moveTo>
                    <a:pt x="1083" y="308"/>
                  </a:moveTo>
                  <a:cubicBezTo>
                    <a:pt x="1210" y="308"/>
                    <a:pt x="1340" y="346"/>
                    <a:pt x="1458" y="429"/>
                  </a:cubicBezTo>
                  <a:cubicBezTo>
                    <a:pt x="1774" y="619"/>
                    <a:pt x="1869" y="1030"/>
                    <a:pt x="1679" y="1347"/>
                  </a:cubicBezTo>
                  <a:cubicBezTo>
                    <a:pt x="1560" y="1546"/>
                    <a:pt x="1352" y="1658"/>
                    <a:pt x="1136" y="1658"/>
                  </a:cubicBezTo>
                  <a:cubicBezTo>
                    <a:pt x="1009" y="1658"/>
                    <a:pt x="878" y="1619"/>
                    <a:pt x="761" y="1537"/>
                  </a:cubicBezTo>
                  <a:cubicBezTo>
                    <a:pt x="444" y="1347"/>
                    <a:pt x="349" y="935"/>
                    <a:pt x="539" y="619"/>
                  </a:cubicBezTo>
                  <a:cubicBezTo>
                    <a:pt x="659" y="419"/>
                    <a:pt x="866" y="308"/>
                    <a:pt x="1083" y="308"/>
                  </a:cubicBezTo>
                  <a:close/>
                  <a:moveTo>
                    <a:pt x="1124" y="0"/>
                  </a:moveTo>
                  <a:cubicBezTo>
                    <a:pt x="798" y="0"/>
                    <a:pt x="473" y="169"/>
                    <a:pt x="286" y="460"/>
                  </a:cubicBezTo>
                  <a:cubicBezTo>
                    <a:pt x="1" y="904"/>
                    <a:pt x="128" y="1505"/>
                    <a:pt x="603" y="1790"/>
                  </a:cubicBezTo>
                  <a:cubicBezTo>
                    <a:pt x="763" y="1893"/>
                    <a:pt x="944" y="1942"/>
                    <a:pt x="1123" y="1942"/>
                  </a:cubicBezTo>
                  <a:cubicBezTo>
                    <a:pt x="1439" y="1942"/>
                    <a:pt x="1751" y="1788"/>
                    <a:pt x="1933" y="1505"/>
                  </a:cubicBezTo>
                  <a:cubicBezTo>
                    <a:pt x="2218" y="1030"/>
                    <a:pt x="2091" y="429"/>
                    <a:pt x="1616" y="143"/>
                  </a:cubicBezTo>
                  <a:cubicBezTo>
                    <a:pt x="1464" y="46"/>
                    <a:pt x="1294" y="0"/>
                    <a:pt x="1124"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6"/>
            <p:cNvSpPr/>
            <p:nvPr/>
          </p:nvSpPr>
          <p:spPr>
            <a:xfrm>
              <a:off x="3492900" y="2767150"/>
              <a:ext cx="15850" cy="18225"/>
            </a:xfrm>
            <a:custGeom>
              <a:avLst/>
              <a:gdLst/>
              <a:ahLst/>
              <a:cxnLst/>
              <a:rect l="l" t="t" r="r" b="b"/>
              <a:pathLst>
                <a:path w="634" h="729" extrusionOk="0">
                  <a:moveTo>
                    <a:pt x="460" y="0"/>
                  </a:moveTo>
                  <a:cubicBezTo>
                    <a:pt x="410" y="0"/>
                    <a:pt x="357" y="22"/>
                    <a:pt x="317" y="82"/>
                  </a:cubicBezTo>
                  <a:lnTo>
                    <a:pt x="64" y="494"/>
                  </a:lnTo>
                  <a:cubicBezTo>
                    <a:pt x="1" y="557"/>
                    <a:pt x="32" y="652"/>
                    <a:pt x="96" y="716"/>
                  </a:cubicBezTo>
                  <a:cubicBezTo>
                    <a:pt x="113" y="724"/>
                    <a:pt x="132" y="728"/>
                    <a:pt x="152" y="728"/>
                  </a:cubicBezTo>
                  <a:cubicBezTo>
                    <a:pt x="208" y="728"/>
                    <a:pt x="271" y="699"/>
                    <a:pt x="317" y="652"/>
                  </a:cubicBezTo>
                  <a:lnTo>
                    <a:pt x="571" y="241"/>
                  </a:lnTo>
                  <a:cubicBezTo>
                    <a:pt x="634" y="146"/>
                    <a:pt x="602" y="51"/>
                    <a:pt x="539" y="19"/>
                  </a:cubicBezTo>
                  <a:cubicBezTo>
                    <a:pt x="516" y="7"/>
                    <a:pt x="488" y="0"/>
                    <a:pt x="460"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6"/>
            <p:cNvSpPr/>
            <p:nvPr/>
          </p:nvSpPr>
          <p:spPr>
            <a:xfrm>
              <a:off x="3472325" y="2773475"/>
              <a:ext cx="19025" cy="14275"/>
            </a:xfrm>
            <a:custGeom>
              <a:avLst/>
              <a:gdLst/>
              <a:ahLst/>
              <a:cxnLst/>
              <a:rect l="l" t="t" r="r" b="b"/>
              <a:pathLst>
                <a:path w="761" h="571" extrusionOk="0">
                  <a:moveTo>
                    <a:pt x="152" y="0"/>
                  </a:moveTo>
                  <a:cubicBezTo>
                    <a:pt x="97" y="0"/>
                    <a:pt x="52" y="23"/>
                    <a:pt x="32" y="83"/>
                  </a:cubicBezTo>
                  <a:cubicBezTo>
                    <a:pt x="0" y="146"/>
                    <a:pt x="0" y="241"/>
                    <a:pt x="95" y="273"/>
                  </a:cubicBezTo>
                  <a:lnTo>
                    <a:pt x="507" y="558"/>
                  </a:lnTo>
                  <a:cubicBezTo>
                    <a:pt x="524" y="566"/>
                    <a:pt x="543" y="570"/>
                    <a:pt x="563" y="570"/>
                  </a:cubicBezTo>
                  <a:cubicBezTo>
                    <a:pt x="619" y="570"/>
                    <a:pt x="682" y="541"/>
                    <a:pt x="729" y="494"/>
                  </a:cubicBezTo>
                  <a:cubicBezTo>
                    <a:pt x="760" y="431"/>
                    <a:pt x="729" y="336"/>
                    <a:pt x="665" y="304"/>
                  </a:cubicBezTo>
                  <a:lnTo>
                    <a:pt x="254" y="19"/>
                  </a:lnTo>
                  <a:cubicBezTo>
                    <a:pt x="219" y="8"/>
                    <a:pt x="184" y="0"/>
                    <a:pt x="152"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6"/>
            <p:cNvSpPr/>
            <p:nvPr/>
          </p:nvSpPr>
          <p:spPr>
            <a:xfrm>
              <a:off x="3477850" y="2791050"/>
              <a:ext cx="15075" cy="18625"/>
            </a:xfrm>
            <a:custGeom>
              <a:avLst/>
              <a:gdLst/>
              <a:ahLst/>
              <a:cxnLst/>
              <a:rect l="l" t="t" r="r" b="b"/>
              <a:pathLst>
                <a:path w="603" h="745" extrusionOk="0">
                  <a:moveTo>
                    <a:pt x="452" y="1"/>
                  </a:moveTo>
                  <a:cubicBezTo>
                    <a:pt x="398" y="1"/>
                    <a:pt x="341" y="30"/>
                    <a:pt x="318" y="76"/>
                  </a:cubicBezTo>
                  <a:lnTo>
                    <a:pt x="33" y="520"/>
                  </a:lnTo>
                  <a:cubicBezTo>
                    <a:pt x="1" y="583"/>
                    <a:pt x="33" y="678"/>
                    <a:pt x="96" y="710"/>
                  </a:cubicBezTo>
                  <a:cubicBezTo>
                    <a:pt x="120" y="734"/>
                    <a:pt x="149" y="744"/>
                    <a:pt x="177" y="744"/>
                  </a:cubicBezTo>
                  <a:cubicBezTo>
                    <a:pt x="223" y="744"/>
                    <a:pt x="266" y="717"/>
                    <a:pt x="286" y="678"/>
                  </a:cubicBezTo>
                  <a:lnTo>
                    <a:pt x="571" y="235"/>
                  </a:lnTo>
                  <a:cubicBezTo>
                    <a:pt x="603" y="171"/>
                    <a:pt x="603" y="76"/>
                    <a:pt x="508" y="13"/>
                  </a:cubicBezTo>
                  <a:cubicBezTo>
                    <a:pt x="491" y="5"/>
                    <a:pt x="471" y="1"/>
                    <a:pt x="452"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6"/>
            <p:cNvSpPr/>
            <p:nvPr/>
          </p:nvSpPr>
          <p:spPr>
            <a:xfrm>
              <a:off x="3496075" y="2788675"/>
              <a:ext cx="19800" cy="14275"/>
            </a:xfrm>
            <a:custGeom>
              <a:avLst/>
              <a:gdLst/>
              <a:ahLst/>
              <a:cxnLst/>
              <a:rect l="l" t="t" r="r" b="b"/>
              <a:pathLst>
                <a:path w="792" h="571" extrusionOk="0">
                  <a:moveTo>
                    <a:pt x="198" y="1"/>
                  </a:moveTo>
                  <a:cubicBezTo>
                    <a:pt x="144" y="1"/>
                    <a:pt x="87" y="30"/>
                    <a:pt x="64" y="76"/>
                  </a:cubicBezTo>
                  <a:cubicBezTo>
                    <a:pt x="0" y="140"/>
                    <a:pt x="32" y="235"/>
                    <a:pt x="95" y="266"/>
                  </a:cubicBezTo>
                  <a:lnTo>
                    <a:pt x="539" y="552"/>
                  </a:lnTo>
                  <a:cubicBezTo>
                    <a:pt x="562" y="563"/>
                    <a:pt x="589" y="570"/>
                    <a:pt x="616" y="570"/>
                  </a:cubicBezTo>
                  <a:cubicBezTo>
                    <a:pt x="663" y="570"/>
                    <a:pt x="709" y="548"/>
                    <a:pt x="729" y="488"/>
                  </a:cubicBezTo>
                  <a:cubicBezTo>
                    <a:pt x="792" y="425"/>
                    <a:pt x="760" y="330"/>
                    <a:pt x="697" y="298"/>
                  </a:cubicBezTo>
                  <a:lnTo>
                    <a:pt x="254" y="13"/>
                  </a:lnTo>
                  <a:cubicBezTo>
                    <a:pt x="237" y="5"/>
                    <a:pt x="217" y="1"/>
                    <a:pt x="198"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6"/>
            <p:cNvSpPr/>
            <p:nvPr/>
          </p:nvSpPr>
          <p:spPr>
            <a:xfrm>
              <a:off x="767775" y="2720900"/>
              <a:ext cx="57825" cy="57825"/>
            </a:xfrm>
            <a:custGeom>
              <a:avLst/>
              <a:gdLst/>
              <a:ahLst/>
              <a:cxnLst/>
              <a:rect l="l" t="t" r="r" b="b"/>
              <a:pathLst>
                <a:path w="2313" h="2313" extrusionOk="0">
                  <a:moveTo>
                    <a:pt x="1204" y="792"/>
                  </a:moveTo>
                  <a:cubicBezTo>
                    <a:pt x="1267" y="951"/>
                    <a:pt x="1394" y="1109"/>
                    <a:pt x="1521" y="1204"/>
                  </a:cubicBezTo>
                  <a:cubicBezTo>
                    <a:pt x="1362" y="1299"/>
                    <a:pt x="1204" y="1394"/>
                    <a:pt x="1109" y="1552"/>
                  </a:cubicBezTo>
                  <a:cubicBezTo>
                    <a:pt x="1014" y="1394"/>
                    <a:pt x="919" y="1236"/>
                    <a:pt x="761" y="1109"/>
                  </a:cubicBezTo>
                  <a:cubicBezTo>
                    <a:pt x="919" y="1046"/>
                    <a:pt x="1077" y="919"/>
                    <a:pt x="1204" y="792"/>
                  </a:cubicBezTo>
                  <a:close/>
                  <a:moveTo>
                    <a:pt x="1299" y="1"/>
                  </a:moveTo>
                  <a:cubicBezTo>
                    <a:pt x="1204" y="1"/>
                    <a:pt x="1141" y="64"/>
                    <a:pt x="1109" y="127"/>
                  </a:cubicBezTo>
                  <a:lnTo>
                    <a:pt x="1077" y="286"/>
                  </a:lnTo>
                  <a:cubicBezTo>
                    <a:pt x="1018" y="644"/>
                    <a:pt x="704" y="890"/>
                    <a:pt x="350" y="890"/>
                  </a:cubicBezTo>
                  <a:cubicBezTo>
                    <a:pt x="328" y="890"/>
                    <a:pt x="307" y="889"/>
                    <a:pt x="286" y="887"/>
                  </a:cubicBezTo>
                  <a:lnTo>
                    <a:pt x="159" y="887"/>
                  </a:lnTo>
                  <a:cubicBezTo>
                    <a:pt x="64" y="887"/>
                    <a:pt x="1" y="951"/>
                    <a:pt x="1" y="1014"/>
                  </a:cubicBezTo>
                  <a:cubicBezTo>
                    <a:pt x="1" y="1109"/>
                    <a:pt x="32" y="1172"/>
                    <a:pt x="127" y="1204"/>
                  </a:cubicBezTo>
                  <a:lnTo>
                    <a:pt x="254" y="1236"/>
                  </a:lnTo>
                  <a:cubicBezTo>
                    <a:pt x="634" y="1299"/>
                    <a:pt x="887" y="1616"/>
                    <a:pt x="887" y="2027"/>
                  </a:cubicBezTo>
                  <a:lnTo>
                    <a:pt x="887" y="2154"/>
                  </a:lnTo>
                  <a:cubicBezTo>
                    <a:pt x="856" y="2249"/>
                    <a:pt x="919" y="2312"/>
                    <a:pt x="1014" y="2312"/>
                  </a:cubicBezTo>
                  <a:cubicBezTo>
                    <a:pt x="1077" y="2312"/>
                    <a:pt x="1172" y="2281"/>
                    <a:pt x="1172" y="2186"/>
                  </a:cubicBezTo>
                  <a:lnTo>
                    <a:pt x="1204" y="2059"/>
                  </a:lnTo>
                  <a:cubicBezTo>
                    <a:pt x="1267" y="1679"/>
                    <a:pt x="1616" y="1426"/>
                    <a:pt x="1996" y="1426"/>
                  </a:cubicBezTo>
                  <a:lnTo>
                    <a:pt x="2154" y="1426"/>
                  </a:lnTo>
                  <a:cubicBezTo>
                    <a:pt x="2165" y="1431"/>
                    <a:pt x="2177" y="1434"/>
                    <a:pt x="2188" y="1434"/>
                  </a:cubicBezTo>
                  <a:cubicBezTo>
                    <a:pt x="2239" y="1434"/>
                    <a:pt x="2286" y="1377"/>
                    <a:pt x="2312" y="1299"/>
                  </a:cubicBezTo>
                  <a:cubicBezTo>
                    <a:pt x="2312" y="1236"/>
                    <a:pt x="2249" y="1141"/>
                    <a:pt x="2186" y="1141"/>
                  </a:cubicBezTo>
                  <a:lnTo>
                    <a:pt x="2027" y="1109"/>
                  </a:lnTo>
                  <a:cubicBezTo>
                    <a:pt x="1647" y="1046"/>
                    <a:pt x="1394" y="697"/>
                    <a:pt x="1426" y="317"/>
                  </a:cubicBezTo>
                  <a:lnTo>
                    <a:pt x="1426" y="159"/>
                  </a:lnTo>
                  <a:cubicBezTo>
                    <a:pt x="1426" y="96"/>
                    <a:pt x="1362" y="32"/>
                    <a:pt x="1299"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6"/>
            <p:cNvSpPr/>
            <p:nvPr/>
          </p:nvSpPr>
          <p:spPr>
            <a:xfrm>
              <a:off x="727400" y="2631275"/>
              <a:ext cx="51475" cy="48650"/>
            </a:xfrm>
            <a:custGeom>
              <a:avLst/>
              <a:gdLst/>
              <a:ahLst/>
              <a:cxnLst/>
              <a:rect l="l" t="t" r="r" b="b"/>
              <a:pathLst>
                <a:path w="2059" h="1946" extrusionOk="0">
                  <a:moveTo>
                    <a:pt x="1003" y="315"/>
                  </a:moveTo>
                  <a:cubicBezTo>
                    <a:pt x="1038" y="315"/>
                    <a:pt x="1073" y="318"/>
                    <a:pt x="1109" y="324"/>
                  </a:cubicBezTo>
                  <a:cubicBezTo>
                    <a:pt x="1457" y="355"/>
                    <a:pt x="1742" y="704"/>
                    <a:pt x="1679" y="1052"/>
                  </a:cubicBezTo>
                  <a:cubicBezTo>
                    <a:pt x="1649" y="1411"/>
                    <a:pt x="1337" y="1656"/>
                    <a:pt x="1009" y="1656"/>
                  </a:cubicBezTo>
                  <a:cubicBezTo>
                    <a:pt x="990" y="1656"/>
                    <a:pt x="970" y="1656"/>
                    <a:pt x="951" y="1654"/>
                  </a:cubicBezTo>
                  <a:cubicBezTo>
                    <a:pt x="571" y="1590"/>
                    <a:pt x="317" y="1274"/>
                    <a:pt x="349" y="894"/>
                  </a:cubicBezTo>
                  <a:cubicBezTo>
                    <a:pt x="406" y="578"/>
                    <a:pt x="671" y="315"/>
                    <a:pt x="1003" y="315"/>
                  </a:cubicBezTo>
                  <a:close/>
                  <a:moveTo>
                    <a:pt x="1024" y="0"/>
                  </a:moveTo>
                  <a:cubicBezTo>
                    <a:pt x="535" y="0"/>
                    <a:pt x="123" y="363"/>
                    <a:pt x="64" y="862"/>
                  </a:cubicBezTo>
                  <a:cubicBezTo>
                    <a:pt x="0" y="1400"/>
                    <a:pt x="381" y="1876"/>
                    <a:pt x="919" y="1939"/>
                  </a:cubicBezTo>
                  <a:cubicBezTo>
                    <a:pt x="956" y="1943"/>
                    <a:pt x="993" y="1946"/>
                    <a:pt x="1030" y="1946"/>
                  </a:cubicBezTo>
                  <a:cubicBezTo>
                    <a:pt x="1497" y="1946"/>
                    <a:pt x="1937" y="1583"/>
                    <a:pt x="1996" y="1084"/>
                  </a:cubicBezTo>
                  <a:cubicBezTo>
                    <a:pt x="2059" y="577"/>
                    <a:pt x="1679" y="70"/>
                    <a:pt x="1141" y="7"/>
                  </a:cubicBezTo>
                  <a:cubicBezTo>
                    <a:pt x="1101" y="2"/>
                    <a:pt x="1062" y="0"/>
                    <a:pt x="1024"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p:nvPr/>
          </p:nvSpPr>
          <p:spPr>
            <a:xfrm>
              <a:off x="825575" y="2640725"/>
              <a:ext cx="20600" cy="9150"/>
            </a:xfrm>
            <a:custGeom>
              <a:avLst/>
              <a:gdLst/>
              <a:ahLst/>
              <a:cxnLst/>
              <a:rect l="l" t="t" r="r" b="b"/>
              <a:pathLst>
                <a:path w="824" h="366" extrusionOk="0">
                  <a:moveTo>
                    <a:pt x="143" y="1"/>
                  </a:moveTo>
                  <a:cubicBezTo>
                    <a:pt x="74" y="1"/>
                    <a:pt x="27" y="58"/>
                    <a:pt x="0" y="136"/>
                  </a:cubicBezTo>
                  <a:cubicBezTo>
                    <a:pt x="0" y="231"/>
                    <a:pt x="64" y="294"/>
                    <a:pt x="159" y="294"/>
                  </a:cubicBezTo>
                  <a:lnTo>
                    <a:pt x="634" y="357"/>
                  </a:lnTo>
                  <a:cubicBezTo>
                    <a:pt x="651" y="363"/>
                    <a:pt x="666" y="366"/>
                    <a:pt x="681" y="366"/>
                  </a:cubicBezTo>
                  <a:cubicBezTo>
                    <a:pt x="750" y="366"/>
                    <a:pt x="798" y="309"/>
                    <a:pt x="824" y="231"/>
                  </a:cubicBezTo>
                  <a:cubicBezTo>
                    <a:pt x="824" y="136"/>
                    <a:pt x="761" y="72"/>
                    <a:pt x="697" y="72"/>
                  </a:cubicBezTo>
                  <a:lnTo>
                    <a:pt x="190" y="9"/>
                  </a:lnTo>
                  <a:cubicBezTo>
                    <a:pt x="174" y="3"/>
                    <a:pt x="158" y="1"/>
                    <a:pt x="143"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6"/>
            <p:cNvSpPr/>
            <p:nvPr/>
          </p:nvSpPr>
          <p:spPr>
            <a:xfrm>
              <a:off x="843000" y="2650450"/>
              <a:ext cx="10300" cy="20600"/>
            </a:xfrm>
            <a:custGeom>
              <a:avLst/>
              <a:gdLst/>
              <a:ahLst/>
              <a:cxnLst/>
              <a:rect l="l" t="t" r="r" b="b"/>
              <a:pathLst>
                <a:path w="412" h="824" extrusionOk="0">
                  <a:moveTo>
                    <a:pt x="254" y="0"/>
                  </a:moveTo>
                  <a:cubicBezTo>
                    <a:pt x="159" y="0"/>
                    <a:pt x="95" y="63"/>
                    <a:pt x="95" y="158"/>
                  </a:cubicBezTo>
                  <a:lnTo>
                    <a:pt x="32" y="633"/>
                  </a:lnTo>
                  <a:cubicBezTo>
                    <a:pt x="0" y="728"/>
                    <a:pt x="64" y="792"/>
                    <a:pt x="159" y="823"/>
                  </a:cubicBezTo>
                  <a:cubicBezTo>
                    <a:pt x="254" y="823"/>
                    <a:pt x="317" y="760"/>
                    <a:pt x="317" y="697"/>
                  </a:cubicBezTo>
                  <a:lnTo>
                    <a:pt x="380" y="190"/>
                  </a:lnTo>
                  <a:cubicBezTo>
                    <a:pt x="412" y="95"/>
                    <a:pt x="349" y="32"/>
                    <a:pt x="254"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p:cNvSpPr/>
            <p:nvPr/>
          </p:nvSpPr>
          <p:spPr>
            <a:xfrm>
              <a:off x="854075" y="2644100"/>
              <a:ext cx="20600" cy="9525"/>
            </a:xfrm>
            <a:custGeom>
              <a:avLst/>
              <a:gdLst/>
              <a:ahLst/>
              <a:cxnLst/>
              <a:rect l="l" t="t" r="r" b="b"/>
              <a:pathLst>
                <a:path w="824" h="381" extrusionOk="0">
                  <a:moveTo>
                    <a:pt x="191" y="1"/>
                  </a:moveTo>
                  <a:cubicBezTo>
                    <a:pt x="96" y="1"/>
                    <a:pt x="32" y="64"/>
                    <a:pt x="1" y="127"/>
                  </a:cubicBezTo>
                  <a:cubicBezTo>
                    <a:pt x="1" y="222"/>
                    <a:pt x="64" y="286"/>
                    <a:pt x="127" y="317"/>
                  </a:cubicBezTo>
                  <a:lnTo>
                    <a:pt x="634" y="381"/>
                  </a:lnTo>
                  <a:cubicBezTo>
                    <a:pt x="729" y="381"/>
                    <a:pt x="792" y="317"/>
                    <a:pt x="824" y="222"/>
                  </a:cubicBezTo>
                  <a:cubicBezTo>
                    <a:pt x="824" y="159"/>
                    <a:pt x="761" y="64"/>
                    <a:pt x="666" y="64"/>
                  </a:cubicBezTo>
                  <a:lnTo>
                    <a:pt x="191"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6"/>
            <p:cNvSpPr/>
            <p:nvPr/>
          </p:nvSpPr>
          <p:spPr>
            <a:xfrm>
              <a:off x="846950" y="2621950"/>
              <a:ext cx="9525" cy="20600"/>
            </a:xfrm>
            <a:custGeom>
              <a:avLst/>
              <a:gdLst/>
              <a:ahLst/>
              <a:cxnLst/>
              <a:rect l="l" t="t" r="r" b="b"/>
              <a:pathLst>
                <a:path w="381" h="824" extrusionOk="0">
                  <a:moveTo>
                    <a:pt x="222" y="0"/>
                  </a:moveTo>
                  <a:cubicBezTo>
                    <a:pt x="159" y="0"/>
                    <a:pt x="64" y="63"/>
                    <a:pt x="64" y="158"/>
                  </a:cubicBezTo>
                  <a:lnTo>
                    <a:pt x="1" y="665"/>
                  </a:lnTo>
                  <a:cubicBezTo>
                    <a:pt x="1" y="728"/>
                    <a:pt x="64" y="823"/>
                    <a:pt x="127" y="823"/>
                  </a:cubicBezTo>
                  <a:cubicBezTo>
                    <a:pt x="222" y="823"/>
                    <a:pt x="286" y="760"/>
                    <a:pt x="317" y="697"/>
                  </a:cubicBezTo>
                  <a:lnTo>
                    <a:pt x="349" y="190"/>
                  </a:lnTo>
                  <a:cubicBezTo>
                    <a:pt x="381" y="95"/>
                    <a:pt x="317" y="32"/>
                    <a:pt x="222"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6"/>
            <p:cNvSpPr/>
            <p:nvPr/>
          </p:nvSpPr>
          <p:spPr>
            <a:xfrm>
              <a:off x="3238750" y="1990925"/>
              <a:ext cx="57825" cy="57050"/>
            </a:xfrm>
            <a:custGeom>
              <a:avLst/>
              <a:gdLst/>
              <a:ahLst/>
              <a:cxnLst/>
              <a:rect l="l" t="t" r="r" b="b"/>
              <a:pathLst>
                <a:path w="2313" h="2282" extrusionOk="0">
                  <a:moveTo>
                    <a:pt x="1078" y="761"/>
                  </a:moveTo>
                  <a:cubicBezTo>
                    <a:pt x="1204" y="888"/>
                    <a:pt x="1363" y="983"/>
                    <a:pt x="1553" y="1046"/>
                  </a:cubicBezTo>
                  <a:cubicBezTo>
                    <a:pt x="1394" y="1173"/>
                    <a:pt x="1299" y="1331"/>
                    <a:pt x="1236" y="1521"/>
                  </a:cubicBezTo>
                  <a:cubicBezTo>
                    <a:pt x="1109" y="1394"/>
                    <a:pt x="951" y="1299"/>
                    <a:pt x="792" y="1236"/>
                  </a:cubicBezTo>
                  <a:cubicBezTo>
                    <a:pt x="919" y="1109"/>
                    <a:pt x="1014" y="951"/>
                    <a:pt x="1078" y="761"/>
                  </a:cubicBezTo>
                  <a:close/>
                  <a:moveTo>
                    <a:pt x="888" y="1"/>
                  </a:moveTo>
                  <a:cubicBezTo>
                    <a:pt x="824" y="33"/>
                    <a:pt x="761" y="96"/>
                    <a:pt x="792" y="191"/>
                  </a:cubicBezTo>
                  <a:lnTo>
                    <a:pt x="824" y="318"/>
                  </a:lnTo>
                  <a:cubicBezTo>
                    <a:pt x="856" y="698"/>
                    <a:pt x="634" y="1078"/>
                    <a:pt x="286" y="1173"/>
                  </a:cubicBezTo>
                  <a:lnTo>
                    <a:pt x="127" y="1236"/>
                  </a:lnTo>
                  <a:cubicBezTo>
                    <a:pt x="64" y="1236"/>
                    <a:pt x="1" y="1331"/>
                    <a:pt x="32" y="1394"/>
                  </a:cubicBezTo>
                  <a:cubicBezTo>
                    <a:pt x="32" y="1489"/>
                    <a:pt x="127" y="1521"/>
                    <a:pt x="191" y="1521"/>
                  </a:cubicBezTo>
                  <a:lnTo>
                    <a:pt x="349" y="1489"/>
                  </a:lnTo>
                  <a:cubicBezTo>
                    <a:pt x="392" y="1482"/>
                    <a:pt x="435" y="1479"/>
                    <a:pt x="478" y="1479"/>
                  </a:cubicBezTo>
                  <a:cubicBezTo>
                    <a:pt x="806" y="1479"/>
                    <a:pt x="1092" y="1691"/>
                    <a:pt x="1204" y="2028"/>
                  </a:cubicBezTo>
                  <a:lnTo>
                    <a:pt x="1236" y="2186"/>
                  </a:lnTo>
                  <a:cubicBezTo>
                    <a:pt x="1268" y="2249"/>
                    <a:pt x="1331" y="2281"/>
                    <a:pt x="1426" y="2281"/>
                  </a:cubicBezTo>
                  <a:cubicBezTo>
                    <a:pt x="1489" y="2249"/>
                    <a:pt x="1553" y="2186"/>
                    <a:pt x="1521" y="2091"/>
                  </a:cubicBezTo>
                  <a:lnTo>
                    <a:pt x="1521" y="1964"/>
                  </a:lnTo>
                  <a:cubicBezTo>
                    <a:pt x="1458" y="1584"/>
                    <a:pt x="1679" y="1204"/>
                    <a:pt x="2059" y="1109"/>
                  </a:cubicBezTo>
                  <a:lnTo>
                    <a:pt x="2186" y="1046"/>
                  </a:lnTo>
                  <a:cubicBezTo>
                    <a:pt x="2249" y="1046"/>
                    <a:pt x="2313" y="951"/>
                    <a:pt x="2281" y="888"/>
                  </a:cubicBezTo>
                  <a:cubicBezTo>
                    <a:pt x="2281" y="793"/>
                    <a:pt x="2186" y="761"/>
                    <a:pt x="2123" y="761"/>
                  </a:cubicBezTo>
                  <a:lnTo>
                    <a:pt x="1964" y="793"/>
                  </a:lnTo>
                  <a:cubicBezTo>
                    <a:pt x="1921" y="800"/>
                    <a:pt x="1878" y="803"/>
                    <a:pt x="1836" y="803"/>
                  </a:cubicBezTo>
                  <a:cubicBezTo>
                    <a:pt x="1508" y="803"/>
                    <a:pt x="1221" y="591"/>
                    <a:pt x="1109" y="254"/>
                  </a:cubicBezTo>
                  <a:lnTo>
                    <a:pt x="1078" y="128"/>
                  </a:lnTo>
                  <a:cubicBezTo>
                    <a:pt x="1046" y="33"/>
                    <a:pt x="983" y="1"/>
                    <a:pt x="888"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p:cNvSpPr/>
            <p:nvPr/>
          </p:nvSpPr>
          <p:spPr>
            <a:xfrm>
              <a:off x="3216600" y="2093200"/>
              <a:ext cx="53850" cy="48875"/>
            </a:xfrm>
            <a:custGeom>
              <a:avLst/>
              <a:gdLst/>
              <a:ahLst/>
              <a:cxnLst/>
              <a:rect l="l" t="t" r="r" b="b"/>
              <a:pathLst>
                <a:path w="2154" h="1955" extrusionOk="0">
                  <a:moveTo>
                    <a:pt x="1095" y="321"/>
                  </a:moveTo>
                  <a:cubicBezTo>
                    <a:pt x="1402" y="321"/>
                    <a:pt x="1662" y="525"/>
                    <a:pt x="1742" y="819"/>
                  </a:cubicBezTo>
                  <a:cubicBezTo>
                    <a:pt x="1805" y="1199"/>
                    <a:pt x="1583" y="1547"/>
                    <a:pt x="1235" y="1642"/>
                  </a:cubicBezTo>
                  <a:cubicBezTo>
                    <a:pt x="1192" y="1649"/>
                    <a:pt x="1148" y="1653"/>
                    <a:pt x="1106" y="1653"/>
                  </a:cubicBezTo>
                  <a:cubicBezTo>
                    <a:pt x="778" y="1653"/>
                    <a:pt x="496" y="1444"/>
                    <a:pt x="412" y="1135"/>
                  </a:cubicBezTo>
                  <a:cubicBezTo>
                    <a:pt x="348" y="787"/>
                    <a:pt x="570" y="407"/>
                    <a:pt x="918" y="344"/>
                  </a:cubicBezTo>
                  <a:cubicBezTo>
                    <a:pt x="978" y="329"/>
                    <a:pt x="1037" y="321"/>
                    <a:pt x="1095" y="321"/>
                  </a:cubicBezTo>
                  <a:close/>
                  <a:moveTo>
                    <a:pt x="1068" y="1"/>
                  </a:moveTo>
                  <a:cubicBezTo>
                    <a:pt x="997" y="1"/>
                    <a:pt x="926" y="9"/>
                    <a:pt x="855" y="27"/>
                  </a:cubicBezTo>
                  <a:cubicBezTo>
                    <a:pt x="317" y="154"/>
                    <a:pt x="0" y="692"/>
                    <a:pt x="127" y="1199"/>
                  </a:cubicBezTo>
                  <a:cubicBezTo>
                    <a:pt x="235" y="1657"/>
                    <a:pt x="618" y="1955"/>
                    <a:pt x="1062" y="1955"/>
                  </a:cubicBezTo>
                  <a:cubicBezTo>
                    <a:pt x="1139" y="1955"/>
                    <a:pt x="1219" y="1946"/>
                    <a:pt x="1298" y="1927"/>
                  </a:cubicBezTo>
                  <a:cubicBezTo>
                    <a:pt x="1805" y="1800"/>
                    <a:pt x="2154" y="1294"/>
                    <a:pt x="2027" y="755"/>
                  </a:cubicBezTo>
                  <a:cubicBezTo>
                    <a:pt x="1918" y="319"/>
                    <a:pt x="1504" y="1"/>
                    <a:pt x="1068"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p:cNvSpPr/>
            <p:nvPr/>
          </p:nvSpPr>
          <p:spPr>
            <a:xfrm>
              <a:off x="3143750" y="2036075"/>
              <a:ext cx="11100" cy="20025"/>
            </a:xfrm>
            <a:custGeom>
              <a:avLst/>
              <a:gdLst/>
              <a:ahLst/>
              <a:cxnLst/>
              <a:rect l="l" t="t" r="r" b="b"/>
              <a:pathLst>
                <a:path w="444" h="801" extrusionOk="0">
                  <a:moveTo>
                    <a:pt x="127" y="0"/>
                  </a:moveTo>
                  <a:cubicBezTo>
                    <a:pt x="32" y="32"/>
                    <a:pt x="0" y="127"/>
                    <a:pt x="32" y="190"/>
                  </a:cubicBezTo>
                  <a:lnTo>
                    <a:pt x="127" y="697"/>
                  </a:lnTo>
                  <a:cubicBezTo>
                    <a:pt x="153" y="748"/>
                    <a:pt x="200" y="800"/>
                    <a:pt x="268" y="800"/>
                  </a:cubicBezTo>
                  <a:cubicBezTo>
                    <a:pt x="283" y="800"/>
                    <a:pt x="300" y="798"/>
                    <a:pt x="317" y="792"/>
                  </a:cubicBezTo>
                  <a:cubicBezTo>
                    <a:pt x="412" y="792"/>
                    <a:pt x="444" y="697"/>
                    <a:pt x="444" y="633"/>
                  </a:cubicBezTo>
                  <a:lnTo>
                    <a:pt x="317" y="127"/>
                  </a:lnTo>
                  <a:cubicBezTo>
                    <a:pt x="286" y="32"/>
                    <a:pt x="222" y="0"/>
                    <a:pt x="127"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6"/>
            <p:cNvSpPr/>
            <p:nvPr/>
          </p:nvSpPr>
          <p:spPr>
            <a:xfrm>
              <a:off x="3128700" y="2058025"/>
              <a:ext cx="20625" cy="10525"/>
            </a:xfrm>
            <a:custGeom>
              <a:avLst/>
              <a:gdLst/>
              <a:ahLst/>
              <a:cxnLst/>
              <a:rect l="l" t="t" r="r" b="b"/>
              <a:pathLst>
                <a:path w="825" h="421" extrusionOk="0">
                  <a:moveTo>
                    <a:pt x="671" y="0"/>
                  </a:moveTo>
                  <a:cubicBezTo>
                    <a:pt x="658" y="0"/>
                    <a:pt x="646" y="3"/>
                    <a:pt x="634" y="9"/>
                  </a:cubicBezTo>
                  <a:lnTo>
                    <a:pt x="127" y="104"/>
                  </a:lnTo>
                  <a:cubicBezTo>
                    <a:pt x="32" y="135"/>
                    <a:pt x="1" y="199"/>
                    <a:pt x="1" y="294"/>
                  </a:cubicBezTo>
                  <a:cubicBezTo>
                    <a:pt x="32" y="389"/>
                    <a:pt x="127" y="420"/>
                    <a:pt x="191" y="420"/>
                  </a:cubicBezTo>
                  <a:lnTo>
                    <a:pt x="697" y="294"/>
                  </a:lnTo>
                  <a:cubicBezTo>
                    <a:pt x="761" y="262"/>
                    <a:pt x="824" y="199"/>
                    <a:pt x="792" y="104"/>
                  </a:cubicBezTo>
                  <a:cubicBezTo>
                    <a:pt x="792" y="52"/>
                    <a:pt x="729" y="0"/>
                    <a:pt x="671"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6"/>
            <p:cNvSpPr/>
            <p:nvPr/>
          </p:nvSpPr>
          <p:spPr>
            <a:xfrm>
              <a:off x="3150075" y="2064350"/>
              <a:ext cx="11125" cy="20025"/>
            </a:xfrm>
            <a:custGeom>
              <a:avLst/>
              <a:gdLst/>
              <a:ahLst/>
              <a:cxnLst/>
              <a:rect l="l" t="t" r="r" b="b"/>
              <a:pathLst>
                <a:path w="445" h="801" extrusionOk="0">
                  <a:moveTo>
                    <a:pt x="177" y="1"/>
                  </a:moveTo>
                  <a:cubicBezTo>
                    <a:pt x="161" y="1"/>
                    <a:pt x="145" y="3"/>
                    <a:pt x="128" y="9"/>
                  </a:cubicBezTo>
                  <a:cubicBezTo>
                    <a:pt x="64" y="9"/>
                    <a:pt x="1" y="104"/>
                    <a:pt x="33" y="167"/>
                  </a:cubicBezTo>
                  <a:lnTo>
                    <a:pt x="128" y="674"/>
                  </a:lnTo>
                  <a:cubicBezTo>
                    <a:pt x="159" y="769"/>
                    <a:pt x="223" y="801"/>
                    <a:pt x="318" y="801"/>
                  </a:cubicBezTo>
                  <a:cubicBezTo>
                    <a:pt x="413" y="769"/>
                    <a:pt x="444" y="674"/>
                    <a:pt x="444" y="611"/>
                  </a:cubicBezTo>
                  <a:lnTo>
                    <a:pt x="318" y="104"/>
                  </a:lnTo>
                  <a:cubicBezTo>
                    <a:pt x="292" y="52"/>
                    <a:pt x="245" y="1"/>
                    <a:pt x="177"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3156425" y="2051100"/>
              <a:ext cx="20600" cy="10525"/>
            </a:xfrm>
            <a:custGeom>
              <a:avLst/>
              <a:gdLst/>
              <a:ahLst/>
              <a:cxnLst/>
              <a:rect l="l" t="t" r="r" b="b"/>
              <a:pathLst>
                <a:path w="824" h="421" extrusionOk="0">
                  <a:moveTo>
                    <a:pt x="634" y="1"/>
                  </a:moveTo>
                  <a:lnTo>
                    <a:pt x="127" y="127"/>
                  </a:lnTo>
                  <a:cubicBezTo>
                    <a:pt x="64" y="159"/>
                    <a:pt x="0" y="222"/>
                    <a:pt x="32" y="317"/>
                  </a:cubicBezTo>
                  <a:cubicBezTo>
                    <a:pt x="32" y="369"/>
                    <a:pt x="95" y="421"/>
                    <a:pt x="153" y="421"/>
                  </a:cubicBezTo>
                  <a:cubicBezTo>
                    <a:pt x="166" y="421"/>
                    <a:pt x="179" y="418"/>
                    <a:pt x="190" y="412"/>
                  </a:cubicBezTo>
                  <a:lnTo>
                    <a:pt x="697" y="317"/>
                  </a:lnTo>
                  <a:cubicBezTo>
                    <a:pt x="760" y="286"/>
                    <a:pt x="824" y="222"/>
                    <a:pt x="824" y="127"/>
                  </a:cubicBezTo>
                  <a:cubicBezTo>
                    <a:pt x="792" y="32"/>
                    <a:pt x="697" y="1"/>
                    <a:pt x="634"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p:cNvSpPr/>
            <p:nvPr/>
          </p:nvSpPr>
          <p:spPr>
            <a:xfrm>
              <a:off x="1006075" y="1984000"/>
              <a:ext cx="45950" cy="45350"/>
            </a:xfrm>
            <a:custGeom>
              <a:avLst/>
              <a:gdLst/>
              <a:ahLst/>
              <a:cxnLst/>
              <a:rect l="l" t="t" r="r" b="b"/>
              <a:pathLst>
                <a:path w="1838" h="1814" extrusionOk="0">
                  <a:moveTo>
                    <a:pt x="666" y="626"/>
                  </a:moveTo>
                  <a:lnTo>
                    <a:pt x="666" y="626"/>
                  </a:lnTo>
                  <a:cubicBezTo>
                    <a:pt x="759" y="663"/>
                    <a:pt x="862" y="679"/>
                    <a:pt x="971" y="679"/>
                  </a:cubicBezTo>
                  <a:cubicBezTo>
                    <a:pt x="1047" y="679"/>
                    <a:pt x="1126" y="671"/>
                    <a:pt x="1204" y="658"/>
                  </a:cubicBezTo>
                  <a:lnTo>
                    <a:pt x="1204" y="658"/>
                  </a:lnTo>
                  <a:cubicBezTo>
                    <a:pt x="1141" y="816"/>
                    <a:pt x="1141" y="1006"/>
                    <a:pt x="1173" y="1196"/>
                  </a:cubicBezTo>
                  <a:cubicBezTo>
                    <a:pt x="1061" y="1159"/>
                    <a:pt x="950" y="1144"/>
                    <a:pt x="839" y="1144"/>
                  </a:cubicBezTo>
                  <a:cubicBezTo>
                    <a:pt x="760" y="1144"/>
                    <a:pt x="681" y="1152"/>
                    <a:pt x="603" y="1165"/>
                  </a:cubicBezTo>
                  <a:cubicBezTo>
                    <a:pt x="666" y="1006"/>
                    <a:pt x="698" y="816"/>
                    <a:pt x="666" y="626"/>
                  </a:cubicBezTo>
                  <a:close/>
                  <a:moveTo>
                    <a:pt x="239" y="1"/>
                  </a:moveTo>
                  <a:cubicBezTo>
                    <a:pt x="199" y="1"/>
                    <a:pt x="159" y="9"/>
                    <a:pt x="128" y="25"/>
                  </a:cubicBezTo>
                  <a:cubicBezTo>
                    <a:pt x="96" y="88"/>
                    <a:pt x="64" y="183"/>
                    <a:pt x="128" y="246"/>
                  </a:cubicBezTo>
                  <a:lnTo>
                    <a:pt x="223" y="373"/>
                  </a:lnTo>
                  <a:cubicBezTo>
                    <a:pt x="444" y="658"/>
                    <a:pt x="413" y="1101"/>
                    <a:pt x="159" y="1355"/>
                  </a:cubicBezTo>
                  <a:lnTo>
                    <a:pt x="33" y="1481"/>
                  </a:lnTo>
                  <a:cubicBezTo>
                    <a:pt x="1" y="1513"/>
                    <a:pt x="1" y="1608"/>
                    <a:pt x="33" y="1671"/>
                  </a:cubicBezTo>
                  <a:cubicBezTo>
                    <a:pt x="70" y="1708"/>
                    <a:pt x="118" y="1724"/>
                    <a:pt x="164" y="1724"/>
                  </a:cubicBezTo>
                  <a:cubicBezTo>
                    <a:pt x="196" y="1724"/>
                    <a:pt x="228" y="1716"/>
                    <a:pt x="254" y="1703"/>
                  </a:cubicBezTo>
                  <a:lnTo>
                    <a:pt x="349" y="1608"/>
                  </a:lnTo>
                  <a:cubicBezTo>
                    <a:pt x="492" y="1508"/>
                    <a:pt x="660" y="1460"/>
                    <a:pt x="825" y="1460"/>
                  </a:cubicBezTo>
                  <a:cubicBezTo>
                    <a:pt x="1027" y="1460"/>
                    <a:pt x="1223" y="1532"/>
                    <a:pt x="1363" y="1671"/>
                  </a:cubicBezTo>
                  <a:lnTo>
                    <a:pt x="1458" y="1766"/>
                  </a:lnTo>
                  <a:cubicBezTo>
                    <a:pt x="1489" y="1798"/>
                    <a:pt x="1529" y="1814"/>
                    <a:pt x="1569" y="1814"/>
                  </a:cubicBezTo>
                  <a:cubicBezTo>
                    <a:pt x="1608" y="1814"/>
                    <a:pt x="1648" y="1798"/>
                    <a:pt x="1679" y="1766"/>
                  </a:cubicBezTo>
                  <a:cubicBezTo>
                    <a:pt x="1743" y="1735"/>
                    <a:pt x="1743" y="1640"/>
                    <a:pt x="1711" y="1576"/>
                  </a:cubicBezTo>
                  <a:lnTo>
                    <a:pt x="1616" y="1450"/>
                  </a:lnTo>
                  <a:cubicBezTo>
                    <a:pt x="1394" y="1133"/>
                    <a:pt x="1394" y="721"/>
                    <a:pt x="1679" y="436"/>
                  </a:cubicBezTo>
                  <a:lnTo>
                    <a:pt x="1774" y="341"/>
                  </a:lnTo>
                  <a:cubicBezTo>
                    <a:pt x="1838" y="278"/>
                    <a:pt x="1838" y="183"/>
                    <a:pt x="1774" y="151"/>
                  </a:cubicBezTo>
                  <a:cubicBezTo>
                    <a:pt x="1755" y="112"/>
                    <a:pt x="1711" y="85"/>
                    <a:pt x="1666" y="85"/>
                  </a:cubicBezTo>
                  <a:cubicBezTo>
                    <a:pt x="1637" y="85"/>
                    <a:pt x="1609" y="95"/>
                    <a:pt x="1584" y="120"/>
                  </a:cubicBezTo>
                  <a:lnTo>
                    <a:pt x="1458" y="215"/>
                  </a:lnTo>
                  <a:cubicBezTo>
                    <a:pt x="1315" y="314"/>
                    <a:pt x="1153" y="363"/>
                    <a:pt x="993" y="363"/>
                  </a:cubicBezTo>
                  <a:cubicBezTo>
                    <a:pt x="796" y="363"/>
                    <a:pt x="601" y="291"/>
                    <a:pt x="444" y="151"/>
                  </a:cubicBezTo>
                  <a:lnTo>
                    <a:pt x="349" y="25"/>
                  </a:lnTo>
                  <a:cubicBezTo>
                    <a:pt x="318" y="9"/>
                    <a:pt x="278" y="1"/>
                    <a:pt x="239"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6"/>
            <p:cNvSpPr/>
            <p:nvPr/>
          </p:nvSpPr>
          <p:spPr>
            <a:xfrm>
              <a:off x="1129600" y="2034900"/>
              <a:ext cx="50700" cy="48875"/>
            </a:xfrm>
            <a:custGeom>
              <a:avLst/>
              <a:gdLst/>
              <a:ahLst/>
              <a:cxnLst/>
              <a:rect l="l" t="t" r="r" b="b"/>
              <a:pathLst>
                <a:path w="2028" h="1955" extrusionOk="0">
                  <a:moveTo>
                    <a:pt x="983" y="298"/>
                  </a:moveTo>
                  <a:cubicBezTo>
                    <a:pt x="1337" y="298"/>
                    <a:pt x="1649" y="542"/>
                    <a:pt x="1679" y="870"/>
                  </a:cubicBezTo>
                  <a:cubicBezTo>
                    <a:pt x="1742" y="1250"/>
                    <a:pt x="1489" y="1567"/>
                    <a:pt x="1109" y="1630"/>
                  </a:cubicBezTo>
                  <a:cubicBezTo>
                    <a:pt x="1075" y="1636"/>
                    <a:pt x="1042" y="1639"/>
                    <a:pt x="1011" y="1639"/>
                  </a:cubicBezTo>
                  <a:cubicBezTo>
                    <a:pt x="863" y="1639"/>
                    <a:pt x="732" y="1582"/>
                    <a:pt x="602" y="1504"/>
                  </a:cubicBezTo>
                  <a:cubicBezTo>
                    <a:pt x="475" y="1377"/>
                    <a:pt x="380" y="1250"/>
                    <a:pt x="349" y="1060"/>
                  </a:cubicBezTo>
                  <a:cubicBezTo>
                    <a:pt x="317" y="870"/>
                    <a:pt x="380" y="712"/>
                    <a:pt x="475" y="554"/>
                  </a:cubicBezTo>
                  <a:cubicBezTo>
                    <a:pt x="507" y="522"/>
                    <a:pt x="539" y="522"/>
                    <a:pt x="570" y="490"/>
                  </a:cubicBezTo>
                  <a:cubicBezTo>
                    <a:pt x="665" y="395"/>
                    <a:pt x="792" y="332"/>
                    <a:pt x="919" y="300"/>
                  </a:cubicBezTo>
                  <a:cubicBezTo>
                    <a:pt x="940" y="299"/>
                    <a:pt x="962" y="298"/>
                    <a:pt x="983" y="298"/>
                  </a:cubicBezTo>
                  <a:close/>
                  <a:moveTo>
                    <a:pt x="1052" y="1"/>
                  </a:moveTo>
                  <a:cubicBezTo>
                    <a:pt x="998" y="1"/>
                    <a:pt x="943" y="6"/>
                    <a:pt x="887" y="15"/>
                  </a:cubicBezTo>
                  <a:cubicBezTo>
                    <a:pt x="349" y="79"/>
                    <a:pt x="0" y="585"/>
                    <a:pt x="64" y="1092"/>
                  </a:cubicBezTo>
                  <a:cubicBezTo>
                    <a:pt x="122" y="1591"/>
                    <a:pt x="562" y="1954"/>
                    <a:pt x="1029" y="1954"/>
                  </a:cubicBezTo>
                  <a:cubicBezTo>
                    <a:pt x="1066" y="1954"/>
                    <a:pt x="1103" y="1952"/>
                    <a:pt x="1140" y="1947"/>
                  </a:cubicBezTo>
                  <a:cubicBezTo>
                    <a:pt x="1362" y="1915"/>
                    <a:pt x="1552" y="1820"/>
                    <a:pt x="1679" y="1662"/>
                  </a:cubicBezTo>
                  <a:cubicBezTo>
                    <a:pt x="1901" y="1472"/>
                    <a:pt x="2027" y="1155"/>
                    <a:pt x="1996" y="839"/>
                  </a:cubicBezTo>
                  <a:cubicBezTo>
                    <a:pt x="1910" y="356"/>
                    <a:pt x="1520" y="1"/>
                    <a:pt x="1052"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a:off x="1025100" y="2135425"/>
              <a:ext cx="17425" cy="16650"/>
            </a:xfrm>
            <a:custGeom>
              <a:avLst/>
              <a:gdLst/>
              <a:ahLst/>
              <a:cxnLst/>
              <a:rect l="l" t="t" r="r" b="b"/>
              <a:pathLst>
                <a:path w="697" h="666" extrusionOk="0">
                  <a:moveTo>
                    <a:pt x="523" y="0"/>
                  </a:moveTo>
                  <a:cubicBezTo>
                    <a:pt x="483" y="0"/>
                    <a:pt x="443" y="16"/>
                    <a:pt x="412" y="48"/>
                  </a:cubicBezTo>
                  <a:lnTo>
                    <a:pt x="63" y="396"/>
                  </a:lnTo>
                  <a:cubicBezTo>
                    <a:pt x="0" y="460"/>
                    <a:pt x="0" y="555"/>
                    <a:pt x="32" y="618"/>
                  </a:cubicBezTo>
                  <a:cubicBezTo>
                    <a:pt x="63" y="650"/>
                    <a:pt x="103" y="666"/>
                    <a:pt x="143" y="666"/>
                  </a:cubicBezTo>
                  <a:cubicBezTo>
                    <a:pt x="182" y="666"/>
                    <a:pt x="222" y="650"/>
                    <a:pt x="253" y="618"/>
                  </a:cubicBezTo>
                  <a:lnTo>
                    <a:pt x="633" y="270"/>
                  </a:lnTo>
                  <a:cubicBezTo>
                    <a:pt x="697" y="206"/>
                    <a:pt x="697" y="111"/>
                    <a:pt x="633" y="48"/>
                  </a:cubicBezTo>
                  <a:cubicBezTo>
                    <a:pt x="602" y="16"/>
                    <a:pt x="562" y="0"/>
                    <a:pt x="523"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6"/>
            <p:cNvSpPr/>
            <p:nvPr/>
          </p:nvSpPr>
          <p:spPr>
            <a:xfrm>
              <a:off x="1044875" y="2136225"/>
              <a:ext cx="17450" cy="16650"/>
            </a:xfrm>
            <a:custGeom>
              <a:avLst/>
              <a:gdLst/>
              <a:ahLst/>
              <a:cxnLst/>
              <a:rect l="l" t="t" r="r" b="b"/>
              <a:pathLst>
                <a:path w="698" h="666" extrusionOk="0">
                  <a:moveTo>
                    <a:pt x="175" y="0"/>
                  </a:moveTo>
                  <a:cubicBezTo>
                    <a:pt x="135" y="0"/>
                    <a:pt x="96" y="16"/>
                    <a:pt x="64" y="48"/>
                  </a:cubicBezTo>
                  <a:cubicBezTo>
                    <a:pt x="1" y="79"/>
                    <a:pt x="1" y="174"/>
                    <a:pt x="64" y="238"/>
                  </a:cubicBezTo>
                  <a:lnTo>
                    <a:pt x="412" y="618"/>
                  </a:lnTo>
                  <a:cubicBezTo>
                    <a:pt x="444" y="649"/>
                    <a:pt x="484" y="665"/>
                    <a:pt x="523" y="665"/>
                  </a:cubicBezTo>
                  <a:cubicBezTo>
                    <a:pt x="563" y="665"/>
                    <a:pt x="602" y="649"/>
                    <a:pt x="634" y="618"/>
                  </a:cubicBezTo>
                  <a:cubicBezTo>
                    <a:pt x="666" y="586"/>
                    <a:pt x="698" y="491"/>
                    <a:pt x="634" y="428"/>
                  </a:cubicBezTo>
                  <a:lnTo>
                    <a:pt x="286" y="48"/>
                  </a:lnTo>
                  <a:cubicBezTo>
                    <a:pt x="254" y="16"/>
                    <a:pt x="215" y="0"/>
                    <a:pt x="175"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1045675" y="2116425"/>
              <a:ext cx="18225" cy="15975"/>
            </a:xfrm>
            <a:custGeom>
              <a:avLst/>
              <a:gdLst/>
              <a:ahLst/>
              <a:cxnLst/>
              <a:rect l="l" t="t" r="r" b="b"/>
              <a:pathLst>
                <a:path w="729" h="639" extrusionOk="0">
                  <a:moveTo>
                    <a:pt x="555" y="0"/>
                  </a:moveTo>
                  <a:cubicBezTo>
                    <a:pt x="515" y="0"/>
                    <a:pt x="475" y="16"/>
                    <a:pt x="444" y="48"/>
                  </a:cubicBezTo>
                  <a:lnTo>
                    <a:pt x="64" y="396"/>
                  </a:lnTo>
                  <a:cubicBezTo>
                    <a:pt x="32" y="428"/>
                    <a:pt x="0" y="523"/>
                    <a:pt x="64" y="586"/>
                  </a:cubicBezTo>
                  <a:cubicBezTo>
                    <a:pt x="101" y="623"/>
                    <a:pt x="149" y="639"/>
                    <a:pt x="195" y="639"/>
                  </a:cubicBezTo>
                  <a:cubicBezTo>
                    <a:pt x="228" y="639"/>
                    <a:pt x="259" y="631"/>
                    <a:pt x="285" y="618"/>
                  </a:cubicBezTo>
                  <a:lnTo>
                    <a:pt x="666" y="270"/>
                  </a:lnTo>
                  <a:cubicBezTo>
                    <a:pt x="729" y="206"/>
                    <a:pt x="729" y="111"/>
                    <a:pt x="666" y="48"/>
                  </a:cubicBezTo>
                  <a:cubicBezTo>
                    <a:pt x="634" y="16"/>
                    <a:pt x="594" y="0"/>
                    <a:pt x="555"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1025875" y="2115125"/>
              <a:ext cx="16650" cy="17150"/>
            </a:xfrm>
            <a:custGeom>
              <a:avLst/>
              <a:gdLst/>
              <a:ahLst/>
              <a:cxnLst/>
              <a:rect l="l" t="t" r="r" b="b"/>
              <a:pathLst>
                <a:path w="666" h="686" extrusionOk="0">
                  <a:moveTo>
                    <a:pt x="154" y="0"/>
                  </a:moveTo>
                  <a:cubicBezTo>
                    <a:pt x="123" y="0"/>
                    <a:pt x="91" y="10"/>
                    <a:pt x="64" y="37"/>
                  </a:cubicBezTo>
                  <a:cubicBezTo>
                    <a:pt x="1" y="100"/>
                    <a:pt x="1" y="195"/>
                    <a:pt x="32" y="258"/>
                  </a:cubicBezTo>
                  <a:lnTo>
                    <a:pt x="381" y="638"/>
                  </a:lnTo>
                  <a:cubicBezTo>
                    <a:pt x="412" y="670"/>
                    <a:pt x="452" y="686"/>
                    <a:pt x="492" y="686"/>
                  </a:cubicBezTo>
                  <a:cubicBezTo>
                    <a:pt x="531" y="686"/>
                    <a:pt x="571" y="670"/>
                    <a:pt x="602" y="638"/>
                  </a:cubicBezTo>
                  <a:cubicBezTo>
                    <a:pt x="666" y="575"/>
                    <a:pt x="666" y="480"/>
                    <a:pt x="602" y="417"/>
                  </a:cubicBezTo>
                  <a:lnTo>
                    <a:pt x="254" y="37"/>
                  </a:lnTo>
                  <a:cubicBezTo>
                    <a:pt x="236" y="18"/>
                    <a:pt x="196" y="0"/>
                    <a:pt x="15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36"/>
          <p:cNvGrpSpPr/>
          <p:nvPr/>
        </p:nvGrpSpPr>
        <p:grpSpPr>
          <a:xfrm>
            <a:off x="6436910" y="2132036"/>
            <a:ext cx="390255" cy="17413"/>
            <a:chOff x="1103864" y="3716911"/>
            <a:chExt cx="390255" cy="17413"/>
          </a:xfrm>
        </p:grpSpPr>
        <p:sp>
          <p:nvSpPr>
            <p:cNvPr id="1007" name="Google Shape;1007;p36"/>
            <p:cNvSpPr/>
            <p:nvPr/>
          </p:nvSpPr>
          <p:spPr>
            <a:xfrm>
              <a:off x="1103864" y="3716911"/>
              <a:ext cx="18367" cy="17413"/>
            </a:xfrm>
            <a:custGeom>
              <a:avLst/>
              <a:gdLst/>
              <a:ahLst/>
              <a:cxnLst/>
              <a:rect l="l" t="t" r="r" b="b"/>
              <a:pathLst>
                <a:path w="635" h="602" extrusionOk="0">
                  <a:moveTo>
                    <a:pt x="317" y="0"/>
                  </a:moveTo>
                  <a:cubicBezTo>
                    <a:pt x="127" y="0"/>
                    <a:pt x="1" y="158"/>
                    <a:pt x="1" y="317"/>
                  </a:cubicBezTo>
                  <a:cubicBezTo>
                    <a:pt x="1" y="475"/>
                    <a:pt x="159" y="602"/>
                    <a:pt x="317" y="602"/>
                  </a:cubicBezTo>
                  <a:cubicBezTo>
                    <a:pt x="476" y="602"/>
                    <a:pt x="634" y="475"/>
                    <a:pt x="634" y="317"/>
                  </a:cubicBezTo>
                  <a:cubicBezTo>
                    <a:pt x="634" y="158"/>
                    <a:pt x="476" y="0"/>
                    <a:pt x="31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1150578" y="3716911"/>
              <a:ext cx="296828" cy="17413"/>
            </a:xfrm>
            <a:custGeom>
              <a:avLst/>
              <a:gdLst/>
              <a:ahLst/>
              <a:cxnLst/>
              <a:rect l="l" t="t" r="r" b="b"/>
              <a:pathLst>
                <a:path w="10262" h="602" extrusionOk="0">
                  <a:moveTo>
                    <a:pt x="286" y="0"/>
                  </a:moveTo>
                  <a:cubicBezTo>
                    <a:pt x="96" y="0"/>
                    <a:pt x="1" y="158"/>
                    <a:pt x="1" y="317"/>
                  </a:cubicBezTo>
                  <a:cubicBezTo>
                    <a:pt x="1" y="475"/>
                    <a:pt x="159" y="602"/>
                    <a:pt x="318" y="602"/>
                  </a:cubicBezTo>
                  <a:cubicBezTo>
                    <a:pt x="476" y="602"/>
                    <a:pt x="603" y="475"/>
                    <a:pt x="603" y="317"/>
                  </a:cubicBezTo>
                  <a:cubicBezTo>
                    <a:pt x="603" y="158"/>
                    <a:pt x="476" y="0"/>
                    <a:pt x="318" y="0"/>
                  </a:cubicBezTo>
                  <a:close/>
                  <a:moveTo>
                    <a:pt x="1869" y="0"/>
                  </a:moveTo>
                  <a:cubicBezTo>
                    <a:pt x="1711" y="0"/>
                    <a:pt x="1616" y="158"/>
                    <a:pt x="1616" y="317"/>
                  </a:cubicBezTo>
                  <a:cubicBezTo>
                    <a:pt x="1616" y="475"/>
                    <a:pt x="1774" y="602"/>
                    <a:pt x="1933" y="602"/>
                  </a:cubicBezTo>
                  <a:cubicBezTo>
                    <a:pt x="2091" y="602"/>
                    <a:pt x="2218" y="475"/>
                    <a:pt x="2218" y="317"/>
                  </a:cubicBezTo>
                  <a:cubicBezTo>
                    <a:pt x="2218" y="158"/>
                    <a:pt x="2091" y="0"/>
                    <a:pt x="1933" y="0"/>
                  </a:cubicBezTo>
                  <a:close/>
                  <a:moveTo>
                    <a:pt x="3484" y="0"/>
                  </a:moveTo>
                  <a:cubicBezTo>
                    <a:pt x="3326" y="0"/>
                    <a:pt x="3231" y="158"/>
                    <a:pt x="3231" y="317"/>
                  </a:cubicBezTo>
                  <a:cubicBezTo>
                    <a:pt x="3231" y="475"/>
                    <a:pt x="3358" y="602"/>
                    <a:pt x="3548" y="602"/>
                  </a:cubicBezTo>
                  <a:cubicBezTo>
                    <a:pt x="3706" y="602"/>
                    <a:pt x="3833" y="475"/>
                    <a:pt x="3833" y="317"/>
                  </a:cubicBezTo>
                  <a:cubicBezTo>
                    <a:pt x="3833" y="158"/>
                    <a:pt x="3706" y="0"/>
                    <a:pt x="3548" y="0"/>
                  </a:cubicBezTo>
                  <a:close/>
                  <a:moveTo>
                    <a:pt x="5100" y="0"/>
                  </a:moveTo>
                  <a:cubicBezTo>
                    <a:pt x="4941" y="0"/>
                    <a:pt x="4815" y="158"/>
                    <a:pt x="4815" y="317"/>
                  </a:cubicBezTo>
                  <a:cubicBezTo>
                    <a:pt x="4815" y="475"/>
                    <a:pt x="4973" y="602"/>
                    <a:pt x="5131" y="602"/>
                  </a:cubicBezTo>
                  <a:cubicBezTo>
                    <a:pt x="5321" y="602"/>
                    <a:pt x="5448" y="475"/>
                    <a:pt x="5448" y="317"/>
                  </a:cubicBezTo>
                  <a:cubicBezTo>
                    <a:pt x="5448" y="158"/>
                    <a:pt x="5321" y="0"/>
                    <a:pt x="5131" y="0"/>
                  </a:cubicBezTo>
                  <a:close/>
                  <a:moveTo>
                    <a:pt x="6715" y="0"/>
                  </a:moveTo>
                  <a:cubicBezTo>
                    <a:pt x="6556" y="0"/>
                    <a:pt x="6430" y="158"/>
                    <a:pt x="6430" y="317"/>
                  </a:cubicBezTo>
                  <a:cubicBezTo>
                    <a:pt x="6430" y="475"/>
                    <a:pt x="6588" y="602"/>
                    <a:pt x="6746" y="602"/>
                  </a:cubicBezTo>
                  <a:cubicBezTo>
                    <a:pt x="6905" y="602"/>
                    <a:pt x="7063" y="475"/>
                    <a:pt x="7063" y="317"/>
                  </a:cubicBezTo>
                  <a:cubicBezTo>
                    <a:pt x="7063" y="158"/>
                    <a:pt x="6905" y="0"/>
                    <a:pt x="6746" y="0"/>
                  </a:cubicBezTo>
                  <a:close/>
                  <a:moveTo>
                    <a:pt x="8330" y="0"/>
                  </a:moveTo>
                  <a:cubicBezTo>
                    <a:pt x="8171" y="0"/>
                    <a:pt x="8045" y="158"/>
                    <a:pt x="8045" y="317"/>
                  </a:cubicBezTo>
                  <a:cubicBezTo>
                    <a:pt x="8045" y="475"/>
                    <a:pt x="8203" y="602"/>
                    <a:pt x="8361" y="602"/>
                  </a:cubicBezTo>
                  <a:cubicBezTo>
                    <a:pt x="8520" y="602"/>
                    <a:pt x="8646" y="475"/>
                    <a:pt x="8646" y="317"/>
                  </a:cubicBezTo>
                  <a:cubicBezTo>
                    <a:pt x="8646" y="158"/>
                    <a:pt x="8520" y="0"/>
                    <a:pt x="8361" y="0"/>
                  </a:cubicBezTo>
                  <a:close/>
                  <a:moveTo>
                    <a:pt x="9945" y="0"/>
                  </a:moveTo>
                  <a:cubicBezTo>
                    <a:pt x="9787" y="0"/>
                    <a:pt x="9660" y="158"/>
                    <a:pt x="9660" y="317"/>
                  </a:cubicBezTo>
                  <a:cubicBezTo>
                    <a:pt x="9660" y="475"/>
                    <a:pt x="9818" y="602"/>
                    <a:pt x="9977" y="602"/>
                  </a:cubicBezTo>
                  <a:cubicBezTo>
                    <a:pt x="10135" y="602"/>
                    <a:pt x="10262" y="475"/>
                    <a:pt x="10262" y="317"/>
                  </a:cubicBezTo>
                  <a:cubicBezTo>
                    <a:pt x="10262" y="158"/>
                    <a:pt x="10135" y="0"/>
                    <a:pt x="9977"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1476706" y="3716911"/>
              <a:ext cx="17413" cy="17413"/>
            </a:xfrm>
            <a:custGeom>
              <a:avLst/>
              <a:gdLst/>
              <a:ahLst/>
              <a:cxnLst/>
              <a:rect l="l" t="t" r="r" b="b"/>
              <a:pathLst>
                <a:path w="602" h="602" extrusionOk="0">
                  <a:moveTo>
                    <a:pt x="285" y="0"/>
                  </a:moveTo>
                  <a:cubicBezTo>
                    <a:pt x="95" y="0"/>
                    <a:pt x="0" y="158"/>
                    <a:pt x="0" y="317"/>
                  </a:cubicBezTo>
                  <a:cubicBezTo>
                    <a:pt x="0" y="475"/>
                    <a:pt x="127" y="602"/>
                    <a:pt x="285" y="602"/>
                  </a:cubicBezTo>
                  <a:cubicBezTo>
                    <a:pt x="443" y="602"/>
                    <a:pt x="602" y="475"/>
                    <a:pt x="602" y="317"/>
                  </a:cubicBezTo>
                  <a:cubicBezTo>
                    <a:pt x="602" y="158"/>
                    <a:pt x="443" y="0"/>
                    <a:pt x="285"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 name="Google Shape;1010;p36"/>
          <p:cNvSpPr txBox="1">
            <a:spLocks noGrp="1"/>
          </p:cNvSpPr>
          <p:nvPr>
            <p:ph type="title"/>
          </p:nvPr>
        </p:nvSpPr>
        <p:spPr>
          <a:xfrm>
            <a:off x="4899000" y="1453263"/>
            <a:ext cx="3348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t>Sociální sítě</a:t>
            </a:r>
            <a:endParaRPr dirty="0"/>
          </a:p>
        </p:txBody>
      </p:sp>
      <p:sp>
        <p:nvSpPr>
          <p:cNvPr id="1011" name="Google Shape;1011;p36"/>
          <p:cNvSpPr txBox="1">
            <a:spLocks noGrp="1"/>
          </p:cNvSpPr>
          <p:nvPr>
            <p:ph type="body" idx="1"/>
          </p:nvPr>
        </p:nvSpPr>
        <p:spPr>
          <a:xfrm>
            <a:off x="5039494" y="2195456"/>
            <a:ext cx="3348599" cy="1503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0" i="0" dirty="0">
                <a:effectLst/>
                <a:latin typeface="Raleway" pitchFamily="2" charset="-18"/>
              </a:rPr>
              <a:t>a set of </a:t>
            </a:r>
            <a:r>
              <a:rPr lang="en-US" b="1" i="0" dirty="0">
                <a:effectLst/>
                <a:latin typeface="Raleway" pitchFamily="2" charset="-18"/>
              </a:rPr>
              <a:t>mobile</a:t>
            </a:r>
            <a:r>
              <a:rPr lang="en-US" b="0" i="0" dirty="0">
                <a:effectLst/>
                <a:latin typeface="Raleway" pitchFamily="2" charset="-18"/>
              </a:rPr>
              <a:t> and </a:t>
            </a:r>
            <a:r>
              <a:rPr lang="en-US" b="1" i="0" dirty="0">
                <a:effectLst/>
                <a:latin typeface="Raleway" pitchFamily="2" charset="-18"/>
              </a:rPr>
              <a:t>web-based </a:t>
            </a:r>
            <a:r>
              <a:rPr lang="en-US" b="0" i="0" dirty="0">
                <a:effectLst/>
                <a:latin typeface="Raleway" pitchFamily="2" charset="-18"/>
              </a:rPr>
              <a:t>platforms built </a:t>
            </a:r>
            <a:r>
              <a:rPr lang="en-US" dirty="0">
                <a:latin typeface="Raleway" pitchFamily="2" charset="-18"/>
              </a:rPr>
              <a:t>on</a:t>
            </a:r>
            <a:r>
              <a:rPr lang="en-US" b="0" i="0" dirty="0">
                <a:effectLst/>
                <a:latin typeface="Raleway" pitchFamily="2" charset="-18"/>
              </a:rPr>
              <a:t> Web 2.0 technologies, and allowing users at the </a:t>
            </a:r>
            <a:r>
              <a:rPr lang="en-US" b="1" i="0" dirty="0">
                <a:effectLst/>
                <a:latin typeface="Raleway" pitchFamily="2" charset="-18"/>
              </a:rPr>
              <a:t>micro-, meso- and macro-levels </a:t>
            </a:r>
            <a:r>
              <a:rPr lang="en-US" b="0" i="0" dirty="0">
                <a:effectLst/>
                <a:latin typeface="Raleway" pitchFamily="2" charset="-18"/>
              </a:rPr>
              <a:t>to </a:t>
            </a:r>
            <a:r>
              <a:rPr lang="en-US" b="1" i="0" dirty="0">
                <a:effectLst/>
                <a:latin typeface="Raleway" pitchFamily="2" charset="-18"/>
              </a:rPr>
              <a:t>share</a:t>
            </a:r>
            <a:r>
              <a:rPr lang="en-US" b="0" i="0" dirty="0">
                <a:effectLst/>
                <a:latin typeface="Raleway" pitchFamily="2" charset="-18"/>
              </a:rPr>
              <a:t> and </a:t>
            </a:r>
            <a:r>
              <a:rPr lang="en-US" b="1" i="0" dirty="0">
                <a:effectLst/>
                <a:latin typeface="Raleway" pitchFamily="2" charset="-18"/>
              </a:rPr>
              <a:t>geo-tag</a:t>
            </a:r>
            <a:r>
              <a:rPr lang="en-US" b="0" i="0" dirty="0">
                <a:effectLst/>
                <a:latin typeface="Raleway" pitchFamily="2" charset="-18"/>
              </a:rPr>
              <a:t> </a:t>
            </a:r>
            <a:r>
              <a:rPr lang="en-US" b="1" i="0" dirty="0">
                <a:effectLst/>
                <a:latin typeface="Raleway" pitchFamily="2" charset="-18"/>
              </a:rPr>
              <a:t>user-generated content </a:t>
            </a:r>
            <a:r>
              <a:rPr lang="en-US" b="0" i="0" dirty="0">
                <a:effectLst/>
                <a:latin typeface="Raleway" pitchFamily="2" charset="-18"/>
              </a:rPr>
              <a:t>(images, text, audio, video and games), to </a:t>
            </a:r>
            <a:r>
              <a:rPr lang="en-US" b="1" i="0" dirty="0">
                <a:effectLst/>
                <a:latin typeface="Raleway" pitchFamily="2" charset="-18"/>
              </a:rPr>
              <a:t>collaborate</a:t>
            </a:r>
            <a:r>
              <a:rPr lang="en-US" b="0" i="0" dirty="0">
                <a:effectLst/>
                <a:latin typeface="Raleway" pitchFamily="2" charset="-18"/>
              </a:rPr>
              <a:t>, and to </a:t>
            </a:r>
            <a:r>
              <a:rPr lang="en-US" b="1" i="0" dirty="0">
                <a:effectLst/>
                <a:latin typeface="Raleway" pitchFamily="2" charset="-18"/>
              </a:rPr>
              <a:t>build networks</a:t>
            </a:r>
            <a:r>
              <a:rPr lang="en-US" b="0" i="0" dirty="0">
                <a:effectLst/>
                <a:latin typeface="Raleway" pitchFamily="2" charset="-18"/>
              </a:rPr>
              <a:t> and </a:t>
            </a:r>
            <a:r>
              <a:rPr lang="en-US" b="1" i="0" dirty="0">
                <a:effectLst/>
                <a:latin typeface="Raleway" pitchFamily="2" charset="-18"/>
              </a:rPr>
              <a:t>communities</a:t>
            </a:r>
            <a:r>
              <a:rPr lang="en-US" b="0" i="0" dirty="0">
                <a:effectLst/>
                <a:latin typeface="Raleway" pitchFamily="2" charset="-18"/>
              </a:rPr>
              <a:t>, with the </a:t>
            </a:r>
            <a:r>
              <a:rPr lang="en-US" b="1" i="0" dirty="0">
                <a:effectLst/>
                <a:latin typeface="Raleway" pitchFamily="2" charset="-18"/>
              </a:rPr>
              <a:t>possibility of reaching </a:t>
            </a:r>
            <a:r>
              <a:rPr lang="en-US" b="0" i="0" dirty="0">
                <a:effectLst/>
                <a:latin typeface="Raleway" pitchFamily="2" charset="-18"/>
              </a:rPr>
              <a:t>and </a:t>
            </a:r>
            <a:r>
              <a:rPr lang="en-US" b="1" i="0" dirty="0">
                <a:effectLst/>
                <a:latin typeface="Raleway" pitchFamily="2" charset="-18"/>
              </a:rPr>
              <a:t>involving large audiences</a:t>
            </a:r>
          </a:p>
          <a:p>
            <a:pPr marL="0" lvl="0" indent="0" algn="ctr" rtl="0">
              <a:spcBef>
                <a:spcPts val="0"/>
              </a:spcBef>
              <a:spcAft>
                <a:spcPts val="1600"/>
              </a:spcAft>
              <a:buNone/>
            </a:pPr>
            <a:r>
              <a:rPr lang="en-US" dirty="0">
                <a:latin typeface="Raleway" pitchFamily="2" charset="-18"/>
              </a:rPr>
              <a:t>(</a:t>
            </a:r>
            <a:r>
              <a:rPr lang="en-US" dirty="0" err="1">
                <a:latin typeface="Raleway" pitchFamily="2" charset="-18"/>
              </a:rPr>
              <a:t>Ouirdi</a:t>
            </a:r>
            <a:r>
              <a:rPr lang="en-US" dirty="0">
                <a:latin typeface="Raleway" pitchFamily="2" charset="-18"/>
              </a:rPr>
              <a:t> et al., 2014)</a:t>
            </a:r>
          </a:p>
        </p:txBody>
      </p:sp>
      <p:grpSp>
        <p:nvGrpSpPr>
          <p:cNvPr id="1012" name="Google Shape;1012;p36"/>
          <p:cNvGrpSpPr/>
          <p:nvPr/>
        </p:nvGrpSpPr>
        <p:grpSpPr>
          <a:xfrm>
            <a:off x="5343214" y="712991"/>
            <a:ext cx="392016" cy="392973"/>
            <a:chOff x="3666314" y="464641"/>
            <a:chExt cx="392016" cy="392973"/>
          </a:xfrm>
        </p:grpSpPr>
        <p:sp>
          <p:nvSpPr>
            <p:cNvPr id="1013" name="Google Shape;1013;p36"/>
            <p:cNvSpPr/>
            <p:nvPr/>
          </p:nvSpPr>
          <p:spPr>
            <a:xfrm>
              <a:off x="3666314" y="464641"/>
              <a:ext cx="392016" cy="392973"/>
            </a:xfrm>
            <a:custGeom>
              <a:avLst/>
              <a:gdLst/>
              <a:ahLst/>
              <a:cxnLst/>
              <a:rect l="l" t="t" r="r" b="b"/>
              <a:pathLst>
                <a:path w="13112" h="13144" extrusionOk="0">
                  <a:moveTo>
                    <a:pt x="6556" y="1"/>
                  </a:moveTo>
                  <a:cubicBezTo>
                    <a:pt x="2914" y="1"/>
                    <a:pt x="1" y="2946"/>
                    <a:pt x="1" y="6556"/>
                  </a:cubicBezTo>
                  <a:cubicBezTo>
                    <a:pt x="1" y="10198"/>
                    <a:pt x="2914" y="13143"/>
                    <a:pt x="6556" y="13143"/>
                  </a:cubicBezTo>
                  <a:cubicBezTo>
                    <a:pt x="10166" y="13143"/>
                    <a:pt x="13112" y="10198"/>
                    <a:pt x="13112" y="6556"/>
                  </a:cubicBezTo>
                  <a:cubicBezTo>
                    <a:pt x="13112" y="2946"/>
                    <a:pt x="10166" y="1"/>
                    <a:pt x="6556"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3925751" y="598172"/>
              <a:ext cx="59705" cy="62516"/>
            </a:xfrm>
            <a:custGeom>
              <a:avLst/>
              <a:gdLst/>
              <a:ahLst/>
              <a:cxnLst/>
              <a:rect l="l" t="t" r="r" b="b"/>
              <a:pathLst>
                <a:path w="1997" h="2091" extrusionOk="0">
                  <a:moveTo>
                    <a:pt x="951" y="0"/>
                  </a:moveTo>
                  <a:cubicBezTo>
                    <a:pt x="413" y="32"/>
                    <a:pt x="1" y="507"/>
                    <a:pt x="1" y="1077"/>
                  </a:cubicBezTo>
                  <a:cubicBezTo>
                    <a:pt x="33" y="1647"/>
                    <a:pt x="476" y="2090"/>
                    <a:pt x="1014" y="2090"/>
                  </a:cubicBezTo>
                  <a:cubicBezTo>
                    <a:pt x="1553" y="2059"/>
                    <a:pt x="1996" y="1583"/>
                    <a:pt x="1964" y="1013"/>
                  </a:cubicBezTo>
                  <a:cubicBezTo>
                    <a:pt x="1964" y="443"/>
                    <a:pt x="1489" y="0"/>
                    <a:pt x="951"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3737325" y="604750"/>
              <a:ext cx="59675" cy="61649"/>
            </a:xfrm>
            <a:custGeom>
              <a:avLst/>
              <a:gdLst/>
              <a:ahLst/>
              <a:cxnLst/>
              <a:rect l="l" t="t" r="r" b="b"/>
              <a:pathLst>
                <a:path w="1996" h="2062" extrusionOk="0">
                  <a:moveTo>
                    <a:pt x="1005" y="0"/>
                  </a:moveTo>
                  <a:cubicBezTo>
                    <a:pt x="987" y="0"/>
                    <a:pt x="969" y="1"/>
                    <a:pt x="951" y="2"/>
                  </a:cubicBezTo>
                  <a:cubicBezTo>
                    <a:pt x="412" y="2"/>
                    <a:pt x="1" y="477"/>
                    <a:pt x="32" y="1078"/>
                  </a:cubicBezTo>
                  <a:cubicBezTo>
                    <a:pt x="32" y="1629"/>
                    <a:pt x="446" y="2062"/>
                    <a:pt x="960" y="2062"/>
                  </a:cubicBezTo>
                  <a:cubicBezTo>
                    <a:pt x="978" y="2062"/>
                    <a:pt x="996" y="2061"/>
                    <a:pt x="1014" y="2060"/>
                  </a:cubicBezTo>
                  <a:cubicBezTo>
                    <a:pt x="1553" y="2060"/>
                    <a:pt x="1996" y="1585"/>
                    <a:pt x="1964" y="1015"/>
                  </a:cubicBezTo>
                  <a:cubicBezTo>
                    <a:pt x="1964" y="434"/>
                    <a:pt x="1521" y="0"/>
                    <a:pt x="1005"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788453" y="689963"/>
              <a:ext cx="149966" cy="51394"/>
            </a:xfrm>
            <a:custGeom>
              <a:avLst/>
              <a:gdLst/>
              <a:ahLst/>
              <a:cxnLst/>
              <a:rect l="l" t="t" r="r" b="b"/>
              <a:pathLst>
                <a:path w="5016" h="1719" extrusionOk="0">
                  <a:moveTo>
                    <a:pt x="4614" y="1"/>
                  </a:moveTo>
                  <a:cubicBezTo>
                    <a:pt x="4551" y="1"/>
                    <a:pt x="4487" y="29"/>
                    <a:pt x="4435" y="97"/>
                  </a:cubicBezTo>
                  <a:cubicBezTo>
                    <a:pt x="3880" y="790"/>
                    <a:pt x="3136" y="1142"/>
                    <a:pt x="2383" y="1142"/>
                  </a:cubicBezTo>
                  <a:cubicBezTo>
                    <a:pt x="1761" y="1142"/>
                    <a:pt x="1133" y="901"/>
                    <a:pt x="603" y="414"/>
                  </a:cubicBezTo>
                  <a:cubicBezTo>
                    <a:pt x="540" y="358"/>
                    <a:pt x="472" y="334"/>
                    <a:pt x="408" y="334"/>
                  </a:cubicBezTo>
                  <a:cubicBezTo>
                    <a:pt x="182" y="334"/>
                    <a:pt x="0" y="628"/>
                    <a:pt x="223" y="825"/>
                  </a:cubicBezTo>
                  <a:cubicBezTo>
                    <a:pt x="849" y="1423"/>
                    <a:pt x="1630" y="1719"/>
                    <a:pt x="2405" y="1719"/>
                  </a:cubicBezTo>
                  <a:cubicBezTo>
                    <a:pt x="3314" y="1719"/>
                    <a:pt x="4214" y="1312"/>
                    <a:pt x="4846" y="509"/>
                  </a:cubicBezTo>
                  <a:cubicBezTo>
                    <a:pt x="5015" y="291"/>
                    <a:pt x="4816" y="1"/>
                    <a:pt x="4614"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6"/>
          <p:cNvGrpSpPr/>
          <p:nvPr/>
        </p:nvGrpSpPr>
        <p:grpSpPr>
          <a:xfrm>
            <a:off x="8171897" y="4208134"/>
            <a:ext cx="416622" cy="415695"/>
            <a:chOff x="8081647" y="2947372"/>
            <a:chExt cx="416622" cy="415695"/>
          </a:xfrm>
        </p:grpSpPr>
        <p:sp>
          <p:nvSpPr>
            <p:cNvPr id="1018" name="Google Shape;1018;p36"/>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36"/>
          <p:cNvGrpSpPr/>
          <p:nvPr/>
        </p:nvGrpSpPr>
        <p:grpSpPr>
          <a:xfrm>
            <a:off x="4967326" y="4357281"/>
            <a:ext cx="524582" cy="483622"/>
            <a:chOff x="4967326" y="4357281"/>
            <a:chExt cx="524582" cy="483622"/>
          </a:xfrm>
        </p:grpSpPr>
        <p:sp>
          <p:nvSpPr>
            <p:cNvPr id="1024" name="Google Shape;1024;p36"/>
            <p:cNvSpPr/>
            <p:nvPr/>
          </p:nvSpPr>
          <p:spPr>
            <a:xfrm>
              <a:off x="4967326" y="4357281"/>
              <a:ext cx="524582" cy="483622"/>
            </a:xfrm>
            <a:custGeom>
              <a:avLst/>
              <a:gdLst/>
              <a:ahLst/>
              <a:cxnLst/>
              <a:rect l="l" t="t" r="r" b="b"/>
              <a:pathLst>
                <a:path w="17546" h="16176" extrusionOk="0">
                  <a:moveTo>
                    <a:pt x="2281" y="1"/>
                  </a:moveTo>
                  <a:cubicBezTo>
                    <a:pt x="1014" y="1"/>
                    <a:pt x="1" y="1014"/>
                    <a:pt x="1" y="2281"/>
                  </a:cubicBezTo>
                  <a:lnTo>
                    <a:pt x="1" y="11591"/>
                  </a:lnTo>
                  <a:cubicBezTo>
                    <a:pt x="1" y="12858"/>
                    <a:pt x="1014" y="13903"/>
                    <a:pt x="2281" y="13903"/>
                  </a:cubicBezTo>
                  <a:lnTo>
                    <a:pt x="6841" y="13903"/>
                  </a:lnTo>
                  <a:cubicBezTo>
                    <a:pt x="7063" y="13903"/>
                    <a:pt x="7285" y="14030"/>
                    <a:pt x="7411" y="14220"/>
                  </a:cubicBezTo>
                  <a:lnTo>
                    <a:pt x="8425" y="15962"/>
                  </a:lnTo>
                  <a:cubicBezTo>
                    <a:pt x="8504" y="16104"/>
                    <a:pt x="8639" y="16175"/>
                    <a:pt x="8773" y="16175"/>
                  </a:cubicBezTo>
                  <a:cubicBezTo>
                    <a:pt x="8908" y="16175"/>
                    <a:pt x="9042" y="16104"/>
                    <a:pt x="9122" y="15962"/>
                  </a:cubicBezTo>
                  <a:lnTo>
                    <a:pt x="10135" y="14220"/>
                  </a:lnTo>
                  <a:cubicBezTo>
                    <a:pt x="10262" y="13998"/>
                    <a:pt x="10452" y="13903"/>
                    <a:pt x="10705" y="13903"/>
                  </a:cubicBezTo>
                  <a:lnTo>
                    <a:pt x="15265" y="13903"/>
                  </a:lnTo>
                  <a:cubicBezTo>
                    <a:pt x="16500" y="13903"/>
                    <a:pt x="17546" y="12858"/>
                    <a:pt x="17546" y="11591"/>
                  </a:cubicBezTo>
                  <a:lnTo>
                    <a:pt x="17546" y="2281"/>
                  </a:lnTo>
                  <a:cubicBezTo>
                    <a:pt x="17546" y="1014"/>
                    <a:pt x="16532" y="1"/>
                    <a:pt x="1526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5107465" y="4478493"/>
              <a:ext cx="247163" cy="205486"/>
            </a:xfrm>
            <a:custGeom>
              <a:avLst/>
              <a:gdLst/>
              <a:ahLst/>
              <a:cxnLst/>
              <a:rect l="l" t="t" r="r" b="b"/>
              <a:pathLst>
                <a:path w="8267" h="6873" extrusionOk="0">
                  <a:moveTo>
                    <a:pt x="2503" y="0"/>
                  </a:moveTo>
                  <a:cubicBezTo>
                    <a:pt x="2123" y="0"/>
                    <a:pt x="1743" y="95"/>
                    <a:pt x="1394" y="317"/>
                  </a:cubicBezTo>
                  <a:cubicBezTo>
                    <a:pt x="349" y="982"/>
                    <a:pt x="1" y="2502"/>
                    <a:pt x="603" y="3674"/>
                  </a:cubicBezTo>
                  <a:cubicBezTo>
                    <a:pt x="1046" y="4592"/>
                    <a:pt x="2978" y="6144"/>
                    <a:pt x="3770" y="6746"/>
                  </a:cubicBezTo>
                  <a:cubicBezTo>
                    <a:pt x="3865" y="6841"/>
                    <a:pt x="3991" y="6872"/>
                    <a:pt x="4118" y="6872"/>
                  </a:cubicBezTo>
                  <a:cubicBezTo>
                    <a:pt x="4245" y="6872"/>
                    <a:pt x="4371" y="6841"/>
                    <a:pt x="4466" y="6746"/>
                  </a:cubicBezTo>
                  <a:cubicBezTo>
                    <a:pt x="5258" y="6144"/>
                    <a:pt x="7190" y="4592"/>
                    <a:pt x="7665" y="3674"/>
                  </a:cubicBezTo>
                  <a:cubicBezTo>
                    <a:pt x="8267" y="2502"/>
                    <a:pt x="7886" y="982"/>
                    <a:pt x="6841" y="317"/>
                  </a:cubicBezTo>
                  <a:cubicBezTo>
                    <a:pt x="6493" y="95"/>
                    <a:pt x="6145" y="0"/>
                    <a:pt x="5733" y="0"/>
                  </a:cubicBezTo>
                  <a:cubicBezTo>
                    <a:pt x="5131" y="0"/>
                    <a:pt x="4530" y="285"/>
                    <a:pt x="4118" y="760"/>
                  </a:cubicBezTo>
                  <a:cubicBezTo>
                    <a:pt x="3706" y="285"/>
                    <a:pt x="3136" y="0"/>
                    <a:pt x="2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36"/>
          <p:cNvSpPr/>
          <p:nvPr/>
        </p:nvSpPr>
        <p:spPr>
          <a:xfrm>
            <a:off x="2088108" y="71301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5178013" y="402401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7239859" y="12022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994212" y="462382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878316" y="440033"/>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451531" y="408649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2305653" y="3025021"/>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3027155" y="4940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609735" y="43956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3400908" y="4355059"/>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8057067" y="1536551"/>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3493874" y="4364832"/>
            <a:ext cx="605992" cy="550832"/>
          </a:xfrm>
          <a:custGeom>
            <a:avLst/>
            <a:gdLst/>
            <a:ahLst/>
            <a:cxnLst/>
            <a:rect l="l" t="t" r="r" b="b"/>
            <a:pathLst>
              <a:path w="20269" h="18424" extrusionOk="0">
                <a:moveTo>
                  <a:pt x="10124" y="0"/>
                </a:moveTo>
                <a:cubicBezTo>
                  <a:pt x="5941" y="0"/>
                  <a:pt x="2175" y="2861"/>
                  <a:pt x="1172" y="7090"/>
                </a:cubicBezTo>
                <a:cubicBezTo>
                  <a:pt x="0" y="12062"/>
                  <a:pt x="3072" y="17003"/>
                  <a:pt x="8013" y="18174"/>
                </a:cubicBezTo>
                <a:cubicBezTo>
                  <a:pt x="8723" y="18343"/>
                  <a:pt x="9435" y="18424"/>
                  <a:pt x="10135" y="18424"/>
                </a:cubicBezTo>
                <a:cubicBezTo>
                  <a:pt x="14305" y="18424"/>
                  <a:pt x="18094" y="15563"/>
                  <a:pt x="19097" y="11334"/>
                </a:cubicBezTo>
                <a:cubicBezTo>
                  <a:pt x="20269" y="6393"/>
                  <a:pt x="17197" y="1421"/>
                  <a:pt x="12256" y="250"/>
                </a:cubicBezTo>
                <a:cubicBezTo>
                  <a:pt x="11541" y="81"/>
                  <a:pt x="10827" y="0"/>
                  <a:pt x="10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69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4"/>
        <p:cNvGrpSpPr/>
        <p:nvPr/>
      </p:nvGrpSpPr>
      <p:grpSpPr>
        <a:xfrm>
          <a:off x="0" y="0"/>
          <a:ext cx="0" cy="0"/>
          <a:chOff x="0" y="0"/>
          <a:chExt cx="0" cy="0"/>
        </a:xfrm>
      </p:grpSpPr>
      <p:grpSp>
        <p:nvGrpSpPr>
          <p:cNvPr id="2445" name="Google Shape;2445;p51"/>
          <p:cNvGrpSpPr/>
          <p:nvPr/>
        </p:nvGrpSpPr>
        <p:grpSpPr>
          <a:xfrm>
            <a:off x="6362052" y="3464378"/>
            <a:ext cx="2324658" cy="1348943"/>
            <a:chOff x="6362052" y="3464378"/>
            <a:chExt cx="2324658" cy="1348943"/>
          </a:xfrm>
        </p:grpSpPr>
        <p:sp>
          <p:nvSpPr>
            <p:cNvPr id="2446" name="Google Shape;2446;p51"/>
            <p:cNvSpPr/>
            <p:nvPr/>
          </p:nvSpPr>
          <p:spPr>
            <a:xfrm>
              <a:off x="8141946" y="4635356"/>
              <a:ext cx="246449" cy="177964"/>
            </a:xfrm>
            <a:custGeom>
              <a:avLst/>
              <a:gdLst/>
              <a:ahLst/>
              <a:cxnLst/>
              <a:rect l="l" t="t" r="r" b="b"/>
              <a:pathLst>
                <a:path w="7665" h="5535" extrusionOk="0">
                  <a:moveTo>
                    <a:pt x="1" y="0"/>
                  </a:moveTo>
                  <a:lnTo>
                    <a:pt x="2788" y="4941"/>
                  </a:lnTo>
                  <a:cubicBezTo>
                    <a:pt x="3009" y="5337"/>
                    <a:pt x="3405" y="5535"/>
                    <a:pt x="3805" y="5535"/>
                  </a:cubicBezTo>
                  <a:cubicBezTo>
                    <a:pt x="4205" y="5535"/>
                    <a:pt x="4609" y="5337"/>
                    <a:pt x="4846" y="4941"/>
                  </a:cubicBezTo>
                  <a:lnTo>
                    <a:pt x="7665" y="159"/>
                  </a:lnTo>
                  <a:lnTo>
                    <a:pt x="1" y="0"/>
                  </a:ln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1"/>
            <p:cNvSpPr/>
            <p:nvPr/>
          </p:nvSpPr>
          <p:spPr>
            <a:xfrm>
              <a:off x="6362052" y="3464378"/>
              <a:ext cx="2324658" cy="1184241"/>
            </a:xfrm>
            <a:custGeom>
              <a:avLst/>
              <a:gdLst/>
              <a:ahLst/>
              <a:cxnLst/>
              <a:rect l="l" t="t" r="r" b="b"/>
              <a:pathLst>
                <a:path w="72301" h="36832" extrusionOk="0">
                  <a:moveTo>
                    <a:pt x="5004" y="0"/>
                  </a:moveTo>
                  <a:cubicBezTo>
                    <a:pt x="2249" y="0"/>
                    <a:pt x="0" y="2217"/>
                    <a:pt x="0" y="4972"/>
                  </a:cubicBezTo>
                  <a:lnTo>
                    <a:pt x="0" y="31859"/>
                  </a:lnTo>
                  <a:cubicBezTo>
                    <a:pt x="0" y="34614"/>
                    <a:pt x="2249" y="36831"/>
                    <a:pt x="5004" y="36831"/>
                  </a:cubicBezTo>
                  <a:lnTo>
                    <a:pt x="67297" y="36831"/>
                  </a:lnTo>
                  <a:cubicBezTo>
                    <a:pt x="70052" y="36831"/>
                    <a:pt x="72301" y="34614"/>
                    <a:pt x="72301" y="31859"/>
                  </a:cubicBezTo>
                  <a:lnTo>
                    <a:pt x="72301" y="4972"/>
                  </a:lnTo>
                  <a:cubicBezTo>
                    <a:pt x="72301" y="2217"/>
                    <a:pt x="70052" y="0"/>
                    <a:pt x="67297" y="0"/>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51"/>
          <p:cNvGrpSpPr/>
          <p:nvPr/>
        </p:nvGrpSpPr>
        <p:grpSpPr>
          <a:xfrm>
            <a:off x="3083249" y="939116"/>
            <a:ext cx="4808186" cy="2294113"/>
            <a:chOff x="3083249" y="939116"/>
            <a:chExt cx="4808186" cy="2294113"/>
          </a:xfrm>
        </p:grpSpPr>
        <p:sp>
          <p:nvSpPr>
            <p:cNvPr id="2449" name="Google Shape;2449;p51"/>
            <p:cNvSpPr/>
            <p:nvPr/>
          </p:nvSpPr>
          <p:spPr>
            <a:xfrm>
              <a:off x="3083249" y="1955311"/>
              <a:ext cx="375766" cy="474539"/>
            </a:xfrm>
            <a:custGeom>
              <a:avLst/>
              <a:gdLst/>
              <a:ahLst/>
              <a:cxnLst/>
              <a:rect l="l" t="t" r="r" b="b"/>
              <a:pathLst>
                <a:path w="11687" h="14759" extrusionOk="0">
                  <a:moveTo>
                    <a:pt x="10325" y="1"/>
                  </a:moveTo>
                  <a:lnTo>
                    <a:pt x="1458" y="6081"/>
                  </a:lnTo>
                  <a:cubicBezTo>
                    <a:pt x="1" y="7063"/>
                    <a:pt x="191" y="9280"/>
                    <a:pt x="1774" y="10008"/>
                  </a:cubicBezTo>
                  <a:lnTo>
                    <a:pt x="11687" y="14759"/>
                  </a:lnTo>
                  <a:lnTo>
                    <a:pt x="10325" y="1"/>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1"/>
            <p:cNvSpPr/>
            <p:nvPr/>
          </p:nvSpPr>
          <p:spPr>
            <a:xfrm>
              <a:off x="3390792" y="939116"/>
              <a:ext cx="4500643" cy="2294113"/>
            </a:xfrm>
            <a:custGeom>
              <a:avLst/>
              <a:gdLst/>
              <a:ahLst/>
              <a:cxnLst/>
              <a:rect l="l" t="t" r="r" b="b"/>
              <a:pathLst>
                <a:path w="139978" h="71351" extrusionOk="0">
                  <a:moveTo>
                    <a:pt x="9659" y="0"/>
                  </a:moveTo>
                  <a:cubicBezTo>
                    <a:pt x="4339" y="0"/>
                    <a:pt x="0" y="4339"/>
                    <a:pt x="0" y="9659"/>
                  </a:cubicBezTo>
                  <a:lnTo>
                    <a:pt x="0" y="61660"/>
                  </a:lnTo>
                  <a:cubicBezTo>
                    <a:pt x="0" y="67012"/>
                    <a:pt x="4339" y="71350"/>
                    <a:pt x="9659" y="71350"/>
                  </a:cubicBezTo>
                  <a:lnTo>
                    <a:pt x="130318" y="71350"/>
                  </a:lnTo>
                  <a:cubicBezTo>
                    <a:pt x="135670" y="71350"/>
                    <a:pt x="139977" y="67012"/>
                    <a:pt x="139977" y="61660"/>
                  </a:cubicBezTo>
                  <a:lnTo>
                    <a:pt x="139977" y="9659"/>
                  </a:lnTo>
                  <a:cubicBezTo>
                    <a:pt x="139977" y="4339"/>
                    <a:pt x="135670" y="0"/>
                    <a:pt x="13031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51"/>
          <p:cNvGrpSpPr/>
          <p:nvPr/>
        </p:nvGrpSpPr>
        <p:grpSpPr>
          <a:xfrm>
            <a:off x="713200" y="552702"/>
            <a:ext cx="2167359" cy="3808005"/>
            <a:chOff x="1024363" y="679835"/>
            <a:chExt cx="1783981" cy="3134419"/>
          </a:xfrm>
        </p:grpSpPr>
        <p:sp>
          <p:nvSpPr>
            <p:cNvPr id="2453" name="Google Shape;2453;p51"/>
            <p:cNvSpPr/>
            <p:nvPr/>
          </p:nvSpPr>
          <p:spPr>
            <a:xfrm>
              <a:off x="1024363" y="679835"/>
              <a:ext cx="1783981" cy="3134419"/>
            </a:xfrm>
            <a:custGeom>
              <a:avLst/>
              <a:gdLst/>
              <a:ahLst/>
              <a:cxnLst/>
              <a:rect l="l" t="t" r="r" b="b"/>
              <a:pathLst>
                <a:path w="55485" h="97486" extrusionOk="0">
                  <a:moveTo>
                    <a:pt x="13436" y="0"/>
                  </a:moveTo>
                  <a:cubicBezTo>
                    <a:pt x="9925" y="0"/>
                    <a:pt x="6954" y="2669"/>
                    <a:pt x="6682" y="6228"/>
                  </a:cubicBezTo>
                  <a:lnTo>
                    <a:pt x="285" y="87427"/>
                  </a:lnTo>
                  <a:cubicBezTo>
                    <a:pt x="0" y="91164"/>
                    <a:pt x="2787" y="94394"/>
                    <a:pt x="6492" y="94711"/>
                  </a:cubicBezTo>
                  <a:lnTo>
                    <a:pt x="41550" y="97466"/>
                  </a:lnTo>
                  <a:cubicBezTo>
                    <a:pt x="41725" y="97479"/>
                    <a:pt x="41898" y="97486"/>
                    <a:pt x="42071" y="97486"/>
                  </a:cubicBezTo>
                  <a:cubicBezTo>
                    <a:pt x="45556" y="97486"/>
                    <a:pt x="48531" y="94789"/>
                    <a:pt x="48802" y="91259"/>
                  </a:cubicBezTo>
                  <a:lnTo>
                    <a:pt x="55199" y="10028"/>
                  </a:lnTo>
                  <a:cubicBezTo>
                    <a:pt x="55484" y="6323"/>
                    <a:pt x="52729" y="3061"/>
                    <a:pt x="48992" y="2776"/>
                  </a:cubicBezTo>
                  <a:lnTo>
                    <a:pt x="13966" y="21"/>
                  </a:lnTo>
                  <a:cubicBezTo>
                    <a:pt x="13788" y="7"/>
                    <a:pt x="13611" y="0"/>
                    <a:pt x="13436"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1"/>
            <p:cNvSpPr/>
            <p:nvPr/>
          </p:nvSpPr>
          <p:spPr>
            <a:xfrm>
              <a:off x="1119053" y="771535"/>
              <a:ext cx="1595600" cy="2951021"/>
            </a:xfrm>
            <a:custGeom>
              <a:avLst/>
              <a:gdLst/>
              <a:ahLst/>
              <a:cxnLst/>
              <a:rect l="l" t="t" r="r" b="b"/>
              <a:pathLst>
                <a:path w="49626" h="91782" extrusionOk="0">
                  <a:moveTo>
                    <a:pt x="10876" y="1"/>
                  </a:moveTo>
                  <a:cubicBezTo>
                    <a:pt x="8609" y="1"/>
                    <a:pt x="6704" y="1768"/>
                    <a:pt x="6524" y="4072"/>
                  </a:cubicBezTo>
                  <a:lnTo>
                    <a:pt x="190" y="84321"/>
                  </a:lnTo>
                  <a:cubicBezTo>
                    <a:pt x="0" y="86760"/>
                    <a:pt x="1837" y="88913"/>
                    <a:pt x="4276" y="89103"/>
                  </a:cubicBezTo>
                  <a:lnTo>
                    <a:pt x="38320" y="91763"/>
                  </a:lnTo>
                  <a:cubicBezTo>
                    <a:pt x="38456" y="91776"/>
                    <a:pt x="38590" y="91782"/>
                    <a:pt x="38723" y="91782"/>
                  </a:cubicBezTo>
                  <a:cubicBezTo>
                    <a:pt x="41017" y="91782"/>
                    <a:pt x="42922" y="90014"/>
                    <a:pt x="43102" y="87710"/>
                  </a:cubicBezTo>
                  <a:lnTo>
                    <a:pt x="49436" y="7461"/>
                  </a:lnTo>
                  <a:cubicBezTo>
                    <a:pt x="49626" y="5022"/>
                    <a:pt x="47789" y="2869"/>
                    <a:pt x="45350" y="2679"/>
                  </a:cubicBezTo>
                  <a:lnTo>
                    <a:pt x="11274" y="19"/>
                  </a:lnTo>
                  <a:cubicBezTo>
                    <a:pt x="11141" y="7"/>
                    <a:pt x="11008" y="1"/>
                    <a:pt x="10876" y="1"/>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1"/>
            <p:cNvSpPr/>
            <p:nvPr/>
          </p:nvSpPr>
          <p:spPr>
            <a:xfrm>
              <a:off x="1666876" y="739382"/>
              <a:ext cx="721952" cy="195841"/>
            </a:xfrm>
            <a:custGeom>
              <a:avLst/>
              <a:gdLst/>
              <a:ahLst/>
              <a:cxnLst/>
              <a:rect l="l" t="t" r="r" b="b"/>
              <a:pathLst>
                <a:path w="22454" h="6091" extrusionOk="0">
                  <a:moveTo>
                    <a:pt x="1628" y="1"/>
                  </a:moveTo>
                  <a:cubicBezTo>
                    <a:pt x="884" y="1"/>
                    <a:pt x="251" y="582"/>
                    <a:pt x="190" y="1335"/>
                  </a:cubicBezTo>
                  <a:lnTo>
                    <a:pt x="64" y="3014"/>
                  </a:lnTo>
                  <a:cubicBezTo>
                    <a:pt x="0" y="3806"/>
                    <a:pt x="570" y="4502"/>
                    <a:pt x="1362" y="4566"/>
                  </a:cubicBezTo>
                  <a:lnTo>
                    <a:pt x="20712" y="6086"/>
                  </a:lnTo>
                  <a:cubicBezTo>
                    <a:pt x="20750" y="6089"/>
                    <a:pt x="20788" y="6090"/>
                    <a:pt x="20826" y="6090"/>
                  </a:cubicBezTo>
                  <a:cubicBezTo>
                    <a:pt x="21570" y="6090"/>
                    <a:pt x="22203" y="5509"/>
                    <a:pt x="22264" y="4756"/>
                  </a:cubicBezTo>
                  <a:lnTo>
                    <a:pt x="22390" y="3077"/>
                  </a:lnTo>
                  <a:cubicBezTo>
                    <a:pt x="22454" y="2285"/>
                    <a:pt x="21852" y="1589"/>
                    <a:pt x="21060" y="1525"/>
                  </a:cubicBezTo>
                  <a:lnTo>
                    <a:pt x="1742" y="5"/>
                  </a:lnTo>
                  <a:cubicBezTo>
                    <a:pt x="1704" y="2"/>
                    <a:pt x="1666" y="1"/>
                    <a:pt x="162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1"/>
            <p:cNvSpPr/>
            <p:nvPr/>
          </p:nvSpPr>
          <p:spPr>
            <a:xfrm>
              <a:off x="1561993" y="1791781"/>
              <a:ext cx="981616" cy="486982"/>
            </a:xfrm>
            <a:custGeom>
              <a:avLst/>
              <a:gdLst/>
              <a:ahLst/>
              <a:cxnLst/>
              <a:rect l="l" t="t" r="r" b="b"/>
              <a:pathLst>
                <a:path w="30530" h="15146" extrusionOk="0">
                  <a:moveTo>
                    <a:pt x="5133" y="0"/>
                  </a:moveTo>
                  <a:cubicBezTo>
                    <a:pt x="2988" y="0"/>
                    <a:pt x="1123" y="1616"/>
                    <a:pt x="855" y="3820"/>
                  </a:cubicBezTo>
                  <a:lnTo>
                    <a:pt x="285" y="8349"/>
                  </a:lnTo>
                  <a:cubicBezTo>
                    <a:pt x="0" y="10661"/>
                    <a:pt x="1647" y="12751"/>
                    <a:pt x="3927" y="13004"/>
                  </a:cubicBezTo>
                  <a:lnTo>
                    <a:pt x="24987" y="15126"/>
                  </a:lnTo>
                  <a:cubicBezTo>
                    <a:pt x="25125" y="15139"/>
                    <a:pt x="25261" y="15146"/>
                    <a:pt x="25397" y="15146"/>
                  </a:cubicBezTo>
                  <a:cubicBezTo>
                    <a:pt x="27541" y="15146"/>
                    <a:pt x="29406" y="13530"/>
                    <a:pt x="29674" y="11326"/>
                  </a:cubicBezTo>
                  <a:lnTo>
                    <a:pt x="30244" y="6797"/>
                  </a:lnTo>
                  <a:cubicBezTo>
                    <a:pt x="30529" y="4454"/>
                    <a:pt x="28914" y="2395"/>
                    <a:pt x="26602" y="2142"/>
                  </a:cubicBezTo>
                  <a:lnTo>
                    <a:pt x="5542" y="20"/>
                  </a:lnTo>
                  <a:cubicBezTo>
                    <a:pt x="5405" y="7"/>
                    <a:pt x="5268" y="0"/>
                    <a:pt x="5133"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1"/>
            <p:cNvSpPr/>
            <p:nvPr/>
          </p:nvSpPr>
          <p:spPr>
            <a:xfrm>
              <a:off x="1667873" y="1887950"/>
              <a:ext cx="807510" cy="100155"/>
            </a:xfrm>
            <a:custGeom>
              <a:avLst/>
              <a:gdLst/>
              <a:ahLst/>
              <a:cxnLst/>
              <a:rect l="l" t="t" r="r" b="b"/>
              <a:pathLst>
                <a:path w="25115" h="3115" extrusionOk="0">
                  <a:moveTo>
                    <a:pt x="377" y="1"/>
                  </a:moveTo>
                  <a:cubicBezTo>
                    <a:pt x="185" y="1"/>
                    <a:pt x="29" y="120"/>
                    <a:pt x="1" y="291"/>
                  </a:cubicBezTo>
                  <a:cubicBezTo>
                    <a:pt x="1" y="449"/>
                    <a:pt x="159" y="639"/>
                    <a:pt x="381" y="639"/>
                  </a:cubicBezTo>
                  <a:lnTo>
                    <a:pt x="24671" y="3109"/>
                  </a:lnTo>
                  <a:cubicBezTo>
                    <a:pt x="24694" y="3113"/>
                    <a:pt x="24717" y="3114"/>
                    <a:pt x="24739" y="3114"/>
                  </a:cubicBezTo>
                  <a:cubicBezTo>
                    <a:pt x="24930" y="3114"/>
                    <a:pt x="25086" y="2995"/>
                    <a:pt x="25115" y="2824"/>
                  </a:cubicBezTo>
                  <a:cubicBezTo>
                    <a:pt x="25115" y="2666"/>
                    <a:pt x="24956" y="2476"/>
                    <a:pt x="24734" y="2476"/>
                  </a:cubicBezTo>
                  <a:lnTo>
                    <a:pt x="444" y="6"/>
                  </a:lnTo>
                  <a:cubicBezTo>
                    <a:pt x="421" y="3"/>
                    <a:pt x="399" y="1"/>
                    <a:pt x="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1"/>
            <p:cNvSpPr/>
            <p:nvPr/>
          </p:nvSpPr>
          <p:spPr>
            <a:xfrm>
              <a:off x="1659738" y="1950070"/>
              <a:ext cx="808507" cy="100155"/>
            </a:xfrm>
            <a:custGeom>
              <a:avLst/>
              <a:gdLst/>
              <a:ahLst/>
              <a:cxnLst/>
              <a:rect l="l" t="t" r="r" b="b"/>
              <a:pathLst>
                <a:path w="25146" h="3115" extrusionOk="0">
                  <a:moveTo>
                    <a:pt x="408" y="1"/>
                  </a:moveTo>
                  <a:cubicBezTo>
                    <a:pt x="216" y="1"/>
                    <a:pt x="61" y="120"/>
                    <a:pt x="32" y="291"/>
                  </a:cubicBezTo>
                  <a:cubicBezTo>
                    <a:pt x="1" y="481"/>
                    <a:pt x="159" y="639"/>
                    <a:pt x="381" y="639"/>
                  </a:cubicBezTo>
                  <a:lnTo>
                    <a:pt x="24671" y="3109"/>
                  </a:lnTo>
                  <a:cubicBezTo>
                    <a:pt x="24694" y="3112"/>
                    <a:pt x="24716" y="3114"/>
                    <a:pt x="24738" y="3114"/>
                  </a:cubicBezTo>
                  <a:cubicBezTo>
                    <a:pt x="24930" y="3114"/>
                    <a:pt x="25086" y="2995"/>
                    <a:pt x="25114" y="2824"/>
                  </a:cubicBezTo>
                  <a:cubicBezTo>
                    <a:pt x="25146" y="2666"/>
                    <a:pt x="24987" y="2507"/>
                    <a:pt x="24766" y="2476"/>
                  </a:cubicBezTo>
                  <a:lnTo>
                    <a:pt x="476" y="6"/>
                  </a:lnTo>
                  <a:cubicBezTo>
                    <a:pt x="453" y="2"/>
                    <a:pt x="430" y="1"/>
                    <a:pt x="4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1"/>
            <p:cNvSpPr/>
            <p:nvPr/>
          </p:nvSpPr>
          <p:spPr>
            <a:xfrm>
              <a:off x="1652600" y="2012189"/>
              <a:ext cx="807510" cy="100123"/>
            </a:xfrm>
            <a:custGeom>
              <a:avLst/>
              <a:gdLst/>
              <a:ahLst/>
              <a:cxnLst/>
              <a:rect l="l" t="t" r="r" b="b"/>
              <a:pathLst>
                <a:path w="25115" h="3114" extrusionOk="0">
                  <a:moveTo>
                    <a:pt x="377" y="1"/>
                  </a:moveTo>
                  <a:cubicBezTo>
                    <a:pt x="185" y="1"/>
                    <a:pt x="29" y="120"/>
                    <a:pt x="1" y="290"/>
                  </a:cubicBezTo>
                  <a:cubicBezTo>
                    <a:pt x="1" y="480"/>
                    <a:pt x="159" y="639"/>
                    <a:pt x="381" y="639"/>
                  </a:cubicBezTo>
                  <a:lnTo>
                    <a:pt x="24671" y="3109"/>
                  </a:lnTo>
                  <a:cubicBezTo>
                    <a:pt x="24694" y="3112"/>
                    <a:pt x="24717" y="3114"/>
                    <a:pt x="24739" y="3114"/>
                  </a:cubicBezTo>
                  <a:cubicBezTo>
                    <a:pt x="24930" y="3114"/>
                    <a:pt x="25083" y="2994"/>
                    <a:pt x="25083" y="2824"/>
                  </a:cubicBezTo>
                  <a:cubicBezTo>
                    <a:pt x="25114" y="2666"/>
                    <a:pt x="24956" y="2507"/>
                    <a:pt x="24734" y="2476"/>
                  </a:cubicBezTo>
                  <a:lnTo>
                    <a:pt x="444" y="5"/>
                  </a:lnTo>
                  <a:cubicBezTo>
                    <a:pt x="421" y="2"/>
                    <a:pt x="399" y="1"/>
                    <a:pt x="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1"/>
            <p:cNvSpPr/>
            <p:nvPr/>
          </p:nvSpPr>
          <p:spPr>
            <a:xfrm>
              <a:off x="1643437" y="2079421"/>
              <a:ext cx="453157" cy="65334"/>
            </a:xfrm>
            <a:custGeom>
              <a:avLst/>
              <a:gdLst/>
              <a:ahLst/>
              <a:cxnLst/>
              <a:rect l="l" t="t" r="r" b="b"/>
              <a:pathLst>
                <a:path w="14094" h="2032" extrusionOk="0">
                  <a:moveTo>
                    <a:pt x="254" y="1"/>
                  </a:moveTo>
                  <a:cubicBezTo>
                    <a:pt x="143" y="1"/>
                    <a:pt x="61" y="145"/>
                    <a:pt x="33" y="290"/>
                  </a:cubicBezTo>
                  <a:cubicBezTo>
                    <a:pt x="1" y="480"/>
                    <a:pt x="96" y="638"/>
                    <a:pt x="223" y="638"/>
                  </a:cubicBezTo>
                  <a:lnTo>
                    <a:pt x="13809" y="2031"/>
                  </a:lnTo>
                  <a:cubicBezTo>
                    <a:pt x="13935" y="2031"/>
                    <a:pt x="14030" y="1905"/>
                    <a:pt x="14062" y="1715"/>
                  </a:cubicBezTo>
                  <a:cubicBezTo>
                    <a:pt x="14094" y="1525"/>
                    <a:pt x="13999" y="1398"/>
                    <a:pt x="13872" y="1366"/>
                  </a:cubicBezTo>
                  <a:lnTo>
                    <a:pt x="286" y="5"/>
                  </a:lnTo>
                  <a:cubicBezTo>
                    <a:pt x="275" y="2"/>
                    <a:pt x="264"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1"/>
            <p:cNvSpPr/>
            <p:nvPr/>
          </p:nvSpPr>
          <p:spPr>
            <a:xfrm>
              <a:off x="1359365" y="1248878"/>
              <a:ext cx="937824" cy="403835"/>
            </a:xfrm>
            <a:custGeom>
              <a:avLst/>
              <a:gdLst/>
              <a:ahLst/>
              <a:cxnLst/>
              <a:rect l="l" t="t" r="r" b="b"/>
              <a:pathLst>
                <a:path w="29168" h="12560" extrusionOk="0">
                  <a:moveTo>
                    <a:pt x="4771" y="1"/>
                  </a:moveTo>
                  <a:cubicBezTo>
                    <a:pt x="2646" y="1"/>
                    <a:pt x="805" y="1637"/>
                    <a:pt x="539" y="3826"/>
                  </a:cubicBezTo>
                  <a:lnTo>
                    <a:pt x="285" y="5884"/>
                  </a:lnTo>
                  <a:cubicBezTo>
                    <a:pt x="0" y="8196"/>
                    <a:pt x="1615" y="10286"/>
                    <a:pt x="3927" y="10508"/>
                  </a:cubicBezTo>
                  <a:lnTo>
                    <a:pt x="23942" y="12535"/>
                  </a:lnTo>
                  <a:cubicBezTo>
                    <a:pt x="24095" y="12551"/>
                    <a:pt x="24246" y="12560"/>
                    <a:pt x="24396" y="12560"/>
                  </a:cubicBezTo>
                  <a:cubicBezTo>
                    <a:pt x="26522" y="12560"/>
                    <a:pt x="28363" y="10923"/>
                    <a:pt x="28629" y="8734"/>
                  </a:cubicBezTo>
                  <a:lnTo>
                    <a:pt x="28882" y="6708"/>
                  </a:lnTo>
                  <a:cubicBezTo>
                    <a:pt x="29167" y="4364"/>
                    <a:pt x="27521" y="2274"/>
                    <a:pt x="25240" y="2052"/>
                  </a:cubicBezTo>
                  <a:lnTo>
                    <a:pt x="5226" y="25"/>
                  </a:lnTo>
                  <a:cubicBezTo>
                    <a:pt x="5073" y="9"/>
                    <a:pt x="4921" y="1"/>
                    <a:pt x="477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1"/>
            <p:cNvSpPr/>
            <p:nvPr/>
          </p:nvSpPr>
          <p:spPr>
            <a:xfrm>
              <a:off x="1418430" y="1570440"/>
              <a:ext cx="156840" cy="118353"/>
            </a:xfrm>
            <a:custGeom>
              <a:avLst/>
              <a:gdLst/>
              <a:ahLst/>
              <a:cxnLst/>
              <a:rect l="l" t="t" r="r" b="b"/>
              <a:pathLst>
                <a:path w="4878" h="3681" extrusionOk="0">
                  <a:moveTo>
                    <a:pt x="0" y="0"/>
                  </a:moveTo>
                  <a:lnTo>
                    <a:pt x="1425" y="3262"/>
                  </a:lnTo>
                  <a:cubicBezTo>
                    <a:pt x="1545" y="3536"/>
                    <a:pt x="1812" y="3680"/>
                    <a:pt x="2088" y="3680"/>
                  </a:cubicBezTo>
                  <a:cubicBezTo>
                    <a:pt x="2323" y="3680"/>
                    <a:pt x="2563" y="3575"/>
                    <a:pt x="2724" y="3357"/>
                  </a:cubicBezTo>
                  <a:lnTo>
                    <a:pt x="4877" y="348"/>
                  </a:lnTo>
                  <a:lnTo>
                    <a:pt x="0"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1"/>
            <p:cNvSpPr/>
            <p:nvPr/>
          </p:nvSpPr>
          <p:spPr>
            <a:xfrm>
              <a:off x="1443863" y="1353536"/>
              <a:ext cx="790180" cy="94914"/>
            </a:xfrm>
            <a:custGeom>
              <a:avLst/>
              <a:gdLst/>
              <a:ahLst/>
              <a:cxnLst/>
              <a:rect l="l" t="t" r="r" b="b"/>
              <a:pathLst>
                <a:path w="24576" h="2952" extrusionOk="0">
                  <a:moveTo>
                    <a:pt x="444" y="1"/>
                  </a:moveTo>
                  <a:cubicBezTo>
                    <a:pt x="222" y="1"/>
                    <a:pt x="32" y="96"/>
                    <a:pt x="1" y="254"/>
                  </a:cubicBezTo>
                  <a:cubicBezTo>
                    <a:pt x="1" y="381"/>
                    <a:pt x="159" y="539"/>
                    <a:pt x="349" y="539"/>
                  </a:cubicBezTo>
                  <a:lnTo>
                    <a:pt x="24133" y="2946"/>
                  </a:lnTo>
                  <a:cubicBezTo>
                    <a:pt x="24157" y="2950"/>
                    <a:pt x="24182" y="2952"/>
                    <a:pt x="24206" y="2952"/>
                  </a:cubicBezTo>
                  <a:cubicBezTo>
                    <a:pt x="24369" y="2952"/>
                    <a:pt x="24517" y="2862"/>
                    <a:pt x="24544" y="2724"/>
                  </a:cubicBezTo>
                  <a:cubicBezTo>
                    <a:pt x="24576" y="2566"/>
                    <a:pt x="24418" y="2439"/>
                    <a:pt x="24196" y="2407"/>
                  </a:cubicBezTo>
                  <a:lnTo>
                    <a:pt x="444" y="1"/>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1"/>
            <p:cNvSpPr/>
            <p:nvPr/>
          </p:nvSpPr>
          <p:spPr>
            <a:xfrm>
              <a:off x="1437754" y="1401412"/>
              <a:ext cx="790180" cy="94914"/>
            </a:xfrm>
            <a:custGeom>
              <a:avLst/>
              <a:gdLst/>
              <a:ahLst/>
              <a:cxnLst/>
              <a:rect l="l" t="t" r="r" b="b"/>
              <a:pathLst>
                <a:path w="24576" h="2952" extrusionOk="0">
                  <a:moveTo>
                    <a:pt x="444" y="0"/>
                  </a:moveTo>
                  <a:cubicBezTo>
                    <a:pt x="222" y="0"/>
                    <a:pt x="32" y="95"/>
                    <a:pt x="1" y="253"/>
                  </a:cubicBezTo>
                  <a:cubicBezTo>
                    <a:pt x="1" y="380"/>
                    <a:pt x="159" y="538"/>
                    <a:pt x="381" y="538"/>
                  </a:cubicBezTo>
                  <a:lnTo>
                    <a:pt x="24133" y="2945"/>
                  </a:lnTo>
                  <a:cubicBezTo>
                    <a:pt x="24161" y="2949"/>
                    <a:pt x="24189" y="2951"/>
                    <a:pt x="24217" y="2951"/>
                  </a:cubicBezTo>
                  <a:cubicBezTo>
                    <a:pt x="24400" y="2951"/>
                    <a:pt x="24544" y="2862"/>
                    <a:pt x="24544" y="2724"/>
                  </a:cubicBezTo>
                  <a:cubicBezTo>
                    <a:pt x="24576" y="2565"/>
                    <a:pt x="24418" y="2439"/>
                    <a:pt x="24196" y="2407"/>
                  </a:cubicBezTo>
                  <a:lnTo>
                    <a:pt x="444"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1"/>
            <p:cNvSpPr/>
            <p:nvPr/>
          </p:nvSpPr>
          <p:spPr>
            <a:xfrm>
              <a:off x="1431645" y="1454143"/>
              <a:ext cx="789183" cy="94946"/>
            </a:xfrm>
            <a:custGeom>
              <a:avLst/>
              <a:gdLst/>
              <a:ahLst/>
              <a:cxnLst/>
              <a:rect l="l" t="t" r="r" b="b"/>
              <a:pathLst>
                <a:path w="24545" h="2953" extrusionOk="0">
                  <a:moveTo>
                    <a:pt x="339" y="1"/>
                  </a:moveTo>
                  <a:cubicBezTo>
                    <a:pt x="176" y="1"/>
                    <a:pt x="28" y="91"/>
                    <a:pt x="1" y="229"/>
                  </a:cubicBezTo>
                  <a:cubicBezTo>
                    <a:pt x="1" y="387"/>
                    <a:pt x="127" y="514"/>
                    <a:pt x="349" y="545"/>
                  </a:cubicBezTo>
                  <a:lnTo>
                    <a:pt x="24133" y="2952"/>
                  </a:lnTo>
                  <a:cubicBezTo>
                    <a:pt x="24323" y="2952"/>
                    <a:pt x="24513" y="2857"/>
                    <a:pt x="24544" y="2699"/>
                  </a:cubicBezTo>
                  <a:cubicBezTo>
                    <a:pt x="24544" y="2572"/>
                    <a:pt x="24386" y="2414"/>
                    <a:pt x="24196" y="2414"/>
                  </a:cubicBezTo>
                  <a:lnTo>
                    <a:pt x="412" y="7"/>
                  </a:lnTo>
                  <a:cubicBezTo>
                    <a:pt x="388" y="3"/>
                    <a:pt x="363" y="1"/>
                    <a:pt x="339"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1"/>
            <p:cNvSpPr/>
            <p:nvPr/>
          </p:nvSpPr>
          <p:spPr>
            <a:xfrm>
              <a:off x="2276819" y="2246552"/>
              <a:ext cx="156840" cy="119254"/>
            </a:xfrm>
            <a:custGeom>
              <a:avLst/>
              <a:gdLst/>
              <a:ahLst/>
              <a:cxnLst/>
              <a:rect l="l" t="t" r="r" b="b"/>
              <a:pathLst>
                <a:path w="4878" h="3709" extrusionOk="0">
                  <a:moveTo>
                    <a:pt x="0" y="0"/>
                  </a:moveTo>
                  <a:lnTo>
                    <a:pt x="1425" y="3262"/>
                  </a:lnTo>
                  <a:cubicBezTo>
                    <a:pt x="1564" y="3557"/>
                    <a:pt x="1835" y="3709"/>
                    <a:pt x="2109" y="3709"/>
                  </a:cubicBezTo>
                  <a:cubicBezTo>
                    <a:pt x="2336" y="3709"/>
                    <a:pt x="2566" y="3604"/>
                    <a:pt x="2724" y="3389"/>
                  </a:cubicBezTo>
                  <a:lnTo>
                    <a:pt x="4877" y="349"/>
                  </a:lnTo>
                  <a:lnTo>
                    <a:pt x="0"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8" name="Google Shape;2468;p51"/>
          <p:cNvSpPr txBox="1">
            <a:spLocks noGrp="1"/>
          </p:cNvSpPr>
          <p:nvPr>
            <p:ph type="subTitle" idx="2"/>
          </p:nvPr>
        </p:nvSpPr>
        <p:spPr>
          <a:xfrm>
            <a:off x="6362025" y="3880175"/>
            <a:ext cx="232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cs-CZ" dirty="0"/>
              <a:t>ŠUPLÍČEK OSTATNÍCH APLIKACÍ</a:t>
            </a:r>
          </a:p>
        </p:txBody>
      </p:sp>
      <p:sp>
        <p:nvSpPr>
          <p:cNvPr id="2469" name="Google Shape;2469;p51"/>
          <p:cNvSpPr/>
          <p:nvPr/>
        </p:nvSpPr>
        <p:spPr>
          <a:xfrm>
            <a:off x="4974847" y="3464387"/>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1"/>
          <p:cNvSpPr/>
          <p:nvPr/>
        </p:nvSpPr>
        <p:spPr>
          <a:xfrm>
            <a:off x="5830829" y="41892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1"/>
          <p:cNvSpPr/>
          <p:nvPr/>
        </p:nvSpPr>
        <p:spPr>
          <a:xfrm>
            <a:off x="2950204" y="3775056"/>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1"/>
          <p:cNvSpPr/>
          <p:nvPr/>
        </p:nvSpPr>
        <p:spPr>
          <a:xfrm>
            <a:off x="2880554" y="1685706"/>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1"/>
          <p:cNvSpPr/>
          <p:nvPr/>
        </p:nvSpPr>
        <p:spPr>
          <a:xfrm>
            <a:off x="5025429" y="637456"/>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1"/>
          <p:cNvSpPr/>
          <p:nvPr/>
        </p:nvSpPr>
        <p:spPr>
          <a:xfrm>
            <a:off x="6906529" y="283456"/>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1"/>
          <p:cNvSpPr/>
          <p:nvPr/>
        </p:nvSpPr>
        <p:spPr>
          <a:xfrm>
            <a:off x="8648804" y="1310756"/>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1"/>
          <p:cNvSpPr/>
          <p:nvPr/>
        </p:nvSpPr>
        <p:spPr>
          <a:xfrm>
            <a:off x="8065729" y="2733706"/>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1"/>
          <p:cNvSpPr/>
          <p:nvPr/>
        </p:nvSpPr>
        <p:spPr>
          <a:xfrm>
            <a:off x="7725604" y="48133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1"/>
          <p:cNvSpPr/>
          <p:nvPr/>
        </p:nvSpPr>
        <p:spPr>
          <a:xfrm>
            <a:off x="4372979" y="41892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1"/>
          <p:cNvSpPr/>
          <p:nvPr/>
        </p:nvSpPr>
        <p:spPr>
          <a:xfrm>
            <a:off x="2775429" y="48133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1"/>
          <p:cNvSpPr/>
          <p:nvPr/>
        </p:nvSpPr>
        <p:spPr>
          <a:xfrm>
            <a:off x="373729" y="4360706"/>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1"/>
          <p:cNvSpPr/>
          <p:nvPr/>
        </p:nvSpPr>
        <p:spPr>
          <a:xfrm>
            <a:off x="554204" y="22158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1"/>
          <p:cNvSpPr/>
          <p:nvPr/>
        </p:nvSpPr>
        <p:spPr>
          <a:xfrm>
            <a:off x="179379" y="313906"/>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1"/>
          <p:cNvSpPr/>
          <p:nvPr/>
        </p:nvSpPr>
        <p:spPr>
          <a:xfrm>
            <a:off x="3537997" y="4332062"/>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1"/>
          <p:cNvSpPr/>
          <p:nvPr/>
        </p:nvSpPr>
        <p:spPr>
          <a:xfrm>
            <a:off x="3083247" y="2985437"/>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1"/>
          <p:cNvSpPr/>
          <p:nvPr/>
        </p:nvSpPr>
        <p:spPr>
          <a:xfrm>
            <a:off x="284497" y="3179787"/>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1"/>
          <p:cNvSpPr/>
          <p:nvPr/>
        </p:nvSpPr>
        <p:spPr>
          <a:xfrm>
            <a:off x="1263222" y="4814750"/>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1"/>
          <p:cNvSpPr/>
          <p:nvPr/>
        </p:nvSpPr>
        <p:spPr>
          <a:xfrm>
            <a:off x="4520384" y="4814750"/>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1"/>
          <p:cNvSpPr/>
          <p:nvPr/>
        </p:nvSpPr>
        <p:spPr>
          <a:xfrm>
            <a:off x="8808034" y="3179787"/>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1"/>
          <p:cNvSpPr/>
          <p:nvPr/>
        </p:nvSpPr>
        <p:spPr>
          <a:xfrm>
            <a:off x="8287434" y="1937312"/>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1"/>
          <p:cNvSpPr/>
          <p:nvPr/>
        </p:nvSpPr>
        <p:spPr>
          <a:xfrm>
            <a:off x="6725659" y="605687"/>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1"/>
          <p:cNvSpPr/>
          <p:nvPr/>
        </p:nvSpPr>
        <p:spPr>
          <a:xfrm>
            <a:off x="3692334" y="315325"/>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1"/>
          <p:cNvSpPr/>
          <p:nvPr/>
        </p:nvSpPr>
        <p:spPr>
          <a:xfrm>
            <a:off x="609959" y="780400"/>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1"/>
          <p:cNvSpPr/>
          <p:nvPr/>
        </p:nvSpPr>
        <p:spPr>
          <a:xfrm>
            <a:off x="3083242" y="3522476"/>
            <a:ext cx="392016" cy="329530"/>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4" name="Google Shape;2494;p51"/>
          <p:cNvGrpSpPr/>
          <p:nvPr/>
        </p:nvGrpSpPr>
        <p:grpSpPr>
          <a:xfrm rot="-1942734">
            <a:off x="5211444" y="4205174"/>
            <a:ext cx="416609" cy="415682"/>
            <a:chOff x="8081647" y="2947372"/>
            <a:chExt cx="416622" cy="415695"/>
          </a:xfrm>
        </p:grpSpPr>
        <p:sp>
          <p:nvSpPr>
            <p:cNvPr id="2495" name="Google Shape;2495;p51"/>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1"/>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1"/>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1"/>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1"/>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0" name="Google Shape;2500;p51"/>
          <p:cNvSpPr/>
          <p:nvPr/>
        </p:nvSpPr>
        <p:spPr>
          <a:xfrm>
            <a:off x="5658474" y="409524"/>
            <a:ext cx="350615" cy="294756"/>
          </a:xfrm>
          <a:custGeom>
            <a:avLst/>
            <a:gdLst/>
            <a:ahLst/>
            <a:cxnLst/>
            <a:rect l="l" t="t" r="r" b="b"/>
            <a:pathLst>
              <a:path w="13112" h="11022" extrusionOk="0">
                <a:moveTo>
                  <a:pt x="8900" y="950"/>
                </a:moveTo>
                <a:cubicBezTo>
                  <a:pt x="9406" y="950"/>
                  <a:pt x="9881" y="1077"/>
                  <a:pt x="10293" y="1362"/>
                </a:cubicBezTo>
                <a:cubicBezTo>
                  <a:pt x="11623" y="2217"/>
                  <a:pt x="12098" y="4149"/>
                  <a:pt x="11307" y="5669"/>
                </a:cubicBezTo>
                <a:cubicBezTo>
                  <a:pt x="10863" y="6524"/>
                  <a:pt x="9153" y="8171"/>
                  <a:pt x="6778" y="10008"/>
                </a:cubicBezTo>
                <a:cubicBezTo>
                  <a:pt x="6715" y="10055"/>
                  <a:pt x="6635" y="10079"/>
                  <a:pt x="6556" y="10079"/>
                </a:cubicBezTo>
                <a:cubicBezTo>
                  <a:pt x="6477" y="10079"/>
                  <a:pt x="6398" y="10055"/>
                  <a:pt x="6335" y="10008"/>
                </a:cubicBezTo>
                <a:cubicBezTo>
                  <a:pt x="3928" y="8171"/>
                  <a:pt x="2249" y="6524"/>
                  <a:pt x="1806" y="5669"/>
                </a:cubicBezTo>
                <a:cubicBezTo>
                  <a:pt x="1014" y="4149"/>
                  <a:pt x="1489" y="2217"/>
                  <a:pt x="2819" y="1362"/>
                </a:cubicBezTo>
                <a:cubicBezTo>
                  <a:pt x="3231" y="1077"/>
                  <a:pt x="3706" y="950"/>
                  <a:pt x="4181" y="950"/>
                </a:cubicBezTo>
                <a:cubicBezTo>
                  <a:pt x="4941" y="950"/>
                  <a:pt x="5669" y="1299"/>
                  <a:pt x="6176" y="1932"/>
                </a:cubicBezTo>
                <a:lnTo>
                  <a:pt x="6556" y="2344"/>
                </a:lnTo>
                <a:lnTo>
                  <a:pt x="6905" y="1932"/>
                </a:lnTo>
                <a:cubicBezTo>
                  <a:pt x="7411" y="1299"/>
                  <a:pt x="8140" y="950"/>
                  <a:pt x="8900" y="950"/>
                </a:cubicBezTo>
                <a:close/>
                <a:moveTo>
                  <a:pt x="4181" y="0"/>
                </a:moveTo>
                <a:cubicBezTo>
                  <a:pt x="3516" y="0"/>
                  <a:pt x="2883" y="190"/>
                  <a:pt x="2313" y="570"/>
                </a:cubicBezTo>
                <a:cubicBezTo>
                  <a:pt x="602" y="1679"/>
                  <a:pt x="1" y="4149"/>
                  <a:pt x="982" y="6081"/>
                </a:cubicBezTo>
                <a:cubicBezTo>
                  <a:pt x="1679" y="7442"/>
                  <a:pt x="4276" y="9596"/>
                  <a:pt x="5765" y="10736"/>
                </a:cubicBezTo>
                <a:cubicBezTo>
                  <a:pt x="6018" y="10926"/>
                  <a:pt x="6271" y="11021"/>
                  <a:pt x="6556" y="11021"/>
                </a:cubicBezTo>
                <a:cubicBezTo>
                  <a:pt x="6841" y="11021"/>
                  <a:pt x="7126" y="10926"/>
                  <a:pt x="7348" y="10736"/>
                </a:cubicBezTo>
                <a:cubicBezTo>
                  <a:pt x="8836" y="9596"/>
                  <a:pt x="11433" y="7442"/>
                  <a:pt x="12130" y="6081"/>
                </a:cubicBezTo>
                <a:cubicBezTo>
                  <a:pt x="13112" y="4149"/>
                  <a:pt x="12510" y="1679"/>
                  <a:pt x="10800" y="570"/>
                </a:cubicBezTo>
                <a:cubicBezTo>
                  <a:pt x="10230" y="190"/>
                  <a:pt x="9596" y="0"/>
                  <a:pt x="8931" y="0"/>
                </a:cubicBezTo>
                <a:cubicBezTo>
                  <a:pt x="8045" y="0"/>
                  <a:pt x="7221" y="349"/>
                  <a:pt x="6556" y="950"/>
                </a:cubicBezTo>
                <a:cubicBezTo>
                  <a:pt x="5891" y="349"/>
                  <a:pt x="5068" y="0"/>
                  <a:pt x="4181"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odnadpis 2">
            <a:extLst>
              <a:ext uri="{FF2B5EF4-FFF2-40B4-BE49-F238E27FC236}">
                <a16:creationId xmlns:a16="http://schemas.microsoft.com/office/drawing/2014/main" id="{AE87F44D-ADD0-A713-3588-A16CCF1388AF}"/>
              </a:ext>
            </a:extLst>
          </p:cNvPr>
          <p:cNvSpPr>
            <a:spLocks noGrp="1"/>
          </p:cNvSpPr>
          <p:nvPr>
            <p:ph type="subTitle" idx="1"/>
          </p:nvPr>
        </p:nvSpPr>
        <p:spPr/>
        <p:txBody>
          <a:bodyPr/>
          <a:lstStyle/>
          <a:p>
            <a:endParaRPr lang="en-US" dirty="0"/>
          </a:p>
        </p:txBody>
      </p:sp>
      <p:sp>
        <p:nvSpPr>
          <p:cNvPr id="7" name="Google Shape;2468;p51">
            <a:extLst>
              <a:ext uri="{FF2B5EF4-FFF2-40B4-BE49-F238E27FC236}">
                <a16:creationId xmlns:a16="http://schemas.microsoft.com/office/drawing/2014/main" id="{5876D29F-A962-1D9E-43F1-0BB4A5ECD3D0}"/>
              </a:ext>
            </a:extLst>
          </p:cNvPr>
          <p:cNvSpPr txBox="1">
            <a:spLocks/>
          </p:cNvSpPr>
          <p:nvPr/>
        </p:nvSpPr>
        <p:spPr>
          <a:xfrm rot="274496">
            <a:off x="755474" y="912170"/>
            <a:ext cx="2324700" cy="505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1pPr>
            <a:lvl2pPr marL="914400" marR="0" lvl="1" indent="-317500" algn="ctr" rtl="0">
              <a:lnSpc>
                <a:spcPct val="115000"/>
              </a:lnSpc>
              <a:spcBef>
                <a:spcPts val="1600"/>
              </a:spcBef>
              <a:spcAft>
                <a:spcPts val="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2pPr>
            <a:lvl3pPr marL="1371600" marR="0" lvl="2" indent="-317500" algn="ctr" rtl="0">
              <a:lnSpc>
                <a:spcPct val="115000"/>
              </a:lnSpc>
              <a:spcBef>
                <a:spcPts val="1600"/>
              </a:spcBef>
              <a:spcAft>
                <a:spcPts val="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3pPr>
            <a:lvl4pPr marL="1828800" marR="0" lvl="3" indent="-317500" algn="ctr" rtl="0">
              <a:lnSpc>
                <a:spcPct val="115000"/>
              </a:lnSpc>
              <a:spcBef>
                <a:spcPts val="1600"/>
              </a:spcBef>
              <a:spcAft>
                <a:spcPts val="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4pPr>
            <a:lvl5pPr marL="2286000" marR="0" lvl="4" indent="-317500" algn="ctr" rtl="0">
              <a:lnSpc>
                <a:spcPct val="115000"/>
              </a:lnSpc>
              <a:spcBef>
                <a:spcPts val="1600"/>
              </a:spcBef>
              <a:spcAft>
                <a:spcPts val="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5pPr>
            <a:lvl6pPr marL="2743200" marR="0" lvl="5" indent="-317500" algn="ctr" rtl="0">
              <a:lnSpc>
                <a:spcPct val="115000"/>
              </a:lnSpc>
              <a:spcBef>
                <a:spcPts val="1600"/>
              </a:spcBef>
              <a:spcAft>
                <a:spcPts val="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6pPr>
            <a:lvl7pPr marL="3200400" marR="0" lvl="6" indent="-317500" algn="ctr" rtl="0">
              <a:lnSpc>
                <a:spcPct val="115000"/>
              </a:lnSpc>
              <a:spcBef>
                <a:spcPts val="1600"/>
              </a:spcBef>
              <a:spcAft>
                <a:spcPts val="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7pPr>
            <a:lvl8pPr marL="3657600" marR="0" lvl="7" indent="-317500" algn="ctr" rtl="0">
              <a:lnSpc>
                <a:spcPct val="115000"/>
              </a:lnSpc>
              <a:spcBef>
                <a:spcPts val="1600"/>
              </a:spcBef>
              <a:spcAft>
                <a:spcPts val="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8pPr>
            <a:lvl9pPr marL="4114800" marR="0" lvl="8" indent="-317500" algn="ctr" rtl="0">
              <a:lnSpc>
                <a:spcPct val="115000"/>
              </a:lnSpc>
              <a:spcBef>
                <a:spcPts val="1600"/>
              </a:spcBef>
              <a:spcAft>
                <a:spcPts val="1600"/>
              </a:spcAft>
              <a:buClr>
                <a:srgbClr val="2A438C"/>
              </a:buClr>
              <a:buSzPts val="1500"/>
              <a:buFont typeface="Raleway ExtraBold"/>
              <a:buNone/>
              <a:defRPr sz="1500" b="0" i="0" u="none" strike="noStrike" cap="none">
                <a:solidFill>
                  <a:srgbClr val="2A438C"/>
                </a:solidFill>
                <a:latin typeface="Raleway ExtraBold"/>
                <a:ea typeface="Raleway ExtraBold"/>
                <a:cs typeface="Raleway ExtraBold"/>
                <a:sym typeface="Raleway ExtraBold"/>
              </a:defRPr>
            </a:lvl9pPr>
          </a:lstStyle>
          <a:p>
            <a:pPr marL="0" indent="0">
              <a:spcAft>
                <a:spcPts val="1600"/>
              </a:spcAft>
            </a:pPr>
            <a:r>
              <a:rPr lang="cs-CZ" dirty="0"/>
              <a:t>SOCIÁLNÍ SÍTĚ</a:t>
            </a:r>
          </a:p>
        </p:txBody>
      </p:sp>
      <p:sp>
        <p:nvSpPr>
          <p:cNvPr id="8" name="Obdélník: se zakulacenými rohy 7">
            <a:extLst>
              <a:ext uri="{FF2B5EF4-FFF2-40B4-BE49-F238E27FC236}">
                <a16:creationId xmlns:a16="http://schemas.microsoft.com/office/drawing/2014/main" id="{BCA42617-3767-B49B-2EDC-BEDDC078641A}"/>
              </a:ext>
            </a:extLst>
          </p:cNvPr>
          <p:cNvSpPr/>
          <p:nvPr/>
        </p:nvSpPr>
        <p:spPr>
          <a:xfrm rot="21183320">
            <a:off x="3600403" y="1142597"/>
            <a:ext cx="1291882"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1. Instagram</a:t>
            </a:r>
            <a:endParaRPr lang="en-US" b="1" dirty="0">
              <a:solidFill>
                <a:srgbClr val="2A438C"/>
              </a:solidFill>
              <a:latin typeface="Raleway" pitchFamily="2" charset="-18"/>
            </a:endParaRPr>
          </a:p>
        </p:txBody>
      </p:sp>
      <p:sp>
        <p:nvSpPr>
          <p:cNvPr id="9" name="Obdélník: se zakulacenými rohy 8">
            <a:extLst>
              <a:ext uri="{FF2B5EF4-FFF2-40B4-BE49-F238E27FC236}">
                <a16:creationId xmlns:a16="http://schemas.microsoft.com/office/drawing/2014/main" id="{47541B3E-CE0C-1938-21E5-8A9F2CE0A4D5}"/>
              </a:ext>
            </a:extLst>
          </p:cNvPr>
          <p:cNvSpPr/>
          <p:nvPr/>
        </p:nvSpPr>
        <p:spPr>
          <a:xfrm rot="373645">
            <a:off x="4095152" y="1704186"/>
            <a:ext cx="1346101"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2 Messenger</a:t>
            </a:r>
            <a:endParaRPr lang="en-US" b="1" dirty="0">
              <a:solidFill>
                <a:srgbClr val="2A438C"/>
              </a:solidFill>
              <a:latin typeface="Raleway" pitchFamily="2" charset="-18"/>
            </a:endParaRPr>
          </a:p>
        </p:txBody>
      </p:sp>
      <p:sp>
        <p:nvSpPr>
          <p:cNvPr id="10" name="Obdélník: se zakulacenými rohy 9">
            <a:extLst>
              <a:ext uri="{FF2B5EF4-FFF2-40B4-BE49-F238E27FC236}">
                <a16:creationId xmlns:a16="http://schemas.microsoft.com/office/drawing/2014/main" id="{AA790552-4CE1-143D-0FBF-4F73AEFEB488}"/>
              </a:ext>
            </a:extLst>
          </p:cNvPr>
          <p:cNvSpPr/>
          <p:nvPr/>
        </p:nvSpPr>
        <p:spPr>
          <a:xfrm rot="21384603">
            <a:off x="3510127" y="2244510"/>
            <a:ext cx="1183860"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3. </a:t>
            </a:r>
            <a:r>
              <a:rPr lang="cs-CZ" b="1" dirty="0" err="1">
                <a:solidFill>
                  <a:srgbClr val="2A438C"/>
                </a:solidFill>
                <a:latin typeface="Raleway" pitchFamily="2" charset="-18"/>
              </a:rPr>
              <a:t>Reddit</a:t>
            </a:r>
            <a:endParaRPr lang="en-US" b="1" dirty="0">
              <a:solidFill>
                <a:srgbClr val="2A438C"/>
              </a:solidFill>
              <a:latin typeface="Raleway" pitchFamily="2" charset="-18"/>
            </a:endParaRPr>
          </a:p>
        </p:txBody>
      </p:sp>
      <p:sp>
        <p:nvSpPr>
          <p:cNvPr id="11" name="Obdélník: se zakulacenými rohy 10">
            <a:extLst>
              <a:ext uri="{FF2B5EF4-FFF2-40B4-BE49-F238E27FC236}">
                <a16:creationId xmlns:a16="http://schemas.microsoft.com/office/drawing/2014/main" id="{F7373F8E-805A-8744-10B5-CC65B6B7EF56}"/>
              </a:ext>
            </a:extLst>
          </p:cNvPr>
          <p:cNvSpPr/>
          <p:nvPr/>
        </p:nvSpPr>
        <p:spPr>
          <a:xfrm rot="314837">
            <a:off x="5131448" y="2485422"/>
            <a:ext cx="1298810"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7. Twitter/X</a:t>
            </a:r>
            <a:endParaRPr lang="en-US" b="1" dirty="0">
              <a:solidFill>
                <a:srgbClr val="2A438C"/>
              </a:solidFill>
              <a:latin typeface="Raleway" pitchFamily="2" charset="-18"/>
            </a:endParaRPr>
          </a:p>
        </p:txBody>
      </p:sp>
      <p:sp>
        <p:nvSpPr>
          <p:cNvPr id="12" name="Obdélník: se zakulacenými rohy 11">
            <a:extLst>
              <a:ext uri="{FF2B5EF4-FFF2-40B4-BE49-F238E27FC236}">
                <a16:creationId xmlns:a16="http://schemas.microsoft.com/office/drawing/2014/main" id="{4AAB4069-22FF-1523-E9DA-C3C21D006A92}"/>
              </a:ext>
            </a:extLst>
          </p:cNvPr>
          <p:cNvSpPr/>
          <p:nvPr/>
        </p:nvSpPr>
        <p:spPr>
          <a:xfrm rot="21384603">
            <a:off x="5175702" y="1166966"/>
            <a:ext cx="1326245"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5. WhatsApp</a:t>
            </a:r>
            <a:endParaRPr lang="en-US" b="1" dirty="0">
              <a:solidFill>
                <a:srgbClr val="2A438C"/>
              </a:solidFill>
              <a:latin typeface="Raleway" pitchFamily="2" charset="-18"/>
            </a:endParaRPr>
          </a:p>
        </p:txBody>
      </p:sp>
      <p:sp>
        <p:nvSpPr>
          <p:cNvPr id="13" name="Obdélník: se zakulacenými rohy 12">
            <a:extLst>
              <a:ext uri="{FF2B5EF4-FFF2-40B4-BE49-F238E27FC236}">
                <a16:creationId xmlns:a16="http://schemas.microsoft.com/office/drawing/2014/main" id="{0A4041D5-9FA4-2360-42BF-43D1BAC0ECB8}"/>
              </a:ext>
            </a:extLst>
          </p:cNvPr>
          <p:cNvSpPr/>
          <p:nvPr/>
        </p:nvSpPr>
        <p:spPr>
          <a:xfrm rot="314837">
            <a:off x="6617534" y="1359058"/>
            <a:ext cx="1183860"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8. Viber</a:t>
            </a:r>
            <a:endParaRPr lang="en-US" b="1" dirty="0">
              <a:solidFill>
                <a:srgbClr val="2A438C"/>
              </a:solidFill>
              <a:latin typeface="Raleway" pitchFamily="2" charset="-18"/>
            </a:endParaRPr>
          </a:p>
        </p:txBody>
      </p:sp>
      <p:sp>
        <p:nvSpPr>
          <p:cNvPr id="14" name="Obdélník: se zakulacenými rohy 13">
            <a:extLst>
              <a:ext uri="{FF2B5EF4-FFF2-40B4-BE49-F238E27FC236}">
                <a16:creationId xmlns:a16="http://schemas.microsoft.com/office/drawing/2014/main" id="{E0B33D15-64BE-7C34-4EE4-FF24FBB2A7CF}"/>
              </a:ext>
            </a:extLst>
          </p:cNvPr>
          <p:cNvSpPr/>
          <p:nvPr/>
        </p:nvSpPr>
        <p:spPr>
          <a:xfrm rot="21183320">
            <a:off x="5500913" y="1860672"/>
            <a:ext cx="1183860"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6. </a:t>
            </a:r>
            <a:r>
              <a:rPr lang="cs-CZ" b="1" dirty="0" err="1">
                <a:solidFill>
                  <a:srgbClr val="2A438C"/>
                </a:solidFill>
                <a:latin typeface="Raleway" pitchFamily="2" charset="-18"/>
              </a:rPr>
              <a:t>TikTok</a:t>
            </a:r>
            <a:endParaRPr lang="en-US" b="1" dirty="0">
              <a:solidFill>
                <a:srgbClr val="2A438C"/>
              </a:solidFill>
              <a:latin typeface="Raleway" pitchFamily="2" charset="-18"/>
            </a:endParaRPr>
          </a:p>
        </p:txBody>
      </p:sp>
      <p:sp>
        <p:nvSpPr>
          <p:cNvPr id="15" name="Obdélník: se zakulacenými rohy 14">
            <a:extLst>
              <a:ext uri="{FF2B5EF4-FFF2-40B4-BE49-F238E27FC236}">
                <a16:creationId xmlns:a16="http://schemas.microsoft.com/office/drawing/2014/main" id="{390C5D41-D6A3-B962-A3B3-510D8D48395B}"/>
              </a:ext>
            </a:extLst>
          </p:cNvPr>
          <p:cNvSpPr/>
          <p:nvPr/>
        </p:nvSpPr>
        <p:spPr>
          <a:xfrm rot="21384603">
            <a:off x="6510601" y="2518718"/>
            <a:ext cx="1306419"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10. LinkedIn</a:t>
            </a:r>
            <a:endParaRPr lang="en-US" b="1" dirty="0">
              <a:solidFill>
                <a:srgbClr val="2A438C"/>
              </a:solidFill>
              <a:latin typeface="Raleway" pitchFamily="2" charset="-18"/>
            </a:endParaRPr>
          </a:p>
        </p:txBody>
      </p:sp>
      <p:sp>
        <p:nvSpPr>
          <p:cNvPr id="16" name="Obdélník: se zakulacenými rohy 15">
            <a:extLst>
              <a:ext uri="{FF2B5EF4-FFF2-40B4-BE49-F238E27FC236}">
                <a16:creationId xmlns:a16="http://schemas.microsoft.com/office/drawing/2014/main" id="{B6FE1360-618E-1E87-B953-85344717FE4F}"/>
              </a:ext>
            </a:extLst>
          </p:cNvPr>
          <p:cNvSpPr/>
          <p:nvPr/>
        </p:nvSpPr>
        <p:spPr>
          <a:xfrm>
            <a:off x="3954003" y="2640865"/>
            <a:ext cx="1183860"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4. </a:t>
            </a:r>
            <a:r>
              <a:rPr lang="cs-CZ" b="1" dirty="0" err="1">
                <a:solidFill>
                  <a:srgbClr val="2A438C"/>
                </a:solidFill>
                <a:latin typeface="Raleway" pitchFamily="2" charset="-18"/>
              </a:rPr>
              <a:t>Twitch</a:t>
            </a:r>
            <a:endParaRPr lang="en-US" b="1" dirty="0">
              <a:solidFill>
                <a:srgbClr val="2A438C"/>
              </a:solidFill>
              <a:latin typeface="Raleway" pitchFamily="2" charset="-18"/>
            </a:endParaRPr>
          </a:p>
        </p:txBody>
      </p:sp>
      <p:sp>
        <p:nvSpPr>
          <p:cNvPr id="17" name="Obdélník: se zakulacenými rohy 16">
            <a:extLst>
              <a:ext uri="{FF2B5EF4-FFF2-40B4-BE49-F238E27FC236}">
                <a16:creationId xmlns:a16="http://schemas.microsoft.com/office/drawing/2014/main" id="{2B698409-00C8-3F05-F43F-A1E280BD0C85}"/>
              </a:ext>
            </a:extLst>
          </p:cNvPr>
          <p:cNvSpPr/>
          <p:nvPr/>
        </p:nvSpPr>
        <p:spPr>
          <a:xfrm rot="481775">
            <a:off x="6540440" y="1879344"/>
            <a:ext cx="1298736" cy="470228"/>
          </a:xfrm>
          <a:prstGeom prst="roundRect">
            <a:avLst/>
          </a:prstGeom>
          <a:solidFill>
            <a:srgbClr val="F2EBC9"/>
          </a:solidFill>
          <a:ln>
            <a:solidFill>
              <a:srgbClr val="2A4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a:solidFill>
                  <a:srgbClr val="2A438C"/>
                </a:solidFill>
                <a:latin typeface="Raleway" pitchFamily="2" charset="-18"/>
              </a:rPr>
              <a:t>9. YouTube</a:t>
            </a:r>
            <a:endParaRPr lang="en-US" b="1" dirty="0">
              <a:solidFill>
                <a:srgbClr val="2A438C"/>
              </a:solidFill>
              <a:latin typeface="Raleway" pitchFamily="2" charset="-18"/>
            </a:endParaRPr>
          </a:p>
        </p:txBody>
      </p:sp>
    </p:spTree>
    <p:extLst>
      <p:ext uri="{BB962C8B-B14F-4D97-AF65-F5344CB8AC3E}">
        <p14:creationId xmlns:p14="http://schemas.microsoft.com/office/powerpoint/2010/main" val="312714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521 0.02685 L -0.05521 0.02716 C -0.06215 0.03056 -0.06875 0.03642 -0.07587 0.03796 L -0.09809 0.04259 L -0.14809 0.03951 C -0.15087 0.0392 -0.15347 0.03889 -0.15608 0.03796 C -0.15885 0.03673 -0.16146 0.03488 -0.16424 0.03303 C -0.17587 0.02531 -0.16962 0.02932 -0.17847 0.02191 C -0.18108 0.01975 -0.18385 0.0179 -0.18646 0.01574 C -0.18889 0.01358 -0.19115 0.0108 -0.19358 0.00926 C -0.19826 0.00617 -0.20295 0.00556 -0.20781 0.00463 C -0.21406 0.00494 -0.22049 0.00494 -0.22656 0.00617 C -0.22847 0.00648 -0.23021 0.00772 -0.23194 0.00926 C -0.23906 0.01512 -0.23715 0.01543 -0.24358 0.02191 C -0.24965 0.02809 -0.25069 0.02654 -0.25521 0.03457 C -0.25677 0.03766 -0.25799 0.04136 -0.25972 0.04414 C -0.26198 0.04877 -0.26458 0.05247 -0.26684 0.0571 C -0.27188 0.06698 -0.26823 0.06296 -0.27205 0.06667 " pathEditMode="relative" rAng="0" ptsTypes="AAAAAAAAAAAAAAAAAA">
                                      <p:cBhvr>
                                        <p:cTn id="6" dur="2000" fill="hold"/>
                                        <p:tgtEl>
                                          <p:spTgt spid="8"/>
                                        </p:tgtEl>
                                        <p:attrNameLst>
                                          <p:attrName>ppt_x</p:attrName>
                                          <p:attrName>ppt_y</p:attrName>
                                        </p:attrNameLst>
                                      </p:cBhvr>
                                      <p:rCtr x="-10851" y="86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3229 0.06265 L 0.03229 0.06296 C 0.04028 0.09537 0.04496 0.11667 0.05816 0.14969 C 0.0618 0.15926 0.06736 0.16605 0.07239 0.17346 C 0.10434 0.2213 0.11111 0.22932 0.14479 0.27037 C 0.14791 0.27438 0.15121 0.27778 0.15451 0.28148 C 0.15746 0.28488 0.16076 0.28704 0.16354 0.29105 C 0.17725 0.31142 0.16111 0.28796 0.19028 0.32747 C 0.19219 0.32994 0.19427 0.3321 0.19566 0.33549 C 0.19653 0.33765 0.19722 0.33982 0.19826 0.34198 C 0.19913 0.34321 0.20017 0.34383 0.20104 0.34506 C 0.20225 0.34661 0.20347 0.34815 0.20451 0.34969 C 0.20677 0.35309 0.20833 0.35679 0.20989 0.3608 C 0.21024 0.36173 0.21059 0.36296 0.21094 0.3642 " pathEditMode="relative" rAng="0" ptsTypes="AAAAAAAAAAAAAA">
                                      <p:cBhvr>
                                        <p:cTn id="10" dur="2000" fill="hold"/>
                                        <p:tgtEl>
                                          <p:spTgt spid="9"/>
                                        </p:tgtEl>
                                        <p:attrNameLst>
                                          <p:attrName>ppt_x</p:attrName>
                                          <p:attrName>ppt_y</p:attrName>
                                        </p:attrNameLst>
                                      </p:cBhvr>
                                      <p:rCtr x="8924" y="1506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5347 0.03889 L -0.05347 0.03889 C -0.06667 0.0358 -0.07969 0.03241 -0.09271 0.02994 C -0.10312 0.02809 -0.11371 0.02901 -0.12413 0.02654 C -0.13437 0.02438 -0.14444 0.01944 -0.15451 0.01605 C -0.16076 0.0142 -0.16701 0.01265 -0.17326 0.0108 C -0.17673 0.00864 -0.18038 0.00586 -0.18403 0.00401 C -0.20347 -0.0071 -0.18646 0.0037 -0.20364 -0.00494 C -0.2066 -0.00617 -0.20955 -0.00833 -0.21233 -0.01019 C -0.2151 -0.01173 -0.21771 -0.01296 -0.22031 -0.01512 C -0.24757 -0.03951 -0.21111 -0.01111 -0.23489 -0.02932 C -0.23628 -0.03148 -0.23733 -0.03426 -0.23889 -0.03611 C -0.2408 -0.03889 -0.2434 -0.04012 -0.24566 -0.04136 C -0.24635 -0.04321 -0.24687 -0.04506 -0.24774 -0.04661 C -0.24965 -0.05062 -0.25417 -0.05587 -0.25451 -0.06235 C -0.25503 -0.06914 -0.25451 -0.07624 -0.25451 -0.08303 " pathEditMode="relative" ptsTypes="AAAAAAAAAAAAAAAA">
                                      <p:cBhvr>
                                        <p:cTn id="14" dur="2000" fill="hold"/>
                                        <p:tgtEl>
                                          <p:spTgt spid="1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4601 0.05586 L -0.04601 0.05586 C -0.05399 0.06728 -0.06215 0.07839 -0.06962 0.09074 C -0.07743 0.10339 -0.0842 0.11852 -0.09219 0.13086 C -0.11858 0.1713 -0.12431 0.17253 -0.14219 0.20216 C -0.14462 0.20617 -0.1467 0.21049 -0.14913 0.21451 C -0.1507 0.21697 -0.15261 0.21883 -0.15399 0.2216 C -0.15556 0.22469 -0.15642 0.2287 -0.15799 0.23179 C -0.15955 0.2358 -0.16406 0.24197 -0.1658 0.24414 C -0.16997 0.24938 -0.17431 0.25463 -0.17847 0.25988 C -0.18004 0.26173 -0.1816 0.26451 -0.18351 0.26512 L -0.18924 0.26697 " pathEditMode="relative" ptsTypes="AAAAAAAAAAAA">
                                      <p:cBhvr>
                                        <p:cTn id="18" dur="2000" fill="hold"/>
                                        <p:tgtEl>
                                          <p:spTgt spid="1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2813 0.03241 L 0.02813 0.03241 C 0.03386 0.06482 0.03837 0.09846 0.04566 0.12994 C 0.05209 0.1571 0.06181 0.18179 0.06927 0.20833 C 0.07969 0.24568 0.08959 0.28364 0.09965 0.32161 C 0.10313 0.33488 0.10712 0.34784 0.10938 0.36173 C 0.11077 0.36975 0.11233 0.37778 0.11337 0.38611 C 0.11597 0.40803 0.11702 0.43056 0.12014 0.45247 C 0.12188 0.46358 0.12361 0.47438 0.125 0.48549 C 0.12622 0.49352 0.12709 0.50185 0.12795 0.50988 C 0.12847 0.51389 0.12847 0.51821 0.12899 0.52222 C 0.12952 0.52562 0.13038 0.52901 0.1309 0.53272 C 0.13438 0.5571 0.13004 0.53333 0.13299 0.54846 " pathEditMode="relative" ptsTypes="AAAAAAAAAAAAA">
                                      <p:cBhvr>
                                        <p:cTn id="22" dur="2000" fill="hold"/>
                                        <p:tgtEl>
                                          <p:spTgt spid="12"/>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724 0.03364 L -0.0724 0.03364 C -0.08056 0.03981 -0.08889 0.04568 -0.09688 0.05278 C -0.11823 0.0716 -0.13785 0.09815 -0.16059 0.11173 C -0.18611 0.12747 -0.21319 0.1324 -0.23993 0.13981 C -0.26632 0.14691 -0.29288 0.14907 -0.31927 0.15524 C -0.3342 0.15895 -0.34879 0.1645 -0.36337 0.16944 C -0.38438 0.16636 -0.40521 0.16265 -0.42622 0.16049 C -0.51024 0.15247 -0.43698 0.16543 -0.4967 0.1537 L -0.51337 0.14321 C -0.51823 0.14012 -0.52222 0.1358 -0.52708 0.13457 C -0.52778 0.13426 -0.52847 0.13457 -0.52899 0.13457 " pathEditMode="relative" ptsTypes="AAAAAAAAAAAA">
                                      <p:cBhvr>
                                        <p:cTn id="26" dur="2000" fill="hold"/>
                                        <p:tgtEl>
                                          <p:spTgt spid="14"/>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4983 0.00618 L -0.04983 0.00618 C -0.06302 0.02006 -0.07483 0.03889 -0.08906 0.04784 C -0.13229 0.075 -0.17674 0.09692 -0.22153 0.1142 C -0.25365 0.12655 -0.28941 0.13087 -0.32344 0.13519 C -0.34879 0.13395 -0.37431 0.13364 -0.39983 0.13148 C -0.40191 0.13148 -0.40382 0.12901 -0.40573 0.12809 C -0.40695 0.12747 -0.40955 0.12624 -0.40955 0.12624 " pathEditMode="relative" ptsTypes="AAAAAAAA">
                                      <p:cBhvr>
                                        <p:cTn id="30" dur="2000" fill="hold"/>
                                        <p:tgtEl>
                                          <p:spTgt spid="11"/>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7344 0.01944 L 0.07344 0.01944 C 0.11476 0.15679 0.10191 0.09598 0.11927 0.19537 C 0.12048 0.23796 0.12153 0.25926 0.11927 0.30679 C 0.1184 0.32685 0.11128 0.3716 0.10851 0.38889 C 0.10677 0.4 0.10521 0.41111 0.10278 0.42191 C 0.09705 0.4466 0.09184 0.47222 0.08403 0.49506 C 0.08316 0.49784 0.08212 0.50092 0.08125 0.5037 C 0.08055 0.50617 0.08021 0.50864 0.07916 0.5108 C 0.07882 0.51172 0.07795 0.51203 0.07726 0.51265 " pathEditMode="relative" ptsTypes="AAAAAAAAAA">
                                      <p:cBhvr>
                                        <p:cTn id="34" dur="2000" fill="hold"/>
                                        <p:tgtEl>
                                          <p:spTgt spid="13"/>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5989 0.01945 L -0.05989 0.01945 C -0.07152 0.06049 -0.06979 0.05587 -0.09826 0.11852 C -0.14305 0.21759 -0.14774 0.23827 -0.20208 0.29105 C -0.21788 0.30648 -0.23333 0.32654 -0.25104 0.33117 C -0.28003 0.33858 -0.26475 0.33549 -0.29722 0.33982 C -0.30434 0.34229 -0.31163 0.34321 -0.31875 0.34691 C -0.321 0.34784 -0.32326 0.34908 -0.32552 0.35031 C -0.3276 0.35124 -0.32951 0.35309 -0.33142 0.3537 C -0.33368 0.35463 -0.33611 0.35494 -0.33836 0.35556 C -0.34722 0.35741 -0.34513 0.3571 -0.35 0.3571 " pathEditMode="relative" ptsTypes="AAAAAAAAAAA">
                                      <p:cBhvr>
                                        <p:cTn id="38" dur="2000" fill="hold"/>
                                        <p:tgtEl>
                                          <p:spTgt spid="17"/>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5781 0.02223 L -0.05781 0.02223 C -0.09514 0.04013 -0.13159 0.06389 -0.16961 0.07593 C -0.20607 0.08766 -0.33211 0.09167 -0.3677 0.09352 C -0.39652 0.10525 -0.42552 0.11482 -0.45399 0.1284 C -0.46996 0.13581 -0.48507 0.14877 -0.50104 0.15618 C -0.51007 0.16019 -0.56493 0.16636 -0.56684 0.16667 C -0.57309 0.1676 -0.57916 0.16852 -0.58541 0.17007 C -0.58889 0.17099 -0.62291 0.18179 -0.63437 0.18395 C -0.64739 0.18673 -0.65086 0.18581 -0.66475 0.18581 " pathEditMode="relative" ptsTypes="AAAAAAAAAA">
                                      <p:cBhvr>
                                        <p:cTn id="42"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66CDBD0-F39E-E473-1052-97BFA37CE452}"/>
              </a:ext>
            </a:extLst>
          </p:cNvPr>
          <p:cNvPicPr>
            <a:picLocks noChangeAspect="1"/>
          </p:cNvPicPr>
          <p:nvPr/>
        </p:nvPicPr>
        <p:blipFill>
          <a:blip r:embed="rId3"/>
          <a:stretch>
            <a:fillRect/>
          </a:stretch>
        </p:blipFill>
        <p:spPr>
          <a:xfrm rot="5400000">
            <a:off x="2469333" y="-1265584"/>
            <a:ext cx="4205329" cy="7109013"/>
          </a:xfrm>
          <a:prstGeom prst="rect">
            <a:avLst/>
          </a:prstGeom>
        </p:spPr>
      </p:pic>
      <p:sp>
        <p:nvSpPr>
          <p:cNvPr id="8" name="TextovéPole 7">
            <a:extLst>
              <a:ext uri="{FF2B5EF4-FFF2-40B4-BE49-F238E27FC236}">
                <a16:creationId xmlns:a16="http://schemas.microsoft.com/office/drawing/2014/main" id="{F3B70E6E-4067-9D8C-4744-9589D36E37C4}"/>
              </a:ext>
            </a:extLst>
          </p:cNvPr>
          <p:cNvSpPr txBox="1"/>
          <p:nvPr/>
        </p:nvSpPr>
        <p:spPr>
          <a:xfrm>
            <a:off x="726141" y="4818742"/>
            <a:ext cx="8417859" cy="276999"/>
          </a:xfrm>
          <a:prstGeom prst="rect">
            <a:avLst/>
          </a:prstGeom>
          <a:noFill/>
        </p:spPr>
        <p:txBody>
          <a:bodyPr wrap="square">
            <a:spAutoFit/>
          </a:bodyPr>
          <a:lstStyle/>
          <a:p>
            <a:r>
              <a:rPr lang="en-US" sz="1200" b="0" i="0" u="none" strike="noStrike" baseline="0" dirty="0">
                <a:solidFill>
                  <a:srgbClr val="000000"/>
                </a:solidFill>
                <a:latin typeface="Raleway" pitchFamily="2" charset="-18"/>
              </a:rPr>
              <a:t>The conceptual Integrative Model of ICT Effects on adolescents’ Well-being (</a:t>
            </a:r>
            <a:r>
              <a:rPr lang="en-US" sz="1200" b="0" i="0" u="none" strike="noStrike" baseline="0" dirty="0" err="1">
                <a:solidFill>
                  <a:srgbClr val="000000"/>
                </a:solidFill>
                <a:latin typeface="Raleway" pitchFamily="2" charset="-18"/>
              </a:rPr>
              <a:t>iMEW</a:t>
            </a:r>
            <a:r>
              <a:rPr lang="en-US" sz="1200" b="0" i="0" u="none" strike="noStrike" baseline="0" dirty="0">
                <a:solidFill>
                  <a:srgbClr val="000000"/>
                </a:solidFill>
                <a:latin typeface="Raleway" pitchFamily="2" charset="-18"/>
              </a:rPr>
              <a:t>). </a:t>
            </a:r>
            <a:r>
              <a:rPr lang="cs-CZ" sz="1200" b="0" i="0" u="none" strike="noStrike" baseline="0" dirty="0">
                <a:solidFill>
                  <a:srgbClr val="000000"/>
                </a:solidFill>
                <a:latin typeface="Raleway" pitchFamily="2" charset="-18"/>
              </a:rPr>
              <a:t>(</a:t>
            </a:r>
            <a:r>
              <a:rPr lang="cs-CZ" sz="1200" b="0" i="0" u="none" strike="noStrike" baseline="0" dirty="0" err="1">
                <a:solidFill>
                  <a:srgbClr val="000000"/>
                </a:solidFill>
                <a:latin typeface="Raleway" pitchFamily="2" charset="-18"/>
              </a:rPr>
              <a:t>Smahel</a:t>
            </a:r>
            <a:r>
              <a:rPr lang="cs-CZ" sz="1200" b="0" i="0" u="none" strike="noStrike" baseline="0" dirty="0">
                <a:solidFill>
                  <a:srgbClr val="000000"/>
                </a:solidFill>
                <a:latin typeface="Raleway" pitchFamily="2" charset="-18"/>
              </a:rPr>
              <a:t> et al., 2022)</a:t>
            </a:r>
            <a:endParaRPr lang="en-US" sz="1200" dirty="0">
              <a:latin typeface="Raleway" pitchFamily="2" charset="-18"/>
            </a:endParaRPr>
          </a:p>
        </p:txBody>
      </p:sp>
    </p:spTree>
    <p:extLst>
      <p:ext uri="{BB962C8B-B14F-4D97-AF65-F5344CB8AC3E}">
        <p14:creationId xmlns:p14="http://schemas.microsoft.com/office/powerpoint/2010/main" val="67395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41"/>
          <p:cNvSpPr/>
          <p:nvPr/>
        </p:nvSpPr>
        <p:spPr>
          <a:xfrm>
            <a:off x="4428129" y="1189930"/>
            <a:ext cx="4012178" cy="2712412"/>
          </a:xfrm>
          <a:custGeom>
            <a:avLst/>
            <a:gdLst/>
            <a:ahLst/>
            <a:cxnLst/>
            <a:rect l="l" t="t" r="r" b="b"/>
            <a:pathLst>
              <a:path w="133929" h="90542" extrusionOk="0">
                <a:moveTo>
                  <a:pt x="20047" y="0"/>
                </a:moveTo>
                <a:cubicBezTo>
                  <a:pt x="19888" y="0"/>
                  <a:pt x="19762" y="127"/>
                  <a:pt x="19762" y="285"/>
                </a:cubicBezTo>
                <a:cubicBezTo>
                  <a:pt x="19762" y="443"/>
                  <a:pt x="19888" y="570"/>
                  <a:pt x="20047" y="570"/>
                </a:cubicBezTo>
                <a:lnTo>
                  <a:pt x="20078" y="570"/>
                </a:lnTo>
                <a:cubicBezTo>
                  <a:pt x="20268" y="570"/>
                  <a:pt x="20395" y="443"/>
                  <a:pt x="20395" y="285"/>
                </a:cubicBezTo>
                <a:cubicBezTo>
                  <a:pt x="20395" y="127"/>
                  <a:pt x="20268" y="0"/>
                  <a:pt x="20078" y="0"/>
                </a:cubicBezTo>
                <a:close/>
                <a:moveTo>
                  <a:pt x="21662" y="0"/>
                </a:moveTo>
                <a:cubicBezTo>
                  <a:pt x="21503" y="0"/>
                  <a:pt x="21377" y="127"/>
                  <a:pt x="21377" y="285"/>
                </a:cubicBezTo>
                <a:cubicBezTo>
                  <a:pt x="21377" y="443"/>
                  <a:pt x="21503" y="570"/>
                  <a:pt x="21662" y="570"/>
                </a:cubicBezTo>
                <a:lnTo>
                  <a:pt x="21725" y="570"/>
                </a:lnTo>
                <a:cubicBezTo>
                  <a:pt x="21883" y="570"/>
                  <a:pt x="22010" y="443"/>
                  <a:pt x="22010" y="285"/>
                </a:cubicBezTo>
                <a:cubicBezTo>
                  <a:pt x="22010" y="127"/>
                  <a:pt x="21883" y="0"/>
                  <a:pt x="21725" y="0"/>
                </a:cubicBezTo>
                <a:close/>
                <a:moveTo>
                  <a:pt x="23309" y="0"/>
                </a:moveTo>
                <a:cubicBezTo>
                  <a:pt x="23150" y="0"/>
                  <a:pt x="22992" y="127"/>
                  <a:pt x="22992" y="285"/>
                </a:cubicBezTo>
                <a:cubicBezTo>
                  <a:pt x="22992" y="443"/>
                  <a:pt x="23150" y="570"/>
                  <a:pt x="23309" y="570"/>
                </a:cubicBezTo>
                <a:lnTo>
                  <a:pt x="23340" y="570"/>
                </a:lnTo>
                <a:cubicBezTo>
                  <a:pt x="23499" y="570"/>
                  <a:pt x="23625" y="443"/>
                  <a:pt x="23625" y="285"/>
                </a:cubicBezTo>
                <a:cubicBezTo>
                  <a:pt x="23625" y="127"/>
                  <a:pt x="23499" y="0"/>
                  <a:pt x="23340" y="0"/>
                </a:cubicBezTo>
                <a:close/>
                <a:moveTo>
                  <a:pt x="24924" y="0"/>
                </a:moveTo>
                <a:cubicBezTo>
                  <a:pt x="24765" y="0"/>
                  <a:pt x="24639" y="127"/>
                  <a:pt x="24639" y="285"/>
                </a:cubicBezTo>
                <a:cubicBezTo>
                  <a:pt x="24639" y="443"/>
                  <a:pt x="24765" y="570"/>
                  <a:pt x="24924" y="570"/>
                </a:cubicBezTo>
                <a:lnTo>
                  <a:pt x="24955" y="570"/>
                </a:lnTo>
                <a:cubicBezTo>
                  <a:pt x="25114" y="570"/>
                  <a:pt x="25240" y="443"/>
                  <a:pt x="25240" y="285"/>
                </a:cubicBezTo>
                <a:cubicBezTo>
                  <a:pt x="25240" y="127"/>
                  <a:pt x="25082" y="0"/>
                  <a:pt x="24924" y="0"/>
                </a:cubicBezTo>
                <a:close/>
                <a:moveTo>
                  <a:pt x="26539" y="0"/>
                </a:moveTo>
                <a:cubicBezTo>
                  <a:pt x="26380" y="0"/>
                  <a:pt x="26254" y="127"/>
                  <a:pt x="26254" y="285"/>
                </a:cubicBezTo>
                <a:cubicBezTo>
                  <a:pt x="26254" y="443"/>
                  <a:pt x="26380" y="570"/>
                  <a:pt x="26539" y="570"/>
                </a:cubicBezTo>
                <a:lnTo>
                  <a:pt x="26570" y="570"/>
                </a:lnTo>
                <a:cubicBezTo>
                  <a:pt x="26760" y="570"/>
                  <a:pt x="26887" y="443"/>
                  <a:pt x="26887" y="285"/>
                </a:cubicBezTo>
                <a:cubicBezTo>
                  <a:pt x="26887" y="127"/>
                  <a:pt x="26760" y="0"/>
                  <a:pt x="26570" y="0"/>
                </a:cubicBezTo>
                <a:close/>
                <a:moveTo>
                  <a:pt x="28154" y="0"/>
                </a:moveTo>
                <a:cubicBezTo>
                  <a:pt x="27996" y="0"/>
                  <a:pt x="27869" y="127"/>
                  <a:pt x="27869" y="285"/>
                </a:cubicBezTo>
                <a:cubicBezTo>
                  <a:pt x="27869" y="443"/>
                  <a:pt x="27996" y="570"/>
                  <a:pt x="28154" y="570"/>
                </a:cubicBezTo>
                <a:lnTo>
                  <a:pt x="28217" y="570"/>
                </a:lnTo>
                <a:cubicBezTo>
                  <a:pt x="28376" y="570"/>
                  <a:pt x="28502" y="443"/>
                  <a:pt x="28502" y="285"/>
                </a:cubicBezTo>
                <a:cubicBezTo>
                  <a:pt x="28502" y="127"/>
                  <a:pt x="28376" y="0"/>
                  <a:pt x="28217" y="0"/>
                </a:cubicBezTo>
                <a:close/>
                <a:moveTo>
                  <a:pt x="29801" y="0"/>
                </a:moveTo>
                <a:cubicBezTo>
                  <a:pt x="29611" y="0"/>
                  <a:pt x="29484" y="127"/>
                  <a:pt x="29484" y="285"/>
                </a:cubicBezTo>
                <a:cubicBezTo>
                  <a:pt x="29484" y="443"/>
                  <a:pt x="29611" y="570"/>
                  <a:pt x="29801" y="570"/>
                </a:cubicBezTo>
                <a:lnTo>
                  <a:pt x="29832" y="570"/>
                </a:lnTo>
                <a:cubicBezTo>
                  <a:pt x="29991" y="570"/>
                  <a:pt x="30117" y="443"/>
                  <a:pt x="30117" y="285"/>
                </a:cubicBezTo>
                <a:cubicBezTo>
                  <a:pt x="30117" y="127"/>
                  <a:pt x="29991" y="0"/>
                  <a:pt x="29832" y="0"/>
                </a:cubicBezTo>
                <a:close/>
                <a:moveTo>
                  <a:pt x="31416" y="0"/>
                </a:moveTo>
                <a:cubicBezTo>
                  <a:pt x="31257" y="0"/>
                  <a:pt x="31131" y="127"/>
                  <a:pt x="31131" y="285"/>
                </a:cubicBezTo>
                <a:cubicBezTo>
                  <a:pt x="31131" y="443"/>
                  <a:pt x="31257" y="570"/>
                  <a:pt x="31416" y="570"/>
                </a:cubicBezTo>
                <a:lnTo>
                  <a:pt x="31447" y="570"/>
                </a:lnTo>
                <a:cubicBezTo>
                  <a:pt x="31606" y="570"/>
                  <a:pt x="31764" y="443"/>
                  <a:pt x="31764" y="285"/>
                </a:cubicBezTo>
                <a:cubicBezTo>
                  <a:pt x="31764" y="127"/>
                  <a:pt x="31606" y="0"/>
                  <a:pt x="31447" y="0"/>
                </a:cubicBezTo>
                <a:close/>
                <a:moveTo>
                  <a:pt x="33031" y="0"/>
                </a:moveTo>
                <a:cubicBezTo>
                  <a:pt x="32873" y="0"/>
                  <a:pt x="32746" y="127"/>
                  <a:pt x="32746" y="285"/>
                </a:cubicBezTo>
                <a:cubicBezTo>
                  <a:pt x="32746" y="443"/>
                  <a:pt x="32873" y="570"/>
                  <a:pt x="33031" y="570"/>
                </a:cubicBezTo>
                <a:lnTo>
                  <a:pt x="33063" y="570"/>
                </a:lnTo>
                <a:cubicBezTo>
                  <a:pt x="33253" y="570"/>
                  <a:pt x="33348" y="443"/>
                  <a:pt x="33348" y="285"/>
                </a:cubicBezTo>
                <a:cubicBezTo>
                  <a:pt x="33348" y="127"/>
                  <a:pt x="33189" y="0"/>
                  <a:pt x="33031" y="0"/>
                </a:cubicBezTo>
                <a:close/>
                <a:moveTo>
                  <a:pt x="34646" y="0"/>
                </a:moveTo>
                <a:cubicBezTo>
                  <a:pt x="34488" y="0"/>
                  <a:pt x="34361" y="127"/>
                  <a:pt x="34361" y="285"/>
                </a:cubicBezTo>
                <a:cubicBezTo>
                  <a:pt x="34361" y="443"/>
                  <a:pt x="34488" y="570"/>
                  <a:pt x="34646" y="570"/>
                </a:cubicBezTo>
                <a:lnTo>
                  <a:pt x="34709" y="570"/>
                </a:lnTo>
                <a:cubicBezTo>
                  <a:pt x="34868" y="570"/>
                  <a:pt x="34994" y="443"/>
                  <a:pt x="34994" y="285"/>
                </a:cubicBezTo>
                <a:cubicBezTo>
                  <a:pt x="34994" y="127"/>
                  <a:pt x="34868" y="0"/>
                  <a:pt x="34709" y="0"/>
                </a:cubicBezTo>
                <a:close/>
                <a:moveTo>
                  <a:pt x="36293" y="0"/>
                </a:moveTo>
                <a:cubicBezTo>
                  <a:pt x="36103" y="0"/>
                  <a:pt x="35976" y="127"/>
                  <a:pt x="35976" y="285"/>
                </a:cubicBezTo>
                <a:cubicBezTo>
                  <a:pt x="35976" y="443"/>
                  <a:pt x="36103" y="570"/>
                  <a:pt x="36293" y="570"/>
                </a:cubicBezTo>
                <a:lnTo>
                  <a:pt x="36324" y="570"/>
                </a:lnTo>
                <a:cubicBezTo>
                  <a:pt x="36483" y="570"/>
                  <a:pt x="36610" y="443"/>
                  <a:pt x="36610" y="285"/>
                </a:cubicBezTo>
                <a:cubicBezTo>
                  <a:pt x="36610" y="127"/>
                  <a:pt x="36483" y="0"/>
                  <a:pt x="36324" y="0"/>
                </a:cubicBezTo>
                <a:close/>
                <a:moveTo>
                  <a:pt x="37908" y="0"/>
                </a:moveTo>
                <a:cubicBezTo>
                  <a:pt x="37750" y="0"/>
                  <a:pt x="37623" y="127"/>
                  <a:pt x="37623" y="285"/>
                </a:cubicBezTo>
                <a:cubicBezTo>
                  <a:pt x="37623" y="443"/>
                  <a:pt x="37750" y="570"/>
                  <a:pt x="37908" y="570"/>
                </a:cubicBezTo>
                <a:lnTo>
                  <a:pt x="37940" y="570"/>
                </a:lnTo>
                <a:cubicBezTo>
                  <a:pt x="38098" y="570"/>
                  <a:pt x="38256" y="443"/>
                  <a:pt x="38256" y="285"/>
                </a:cubicBezTo>
                <a:cubicBezTo>
                  <a:pt x="38256" y="127"/>
                  <a:pt x="38098" y="0"/>
                  <a:pt x="37940" y="0"/>
                </a:cubicBezTo>
                <a:close/>
                <a:moveTo>
                  <a:pt x="39523" y="0"/>
                </a:moveTo>
                <a:cubicBezTo>
                  <a:pt x="39365" y="0"/>
                  <a:pt x="39238" y="127"/>
                  <a:pt x="39238" y="285"/>
                </a:cubicBezTo>
                <a:cubicBezTo>
                  <a:pt x="39238" y="443"/>
                  <a:pt x="39365" y="570"/>
                  <a:pt x="39523" y="570"/>
                </a:cubicBezTo>
                <a:lnTo>
                  <a:pt x="39555" y="570"/>
                </a:lnTo>
                <a:cubicBezTo>
                  <a:pt x="39745" y="570"/>
                  <a:pt x="39840" y="443"/>
                  <a:pt x="39840" y="285"/>
                </a:cubicBezTo>
                <a:cubicBezTo>
                  <a:pt x="39840" y="127"/>
                  <a:pt x="39681" y="0"/>
                  <a:pt x="39523" y="0"/>
                </a:cubicBezTo>
                <a:close/>
                <a:moveTo>
                  <a:pt x="41138" y="0"/>
                </a:moveTo>
                <a:cubicBezTo>
                  <a:pt x="40980" y="0"/>
                  <a:pt x="40853" y="127"/>
                  <a:pt x="40853" y="285"/>
                </a:cubicBezTo>
                <a:cubicBezTo>
                  <a:pt x="40853" y="443"/>
                  <a:pt x="40980" y="570"/>
                  <a:pt x="41138" y="570"/>
                </a:cubicBezTo>
                <a:lnTo>
                  <a:pt x="41202" y="570"/>
                </a:lnTo>
                <a:cubicBezTo>
                  <a:pt x="41360" y="570"/>
                  <a:pt x="41487" y="443"/>
                  <a:pt x="41487" y="285"/>
                </a:cubicBezTo>
                <a:cubicBezTo>
                  <a:pt x="41487" y="127"/>
                  <a:pt x="41360" y="0"/>
                  <a:pt x="41202" y="0"/>
                </a:cubicBezTo>
                <a:close/>
                <a:moveTo>
                  <a:pt x="42785" y="0"/>
                </a:moveTo>
                <a:cubicBezTo>
                  <a:pt x="42627" y="0"/>
                  <a:pt x="42468" y="127"/>
                  <a:pt x="42468" y="285"/>
                </a:cubicBezTo>
                <a:cubicBezTo>
                  <a:pt x="42468" y="443"/>
                  <a:pt x="42627" y="570"/>
                  <a:pt x="42785" y="570"/>
                </a:cubicBezTo>
                <a:lnTo>
                  <a:pt x="42817" y="570"/>
                </a:lnTo>
                <a:cubicBezTo>
                  <a:pt x="42975" y="570"/>
                  <a:pt x="43102" y="443"/>
                  <a:pt x="43102" y="285"/>
                </a:cubicBezTo>
                <a:cubicBezTo>
                  <a:pt x="43102" y="127"/>
                  <a:pt x="42975" y="0"/>
                  <a:pt x="42817" y="0"/>
                </a:cubicBezTo>
                <a:close/>
                <a:moveTo>
                  <a:pt x="44400" y="0"/>
                </a:moveTo>
                <a:cubicBezTo>
                  <a:pt x="44242" y="0"/>
                  <a:pt x="44083" y="127"/>
                  <a:pt x="44083" y="285"/>
                </a:cubicBezTo>
                <a:cubicBezTo>
                  <a:pt x="44083" y="443"/>
                  <a:pt x="44242" y="570"/>
                  <a:pt x="44400" y="570"/>
                </a:cubicBezTo>
                <a:lnTo>
                  <a:pt x="44432" y="570"/>
                </a:lnTo>
                <a:cubicBezTo>
                  <a:pt x="44590" y="570"/>
                  <a:pt x="44748" y="443"/>
                  <a:pt x="44748" y="285"/>
                </a:cubicBezTo>
                <a:cubicBezTo>
                  <a:pt x="44748" y="127"/>
                  <a:pt x="44590" y="0"/>
                  <a:pt x="44432" y="0"/>
                </a:cubicBezTo>
                <a:close/>
                <a:moveTo>
                  <a:pt x="46015" y="0"/>
                </a:moveTo>
                <a:cubicBezTo>
                  <a:pt x="45857" y="0"/>
                  <a:pt x="45730" y="127"/>
                  <a:pt x="45730" y="285"/>
                </a:cubicBezTo>
                <a:cubicBezTo>
                  <a:pt x="45730" y="443"/>
                  <a:pt x="45857" y="570"/>
                  <a:pt x="46015" y="570"/>
                </a:cubicBezTo>
                <a:lnTo>
                  <a:pt x="46047" y="570"/>
                </a:lnTo>
                <a:cubicBezTo>
                  <a:pt x="46237" y="570"/>
                  <a:pt x="46364" y="443"/>
                  <a:pt x="46364" y="285"/>
                </a:cubicBezTo>
                <a:cubicBezTo>
                  <a:pt x="46364" y="127"/>
                  <a:pt x="46237" y="0"/>
                  <a:pt x="46047" y="0"/>
                </a:cubicBezTo>
                <a:close/>
                <a:moveTo>
                  <a:pt x="47630" y="0"/>
                </a:moveTo>
                <a:cubicBezTo>
                  <a:pt x="47472" y="0"/>
                  <a:pt x="47345" y="127"/>
                  <a:pt x="47345" y="285"/>
                </a:cubicBezTo>
                <a:cubicBezTo>
                  <a:pt x="47345" y="443"/>
                  <a:pt x="47472" y="570"/>
                  <a:pt x="47630" y="570"/>
                </a:cubicBezTo>
                <a:lnTo>
                  <a:pt x="47694" y="570"/>
                </a:lnTo>
                <a:cubicBezTo>
                  <a:pt x="47852" y="570"/>
                  <a:pt x="47947" y="443"/>
                  <a:pt x="47947" y="285"/>
                </a:cubicBezTo>
                <a:cubicBezTo>
                  <a:pt x="47947" y="127"/>
                  <a:pt x="47820" y="0"/>
                  <a:pt x="47630" y="0"/>
                </a:cubicBezTo>
                <a:close/>
                <a:moveTo>
                  <a:pt x="49277" y="0"/>
                </a:moveTo>
                <a:cubicBezTo>
                  <a:pt x="49087" y="0"/>
                  <a:pt x="48960" y="127"/>
                  <a:pt x="48960" y="285"/>
                </a:cubicBezTo>
                <a:cubicBezTo>
                  <a:pt x="48960" y="443"/>
                  <a:pt x="49087" y="570"/>
                  <a:pt x="49277" y="570"/>
                </a:cubicBezTo>
                <a:lnTo>
                  <a:pt x="49309" y="570"/>
                </a:lnTo>
                <a:cubicBezTo>
                  <a:pt x="49467" y="570"/>
                  <a:pt x="49594" y="443"/>
                  <a:pt x="49594" y="285"/>
                </a:cubicBezTo>
                <a:cubicBezTo>
                  <a:pt x="49594" y="127"/>
                  <a:pt x="49467" y="0"/>
                  <a:pt x="49309" y="0"/>
                </a:cubicBezTo>
                <a:close/>
                <a:moveTo>
                  <a:pt x="50892" y="0"/>
                </a:moveTo>
                <a:cubicBezTo>
                  <a:pt x="50734" y="0"/>
                  <a:pt x="50607" y="127"/>
                  <a:pt x="50607" y="285"/>
                </a:cubicBezTo>
                <a:cubicBezTo>
                  <a:pt x="50607" y="443"/>
                  <a:pt x="50734" y="570"/>
                  <a:pt x="50892" y="570"/>
                </a:cubicBezTo>
                <a:lnTo>
                  <a:pt x="50924" y="570"/>
                </a:lnTo>
                <a:cubicBezTo>
                  <a:pt x="51082" y="570"/>
                  <a:pt x="51241" y="443"/>
                  <a:pt x="51241" y="285"/>
                </a:cubicBezTo>
                <a:cubicBezTo>
                  <a:pt x="51241" y="127"/>
                  <a:pt x="51082" y="0"/>
                  <a:pt x="50924" y="0"/>
                </a:cubicBezTo>
                <a:close/>
                <a:moveTo>
                  <a:pt x="52507" y="0"/>
                </a:moveTo>
                <a:cubicBezTo>
                  <a:pt x="52349" y="0"/>
                  <a:pt x="52222" y="127"/>
                  <a:pt x="52222" y="285"/>
                </a:cubicBezTo>
                <a:cubicBezTo>
                  <a:pt x="52222" y="443"/>
                  <a:pt x="52349" y="570"/>
                  <a:pt x="52507" y="570"/>
                </a:cubicBezTo>
                <a:lnTo>
                  <a:pt x="52539" y="570"/>
                </a:lnTo>
                <a:cubicBezTo>
                  <a:pt x="52729" y="570"/>
                  <a:pt x="52856" y="443"/>
                  <a:pt x="52856" y="285"/>
                </a:cubicBezTo>
                <a:cubicBezTo>
                  <a:pt x="52856" y="127"/>
                  <a:pt x="52729" y="0"/>
                  <a:pt x="52539" y="0"/>
                </a:cubicBezTo>
                <a:close/>
                <a:moveTo>
                  <a:pt x="54123" y="0"/>
                </a:moveTo>
                <a:cubicBezTo>
                  <a:pt x="53964" y="0"/>
                  <a:pt x="53837" y="127"/>
                  <a:pt x="53837" y="285"/>
                </a:cubicBezTo>
                <a:cubicBezTo>
                  <a:pt x="53837" y="443"/>
                  <a:pt x="53964" y="570"/>
                  <a:pt x="54123" y="570"/>
                </a:cubicBezTo>
                <a:lnTo>
                  <a:pt x="54186" y="570"/>
                </a:lnTo>
                <a:cubicBezTo>
                  <a:pt x="54344" y="570"/>
                  <a:pt x="54471" y="443"/>
                  <a:pt x="54471" y="285"/>
                </a:cubicBezTo>
                <a:cubicBezTo>
                  <a:pt x="54471" y="127"/>
                  <a:pt x="54344" y="0"/>
                  <a:pt x="54186" y="0"/>
                </a:cubicBezTo>
                <a:close/>
                <a:moveTo>
                  <a:pt x="55769" y="0"/>
                </a:moveTo>
                <a:cubicBezTo>
                  <a:pt x="55611" y="0"/>
                  <a:pt x="55453" y="127"/>
                  <a:pt x="55453" y="285"/>
                </a:cubicBezTo>
                <a:cubicBezTo>
                  <a:pt x="55453" y="443"/>
                  <a:pt x="55611" y="570"/>
                  <a:pt x="55769" y="570"/>
                </a:cubicBezTo>
                <a:lnTo>
                  <a:pt x="55801" y="570"/>
                </a:lnTo>
                <a:cubicBezTo>
                  <a:pt x="55959" y="570"/>
                  <a:pt x="56086" y="443"/>
                  <a:pt x="56086" y="285"/>
                </a:cubicBezTo>
                <a:cubicBezTo>
                  <a:pt x="56086" y="127"/>
                  <a:pt x="55928" y="0"/>
                  <a:pt x="55769" y="0"/>
                </a:cubicBezTo>
                <a:close/>
                <a:moveTo>
                  <a:pt x="57384" y="0"/>
                </a:moveTo>
                <a:cubicBezTo>
                  <a:pt x="57226" y="0"/>
                  <a:pt x="57099" y="127"/>
                  <a:pt x="57099" y="285"/>
                </a:cubicBezTo>
                <a:cubicBezTo>
                  <a:pt x="57099" y="443"/>
                  <a:pt x="57226" y="570"/>
                  <a:pt x="57384" y="570"/>
                </a:cubicBezTo>
                <a:lnTo>
                  <a:pt x="57416" y="570"/>
                </a:lnTo>
                <a:cubicBezTo>
                  <a:pt x="57574" y="570"/>
                  <a:pt x="57733" y="443"/>
                  <a:pt x="57733" y="285"/>
                </a:cubicBezTo>
                <a:cubicBezTo>
                  <a:pt x="57733" y="127"/>
                  <a:pt x="57574" y="0"/>
                  <a:pt x="57416" y="0"/>
                </a:cubicBezTo>
                <a:close/>
                <a:moveTo>
                  <a:pt x="59000" y="0"/>
                </a:moveTo>
                <a:cubicBezTo>
                  <a:pt x="58841" y="0"/>
                  <a:pt x="58715" y="127"/>
                  <a:pt x="58715" y="285"/>
                </a:cubicBezTo>
                <a:cubicBezTo>
                  <a:pt x="58715" y="443"/>
                  <a:pt x="58841" y="570"/>
                  <a:pt x="59000" y="570"/>
                </a:cubicBezTo>
                <a:lnTo>
                  <a:pt x="59031" y="570"/>
                </a:lnTo>
                <a:cubicBezTo>
                  <a:pt x="59221" y="570"/>
                  <a:pt x="59348" y="443"/>
                  <a:pt x="59348" y="285"/>
                </a:cubicBezTo>
                <a:cubicBezTo>
                  <a:pt x="59348" y="127"/>
                  <a:pt x="59221" y="0"/>
                  <a:pt x="59031" y="0"/>
                </a:cubicBezTo>
                <a:close/>
                <a:moveTo>
                  <a:pt x="60615" y="0"/>
                </a:moveTo>
                <a:cubicBezTo>
                  <a:pt x="60456" y="0"/>
                  <a:pt x="60330" y="127"/>
                  <a:pt x="60330" y="285"/>
                </a:cubicBezTo>
                <a:cubicBezTo>
                  <a:pt x="60330" y="443"/>
                  <a:pt x="60456" y="570"/>
                  <a:pt x="60615" y="570"/>
                </a:cubicBezTo>
                <a:lnTo>
                  <a:pt x="60678" y="570"/>
                </a:lnTo>
                <a:cubicBezTo>
                  <a:pt x="60836" y="570"/>
                  <a:pt x="60963" y="443"/>
                  <a:pt x="60963" y="285"/>
                </a:cubicBezTo>
                <a:cubicBezTo>
                  <a:pt x="60963" y="127"/>
                  <a:pt x="60836" y="0"/>
                  <a:pt x="60678" y="0"/>
                </a:cubicBezTo>
                <a:close/>
                <a:moveTo>
                  <a:pt x="62261" y="0"/>
                </a:moveTo>
                <a:cubicBezTo>
                  <a:pt x="62071" y="0"/>
                  <a:pt x="61945" y="127"/>
                  <a:pt x="61945" y="285"/>
                </a:cubicBezTo>
                <a:cubicBezTo>
                  <a:pt x="61945" y="443"/>
                  <a:pt x="62071" y="570"/>
                  <a:pt x="62261" y="570"/>
                </a:cubicBezTo>
                <a:lnTo>
                  <a:pt x="62293" y="570"/>
                </a:lnTo>
                <a:cubicBezTo>
                  <a:pt x="62451" y="570"/>
                  <a:pt x="62578" y="443"/>
                  <a:pt x="62578" y="285"/>
                </a:cubicBezTo>
                <a:cubicBezTo>
                  <a:pt x="62578" y="127"/>
                  <a:pt x="62451" y="0"/>
                  <a:pt x="62293" y="0"/>
                </a:cubicBezTo>
                <a:close/>
                <a:moveTo>
                  <a:pt x="63877" y="0"/>
                </a:moveTo>
                <a:cubicBezTo>
                  <a:pt x="63718" y="0"/>
                  <a:pt x="63592" y="127"/>
                  <a:pt x="63592" y="285"/>
                </a:cubicBezTo>
                <a:cubicBezTo>
                  <a:pt x="63592" y="443"/>
                  <a:pt x="63718" y="570"/>
                  <a:pt x="63877" y="570"/>
                </a:cubicBezTo>
                <a:lnTo>
                  <a:pt x="63908" y="570"/>
                </a:lnTo>
                <a:cubicBezTo>
                  <a:pt x="64067" y="570"/>
                  <a:pt x="64193" y="443"/>
                  <a:pt x="64193" y="285"/>
                </a:cubicBezTo>
                <a:cubicBezTo>
                  <a:pt x="64193" y="127"/>
                  <a:pt x="64035" y="0"/>
                  <a:pt x="63877" y="0"/>
                </a:cubicBezTo>
                <a:close/>
                <a:moveTo>
                  <a:pt x="65492" y="0"/>
                </a:moveTo>
                <a:cubicBezTo>
                  <a:pt x="65333" y="0"/>
                  <a:pt x="65207" y="127"/>
                  <a:pt x="65207" y="285"/>
                </a:cubicBezTo>
                <a:cubicBezTo>
                  <a:pt x="65207" y="443"/>
                  <a:pt x="65333" y="570"/>
                  <a:pt x="65492" y="570"/>
                </a:cubicBezTo>
                <a:lnTo>
                  <a:pt x="65523" y="570"/>
                </a:lnTo>
                <a:cubicBezTo>
                  <a:pt x="65713" y="570"/>
                  <a:pt x="65840" y="443"/>
                  <a:pt x="65840" y="285"/>
                </a:cubicBezTo>
                <a:cubicBezTo>
                  <a:pt x="65840" y="127"/>
                  <a:pt x="65713" y="0"/>
                  <a:pt x="65523" y="0"/>
                </a:cubicBezTo>
                <a:close/>
                <a:moveTo>
                  <a:pt x="67107" y="0"/>
                </a:moveTo>
                <a:cubicBezTo>
                  <a:pt x="66948" y="0"/>
                  <a:pt x="66822" y="127"/>
                  <a:pt x="66822" y="285"/>
                </a:cubicBezTo>
                <a:cubicBezTo>
                  <a:pt x="66822" y="443"/>
                  <a:pt x="66948" y="570"/>
                  <a:pt x="67107" y="570"/>
                </a:cubicBezTo>
                <a:lnTo>
                  <a:pt x="67170" y="570"/>
                </a:lnTo>
                <a:cubicBezTo>
                  <a:pt x="67329" y="570"/>
                  <a:pt x="67455" y="443"/>
                  <a:pt x="67455" y="285"/>
                </a:cubicBezTo>
                <a:cubicBezTo>
                  <a:pt x="67455" y="127"/>
                  <a:pt x="67329" y="0"/>
                  <a:pt x="67170" y="0"/>
                </a:cubicBezTo>
                <a:close/>
                <a:moveTo>
                  <a:pt x="68754" y="0"/>
                </a:moveTo>
                <a:cubicBezTo>
                  <a:pt x="68595" y="0"/>
                  <a:pt x="68437" y="127"/>
                  <a:pt x="68437" y="285"/>
                </a:cubicBezTo>
                <a:cubicBezTo>
                  <a:pt x="68437" y="443"/>
                  <a:pt x="68595" y="570"/>
                  <a:pt x="68754" y="570"/>
                </a:cubicBezTo>
                <a:lnTo>
                  <a:pt x="68785" y="570"/>
                </a:lnTo>
                <a:cubicBezTo>
                  <a:pt x="68944" y="570"/>
                  <a:pt x="69070" y="443"/>
                  <a:pt x="69070" y="285"/>
                </a:cubicBezTo>
                <a:cubicBezTo>
                  <a:pt x="69070" y="127"/>
                  <a:pt x="68944" y="0"/>
                  <a:pt x="68785" y="0"/>
                </a:cubicBezTo>
                <a:close/>
                <a:moveTo>
                  <a:pt x="70369" y="0"/>
                </a:moveTo>
                <a:cubicBezTo>
                  <a:pt x="70210" y="0"/>
                  <a:pt x="70084" y="127"/>
                  <a:pt x="70084" y="285"/>
                </a:cubicBezTo>
                <a:cubicBezTo>
                  <a:pt x="70084" y="443"/>
                  <a:pt x="70210" y="570"/>
                  <a:pt x="70369" y="570"/>
                </a:cubicBezTo>
                <a:lnTo>
                  <a:pt x="70400" y="570"/>
                </a:lnTo>
                <a:cubicBezTo>
                  <a:pt x="70559" y="570"/>
                  <a:pt x="70685" y="443"/>
                  <a:pt x="70685" y="285"/>
                </a:cubicBezTo>
                <a:cubicBezTo>
                  <a:pt x="70685" y="127"/>
                  <a:pt x="70527" y="0"/>
                  <a:pt x="70369" y="0"/>
                </a:cubicBezTo>
                <a:close/>
                <a:moveTo>
                  <a:pt x="71984" y="0"/>
                </a:moveTo>
                <a:cubicBezTo>
                  <a:pt x="71826" y="0"/>
                  <a:pt x="71699" y="127"/>
                  <a:pt x="71699" y="285"/>
                </a:cubicBezTo>
                <a:cubicBezTo>
                  <a:pt x="71699" y="443"/>
                  <a:pt x="71826" y="570"/>
                  <a:pt x="71984" y="570"/>
                </a:cubicBezTo>
                <a:lnTo>
                  <a:pt x="72016" y="570"/>
                </a:lnTo>
                <a:cubicBezTo>
                  <a:pt x="72206" y="570"/>
                  <a:pt x="72332" y="443"/>
                  <a:pt x="72332" y="285"/>
                </a:cubicBezTo>
                <a:cubicBezTo>
                  <a:pt x="72332" y="127"/>
                  <a:pt x="72206" y="0"/>
                  <a:pt x="72016" y="0"/>
                </a:cubicBezTo>
                <a:close/>
                <a:moveTo>
                  <a:pt x="73599" y="0"/>
                </a:moveTo>
                <a:cubicBezTo>
                  <a:pt x="73441" y="0"/>
                  <a:pt x="73314" y="127"/>
                  <a:pt x="73314" y="285"/>
                </a:cubicBezTo>
                <a:cubicBezTo>
                  <a:pt x="73314" y="443"/>
                  <a:pt x="73441" y="570"/>
                  <a:pt x="73599" y="570"/>
                </a:cubicBezTo>
                <a:lnTo>
                  <a:pt x="73662" y="570"/>
                </a:lnTo>
                <a:cubicBezTo>
                  <a:pt x="73821" y="570"/>
                  <a:pt x="73947" y="443"/>
                  <a:pt x="73947" y="285"/>
                </a:cubicBezTo>
                <a:cubicBezTo>
                  <a:pt x="73947" y="127"/>
                  <a:pt x="73821" y="0"/>
                  <a:pt x="73662" y="0"/>
                </a:cubicBezTo>
                <a:close/>
                <a:moveTo>
                  <a:pt x="75246" y="0"/>
                </a:moveTo>
                <a:cubicBezTo>
                  <a:pt x="75087" y="0"/>
                  <a:pt x="74929" y="127"/>
                  <a:pt x="74929" y="285"/>
                </a:cubicBezTo>
                <a:cubicBezTo>
                  <a:pt x="74929" y="443"/>
                  <a:pt x="75087" y="570"/>
                  <a:pt x="75246" y="570"/>
                </a:cubicBezTo>
                <a:lnTo>
                  <a:pt x="75277" y="570"/>
                </a:lnTo>
                <a:cubicBezTo>
                  <a:pt x="75436" y="570"/>
                  <a:pt x="75562" y="443"/>
                  <a:pt x="75562" y="285"/>
                </a:cubicBezTo>
                <a:cubicBezTo>
                  <a:pt x="75562" y="127"/>
                  <a:pt x="75436" y="0"/>
                  <a:pt x="75277" y="0"/>
                </a:cubicBezTo>
                <a:close/>
                <a:moveTo>
                  <a:pt x="76861" y="0"/>
                </a:moveTo>
                <a:cubicBezTo>
                  <a:pt x="76703" y="0"/>
                  <a:pt x="76544" y="127"/>
                  <a:pt x="76544" y="285"/>
                </a:cubicBezTo>
                <a:cubicBezTo>
                  <a:pt x="76544" y="443"/>
                  <a:pt x="76703" y="570"/>
                  <a:pt x="76861" y="570"/>
                </a:cubicBezTo>
                <a:lnTo>
                  <a:pt x="76893" y="570"/>
                </a:lnTo>
                <a:cubicBezTo>
                  <a:pt x="77051" y="570"/>
                  <a:pt x="77209" y="443"/>
                  <a:pt x="77209" y="285"/>
                </a:cubicBezTo>
                <a:cubicBezTo>
                  <a:pt x="77209" y="127"/>
                  <a:pt x="77051" y="0"/>
                  <a:pt x="76893" y="0"/>
                </a:cubicBezTo>
                <a:close/>
                <a:moveTo>
                  <a:pt x="78476" y="0"/>
                </a:moveTo>
                <a:cubicBezTo>
                  <a:pt x="78318" y="0"/>
                  <a:pt x="78191" y="127"/>
                  <a:pt x="78191" y="285"/>
                </a:cubicBezTo>
                <a:cubicBezTo>
                  <a:pt x="78191" y="443"/>
                  <a:pt x="78318" y="570"/>
                  <a:pt x="78476" y="570"/>
                </a:cubicBezTo>
                <a:lnTo>
                  <a:pt x="78508" y="570"/>
                </a:lnTo>
                <a:cubicBezTo>
                  <a:pt x="78698" y="570"/>
                  <a:pt x="78824" y="443"/>
                  <a:pt x="78824" y="285"/>
                </a:cubicBezTo>
                <a:cubicBezTo>
                  <a:pt x="78824" y="127"/>
                  <a:pt x="78698" y="0"/>
                  <a:pt x="78508" y="0"/>
                </a:cubicBezTo>
                <a:close/>
                <a:moveTo>
                  <a:pt x="80091" y="0"/>
                </a:moveTo>
                <a:cubicBezTo>
                  <a:pt x="79933" y="0"/>
                  <a:pt x="79806" y="127"/>
                  <a:pt x="79806" y="285"/>
                </a:cubicBezTo>
                <a:cubicBezTo>
                  <a:pt x="79806" y="443"/>
                  <a:pt x="79933" y="570"/>
                  <a:pt x="80091" y="570"/>
                </a:cubicBezTo>
                <a:lnTo>
                  <a:pt x="80154" y="570"/>
                </a:lnTo>
                <a:cubicBezTo>
                  <a:pt x="80313" y="570"/>
                  <a:pt x="80408" y="443"/>
                  <a:pt x="80408" y="285"/>
                </a:cubicBezTo>
                <a:cubicBezTo>
                  <a:pt x="80408" y="127"/>
                  <a:pt x="80281" y="0"/>
                  <a:pt x="80091" y="0"/>
                </a:cubicBezTo>
                <a:close/>
                <a:moveTo>
                  <a:pt x="81738" y="0"/>
                </a:moveTo>
                <a:cubicBezTo>
                  <a:pt x="81580" y="0"/>
                  <a:pt x="81421" y="127"/>
                  <a:pt x="81421" y="285"/>
                </a:cubicBezTo>
                <a:cubicBezTo>
                  <a:pt x="81421" y="443"/>
                  <a:pt x="81580" y="570"/>
                  <a:pt x="81738" y="570"/>
                </a:cubicBezTo>
                <a:lnTo>
                  <a:pt x="81770" y="570"/>
                </a:lnTo>
                <a:cubicBezTo>
                  <a:pt x="81928" y="570"/>
                  <a:pt x="82055" y="443"/>
                  <a:pt x="82055" y="285"/>
                </a:cubicBezTo>
                <a:cubicBezTo>
                  <a:pt x="82055" y="127"/>
                  <a:pt x="81928" y="0"/>
                  <a:pt x="81770" y="0"/>
                </a:cubicBezTo>
                <a:close/>
                <a:moveTo>
                  <a:pt x="83353" y="0"/>
                </a:moveTo>
                <a:cubicBezTo>
                  <a:pt x="83195" y="0"/>
                  <a:pt x="83036" y="127"/>
                  <a:pt x="83036" y="285"/>
                </a:cubicBezTo>
                <a:cubicBezTo>
                  <a:pt x="83036" y="443"/>
                  <a:pt x="83195" y="570"/>
                  <a:pt x="83353" y="570"/>
                </a:cubicBezTo>
                <a:lnTo>
                  <a:pt x="83385" y="570"/>
                </a:lnTo>
                <a:cubicBezTo>
                  <a:pt x="83543" y="570"/>
                  <a:pt x="83670" y="443"/>
                  <a:pt x="83670" y="285"/>
                </a:cubicBezTo>
                <a:cubicBezTo>
                  <a:pt x="83670" y="127"/>
                  <a:pt x="83543" y="0"/>
                  <a:pt x="83385" y="0"/>
                </a:cubicBezTo>
                <a:close/>
                <a:moveTo>
                  <a:pt x="84968" y="0"/>
                </a:moveTo>
                <a:cubicBezTo>
                  <a:pt x="84810" y="0"/>
                  <a:pt x="84683" y="127"/>
                  <a:pt x="84683" y="285"/>
                </a:cubicBezTo>
                <a:cubicBezTo>
                  <a:pt x="84683" y="443"/>
                  <a:pt x="84810" y="570"/>
                  <a:pt x="84968" y="570"/>
                </a:cubicBezTo>
                <a:lnTo>
                  <a:pt x="85000" y="570"/>
                </a:lnTo>
                <a:cubicBezTo>
                  <a:pt x="85190" y="570"/>
                  <a:pt x="85317" y="443"/>
                  <a:pt x="85317" y="285"/>
                </a:cubicBezTo>
                <a:cubicBezTo>
                  <a:pt x="85317" y="127"/>
                  <a:pt x="85158" y="0"/>
                  <a:pt x="85000" y="0"/>
                </a:cubicBezTo>
                <a:close/>
                <a:moveTo>
                  <a:pt x="86583" y="0"/>
                </a:moveTo>
                <a:cubicBezTo>
                  <a:pt x="86425" y="0"/>
                  <a:pt x="86298" y="127"/>
                  <a:pt x="86298" y="285"/>
                </a:cubicBezTo>
                <a:cubicBezTo>
                  <a:pt x="86298" y="443"/>
                  <a:pt x="86425" y="570"/>
                  <a:pt x="86583" y="570"/>
                </a:cubicBezTo>
                <a:lnTo>
                  <a:pt x="86647" y="570"/>
                </a:lnTo>
                <a:cubicBezTo>
                  <a:pt x="86805" y="570"/>
                  <a:pt x="86932" y="443"/>
                  <a:pt x="86932" y="285"/>
                </a:cubicBezTo>
                <a:cubicBezTo>
                  <a:pt x="86932" y="127"/>
                  <a:pt x="86805" y="0"/>
                  <a:pt x="86647" y="0"/>
                </a:cubicBezTo>
                <a:close/>
                <a:moveTo>
                  <a:pt x="88230" y="0"/>
                </a:moveTo>
                <a:cubicBezTo>
                  <a:pt x="88072" y="0"/>
                  <a:pt x="87913" y="127"/>
                  <a:pt x="87913" y="285"/>
                </a:cubicBezTo>
                <a:cubicBezTo>
                  <a:pt x="87913" y="443"/>
                  <a:pt x="88072" y="570"/>
                  <a:pt x="88230" y="570"/>
                </a:cubicBezTo>
                <a:lnTo>
                  <a:pt x="88262" y="570"/>
                </a:lnTo>
                <a:cubicBezTo>
                  <a:pt x="88420" y="570"/>
                  <a:pt x="88547" y="443"/>
                  <a:pt x="88547" y="285"/>
                </a:cubicBezTo>
                <a:cubicBezTo>
                  <a:pt x="88547" y="127"/>
                  <a:pt x="88388" y="0"/>
                  <a:pt x="88230" y="0"/>
                </a:cubicBezTo>
                <a:close/>
                <a:moveTo>
                  <a:pt x="89845" y="0"/>
                </a:moveTo>
                <a:cubicBezTo>
                  <a:pt x="89687" y="0"/>
                  <a:pt x="89560" y="127"/>
                  <a:pt x="89560" y="285"/>
                </a:cubicBezTo>
                <a:cubicBezTo>
                  <a:pt x="89560" y="443"/>
                  <a:pt x="89687" y="570"/>
                  <a:pt x="89845" y="570"/>
                </a:cubicBezTo>
                <a:lnTo>
                  <a:pt x="89877" y="570"/>
                </a:lnTo>
                <a:cubicBezTo>
                  <a:pt x="90035" y="570"/>
                  <a:pt x="90194" y="443"/>
                  <a:pt x="90194" y="285"/>
                </a:cubicBezTo>
                <a:cubicBezTo>
                  <a:pt x="90194" y="127"/>
                  <a:pt x="90035" y="0"/>
                  <a:pt x="89877" y="0"/>
                </a:cubicBezTo>
                <a:close/>
                <a:moveTo>
                  <a:pt x="91460" y="0"/>
                </a:moveTo>
                <a:cubicBezTo>
                  <a:pt x="91302" y="0"/>
                  <a:pt x="91175" y="127"/>
                  <a:pt x="91175" y="285"/>
                </a:cubicBezTo>
                <a:cubicBezTo>
                  <a:pt x="91175" y="443"/>
                  <a:pt x="91302" y="570"/>
                  <a:pt x="91460" y="570"/>
                </a:cubicBezTo>
                <a:lnTo>
                  <a:pt x="91492" y="570"/>
                </a:lnTo>
                <a:cubicBezTo>
                  <a:pt x="91682" y="570"/>
                  <a:pt x="91809" y="443"/>
                  <a:pt x="91809" y="285"/>
                </a:cubicBezTo>
                <a:cubicBezTo>
                  <a:pt x="91809" y="127"/>
                  <a:pt x="91650" y="0"/>
                  <a:pt x="91492" y="0"/>
                </a:cubicBezTo>
                <a:close/>
                <a:moveTo>
                  <a:pt x="93075" y="0"/>
                </a:moveTo>
                <a:cubicBezTo>
                  <a:pt x="92917" y="0"/>
                  <a:pt x="92790" y="127"/>
                  <a:pt x="92790" y="285"/>
                </a:cubicBezTo>
                <a:cubicBezTo>
                  <a:pt x="92790" y="443"/>
                  <a:pt x="92917" y="570"/>
                  <a:pt x="93075" y="570"/>
                </a:cubicBezTo>
                <a:lnTo>
                  <a:pt x="93139" y="570"/>
                </a:lnTo>
                <a:cubicBezTo>
                  <a:pt x="93297" y="570"/>
                  <a:pt x="93424" y="443"/>
                  <a:pt x="93424" y="285"/>
                </a:cubicBezTo>
                <a:cubicBezTo>
                  <a:pt x="93424" y="127"/>
                  <a:pt x="93297" y="0"/>
                  <a:pt x="93139" y="0"/>
                </a:cubicBezTo>
                <a:close/>
                <a:moveTo>
                  <a:pt x="94722" y="0"/>
                </a:moveTo>
                <a:cubicBezTo>
                  <a:pt x="94564" y="0"/>
                  <a:pt x="94406" y="127"/>
                  <a:pt x="94406" y="285"/>
                </a:cubicBezTo>
                <a:cubicBezTo>
                  <a:pt x="94406" y="443"/>
                  <a:pt x="94564" y="570"/>
                  <a:pt x="94722" y="570"/>
                </a:cubicBezTo>
                <a:lnTo>
                  <a:pt x="94754" y="570"/>
                </a:lnTo>
                <a:cubicBezTo>
                  <a:pt x="94912" y="570"/>
                  <a:pt x="95039" y="443"/>
                  <a:pt x="95039" y="285"/>
                </a:cubicBezTo>
                <a:cubicBezTo>
                  <a:pt x="95039" y="127"/>
                  <a:pt x="94912" y="0"/>
                  <a:pt x="94754" y="0"/>
                </a:cubicBezTo>
                <a:close/>
                <a:moveTo>
                  <a:pt x="96337" y="0"/>
                </a:moveTo>
                <a:cubicBezTo>
                  <a:pt x="96179" y="0"/>
                  <a:pt x="96052" y="127"/>
                  <a:pt x="96052" y="285"/>
                </a:cubicBezTo>
                <a:cubicBezTo>
                  <a:pt x="96052" y="443"/>
                  <a:pt x="96179" y="570"/>
                  <a:pt x="96337" y="570"/>
                </a:cubicBezTo>
                <a:lnTo>
                  <a:pt x="96369" y="570"/>
                </a:lnTo>
                <a:cubicBezTo>
                  <a:pt x="96527" y="570"/>
                  <a:pt x="96654" y="443"/>
                  <a:pt x="96654" y="285"/>
                </a:cubicBezTo>
                <a:cubicBezTo>
                  <a:pt x="96654" y="127"/>
                  <a:pt x="96496" y="0"/>
                  <a:pt x="96337" y="0"/>
                </a:cubicBezTo>
                <a:close/>
                <a:moveTo>
                  <a:pt x="97952" y="0"/>
                </a:moveTo>
                <a:cubicBezTo>
                  <a:pt x="97794" y="0"/>
                  <a:pt x="97667" y="127"/>
                  <a:pt x="97667" y="285"/>
                </a:cubicBezTo>
                <a:cubicBezTo>
                  <a:pt x="97667" y="443"/>
                  <a:pt x="97794" y="570"/>
                  <a:pt x="97952" y="570"/>
                </a:cubicBezTo>
                <a:lnTo>
                  <a:pt x="97984" y="570"/>
                </a:lnTo>
                <a:cubicBezTo>
                  <a:pt x="98174" y="570"/>
                  <a:pt x="98301" y="443"/>
                  <a:pt x="98301" y="285"/>
                </a:cubicBezTo>
                <a:cubicBezTo>
                  <a:pt x="98301" y="127"/>
                  <a:pt x="98174" y="0"/>
                  <a:pt x="97984" y="0"/>
                </a:cubicBezTo>
                <a:close/>
                <a:moveTo>
                  <a:pt x="99568" y="0"/>
                </a:moveTo>
                <a:cubicBezTo>
                  <a:pt x="99409" y="0"/>
                  <a:pt x="99283" y="127"/>
                  <a:pt x="99283" y="285"/>
                </a:cubicBezTo>
                <a:cubicBezTo>
                  <a:pt x="99283" y="443"/>
                  <a:pt x="99409" y="570"/>
                  <a:pt x="99568" y="570"/>
                </a:cubicBezTo>
                <a:lnTo>
                  <a:pt x="99631" y="570"/>
                </a:lnTo>
                <a:cubicBezTo>
                  <a:pt x="99789" y="570"/>
                  <a:pt x="99916" y="443"/>
                  <a:pt x="99916" y="285"/>
                </a:cubicBezTo>
                <a:cubicBezTo>
                  <a:pt x="99916" y="127"/>
                  <a:pt x="99789" y="0"/>
                  <a:pt x="99631" y="0"/>
                </a:cubicBezTo>
                <a:close/>
                <a:moveTo>
                  <a:pt x="101214" y="0"/>
                </a:moveTo>
                <a:cubicBezTo>
                  <a:pt x="101056" y="0"/>
                  <a:pt x="100898" y="127"/>
                  <a:pt x="100898" y="285"/>
                </a:cubicBezTo>
                <a:cubicBezTo>
                  <a:pt x="100898" y="443"/>
                  <a:pt x="101056" y="570"/>
                  <a:pt x="101214" y="570"/>
                </a:cubicBezTo>
                <a:lnTo>
                  <a:pt x="101246" y="570"/>
                </a:lnTo>
                <a:cubicBezTo>
                  <a:pt x="101404" y="570"/>
                  <a:pt x="101531" y="443"/>
                  <a:pt x="101531" y="285"/>
                </a:cubicBezTo>
                <a:cubicBezTo>
                  <a:pt x="101531" y="127"/>
                  <a:pt x="101404" y="0"/>
                  <a:pt x="101246" y="0"/>
                </a:cubicBezTo>
                <a:close/>
                <a:moveTo>
                  <a:pt x="102830" y="0"/>
                </a:moveTo>
                <a:cubicBezTo>
                  <a:pt x="102671" y="0"/>
                  <a:pt x="102545" y="127"/>
                  <a:pt x="102545" y="285"/>
                </a:cubicBezTo>
                <a:cubicBezTo>
                  <a:pt x="102545" y="443"/>
                  <a:pt x="102671" y="570"/>
                  <a:pt x="102830" y="570"/>
                </a:cubicBezTo>
                <a:lnTo>
                  <a:pt x="102861" y="570"/>
                </a:lnTo>
                <a:cubicBezTo>
                  <a:pt x="103020" y="570"/>
                  <a:pt x="103178" y="443"/>
                  <a:pt x="103178" y="285"/>
                </a:cubicBezTo>
                <a:cubicBezTo>
                  <a:pt x="103178" y="127"/>
                  <a:pt x="103020" y="0"/>
                  <a:pt x="102861" y="0"/>
                </a:cubicBezTo>
                <a:close/>
                <a:moveTo>
                  <a:pt x="104445" y="0"/>
                </a:moveTo>
                <a:cubicBezTo>
                  <a:pt x="104286" y="0"/>
                  <a:pt x="104160" y="127"/>
                  <a:pt x="104160" y="285"/>
                </a:cubicBezTo>
                <a:cubicBezTo>
                  <a:pt x="104160" y="443"/>
                  <a:pt x="104286" y="570"/>
                  <a:pt x="104445" y="570"/>
                </a:cubicBezTo>
                <a:lnTo>
                  <a:pt x="104476" y="570"/>
                </a:lnTo>
                <a:cubicBezTo>
                  <a:pt x="104666" y="570"/>
                  <a:pt x="104761" y="443"/>
                  <a:pt x="104761" y="285"/>
                </a:cubicBezTo>
                <a:cubicBezTo>
                  <a:pt x="104761" y="127"/>
                  <a:pt x="104603" y="0"/>
                  <a:pt x="104445" y="0"/>
                </a:cubicBezTo>
                <a:close/>
                <a:moveTo>
                  <a:pt x="106060" y="0"/>
                </a:moveTo>
                <a:cubicBezTo>
                  <a:pt x="105901" y="0"/>
                  <a:pt x="105775" y="127"/>
                  <a:pt x="105775" y="285"/>
                </a:cubicBezTo>
                <a:cubicBezTo>
                  <a:pt x="105775" y="443"/>
                  <a:pt x="105901" y="570"/>
                  <a:pt x="106060" y="570"/>
                </a:cubicBezTo>
                <a:lnTo>
                  <a:pt x="106123" y="570"/>
                </a:lnTo>
                <a:cubicBezTo>
                  <a:pt x="106281" y="570"/>
                  <a:pt x="106408" y="443"/>
                  <a:pt x="106408" y="285"/>
                </a:cubicBezTo>
                <a:cubicBezTo>
                  <a:pt x="106408" y="127"/>
                  <a:pt x="106281" y="0"/>
                  <a:pt x="106123" y="0"/>
                </a:cubicBezTo>
                <a:close/>
                <a:moveTo>
                  <a:pt x="107707" y="0"/>
                </a:moveTo>
                <a:cubicBezTo>
                  <a:pt x="107548" y="0"/>
                  <a:pt x="107390" y="127"/>
                  <a:pt x="107390" y="285"/>
                </a:cubicBezTo>
                <a:cubicBezTo>
                  <a:pt x="107390" y="443"/>
                  <a:pt x="107548" y="570"/>
                  <a:pt x="107707" y="570"/>
                </a:cubicBezTo>
                <a:lnTo>
                  <a:pt x="107738" y="570"/>
                </a:lnTo>
                <a:cubicBezTo>
                  <a:pt x="107897" y="570"/>
                  <a:pt x="108023" y="443"/>
                  <a:pt x="108023" y="285"/>
                </a:cubicBezTo>
                <a:cubicBezTo>
                  <a:pt x="108023" y="127"/>
                  <a:pt x="107897" y="0"/>
                  <a:pt x="107738" y="0"/>
                </a:cubicBezTo>
                <a:close/>
                <a:moveTo>
                  <a:pt x="109322" y="0"/>
                </a:moveTo>
                <a:cubicBezTo>
                  <a:pt x="109163" y="0"/>
                  <a:pt x="109005" y="127"/>
                  <a:pt x="109005" y="285"/>
                </a:cubicBezTo>
                <a:cubicBezTo>
                  <a:pt x="109005" y="443"/>
                  <a:pt x="109163" y="570"/>
                  <a:pt x="109322" y="570"/>
                </a:cubicBezTo>
                <a:lnTo>
                  <a:pt x="109353" y="570"/>
                </a:lnTo>
                <a:cubicBezTo>
                  <a:pt x="109512" y="570"/>
                  <a:pt x="109670" y="443"/>
                  <a:pt x="109670" y="285"/>
                </a:cubicBezTo>
                <a:cubicBezTo>
                  <a:pt x="109670" y="127"/>
                  <a:pt x="109512" y="0"/>
                  <a:pt x="109353" y="0"/>
                </a:cubicBezTo>
                <a:close/>
                <a:moveTo>
                  <a:pt x="110937" y="0"/>
                </a:moveTo>
                <a:cubicBezTo>
                  <a:pt x="110778" y="0"/>
                  <a:pt x="110652" y="127"/>
                  <a:pt x="110652" y="285"/>
                </a:cubicBezTo>
                <a:cubicBezTo>
                  <a:pt x="110652" y="443"/>
                  <a:pt x="110778" y="570"/>
                  <a:pt x="110937" y="570"/>
                </a:cubicBezTo>
                <a:lnTo>
                  <a:pt x="110968" y="570"/>
                </a:lnTo>
                <a:cubicBezTo>
                  <a:pt x="111159" y="570"/>
                  <a:pt x="111285" y="443"/>
                  <a:pt x="111285" y="285"/>
                </a:cubicBezTo>
                <a:cubicBezTo>
                  <a:pt x="111285" y="127"/>
                  <a:pt x="111159" y="0"/>
                  <a:pt x="110968" y="0"/>
                </a:cubicBezTo>
                <a:close/>
                <a:moveTo>
                  <a:pt x="112552" y="0"/>
                </a:moveTo>
                <a:cubicBezTo>
                  <a:pt x="112394" y="0"/>
                  <a:pt x="112267" y="127"/>
                  <a:pt x="112267" y="285"/>
                </a:cubicBezTo>
                <a:cubicBezTo>
                  <a:pt x="112267" y="443"/>
                  <a:pt x="112394" y="570"/>
                  <a:pt x="112552" y="570"/>
                </a:cubicBezTo>
                <a:lnTo>
                  <a:pt x="112615" y="570"/>
                </a:lnTo>
                <a:cubicBezTo>
                  <a:pt x="112774" y="570"/>
                  <a:pt x="112869" y="443"/>
                  <a:pt x="112869" y="285"/>
                </a:cubicBezTo>
                <a:cubicBezTo>
                  <a:pt x="112869" y="127"/>
                  <a:pt x="112742" y="0"/>
                  <a:pt x="112552" y="0"/>
                </a:cubicBezTo>
                <a:close/>
                <a:moveTo>
                  <a:pt x="114199" y="0"/>
                </a:moveTo>
                <a:cubicBezTo>
                  <a:pt x="114040" y="0"/>
                  <a:pt x="113882" y="127"/>
                  <a:pt x="113882" y="285"/>
                </a:cubicBezTo>
                <a:cubicBezTo>
                  <a:pt x="113882" y="443"/>
                  <a:pt x="114040" y="570"/>
                  <a:pt x="114199" y="570"/>
                </a:cubicBezTo>
                <a:lnTo>
                  <a:pt x="114230" y="570"/>
                </a:lnTo>
                <a:cubicBezTo>
                  <a:pt x="114389" y="570"/>
                  <a:pt x="114515" y="443"/>
                  <a:pt x="114515" y="285"/>
                </a:cubicBezTo>
                <a:cubicBezTo>
                  <a:pt x="114515" y="127"/>
                  <a:pt x="114389" y="0"/>
                  <a:pt x="114230" y="0"/>
                </a:cubicBezTo>
                <a:close/>
                <a:moveTo>
                  <a:pt x="115814" y="0"/>
                </a:moveTo>
                <a:cubicBezTo>
                  <a:pt x="115656" y="0"/>
                  <a:pt x="115497" y="127"/>
                  <a:pt x="115497" y="285"/>
                </a:cubicBezTo>
                <a:cubicBezTo>
                  <a:pt x="115497" y="443"/>
                  <a:pt x="115656" y="570"/>
                  <a:pt x="115814" y="570"/>
                </a:cubicBezTo>
                <a:lnTo>
                  <a:pt x="115846" y="570"/>
                </a:lnTo>
                <a:cubicBezTo>
                  <a:pt x="116004" y="570"/>
                  <a:pt x="116131" y="443"/>
                  <a:pt x="116131" y="285"/>
                </a:cubicBezTo>
                <a:cubicBezTo>
                  <a:pt x="116131" y="127"/>
                  <a:pt x="116004" y="0"/>
                  <a:pt x="115846" y="0"/>
                </a:cubicBezTo>
                <a:close/>
                <a:moveTo>
                  <a:pt x="117429" y="0"/>
                </a:moveTo>
                <a:cubicBezTo>
                  <a:pt x="117271" y="0"/>
                  <a:pt x="117144" y="127"/>
                  <a:pt x="117144" y="285"/>
                </a:cubicBezTo>
                <a:cubicBezTo>
                  <a:pt x="117144" y="443"/>
                  <a:pt x="117271" y="570"/>
                  <a:pt x="117429" y="570"/>
                </a:cubicBezTo>
                <a:lnTo>
                  <a:pt x="117461" y="570"/>
                </a:lnTo>
                <a:cubicBezTo>
                  <a:pt x="117651" y="570"/>
                  <a:pt x="117777" y="443"/>
                  <a:pt x="117777" y="285"/>
                </a:cubicBezTo>
                <a:cubicBezTo>
                  <a:pt x="117777" y="127"/>
                  <a:pt x="117619" y="0"/>
                  <a:pt x="117461" y="0"/>
                </a:cubicBezTo>
                <a:close/>
                <a:moveTo>
                  <a:pt x="119044" y="0"/>
                </a:moveTo>
                <a:cubicBezTo>
                  <a:pt x="118886" y="0"/>
                  <a:pt x="118759" y="127"/>
                  <a:pt x="118759" y="285"/>
                </a:cubicBezTo>
                <a:cubicBezTo>
                  <a:pt x="118759" y="443"/>
                  <a:pt x="118886" y="570"/>
                  <a:pt x="119044" y="570"/>
                </a:cubicBezTo>
                <a:lnTo>
                  <a:pt x="119107" y="570"/>
                </a:lnTo>
                <a:cubicBezTo>
                  <a:pt x="119266" y="570"/>
                  <a:pt x="119392" y="443"/>
                  <a:pt x="119392" y="285"/>
                </a:cubicBezTo>
                <a:cubicBezTo>
                  <a:pt x="119392" y="127"/>
                  <a:pt x="119266" y="0"/>
                  <a:pt x="119107" y="0"/>
                </a:cubicBezTo>
                <a:close/>
                <a:moveTo>
                  <a:pt x="120691" y="0"/>
                </a:moveTo>
                <a:cubicBezTo>
                  <a:pt x="120533" y="0"/>
                  <a:pt x="120374" y="127"/>
                  <a:pt x="120374" y="285"/>
                </a:cubicBezTo>
                <a:cubicBezTo>
                  <a:pt x="120374" y="443"/>
                  <a:pt x="120533" y="570"/>
                  <a:pt x="120691" y="570"/>
                </a:cubicBezTo>
                <a:lnTo>
                  <a:pt x="120723" y="570"/>
                </a:lnTo>
                <a:cubicBezTo>
                  <a:pt x="120881" y="570"/>
                  <a:pt x="121008" y="443"/>
                  <a:pt x="121008" y="285"/>
                </a:cubicBezTo>
                <a:cubicBezTo>
                  <a:pt x="121008" y="127"/>
                  <a:pt x="120849" y="0"/>
                  <a:pt x="120691" y="0"/>
                </a:cubicBezTo>
                <a:close/>
                <a:moveTo>
                  <a:pt x="122306" y="0"/>
                </a:moveTo>
                <a:cubicBezTo>
                  <a:pt x="122148" y="0"/>
                  <a:pt x="122021" y="127"/>
                  <a:pt x="122021" y="285"/>
                </a:cubicBezTo>
                <a:cubicBezTo>
                  <a:pt x="122021" y="443"/>
                  <a:pt x="122148" y="570"/>
                  <a:pt x="122306" y="570"/>
                </a:cubicBezTo>
                <a:lnTo>
                  <a:pt x="122338" y="570"/>
                </a:lnTo>
                <a:cubicBezTo>
                  <a:pt x="122496" y="570"/>
                  <a:pt x="122654" y="443"/>
                  <a:pt x="122654" y="285"/>
                </a:cubicBezTo>
                <a:cubicBezTo>
                  <a:pt x="122654" y="127"/>
                  <a:pt x="122496" y="0"/>
                  <a:pt x="122338" y="0"/>
                </a:cubicBezTo>
                <a:close/>
                <a:moveTo>
                  <a:pt x="123921" y="0"/>
                </a:moveTo>
                <a:cubicBezTo>
                  <a:pt x="123763" y="0"/>
                  <a:pt x="123636" y="127"/>
                  <a:pt x="123636" y="285"/>
                </a:cubicBezTo>
                <a:cubicBezTo>
                  <a:pt x="123636" y="443"/>
                  <a:pt x="123763" y="570"/>
                  <a:pt x="123921" y="570"/>
                </a:cubicBezTo>
                <a:lnTo>
                  <a:pt x="123953" y="570"/>
                </a:lnTo>
                <a:cubicBezTo>
                  <a:pt x="124143" y="570"/>
                  <a:pt x="124270" y="443"/>
                  <a:pt x="124270" y="285"/>
                </a:cubicBezTo>
                <a:cubicBezTo>
                  <a:pt x="124270" y="127"/>
                  <a:pt x="124111" y="0"/>
                  <a:pt x="123953" y="0"/>
                </a:cubicBezTo>
                <a:close/>
                <a:moveTo>
                  <a:pt x="18400" y="0"/>
                </a:moveTo>
                <a:cubicBezTo>
                  <a:pt x="18241" y="32"/>
                  <a:pt x="18115" y="158"/>
                  <a:pt x="18146" y="317"/>
                </a:cubicBezTo>
                <a:cubicBezTo>
                  <a:pt x="18146" y="475"/>
                  <a:pt x="18273" y="602"/>
                  <a:pt x="18431" y="602"/>
                </a:cubicBezTo>
                <a:lnTo>
                  <a:pt x="18463" y="602"/>
                </a:lnTo>
                <a:lnTo>
                  <a:pt x="18463" y="285"/>
                </a:lnTo>
                <a:lnTo>
                  <a:pt x="18495" y="602"/>
                </a:lnTo>
                <a:cubicBezTo>
                  <a:pt x="18653" y="602"/>
                  <a:pt x="18780" y="443"/>
                  <a:pt x="18748" y="285"/>
                </a:cubicBezTo>
                <a:cubicBezTo>
                  <a:pt x="18748" y="127"/>
                  <a:pt x="18621" y="0"/>
                  <a:pt x="18463" y="0"/>
                </a:cubicBezTo>
                <a:close/>
                <a:moveTo>
                  <a:pt x="125410" y="95"/>
                </a:moveTo>
                <a:lnTo>
                  <a:pt x="125378" y="380"/>
                </a:lnTo>
                <a:lnTo>
                  <a:pt x="125346" y="665"/>
                </a:lnTo>
                <a:lnTo>
                  <a:pt x="125410" y="380"/>
                </a:lnTo>
                <a:lnTo>
                  <a:pt x="125378" y="697"/>
                </a:lnTo>
                <a:lnTo>
                  <a:pt x="125410" y="697"/>
                </a:lnTo>
                <a:cubicBezTo>
                  <a:pt x="125536" y="697"/>
                  <a:pt x="125663" y="570"/>
                  <a:pt x="125695" y="443"/>
                </a:cubicBezTo>
                <a:cubicBezTo>
                  <a:pt x="125695" y="253"/>
                  <a:pt x="125568" y="127"/>
                  <a:pt x="125410" y="95"/>
                </a:cubicBezTo>
                <a:close/>
                <a:moveTo>
                  <a:pt x="16816" y="247"/>
                </a:moveTo>
                <a:cubicBezTo>
                  <a:pt x="16794" y="247"/>
                  <a:pt x="16773" y="249"/>
                  <a:pt x="16753" y="253"/>
                </a:cubicBezTo>
                <a:cubicBezTo>
                  <a:pt x="16595" y="285"/>
                  <a:pt x="16500" y="443"/>
                  <a:pt x="16531" y="602"/>
                </a:cubicBezTo>
                <a:cubicBezTo>
                  <a:pt x="16563" y="760"/>
                  <a:pt x="16690" y="855"/>
                  <a:pt x="16816" y="855"/>
                </a:cubicBezTo>
                <a:cubicBezTo>
                  <a:pt x="16848" y="855"/>
                  <a:pt x="16880" y="855"/>
                  <a:pt x="16911" y="823"/>
                </a:cubicBezTo>
                <a:lnTo>
                  <a:pt x="16943" y="823"/>
                </a:lnTo>
                <a:cubicBezTo>
                  <a:pt x="17101" y="792"/>
                  <a:pt x="17165" y="633"/>
                  <a:pt x="17133" y="475"/>
                </a:cubicBezTo>
                <a:cubicBezTo>
                  <a:pt x="17105" y="337"/>
                  <a:pt x="16958" y="247"/>
                  <a:pt x="16816" y="247"/>
                </a:cubicBezTo>
                <a:close/>
                <a:moveTo>
                  <a:pt x="126952" y="455"/>
                </a:moveTo>
                <a:cubicBezTo>
                  <a:pt x="126824" y="455"/>
                  <a:pt x="126701" y="541"/>
                  <a:pt x="126676" y="665"/>
                </a:cubicBezTo>
                <a:cubicBezTo>
                  <a:pt x="126613" y="823"/>
                  <a:pt x="126708" y="982"/>
                  <a:pt x="126835" y="1045"/>
                </a:cubicBezTo>
                <a:lnTo>
                  <a:pt x="126993" y="1045"/>
                </a:lnTo>
                <a:cubicBezTo>
                  <a:pt x="127088" y="1045"/>
                  <a:pt x="127215" y="982"/>
                  <a:pt x="127246" y="855"/>
                </a:cubicBezTo>
                <a:cubicBezTo>
                  <a:pt x="127310" y="697"/>
                  <a:pt x="127183" y="507"/>
                  <a:pt x="127056" y="475"/>
                </a:cubicBezTo>
                <a:cubicBezTo>
                  <a:pt x="127023" y="462"/>
                  <a:pt x="126987" y="455"/>
                  <a:pt x="126952" y="455"/>
                </a:cubicBezTo>
                <a:close/>
                <a:moveTo>
                  <a:pt x="15301" y="767"/>
                </a:moveTo>
                <a:cubicBezTo>
                  <a:pt x="15257" y="767"/>
                  <a:pt x="15212" y="775"/>
                  <a:pt x="15170" y="792"/>
                </a:cubicBezTo>
                <a:cubicBezTo>
                  <a:pt x="15011" y="855"/>
                  <a:pt x="14948" y="1013"/>
                  <a:pt x="15011" y="1172"/>
                </a:cubicBezTo>
                <a:cubicBezTo>
                  <a:pt x="15075" y="1267"/>
                  <a:pt x="15170" y="1362"/>
                  <a:pt x="15296" y="1362"/>
                </a:cubicBezTo>
                <a:cubicBezTo>
                  <a:pt x="15328" y="1362"/>
                  <a:pt x="15360" y="1330"/>
                  <a:pt x="15391" y="1330"/>
                </a:cubicBezTo>
                <a:lnTo>
                  <a:pt x="15455" y="1298"/>
                </a:lnTo>
                <a:cubicBezTo>
                  <a:pt x="15581" y="1235"/>
                  <a:pt x="15645" y="1077"/>
                  <a:pt x="15581" y="918"/>
                </a:cubicBezTo>
                <a:cubicBezTo>
                  <a:pt x="15535" y="826"/>
                  <a:pt x="15421" y="767"/>
                  <a:pt x="15301" y="767"/>
                </a:cubicBezTo>
                <a:close/>
                <a:moveTo>
                  <a:pt x="128464" y="1084"/>
                </a:moveTo>
                <a:cubicBezTo>
                  <a:pt x="128355" y="1084"/>
                  <a:pt x="128234" y="1142"/>
                  <a:pt x="128165" y="1235"/>
                </a:cubicBezTo>
                <a:cubicBezTo>
                  <a:pt x="128101" y="1393"/>
                  <a:pt x="128165" y="1552"/>
                  <a:pt x="128291" y="1647"/>
                </a:cubicBezTo>
                <a:lnTo>
                  <a:pt x="128481" y="1393"/>
                </a:lnTo>
                <a:lnTo>
                  <a:pt x="128323" y="1647"/>
                </a:lnTo>
                <a:cubicBezTo>
                  <a:pt x="128386" y="1678"/>
                  <a:pt x="128418" y="1678"/>
                  <a:pt x="128481" y="1678"/>
                </a:cubicBezTo>
                <a:cubicBezTo>
                  <a:pt x="128576" y="1678"/>
                  <a:pt x="128672" y="1647"/>
                  <a:pt x="128735" y="1520"/>
                </a:cubicBezTo>
                <a:cubicBezTo>
                  <a:pt x="128830" y="1393"/>
                  <a:pt x="128767" y="1203"/>
                  <a:pt x="128608" y="1140"/>
                </a:cubicBezTo>
                <a:cubicBezTo>
                  <a:pt x="128608" y="1140"/>
                  <a:pt x="128576" y="1108"/>
                  <a:pt x="128576" y="1108"/>
                </a:cubicBezTo>
                <a:cubicBezTo>
                  <a:pt x="128543" y="1091"/>
                  <a:pt x="128504" y="1084"/>
                  <a:pt x="128464" y="1084"/>
                </a:cubicBezTo>
                <a:close/>
                <a:moveTo>
                  <a:pt x="13879" y="1512"/>
                </a:moveTo>
                <a:cubicBezTo>
                  <a:pt x="13820" y="1512"/>
                  <a:pt x="13762" y="1527"/>
                  <a:pt x="13713" y="1552"/>
                </a:cubicBezTo>
                <a:cubicBezTo>
                  <a:pt x="13554" y="1647"/>
                  <a:pt x="13523" y="1837"/>
                  <a:pt x="13618" y="1964"/>
                </a:cubicBezTo>
                <a:cubicBezTo>
                  <a:pt x="13649" y="2059"/>
                  <a:pt x="13744" y="2122"/>
                  <a:pt x="13871" y="2122"/>
                </a:cubicBezTo>
                <a:cubicBezTo>
                  <a:pt x="13903" y="2122"/>
                  <a:pt x="13966" y="2090"/>
                  <a:pt x="14029" y="2059"/>
                </a:cubicBezTo>
                <a:lnTo>
                  <a:pt x="14061" y="2027"/>
                </a:lnTo>
                <a:cubicBezTo>
                  <a:pt x="14188" y="1964"/>
                  <a:pt x="14219" y="1773"/>
                  <a:pt x="14124" y="1647"/>
                </a:cubicBezTo>
                <a:cubicBezTo>
                  <a:pt x="14066" y="1550"/>
                  <a:pt x="13972" y="1512"/>
                  <a:pt x="13879" y="1512"/>
                </a:cubicBezTo>
                <a:close/>
                <a:moveTo>
                  <a:pt x="129812" y="1946"/>
                </a:moveTo>
                <a:cubicBezTo>
                  <a:pt x="129727" y="1946"/>
                  <a:pt x="129643" y="1987"/>
                  <a:pt x="129590" y="2059"/>
                </a:cubicBezTo>
                <a:cubicBezTo>
                  <a:pt x="129463" y="2185"/>
                  <a:pt x="129495" y="2375"/>
                  <a:pt x="129622" y="2470"/>
                </a:cubicBezTo>
                <a:cubicBezTo>
                  <a:pt x="129622" y="2470"/>
                  <a:pt x="129653" y="2502"/>
                  <a:pt x="129653" y="2502"/>
                </a:cubicBezTo>
                <a:cubicBezTo>
                  <a:pt x="129717" y="2534"/>
                  <a:pt x="129780" y="2565"/>
                  <a:pt x="129812" y="2565"/>
                </a:cubicBezTo>
                <a:cubicBezTo>
                  <a:pt x="129907" y="2565"/>
                  <a:pt x="130002" y="2502"/>
                  <a:pt x="130065" y="2439"/>
                </a:cubicBezTo>
                <a:cubicBezTo>
                  <a:pt x="130160" y="2312"/>
                  <a:pt x="130128" y="2122"/>
                  <a:pt x="130002" y="2027"/>
                </a:cubicBezTo>
                <a:cubicBezTo>
                  <a:pt x="129946" y="1971"/>
                  <a:pt x="129878" y="1946"/>
                  <a:pt x="129812" y="1946"/>
                </a:cubicBezTo>
                <a:close/>
                <a:moveTo>
                  <a:pt x="12584" y="2497"/>
                </a:moveTo>
                <a:cubicBezTo>
                  <a:pt x="12514" y="2497"/>
                  <a:pt x="12441" y="2521"/>
                  <a:pt x="12383" y="2565"/>
                </a:cubicBezTo>
                <a:cubicBezTo>
                  <a:pt x="12256" y="2692"/>
                  <a:pt x="12224" y="2882"/>
                  <a:pt x="12351" y="3009"/>
                </a:cubicBezTo>
                <a:cubicBezTo>
                  <a:pt x="12414" y="3072"/>
                  <a:pt x="12478" y="3104"/>
                  <a:pt x="12573" y="3104"/>
                </a:cubicBezTo>
                <a:cubicBezTo>
                  <a:pt x="12636" y="3104"/>
                  <a:pt x="12699" y="3072"/>
                  <a:pt x="12763" y="3009"/>
                </a:cubicBezTo>
                <a:lnTo>
                  <a:pt x="12794" y="3009"/>
                </a:lnTo>
                <a:cubicBezTo>
                  <a:pt x="12921" y="2882"/>
                  <a:pt x="12921" y="2724"/>
                  <a:pt x="12794" y="2597"/>
                </a:cubicBezTo>
                <a:cubicBezTo>
                  <a:pt x="12743" y="2529"/>
                  <a:pt x="12665" y="2497"/>
                  <a:pt x="12584" y="2497"/>
                </a:cubicBezTo>
                <a:close/>
                <a:moveTo>
                  <a:pt x="130998" y="3036"/>
                </a:moveTo>
                <a:cubicBezTo>
                  <a:pt x="130925" y="3036"/>
                  <a:pt x="130852" y="3059"/>
                  <a:pt x="130793" y="3104"/>
                </a:cubicBezTo>
                <a:cubicBezTo>
                  <a:pt x="130698" y="3230"/>
                  <a:pt x="130698" y="3420"/>
                  <a:pt x="130793" y="3515"/>
                </a:cubicBezTo>
                <a:lnTo>
                  <a:pt x="130825" y="3547"/>
                </a:lnTo>
                <a:cubicBezTo>
                  <a:pt x="130888" y="3610"/>
                  <a:pt x="130952" y="3642"/>
                  <a:pt x="131015" y="3642"/>
                </a:cubicBezTo>
                <a:cubicBezTo>
                  <a:pt x="131110" y="3642"/>
                  <a:pt x="131173" y="3610"/>
                  <a:pt x="131237" y="3547"/>
                </a:cubicBezTo>
                <a:cubicBezTo>
                  <a:pt x="131332" y="3452"/>
                  <a:pt x="131332" y="3230"/>
                  <a:pt x="131237" y="3135"/>
                </a:cubicBezTo>
                <a:cubicBezTo>
                  <a:pt x="131169" y="3067"/>
                  <a:pt x="131083" y="3036"/>
                  <a:pt x="130998" y="3036"/>
                </a:cubicBezTo>
                <a:close/>
                <a:moveTo>
                  <a:pt x="11485" y="3682"/>
                </a:moveTo>
                <a:cubicBezTo>
                  <a:pt x="11392" y="3682"/>
                  <a:pt x="11300" y="3724"/>
                  <a:pt x="11243" y="3800"/>
                </a:cubicBezTo>
                <a:lnTo>
                  <a:pt x="11464" y="3990"/>
                </a:lnTo>
                <a:lnTo>
                  <a:pt x="11718" y="4149"/>
                </a:lnTo>
                <a:cubicBezTo>
                  <a:pt x="11813" y="4022"/>
                  <a:pt x="11781" y="3832"/>
                  <a:pt x="11654" y="3737"/>
                </a:cubicBezTo>
                <a:cubicBezTo>
                  <a:pt x="11604" y="3699"/>
                  <a:pt x="11544" y="3682"/>
                  <a:pt x="11485" y="3682"/>
                </a:cubicBezTo>
                <a:close/>
                <a:moveTo>
                  <a:pt x="132012" y="4293"/>
                </a:moveTo>
                <a:cubicBezTo>
                  <a:pt x="131962" y="4293"/>
                  <a:pt x="131912" y="4307"/>
                  <a:pt x="131870" y="4339"/>
                </a:cubicBezTo>
                <a:cubicBezTo>
                  <a:pt x="131712" y="4434"/>
                  <a:pt x="131680" y="4624"/>
                  <a:pt x="131775" y="4750"/>
                </a:cubicBezTo>
                <a:lnTo>
                  <a:pt x="131807" y="4782"/>
                </a:lnTo>
                <a:cubicBezTo>
                  <a:pt x="131838" y="4877"/>
                  <a:pt x="131933" y="4909"/>
                  <a:pt x="132028" y="4909"/>
                </a:cubicBezTo>
                <a:cubicBezTo>
                  <a:pt x="132092" y="4909"/>
                  <a:pt x="132155" y="4909"/>
                  <a:pt x="132187" y="4845"/>
                </a:cubicBezTo>
                <a:cubicBezTo>
                  <a:pt x="132345" y="4782"/>
                  <a:pt x="132377" y="4560"/>
                  <a:pt x="132282" y="4434"/>
                </a:cubicBezTo>
                <a:cubicBezTo>
                  <a:pt x="132218" y="4349"/>
                  <a:pt x="132113" y="4293"/>
                  <a:pt x="132012" y="4293"/>
                </a:cubicBezTo>
                <a:close/>
                <a:moveTo>
                  <a:pt x="10623" y="5011"/>
                </a:moveTo>
                <a:cubicBezTo>
                  <a:pt x="10514" y="5011"/>
                  <a:pt x="10394" y="5069"/>
                  <a:pt x="10324" y="5162"/>
                </a:cubicBezTo>
                <a:lnTo>
                  <a:pt x="10324" y="5194"/>
                </a:lnTo>
                <a:cubicBezTo>
                  <a:pt x="10229" y="5352"/>
                  <a:pt x="10293" y="5510"/>
                  <a:pt x="10419" y="5605"/>
                </a:cubicBezTo>
                <a:cubicBezTo>
                  <a:pt x="10483" y="5637"/>
                  <a:pt x="10514" y="5637"/>
                  <a:pt x="10578" y="5637"/>
                </a:cubicBezTo>
                <a:cubicBezTo>
                  <a:pt x="10673" y="5637"/>
                  <a:pt x="10799" y="5574"/>
                  <a:pt x="10831" y="5479"/>
                </a:cubicBezTo>
                <a:lnTo>
                  <a:pt x="10609" y="5320"/>
                </a:lnTo>
                <a:lnTo>
                  <a:pt x="10863" y="5447"/>
                </a:lnTo>
                <a:cubicBezTo>
                  <a:pt x="10926" y="5320"/>
                  <a:pt x="10863" y="5130"/>
                  <a:pt x="10736" y="5035"/>
                </a:cubicBezTo>
                <a:cubicBezTo>
                  <a:pt x="10702" y="5018"/>
                  <a:pt x="10663" y="5011"/>
                  <a:pt x="10623" y="5011"/>
                </a:cubicBezTo>
                <a:close/>
                <a:moveTo>
                  <a:pt x="132797" y="5712"/>
                </a:moveTo>
                <a:cubicBezTo>
                  <a:pt x="132763" y="5712"/>
                  <a:pt x="132728" y="5718"/>
                  <a:pt x="132693" y="5732"/>
                </a:cubicBezTo>
                <a:cubicBezTo>
                  <a:pt x="132535" y="5827"/>
                  <a:pt x="132472" y="5985"/>
                  <a:pt x="132535" y="6144"/>
                </a:cubicBezTo>
                <a:lnTo>
                  <a:pt x="132535" y="6175"/>
                </a:lnTo>
                <a:cubicBezTo>
                  <a:pt x="132598" y="6270"/>
                  <a:pt x="132693" y="6334"/>
                  <a:pt x="132788" y="6334"/>
                </a:cubicBezTo>
                <a:cubicBezTo>
                  <a:pt x="132852" y="6334"/>
                  <a:pt x="132883" y="6334"/>
                  <a:pt x="132947" y="6302"/>
                </a:cubicBezTo>
                <a:cubicBezTo>
                  <a:pt x="133074" y="6239"/>
                  <a:pt x="133137" y="6049"/>
                  <a:pt x="133074" y="5890"/>
                </a:cubicBezTo>
                <a:cubicBezTo>
                  <a:pt x="133024" y="5792"/>
                  <a:pt x="132917" y="5712"/>
                  <a:pt x="132797" y="5712"/>
                </a:cubicBezTo>
                <a:close/>
                <a:moveTo>
                  <a:pt x="9935" y="6504"/>
                </a:moveTo>
                <a:cubicBezTo>
                  <a:pt x="9805" y="6504"/>
                  <a:pt x="9677" y="6589"/>
                  <a:pt x="9627" y="6714"/>
                </a:cubicBezTo>
                <a:lnTo>
                  <a:pt x="9912" y="6809"/>
                </a:lnTo>
                <a:lnTo>
                  <a:pt x="10229" y="6904"/>
                </a:lnTo>
                <a:lnTo>
                  <a:pt x="10229" y="6904"/>
                </a:lnTo>
                <a:lnTo>
                  <a:pt x="9944" y="6777"/>
                </a:lnTo>
                <a:lnTo>
                  <a:pt x="10229" y="6872"/>
                </a:lnTo>
                <a:cubicBezTo>
                  <a:pt x="10261" y="6714"/>
                  <a:pt x="10166" y="6587"/>
                  <a:pt x="10039" y="6524"/>
                </a:cubicBezTo>
                <a:cubicBezTo>
                  <a:pt x="10005" y="6510"/>
                  <a:pt x="9970" y="6504"/>
                  <a:pt x="9935" y="6504"/>
                </a:cubicBezTo>
                <a:close/>
                <a:moveTo>
                  <a:pt x="133325" y="7246"/>
                </a:moveTo>
                <a:cubicBezTo>
                  <a:pt x="133304" y="7246"/>
                  <a:pt x="133284" y="7248"/>
                  <a:pt x="133264" y="7252"/>
                </a:cubicBezTo>
                <a:cubicBezTo>
                  <a:pt x="133105" y="7284"/>
                  <a:pt x="133010" y="7442"/>
                  <a:pt x="133042" y="7601"/>
                </a:cubicBezTo>
                <a:lnTo>
                  <a:pt x="133074" y="7664"/>
                </a:lnTo>
                <a:cubicBezTo>
                  <a:pt x="133105" y="7791"/>
                  <a:pt x="133200" y="7854"/>
                  <a:pt x="133327" y="7854"/>
                </a:cubicBezTo>
                <a:lnTo>
                  <a:pt x="133422" y="7854"/>
                </a:lnTo>
                <a:cubicBezTo>
                  <a:pt x="133580" y="7822"/>
                  <a:pt x="133675" y="7632"/>
                  <a:pt x="133612" y="7474"/>
                </a:cubicBezTo>
                <a:cubicBezTo>
                  <a:pt x="133584" y="7336"/>
                  <a:pt x="133461" y="7246"/>
                  <a:pt x="133325" y="7246"/>
                </a:cubicBezTo>
                <a:close/>
                <a:moveTo>
                  <a:pt x="9546" y="8071"/>
                </a:moveTo>
                <a:cubicBezTo>
                  <a:pt x="9406" y="8071"/>
                  <a:pt x="9276" y="8187"/>
                  <a:pt x="9247" y="8329"/>
                </a:cubicBezTo>
                <a:cubicBezTo>
                  <a:pt x="9216" y="8519"/>
                  <a:pt x="9311" y="8646"/>
                  <a:pt x="9469" y="8677"/>
                </a:cubicBezTo>
                <a:lnTo>
                  <a:pt x="9532" y="8677"/>
                </a:lnTo>
                <a:cubicBezTo>
                  <a:pt x="9659" y="8677"/>
                  <a:pt x="9786" y="8582"/>
                  <a:pt x="9817" y="8456"/>
                </a:cubicBezTo>
                <a:lnTo>
                  <a:pt x="9817" y="8392"/>
                </a:lnTo>
                <a:cubicBezTo>
                  <a:pt x="9849" y="8234"/>
                  <a:pt x="9754" y="8107"/>
                  <a:pt x="9596" y="8076"/>
                </a:cubicBezTo>
                <a:cubicBezTo>
                  <a:pt x="9579" y="8072"/>
                  <a:pt x="9563" y="8071"/>
                  <a:pt x="9546" y="8071"/>
                </a:cubicBezTo>
                <a:close/>
                <a:moveTo>
                  <a:pt x="133630" y="8862"/>
                </a:moveTo>
                <a:cubicBezTo>
                  <a:pt x="133613" y="8862"/>
                  <a:pt x="133597" y="8864"/>
                  <a:pt x="133580" y="8867"/>
                </a:cubicBezTo>
                <a:cubicBezTo>
                  <a:pt x="133422" y="8867"/>
                  <a:pt x="133295" y="9026"/>
                  <a:pt x="133327" y="9184"/>
                </a:cubicBezTo>
                <a:lnTo>
                  <a:pt x="133612" y="9184"/>
                </a:lnTo>
                <a:lnTo>
                  <a:pt x="133327" y="9216"/>
                </a:lnTo>
                <a:cubicBezTo>
                  <a:pt x="133327" y="9374"/>
                  <a:pt x="133454" y="9469"/>
                  <a:pt x="133612" y="9469"/>
                </a:cubicBezTo>
                <a:lnTo>
                  <a:pt x="133644" y="9469"/>
                </a:lnTo>
                <a:cubicBezTo>
                  <a:pt x="133802" y="9469"/>
                  <a:pt x="133929" y="9342"/>
                  <a:pt x="133897" y="9152"/>
                </a:cubicBezTo>
                <a:lnTo>
                  <a:pt x="133897" y="9121"/>
                </a:lnTo>
                <a:cubicBezTo>
                  <a:pt x="133897" y="8979"/>
                  <a:pt x="133770" y="8862"/>
                  <a:pt x="133630" y="8862"/>
                </a:cubicBezTo>
                <a:close/>
                <a:moveTo>
                  <a:pt x="9406" y="9659"/>
                </a:moveTo>
                <a:cubicBezTo>
                  <a:pt x="9247" y="9659"/>
                  <a:pt x="9121" y="9817"/>
                  <a:pt x="9121" y="9976"/>
                </a:cubicBezTo>
                <a:lnTo>
                  <a:pt x="9121" y="10007"/>
                </a:lnTo>
                <a:cubicBezTo>
                  <a:pt x="9121" y="10166"/>
                  <a:pt x="9247" y="10292"/>
                  <a:pt x="9406" y="10292"/>
                </a:cubicBezTo>
                <a:cubicBezTo>
                  <a:pt x="9564" y="10292"/>
                  <a:pt x="9691" y="10166"/>
                  <a:pt x="9691" y="10007"/>
                </a:cubicBezTo>
                <a:lnTo>
                  <a:pt x="9691" y="9976"/>
                </a:lnTo>
                <a:cubicBezTo>
                  <a:pt x="9691" y="9817"/>
                  <a:pt x="9564" y="9659"/>
                  <a:pt x="9406" y="9659"/>
                </a:cubicBezTo>
                <a:close/>
                <a:moveTo>
                  <a:pt x="133644" y="10482"/>
                </a:moveTo>
                <a:cubicBezTo>
                  <a:pt x="133485" y="10482"/>
                  <a:pt x="133327" y="10609"/>
                  <a:pt x="133327" y="10767"/>
                </a:cubicBezTo>
                <a:lnTo>
                  <a:pt x="133327" y="10799"/>
                </a:lnTo>
                <a:cubicBezTo>
                  <a:pt x="133327" y="10957"/>
                  <a:pt x="133485" y="11116"/>
                  <a:pt x="133644" y="11116"/>
                </a:cubicBezTo>
                <a:cubicBezTo>
                  <a:pt x="133802" y="11116"/>
                  <a:pt x="133929" y="10957"/>
                  <a:pt x="133929" y="10799"/>
                </a:cubicBezTo>
                <a:lnTo>
                  <a:pt x="133929" y="10767"/>
                </a:lnTo>
                <a:cubicBezTo>
                  <a:pt x="133929" y="10609"/>
                  <a:pt x="133802" y="10482"/>
                  <a:pt x="133644" y="10482"/>
                </a:cubicBezTo>
                <a:close/>
                <a:moveTo>
                  <a:pt x="9406" y="11306"/>
                </a:moveTo>
                <a:cubicBezTo>
                  <a:pt x="9247" y="11306"/>
                  <a:pt x="9121" y="11433"/>
                  <a:pt x="9121" y="11591"/>
                </a:cubicBezTo>
                <a:lnTo>
                  <a:pt x="9121" y="11623"/>
                </a:lnTo>
                <a:cubicBezTo>
                  <a:pt x="9121" y="11781"/>
                  <a:pt x="9247" y="11939"/>
                  <a:pt x="9406" y="11939"/>
                </a:cubicBezTo>
                <a:cubicBezTo>
                  <a:pt x="9564" y="11939"/>
                  <a:pt x="9691" y="11813"/>
                  <a:pt x="9691" y="11623"/>
                </a:cubicBezTo>
                <a:lnTo>
                  <a:pt x="9691" y="11591"/>
                </a:lnTo>
                <a:cubicBezTo>
                  <a:pt x="9691" y="11433"/>
                  <a:pt x="9564" y="11306"/>
                  <a:pt x="9406" y="11306"/>
                </a:cubicBezTo>
                <a:close/>
                <a:moveTo>
                  <a:pt x="133644" y="12098"/>
                </a:moveTo>
                <a:cubicBezTo>
                  <a:pt x="133485" y="12098"/>
                  <a:pt x="133327" y="12224"/>
                  <a:pt x="133327" y="12383"/>
                </a:cubicBezTo>
                <a:lnTo>
                  <a:pt x="133327" y="12446"/>
                </a:lnTo>
                <a:cubicBezTo>
                  <a:pt x="133327" y="12604"/>
                  <a:pt x="133485" y="12699"/>
                  <a:pt x="133644" y="12699"/>
                </a:cubicBezTo>
                <a:cubicBezTo>
                  <a:pt x="133802" y="12699"/>
                  <a:pt x="133929" y="12541"/>
                  <a:pt x="133929" y="12383"/>
                </a:cubicBezTo>
                <a:cubicBezTo>
                  <a:pt x="133929" y="12224"/>
                  <a:pt x="133802" y="12098"/>
                  <a:pt x="133644" y="12098"/>
                </a:cubicBezTo>
                <a:close/>
                <a:moveTo>
                  <a:pt x="9406" y="12921"/>
                </a:moveTo>
                <a:cubicBezTo>
                  <a:pt x="9247" y="12921"/>
                  <a:pt x="9121" y="13048"/>
                  <a:pt x="9121" y="13206"/>
                </a:cubicBezTo>
                <a:lnTo>
                  <a:pt x="9121" y="13269"/>
                </a:lnTo>
                <a:cubicBezTo>
                  <a:pt x="9121" y="13428"/>
                  <a:pt x="9247" y="13554"/>
                  <a:pt x="9406" y="13554"/>
                </a:cubicBezTo>
                <a:cubicBezTo>
                  <a:pt x="9564" y="13554"/>
                  <a:pt x="9691" y="13428"/>
                  <a:pt x="9691" y="13269"/>
                </a:cubicBezTo>
                <a:lnTo>
                  <a:pt x="9691" y="13206"/>
                </a:lnTo>
                <a:cubicBezTo>
                  <a:pt x="9691" y="13048"/>
                  <a:pt x="9564" y="12921"/>
                  <a:pt x="9406" y="12921"/>
                </a:cubicBezTo>
                <a:close/>
                <a:moveTo>
                  <a:pt x="133644" y="13713"/>
                </a:moveTo>
                <a:cubicBezTo>
                  <a:pt x="133485" y="13713"/>
                  <a:pt x="133327" y="13839"/>
                  <a:pt x="133327" y="14029"/>
                </a:cubicBezTo>
                <a:lnTo>
                  <a:pt x="133327" y="14061"/>
                </a:lnTo>
                <a:cubicBezTo>
                  <a:pt x="133327" y="14219"/>
                  <a:pt x="133485" y="14346"/>
                  <a:pt x="133644" y="14346"/>
                </a:cubicBezTo>
                <a:cubicBezTo>
                  <a:pt x="133802" y="14346"/>
                  <a:pt x="133929" y="14219"/>
                  <a:pt x="133929" y="14061"/>
                </a:cubicBezTo>
                <a:lnTo>
                  <a:pt x="133929" y="14029"/>
                </a:lnTo>
                <a:cubicBezTo>
                  <a:pt x="133929" y="13839"/>
                  <a:pt x="133802" y="13713"/>
                  <a:pt x="133644" y="13713"/>
                </a:cubicBezTo>
                <a:close/>
                <a:moveTo>
                  <a:pt x="9406" y="14536"/>
                </a:moveTo>
                <a:cubicBezTo>
                  <a:pt x="9247" y="14536"/>
                  <a:pt x="9121" y="14663"/>
                  <a:pt x="9121" y="14853"/>
                </a:cubicBezTo>
                <a:lnTo>
                  <a:pt x="9121" y="14884"/>
                </a:lnTo>
                <a:cubicBezTo>
                  <a:pt x="9121" y="15043"/>
                  <a:pt x="9247" y="15169"/>
                  <a:pt x="9406" y="15169"/>
                </a:cubicBezTo>
                <a:cubicBezTo>
                  <a:pt x="9564" y="15169"/>
                  <a:pt x="9691" y="15043"/>
                  <a:pt x="9691" y="14884"/>
                </a:cubicBezTo>
                <a:lnTo>
                  <a:pt x="9691" y="14853"/>
                </a:lnTo>
                <a:cubicBezTo>
                  <a:pt x="9691" y="14663"/>
                  <a:pt x="9564" y="14536"/>
                  <a:pt x="9406" y="14536"/>
                </a:cubicBezTo>
                <a:close/>
                <a:moveTo>
                  <a:pt x="133644" y="15328"/>
                </a:moveTo>
                <a:cubicBezTo>
                  <a:pt x="133485" y="15328"/>
                  <a:pt x="133327" y="15486"/>
                  <a:pt x="133327" y="15644"/>
                </a:cubicBezTo>
                <a:lnTo>
                  <a:pt x="133327" y="15676"/>
                </a:lnTo>
                <a:cubicBezTo>
                  <a:pt x="133327" y="15834"/>
                  <a:pt x="133485" y="15961"/>
                  <a:pt x="133644" y="15961"/>
                </a:cubicBezTo>
                <a:cubicBezTo>
                  <a:pt x="133802" y="15961"/>
                  <a:pt x="133929" y="15834"/>
                  <a:pt x="133929" y="15676"/>
                </a:cubicBezTo>
                <a:lnTo>
                  <a:pt x="133929" y="15644"/>
                </a:lnTo>
                <a:cubicBezTo>
                  <a:pt x="133929" y="15486"/>
                  <a:pt x="133802" y="15328"/>
                  <a:pt x="133644" y="15328"/>
                </a:cubicBezTo>
                <a:close/>
                <a:moveTo>
                  <a:pt x="9406" y="16183"/>
                </a:moveTo>
                <a:cubicBezTo>
                  <a:pt x="9247" y="16183"/>
                  <a:pt x="9121" y="16341"/>
                  <a:pt x="9121" y="16500"/>
                </a:cubicBezTo>
                <a:cubicBezTo>
                  <a:pt x="9121" y="16658"/>
                  <a:pt x="9247" y="16785"/>
                  <a:pt x="9406" y="16785"/>
                </a:cubicBezTo>
                <a:cubicBezTo>
                  <a:pt x="9564" y="16785"/>
                  <a:pt x="9691" y="16658"/>
                  <a:pt x="9691" y="16500"/>
                </a:cubicBezTo>
                <a:lnTo>
                  <a:pt x="9691" y="16468"/>
                </a:lnTo>
                <a:cubicBezTo>
                  <a:pt x="9691" y="16310"/>
                  <a:pt x="9564" y="16183"/>
                  <a:pt x="9406" y="16183"/>
                </a:cubicBezTo>
                <a:close/>
                <a:moveTo>
                  <a:pt x="133644" y="16975"/>
                </a:moveTo>
                <a:cubicBezTo>
                  <a:pt x="133485" y="16975"/>
                  <a:pt x="133327" y="17101"/>
                  <a:pt x="133327" y="17260"/>
                </a:cubicBezTo>
                <a:lnTo>
                  <a:pt x="133327" y="17291"/>
                </a:lnTo>
                <a:cubicBezTo>
                  <a:pt x="133327" y="17450"/>
                  <a:pt x="133485" y="17608"/>
                  <a:pt x="133644" y="17608"/>
                </a:cubicBezTo>
                <a:cubicBezTo>
                  <a:pt x="133802" y="17608"/>
                  <a:pt x="133929" y="17481"/>
                  <a:pt x="133929" y="17291"/>
                </a:cubicBezTo>
                <a:lnTo>
                  <a:pt x="133929" y="17260"/>
                </a:lnTo>
                <a:cubicBezTo>
                  <a:pt x="133929" y="17101"/>
                  <a:pt x="133802" y="16975"/>
                  <a:pt x="133644" y="16975"/>
                </a:cubicBezTo>
                <a:close/>
                <a:moveTo>
                  <a:pt x="9406" y="17798"/>
                </a:moveTo>
                <a:cubicBezTo>
                  <a:pt x="9247" y="17798"/>
                  <a:pt x="9121" y="17925"/>
                  <a:pt x="9121" y="18083"/>
                </a:cubicBezTo>
                <a:lnTo>
                  <a:pt x="9121" y="18115"/>
                </a:lnTo>
                <a:cubicBezTo>
                  <a:pt x="9121" y="18273"/>
                  <a:pt x="9247" y="18431"/>
                  <a:pt x="9406" y="18431"/>
                </a:cubicBezTo>
                <a:cubicBezTo>
                  <a:pt x="9564" y="18431"/>
                  <a:pt x="9691" y="18305"/>
                  <a:pt x="9691" y="18115"/>
                </a:cubicBezTo>
                <a:lnTo>
                  <a:pt x="9691" y="18083"/>
                </a:lnTo>
                <a:cubicBezTo>
                  <a:pt x="9691" y="17925"/>
                  <a:pt x="9564" y="17798"/>
                  <a:pt x="9406" y="17798"/>
                </a:cubicBezTo>
                <a:close/>
                <a:moveTo>
                  <a:pt x="133644" y="18590"/>
                </a:moveTo>
                <a:cubicBezTo>
                  <a:pt x="133485" y="18590"/>
                  <a:pt x="133327" y="18716"/>
                  <a:pt x="133327" y="18875"/>
                </a:cubicBezTo>
                <a:lnTo>
                  <a:pt x="133327" y="18938"/>
                </a:lnTo>
                <a:cubicBezTo>
                  <a:pt x="133327" y="19096"/>
                  <a:pt x="133485" y="19191"/>
                  <a:pt x="133644" y="19191"/>
                </a:cubicBezTo>
                <a:cubicBezTo>
                  <a:pt x="133802" y="19191"/>
                  <a:pt x="133929" y="19033"/>
                  <a:pt x="133929" y="18875"/>
                </a:cubicBezTo>
                <a:cubicBezTo>
                  <a:pt x="133929" y="18716"/>
                  <a:pt x="133802" y="18590"/>
                  <a:pt x="133644" y="18590"/>
                </a:cubicBezTo>
                <a:close/>
                <a:moveTo>
                  <a:pt x="9406" y="19413"/>
                </a:moveTo>
                <a:cubicBezTo>
                  <a:pt x="9247" y="19413"/>
                  <a:pt x="9121" y="19540"/>
                  <a:pt x="9121" y="19698"/>
                </a:cubicBezTo>
                <a:lnTo>
                  <a:pt x="9121" y="19761"/>
                </a:lnTo>
                <a:cubicBezTo>
                  <a:pt x="9121" y="19920"/>
                  <a:pt x="9247" y="20046"/>
                  <a:pt x="9406" y="20046"/>
                </a:cubicBezTo>
                <a:cubicBezTo>
                  <a:pt x="9564" y="20046"/>
                  <a:pt x="9691" y="19920"/>
                  <a:pt x="9691" y="19761"/>
                </a:cubicBezTo>
                <a:lnTo>
                  <a:pt x="9691" y="19698"/>
                </a:lnTo>
                <a:cubicBezTo>
                  <a:pt x="9691" y="19540"/>
                  <a:pt x="9564" y="19413"/>
                  <a:pt x="9406" y="19413"/>
                </a:cubicBezTo>
                <a:close/>
                <a:moveTo>
                  <a:pt x="133644" y="20205"/>
                </a:moveTo>
                <a:cubicBezTo>
                  <a:pt x="133485" y="20205"/>
                  <a:pt x="133327" y="20331"/>
                  <a:pt x="133327" y="20521"/>
                </a:cubicBezTo>
                <a:lnTo>
                  <a:pt x="133327" y="20553"/>
                </a:lnTo>
                <a:cubicBezTo>
                  <a:pt x="133327" y="20711"/>
                  <a:pt x="133485" y="20838"/>
                  <a:pt x="133644" y="20838"/>
                </a:cubicBezTo>
                <a:cubicBezTo>
                  <a:pt x="133802" y="20838"/>
                  <a:pt x="133929" y="20711"/>
                  <a:pt x="133929" y="20553"/>
                </a:cubicBezTo>
                <a:lnTo>
                  <a:pt x="133929" y="20521"/>
                </a:lnTo>
                <a:cubicBezTo>
                  <a:pt x="133929" y="20331"/>
                  <a:pt x="133802" y="20205"/>
                  <a:pt x="133644" y="20205"/>
                </a:cubicBezTo>
                <a:close/>
                <a:moveTo>
                  <a:pt x="9406" y="21028"/>
                </a:moveTo>
                <a:cubicBezTo>
                  <a:pt x="9247" y="21028"/>
                  <a:pt x="9121" y="21155"/>
                  <a:pt x="9121" y="21345"/>
                </a:cubicBezTo>
                <a:lnTo>
                  <a:pt x="9121" y="21377"/>
                </a:lnTo>
                <a:cubicBezTo>
                  <a:pt x="9121" y="21535"/>
                  <a:pt x="9247" y="21662"/>
                  <a:pt x="9406" y="21662"/>
                </a:cubicBezTo>
                <a:cubicBezTo>
                  <a:pt x="9564" y="21662"/>
                  <a:pt x="9691" y="21535"/>
                  <a:pt x="9691" y="21377"/>
                </a:cubicBezTo>
                <a:lnTo>
                  <a:pt x="9691" y="21345"/>
                </a:lnTo>
                <a:cubicBezTo>
                  <a:pt x="9691" y="21155"/>
                  <a:pt x="9564" y="21028"/>
                  <a:pt x="9406" y="21028"/>
                </a:cubicBezTo>
                <a:close/>
                <a:moveTo>
                  <a:pt x="133644" y="21820"/>
                </a:moveTo>
                <a:cubicBezTo>
                  <a:pt x="133485" y="21820"/>
                  <a:pt x="133327" y="21978"/>
                  <a:pt x="133327" y="22137"/>
                </a:cubicBezTo>
                <a:lnTo>
                  <a:pt x="133327" y="22168"/>
                </a:lnTo>
                <a:cubicBezTo>
                  <a:pt x="133327" y="22327"/>
                  <a:pt x="133485" y="22453"/>
                  <a:pt x="133644" y="22453"/>
                </a:cubicBezTo>
                <a:cubicBezTo>
                  <a:pt x="133802" y="22453"/>
                  <a:pt x="133929" y="22327"/>
                  <a:pt x="133929" y="22168"/>
                </a:cubicBezTo>
                <a:lnTo>
                  <a:pt x="133929" y="22137"/>
                </a:lnTo>
                <a:cubicBezTo>
                  <a:pt x="133929" y="21978"/>
                  <a:pt x="133802" y="21820"/>
                  <a:pt x="133644" y="21820"/>
                </a:cubicBezTo>
                <a:close/>
                <a:moveTo>
                  <a:pt x="9406" y="22643"/>
                </a:moveTo>
                <a:cubicBezTo>
                  <a:pt x="9247" y="22643"/>
                  <a:pt x="9121" y="22802"/>
                  <a:pt x="9121" y="22960"/>
                </a:cubicBezTo>
                <a:lnTo>
                  <a:pt x="9121" y="22992"/>
                </a:lnTo>
                <a:cubicBezTo>
                  <a:pt x="9121" y="23150"/>
                  <a:pt x="9247" y="23277"/>
                  <a:pt x="9406" y="23277"/>
                </a:cubicBezTo>
                <a:cubicBezTo>
                  <a:pt x="9564" y="23277"/>
                  <a:pt x="9691" y="23150"/>
                  <a:pt x="9691" y="22992"/>
                </a:cubicBezTo>
                <a:lnTo>
                  <a:pt x="9691" y="22960"/>
                </a:lnTo>
                <a:cubicBezTo>
                  <a:pt x="9691" y="22802"/>
                  <a:pt x="9564" y="22643"/>
                  <a:pt x="9406" y="22643"/>
                </a:cubicBezTo>
                <a:close/>
                <a:moveTo>
                  <a:pt x="133644" y="23467"/>
                </a:moveTo>
                <a:cubicBezTo>
                  <a:pt x="133485" y="23467"/>
                  <a:pt x="133327" y="23593"/>
                  <a:pt x="133327" y="23752"/>
                </a:cubicBezTo>
                <a:lnTo>
                  <a:pt x="133327" y="23783"/>
                </a:lnTo>
                <a:cubicBezTo>
                  <a:pt x="133327" y="23942"/>
                  <a:pt x="133485" y="24100"/>
                  <a:pt x="133644" y="24100"/>
                </a:cubicBezTo>
                <a:cubicBezTo>
                  <a:pt x="133802" y="24100"/>
                  <a:pt x="133929" y="23973"/>
                  <a:pt x="133929" y="23783"/>
                </a:cubicBezTo>
                <a:lnTo>
                  <a:pt x="133929" y="23752"/>
                </a:lnTo>
                <a:cubicBezTo>
                  <a:pt x="133929" y="23593"/>
                  <a:pt x="133802" y="23467"/>
                  <a:pt x="133644" y="23467"/>
                </a:cubicBezTo>
                <a:close/>
                <a:moveTo>
                  <a:pt x="9406" y="24290"/>
                </a:moveTo>
                <a:cubicBezTo>
                  <a:pt x="9247" y="24290"/>
                  <a:pt x="9121" y="24448"/>
                  <a:pt x="9121" y="24607"/>
                </a:cubicBezTo>
                <a:cubicBezTo>
                  <a:pt x="9121" y="24765"/>
                  <a:pt x="9247" y="24923"/>
                  <a:pt x="9406" y="24923"/>
                </a:cubicBezTo>
                <a:cubicBezTo>
                  <a:pt x="9564" y="24923"/>
                  <a:pt x="9691" y="24797"/>
                  <a:pt x="9691" y="24607"/>
                </a:cubicBezTo>
                <a:lnTo>
                  <a:pt x="9691" y="24575"/>
                </a:lnTo>
                <a:cubicBezTo>
                  <a:pt x="9691" y="24417"/>
                  <a:pt x="9564" y="24290"/>
                  <a:pt x="9406" y="24290"/>
                </a:cubicBezTo>
                <a:close/>
                <a:moveTo>
                  <a:pt x="133644" y="25082"/>
                </a:moveTo>
                <a:cubicBezTo>
                  <a:pt x="133485" y="25082"/>
                  <a:pt x="133327" y="25208"/>
                  <a:pt x="133327" y="25367"/>
                </a:cubicBezTo>
                <a:lnTo>
                  <a:pt x="133327" y="25430"/>
                </a:lnTo>
                <a:cubicBezTo>
                  <a:pt x="133327" y="25588"/>
                  <a:pt x="133485" y="25715"/>
                  <a:pt x="133644" y="25715"/>
                </a:cubicBezTo>
                <a:cubicBezTo>
                  <a:pt x="133802" y="25715"/>
                  <a:pt x="133929" y="25588"/>
                  <a:pt x="133929" y="25430"/>
                </a:cubicBezTo>
                <a:lnTo>
                  <a:pt x="133929" y="25367"/>
                </a:lnTo>
                <a:cubicBezTo>
                  <a:pt x="133929" y="25208"/>
                  <a:pt x="133802" y="25082"/>
                  <a:pt x="133644" y="25082"/>
                </a:cubicBezTo>
                <a:close/>
                <a:moveTo>
                  <a:pt x="9406" y="25905"/>
                </a:moveTo>
                <a:cubicBezTo>
                  <a:pt x="9247" y="25905"/>
                  <a:pt x="9121" y="26032"/>
                  <a:pt x="9121" y="26190"/>
                </a:cubicBezTo>
                <a:lnTo>
                  <a:pt x="9121" y="26254"/>
                </a:lnTo>
                <a:cubicBezTo>
                  <a:pt x="9121" y="26412"/>
                  <a:pt x="9247" y="26539"/>
                  <a:pt x="9406" y="26539"/>
                </a:cubicBezTo>
                <a:cubicBezTo>
                  <a:pt x="9564" y="26539"/>
                  <a:pt x="9691" y="26412"/>
                  <a:pt x="9691" y="26254"/>
                </a:cubicBezTo>
                <a:lnTo>
                  <a:pt x="9691" y="26190"/>
                </a:lnTo>
                <a:cubicBezTo>
                  <a:pt x="9691" y="26032"/>
                  <a:pt x="9564" y="25905"/>
                  <a:pt x="9406" y="25905"/>
                </a:cubicBezTo>
                <a:close/>
                <a:moveTo>
                  <a:pt x="133644" y="26697"/>
                </a:moveTo>
                <a:cubicBezTo>
                  <a:pt x="133485" y="26697"/>
                  <a:pt x="133327" y="26824"/>
                  <a:pt x="133327" y="27014"/>
                </a:cubicBezTo>
                <a:lnTo>
                  <a:pt x="133327" y="27045"/>
                </a:lnTo>
                <a:cubicBezTo>
                  <a:pt x="133327" y="27204"/>
                  <a:pt x="133485" y="27330"/>
                  <a:pt x="133644" y="27330"/>
                </a:cubicBezTo>
                <a:cubicBezTo>
                  <a:pt x="133802" y="27330"/>
                  <a:pt x="133929" y="27172"/>
                  <a:pt x="133929" y="27014"/>
                </a:cubicBezTo>
                <a:cubicBezTo>
                  <a:pt x="133929" y="26824"/>
                  <a:pt x="133802" y="26697"/>
                  <a:pt x="133644" y="26697"/>
                </a:cubicBezTo>
                <a:close/>
                <a:moveTo>
                  <a:pt x="9406" y="27520"/>
                </a:moveTo>
                <a:cubicBezTo>
                  <a:pt x="9247" y="27520"/>
                  <a:pt x="9121" y="27647"/>
                  <a:pt x="9121" y="27837"/>
                </a:cubicBezTo>
                <a:lnTo>
                  <a:pt x="9121" y="27869"/>
                </a:lnTo>
                <a:cubicBezTo>
                  <a:pt x="9121" y="28027"/>
                  <a:pt x="9247" y="28154"/>
                  <a:pt x="9406" y="28154"/>
                </a:cubicBezTo>
                <a:cubicBezTo>
                  <a:pt x="9564" y="28154"/>
                  <a:pt x="9691" y="28027"/>
                  <a:pt x="9691" y="27869"/>
                </a:cubicBezTo>
                <a:lnTo>
                  <a:pt x="9691" y="27837"/>
                </a:lnTo>
                <a:cubicBezTo>
                  <a:pt x="9691" y="27647"/>
                  <a:pt x="9564" y="27520"/>
                  <a:pt x="9406" y="27520"/>
                </a:cubicBezTo>
                <a:close/>
                <a:moveTo>
                  <a:pt x="133644" y="28312"/>
                </a:moveTo>
                <a:cubicBezTo>
                  <a:pt x="133485" y="28312"/>
                  <a:pt x="133327" y="28470"/>
                  <a:pt x="133327" y="28629"/>
                </a:cubicBezTo>
                <a:lnTo>
                  <a:pt x="133327" y="28660"/>
                </a:lnTo>
                <a:cubicBezTo>
                  <a:pt x="133327" y="28819"/>
                  <a:pt x="133485" y="28945"/>
                  <a:pt x="133644" y="28945"/>
                </a:cubicBezTo>
                <a:cubicBezTo>
                  <a:pt x="133802" y="28945"/>
                  <a:pt x="133929" y="28819"/>
                  <a:pt x="133929" y="28660"/>
                </a:cubicBezTo>
                <a:lnTo>
                  <a:pt x="133929" y="28629"/>
                </a:lnTo>
                <a:cubicBezTo>
                  <a:pt x="133929" y="28470"/>
                  <a:pt x="133802" y="28312"/>
                  <a:pt x="133644" y="28312"/>
                </a:cubicBezTo>
                <a:close/>
                <a:moveTo>
                  <a:pt x="9406" y="29135"/>
                </a:moveTo>
                <a:cubicBezTo>
                  <a:pt x="9247" y="29135"/>
                  <a:pt x="9121" y="29294"/>
                  <a:pt x="9121" y="29452"/>
                </a:cubicBezTo>
                <a:lnTo>
                  <a:pt x="9121" y="29484"/>
                </a:lnTo>
                <a:cubicBezTo>
                  <a:pt x="9121" y="29642"/>
                  <a:pt x="9247" y="29769"/>
                  <a:pt x="9406" y="29769"/>
                </a:cubicBezTo>
                <a:cubicBezTo>
                  <a:pt x="9564" y="29769"/>
                  <a:pt x="9691" y="29642"/>
                  <a:pt x="9691" y="29484"/>
                </a:cubicBezTo>
                <a:lnTo>
                  <a:pt x="9691" y="29452"/>
                </a:lnTo>
                <a:cubicBezTo>
                  <a:pt x="9691" y="29294"/>
                  <a:pt x="9564" y="29135"/>
                  <a:pt x="9406" y="29135"/>
                </a:cubicBezTo>
                <a:close/>
                <a:moveTo>
                  <a:pt x="133644" y="29959"/>
                </a:moveTo>
                <a:cubicBezTo>
                  <a:pt x="133485" y="29959"/>
                  <a:pt x="133327" y="30085"/>
                  <a:pt x="133327" y="30244"/>
                </a:cubicBezTo>
                <a:lnTo>
                  <a:pt x="133327" y="30275"/>
                </a:lnTo>
                <a:cubicBezTo>
                  <a:pt x="133327" y="30434"/>
                  <a:pt x="133485" y="30592"/>
                  <a:pt x="133644" y="30592"/>
                </a:cubicBezTo>
                <a:cubicBezTo>
                  <a:pt x="133802" y="30592"/>
                  <a:pt x="133929" y="30466"/>
                  <a:pt x="133929" y="30275"/>
                </a:cubicBezTo>
                <a:lnTo>
                  <a:pt x="133929" y="30244"/>
                </a:lnTo>
                <a:cubicBezTo>
                  <a:pt x="133929" y="30085"/>
                  <a:pt x="133802" y="29959"/>
                  <a:pt x="133644" y="29959"/>
                </a:cubicBezTo>
                <a:close/>
                <a:moveTo>
                  <a:pt x="9406" y="30782"/>
                </a:moveTo>
                <a:cubicBezTo>
                  <a:pt x="9247" y="30782"/>
                  <a:pt x="9121" y="30909"/>
                  <a:pt x="9121" y="31067"/>
                </a:cubicBezTo>
                <a:lnTo>
                  <a:pt x="9121" y="31099"/>
                </a:lnTo>
                <a:cubicBezTo>
                  <a:pt x="9121" y="31257"/>
                  <a:pt x="9247" y="31416"/>
                  <a:pt x="9406" y="31416"/>
                </a:cubicBezTo>
                <a:cubicBezTo>
                  <a:pt x="9564" y="31416"/>
                  <a:pt x="9691" y="31289"/>
                  <a:pt x="9691" y="31099"/>
                </a:cubicBezTo>
                <a:lnTo>
                  <a:pt x="9691" y="31067"/>
                </a:lnTo>
                <a:cubicBezTo>
                  <a:pt x="9691" y="30909"/>
                  <a:pt x="9564" y="30782"/>
                  <a:pt x="9406" y="30782"/>
                </a:cubicBezTo>
                <a:close/>
                <a:moveTo>
                  <a:pt x="133644" y="31574"/>
                </a:moveTo>
                <a:cubicBezTo>
                  <a:pt x="133485" y="31574"/>
                  <a:pt x="133327" y="31701"/>
                  <a:pt x="133327" y="31859"/>
                </a:cubicBezTo>
                <a:lnTo>
                  <a:pt x="133327" y="31922"/>
                </a:lnTo>
                <a:cubicBezTo>
                  <a:pt x="133327" y="32081"/>
                  <a:pt x="133485" y="32207"/>
                  <a:pt x="133644" y="32207"/>
                </a:cubicBezTo>
                <a:cubicBezTo>
                  <a:pt x="133802" y="32207"/>
                  <a:pt x="133929" y="32081"/>
                  <a:pt x="133929" y="31922"/>
                </a:cubicBezTo>
                <a:lnTo>
                  <a:pt x="133929" y="31859"/>
                </a:lnTo>
                <a:cubicBezTo>
                  <a:pt x="133929" y="31701"/>
                  <a:pt x="133802" y="31574"/>
                  <a:pt x="133644" y="31574"/>
                </a:cubicBezTo>
                <a:close/>
                <a:moveTo>
                  <a:pt x="9406" y="32429"/>
                </a:moveTo>
                <a:cubicBezTo>
                  <a:pt x="9247" y="32429"/>
                  <a:pt x="9121" y="32556"/>
                  <a:pt x="9121" y="32746"/>
                </a:cubicBezTo>
                <a:cubicBezTo>
                  <a:pt x="9121" y="32904"/>
                  <a:pt x="9247" y="33031"/>
                  <a:pt x="9406" y="33031"/>
                </a:cubicBezTo>
                <a:cubicBezTo>
                  <a:pt x="9564" y="33031"/>
                  <a:pt x="9691" y="32904"/>
                  <a:pt x="9691" y="32714"/>
                </a:cubicBezTo>
                <a:lnTo>
                  <a:pt x="9691" y="32682"/>
                </a:lnTo>
                <a:cubicBezTo>
                  <a:pt x="9691" y="32524"/>
                  <a:pt x="9564" y="32429"/>
                  <a:pt x="9406" y="32429"/>
                </a:cubicBezTo>
                <a:close/>
                <a:moveTo>
                  <a:pt x="133644" y="33189"/>
                </a:moveTo>
                <a:cubicBezTo>
                  <a:pt x="133485" y="33189"/>
                  <a:pt x="133327" y="33316"/>
                  <a:pt x="133327" y="33506"/>
                </a:cubicBezTo>
                <a:lnTo>
                  <a:pt x="133327" y="33537"/>
                </a:lnTo>
                <a:cubicBezTo>
                  <a:pt x="133327" y="33696"/>
                  <a:pt x="133485" y="33822"/>
                  <a:pt x="133644" y="33822"/>
                </a:cubicBezTo>
                <a:cubicBezTo>
                  <a:pt x="133802" y="33822"/>
                  <a:pt x="133929" y="33696"/>
                  <a:pt x="133929" y="33537"/>
                </a:cubicBezTo>
                <a:lnTo>
                  <a:pt x="133929" y="33506"/>
                </a:lnTo>
                <a:cubicBezTo>
                  <a:pt x="133929" y="33316"/>
                  <a:pt x="133802" y="33189"/>
                  <a:pt x="133644" y="33189"/>
                </a:cubicBezTo>
                <a:close/>
                <a:moveTo>
                  <a:pt x="9406" y="34012"/>
                </a:moveTo>
                <a:cubicBezTo>
                  <a:pt x="9247" y="34012"/>
                  <a:pt x="9121" y="34139"/>
                  <a:pt x="9121" y="34329"/>
                </a:cubicBezTo>
                <a:lnTo>
                  <a:pt x="9121" y="34361"/>
                </a:lnTo>
                <a:cubicBezTo>
                  <a:pt x="9121" y="34519"/>
                  <a:pt x="9247" y="34646"/>
                  <a:pt x="9406" y="34646"/>
                </a:cubicBezTo>
                <a:cubicBezTo>
                  <a:pt x="9564" y="34646"/>
                  <a:pt x="9691" y="34519"/>
                  <a:pt x="9691" y="34361"/>
                </a:cubicBezTo>
                <a:lnTo>
                  <a:pt x="9691" y="34329"/>
                </a:lnTo>
                <a:cubicBezTo>
                  <a:pt x="9691" y="34139"/>
                  <a:pt x="9564" y="34012"/>
                  <a:pt x="9406" y="34012"/>
                </a:cubicBezTo>
                <a:close/>
                <a:moveTo>
                  <a:pt x="133644" y="34804"/>
                </a:moveTo>
                <a:cubicBezTo>
                  <a:pt x="133485" y="34804"/>
                  <a:pt x="133327" y="34962"/>
                  <a:pt x="133327" y="35121"/>
                </a:cubicBezTo>
                <a:lnTo>
                  <a:pt x="133327" y="35153"/>
                </a:lnTo>
                <a:cubicBezTo>
                  <a:pt x="133327" y="35311"/>
                  <a:pt x="133485" y="35438"/>
                  <a:pt x="133644" y="35438"/>
                </a:cubicBezTo>
                <a:cubicBezTo>
                  <a:pt x="133802" y="35438"/>
                  <a:pt x="133929" y="35279"/>
                  <a:pt x="133929" y="35121"/>
                </a:cubicBezTo>
                <a:cubicBezTo>
                  <a:pt x="133929" y="34962"/>
                  <a:pt x="133802" y="34804"/>
                  <a:pt x="133644" y="34804"/>
                </a:cubicBezTo>
                <a:close/>
                <a:moveTo>
                  <a:pt x="9406" y="35628"/>
                </a:moveTo>
                <a:cubicBezTo>
                  <a:pt x="9247" y="35628"/>
                  <a:pt x="9121" y="35786"/>
                  <a:pt x="9121" y="35944"/>
                </a:cubicBezTo>
                <a:lnTo>
                  <a:pt x="9121" y="35976"/>
                </a:lnTo>
                <a:cubicBezTo>
                  <a:pt x="9121" y="36134"/>
                  <a:pt x="9247" y="36261"/>
                  <a:pt x="9406" y="36261"/>
                </a:cubicBezTo>
                <a:cubicBezTo>
                  <a:pt x="9564" y="36261"/>
                  <a:pt x="9691" y="36134"/>
                  <a:pt x="9691" y="35976"/>
                </a:cubicBezTo>
                <a:lnTo>
                  <a:pt x="9691" y="35944"/>
                </a:lnTo>
                <a:cubicBezTo>
                  <a:pt x="9691" y="35786"/>
                  <a:pt x="9564" y="35628"/>
                  <a:pt x="9406" y="35628"/>
                </a:cubicBezTo>
                <a:close/>
                <a:moveTo>
                  <a:pt x="133644" y="36451"/>
                </a:moveTo>
                <a:cubicBezTo>
                  <a:pt x="133485" y="36451"/>
                  <a:pt x="133327" y="36578"/>
                  <a:pt x="133327" y="36736"/>
                </a:cubicBezTo>
                <a:lnTo>
                  <a:pt x="133327" y="36768"/>
                </a:lnTo>
                <a:cubicBezTo>
                  <a:pt x="133327" y="36926"/>
                  <a:pt x="133485" y="37084"/>
                  <a:pt x="133644" y="37084"/>
                </a:cubicBezTo>
                <a:cubicBezTo>
                  <a:pt x="133802" y="37084"/>
                  <a:pt x="133929" y="36958"/>
                  <a:pt x="133929" y="36768"/>
                </a:cubicBezTo>
                <a:lnTo>
                  <a:pt x="133929" y="36736"/>
                </a:lnTo>
                <a:cubicBezTo>
                  <a:pt x="133929" y="36578"/>
                  <a:pt x="133802" y="36451"/>
                  <a:pt x="133644" y="36451"/>
                </a:cubicBezTo>
                <a:close/>
                <a:moveTo>
                  <a:pt x="9406" y="37274"/>
                </a:moveTo>
                <a:cubicBezTo>
                  <a:pt x="9247" y="37274"/>
                  <a:pt x="9121" y="37401"/>
                  <a:pt x="9121" y="37559"/>
                </a:cubicBezTo>
                <a:lnTo>
                  <a:pt x="9121" y="37591"/>
                </a:lnTo>
                <a:cubicBezTo>
                  <a:pt x="9121" y="37749"/>
                  <a:pt x="9247" y="37908"/>
                  <a:pt x="9406" y="37908"/>
                </a:cubicBezTo>
                <a:cubicBezTo>
                  <a:pt x="9564" y="37908"/>
                  <a:pt x="9691" y="37781"/>
                  <a:pt x="9691" y="37591"/>
                </a:cubicBezTo>
                <a:lnTo>
                  <a:pt x="9691" y="37559"/>
                </a:lnTo>
                <a:cubicBezTo>
                  <a:pt x="9691" y="37401"/>
                  <a:pt x="9564" y="37274"/>
                  <a:pt x="9406" y="37274"/>
                </a:cubicBezTo>
                <a:close/>
                <a:moveTo>
                  <a:pt x="133644" y="38066"/>
                </a:moveTo>
                <a:cubicBezTo>
                  <a:pt x="133485" y="38066"/>
                  <a:pt x="133327" y="38193"/>
                  <a:pt x="133327" y="38351"/>
                </a:cubicBezTo>
                <a:lnTo>
                  <a:pt x="133327" y="38414"/>
                </a:lnTo>
                <a:cubicBezTo>
                  <a:pt x="133327" y="38573"/>
                  <a:pt x="133485" y="38699"/>
                  <a:pt x="133644" y="38699"/>
                </a:cubicBezTo>
                <a:cubicBezTo>
                  <a:pt x="133802" y="38699"/>
                  <a:pt x="133929" y="38573"/>
                  <a:pt x="133929" y="38414"/>
                </a:cubicBezTo>
                <a:lnTo>
                  <a:pt x="133929" y="38351"/>
                </a:lnTo>
                <a:cubicBezTo>
                  <a:pt x="133929" y="38193"/>
                  <a:pt x="133802" y="38066"/>
                  <a:pt x="133644" y="38066"/>
                </a:cubicBezTo>
                <a:close/>
                <a:moveTo>
                  <a:pt x="8752" y="38549"/>
                </a:moveTo>
                <a:cubicBezTo>
                  <a:pt x="8692" y="38549"/>
                  <a:pt x="8632" y="38567"/>
                  <a:pt x="8582" y="38604"/>
                </a:cubicBezTo>
                <a:lnTo>
                  <a:pt x="8551" y="38604"/>
                </a:lnTo>
                <a:cubicBezTo>
                  <a:pt x="8424" y="38699"/>
                  <a:pt x="8392" y="38889"/>
                  <a:pt x="8487" y="39016"/>
                </a:cubicBezTo>
                <a:cubicBezTo>
                  <a:pt x="8519" y="39111"/>
                  <a:pt x="8614" y="39174"/>
                  <a:pt x="8709" y="39174"/>
                </a:cubicBezTo>
                <a:cubicBezTo>
                  <a:pt x="8772" y="39174"/>
                  <a:pt x="8836" y="39143"/>
                  <a:pt x="8899" y="39111"/>
                </a:cubicBezTo>
                <a:lnTo>
                  <a:pt x="8931" y="39079"/>
                </a:lnTo>
                <a:cubicBezTo>
                  <a:pt x="9057" y="38984"/>
                  <a:pt x="9089" y="38794"/>
                  <a:pt x="8994" y="38668"/>
                </a:cubicBezTo>
                <a:cubicBezTo>
                  <a:pt x="8937" y="38591"/>
                  <a:pt x="8844" y="38549"/>
                  <a:pt x="8752" y="38549"/>
                </a:cubicBezTo>
                <a:close/>
                <a:moveTo>
                  <a:pt x="7422" y="39468"/>
                </a:moveTo>
                <a:cubicBezTo>
                  <a:pt x="7362" y="39468"/>
                  <a:pt x="7302" y="39485"/>
                  <a:pt x="7252" y="39523"/>
                </a:cubicBezTo>
                <a:lnTo>
                  <a:pt x="7221" y="39523"/>
                </a:lnTo>
                <a:cubicBezTo>
                  <a:pt x="7062" y="39618"/>
                  <a:pt x="7031" y="39808"/>
                  <a:pt x="7126" y="39935"/>
                </a:cubicBezTo>
                <a:cubicBezTo>
                  <a:pt x="7189" y="40030"/>
                  <a:pt x="7284" y="40093"/>
                  <a:pt x="7379" y="40093"/>
                </a:cubicBezTo>
                <a:cubicBezTo>
                  <a:pt x="7442" y="40093"/>
                  <a:pt x="7506" y="40061"/>
                  <a:pt x="7537" y="40030"/>
                </a:cubicBezTo>
                <a:lnTo>
                  <a:pt x="7569" y="39998"/>
                </a:lnTo>
                <a:cubicBezTo>
                  <a:pt x="7727" y="39903"/>
                  <a:pt x="7759" y="39713"/>
                  <a:pt x="7664" y="39586"/>
                </a:cubicBezTo>
                <a:cubicBezTo>
                  <a:pt x="7606" y="39509"/>
                  <a:pt x="7514" y="39468"/>
                  <a:pt x="7422" y="39468"/>
                </a:cubicBezTo>
                <a:close/>
                <a:moveTo>
                  <a:pt x="133644" y="39681"/>
                </a:moveTo>
                <a:cubicBezTo>
                  <a:pt x="133485" y="39681"/>
                  <a:pt x="133327" y="39808"/>
                  <a:pt x="133327" y="39998"/>
                </a:cubicBezTo>
                <a:lnTo>
                  <a:pt x="133327" y="40030"/>
                </a:lnTo>
                <a:cubicBezTo>
                  <a:pt x="133327" y="40188"/>
                  <a:pt x="133485" y="40315"/>
                  <a:pt x="133644" y="40315"/>
                </a:cubicBezTo>
                <a:cubicBezTo>
                  <a:pt x="133802" y="40315"/>
                  <a:pt x="133929" y="40188"/>
                  <a:pt x="133929" y="40030"/>
                </a:cubicBezTo>
                <a:lnTo>
                  <a:pt x="133929" y="39998"/>
                </a:lnTo>
                <a:cubicBezTo>
                  <a:pt x="133929" y="39808"/>
                  <a:pt x="133802" y="39681"/>
                  <a:pt x="133644" y="39681"/>
                </a:cubicBezTo>
                <a:close/>
                <a:moveTo>
                  <a:pt x="6083" y="40386"/>
                </a:moveTo>
                <a:cubicBezTo>
                  <a:pt x="6020" y="40386"/>
                  <a:pt x="5953" y="40404"/>
                  <a:pt x="5891" y="40441"/>
                </a:cubicBezTo>
                <a:lnTo>
                  <a:pt x="5859" y="40441"/>
                </a:lnTo>
                <a:cubicBezTo>
                  <a:pt x="5732" y="40536"/>
                  <a:pt x="5701" y="40726"/>
                  <a:pt x="5796" y="40853"/>
                </a:cubicBezTo>
                <a:cubicBezTo>
                  <a:pt x="5859" y="40948"/>
                  <a:pt x="5954" y="41011"/>
                  <a:pt x="6049" y="41011"/>
                </a:cubicBezTo>
                <a:cubicBezTo>
                  <a:pt x="6112" y="41011"/>
                  <a:pt x="6144" y="40980"/>
                  <a:pt x="6207" y="40948"/>
                </a:cubicBezTo>
                <a:lnTo>
                  <a:pt x="6239" y="40916"/>
                </a:lnTo>
                <a:cubicBezTo>
                  <a:pt x="6366" y="40821"/>
                  <a:pt x="6397" y="40631"/>
                  <a:pt x="6302" y="40505"/>
                </a:cubicBezTo>
                <a:cubicBezTo>
                  <a:pt x="6264" y="40428"/>
                  <a:pt x="6179" y="40386"/>
                  <a:pt x="6083" y="40386"/>
                </a:cubicBezTo>
                <a:close/>
                <a:moveTo>
                  <a:pt x="4730" y="41304"/>
                </a:moveTo>
                <a:cubicBezTo>
                  <a:pt x="4670" y="41304"/>
                  <a:pt x="4610" y="41322"/>
                  <a:pt x="4560" y="41360"/>
                </a:cubicBezTo>
                <a:lnTo>
                  <a:pt x="4529" y="41360"/>
                </a:lnTo>
                <a:cubicBezTo>
                  <a:pt x="4402" y="41455"/>
                  <a:pt x="4370" y="41645"/>
                  <a:pt x="4465" y="41771"/>
                </a:cubicBezTo>
                <a:cubicBezTo>
                  <a:pt x="4529" y="41866"/>
                  <a:pt x="4624" y="41898"/>
                  <a:pt x="4719" y="41898"/>
                </a:cubicBezTo>
                <a:cubicBezTo>
                  <a:pt x="4750" y="41898"/>
                  <a:pt x="4814" y="41898"/>
                  <a:pt x="4877" y="41866"/>
                </a:cubicBezTo>
                <a:lnTo>
                  <a:pt x="4909" y="41835"/>
                </a:lnTo>
                <a:cubicBezTo>
                  <a:pt x="5035" y="41740"/>
                  <a:pt x="5067" y="41550"/>
                  <a:pt x="4972" y="41423"/>
                </a:cubicBezTo>
                <a:cubicBezTo>
                  <a:pt x="4915" y="41346"/>
                  <a:pt x="4822" y="41304"/>
                  <a:pt x="4730" y="41304"/>
                </a:cubicBezTo>
                <a:close/>
                <a:moveTo>
                  <a:pt x="133644" y="41296"/>
                </a:moveTo>
                <a:cubicBezTo>
                  <a:pt x="133485" y="41296"/>
                  <a:pt x="133327" y="41455"/>
                  <a:pt x="133327" y="41613"/>
                </a:cubicBezTo>
                <a:lnTo>
                  <a:pt x="133327" y="41645"/>
                </a:lnTo>
                <a:cubicBezTo>
                  <a:pt x="133327" y="41803"/>
                  <a:pt x="133485" y="41930"/>
                  <a:pt x="133644" y="41930"/>
                </a:cubicBezTo>
                <a:cubicBezTo>
                  <a:pt x="133802" y="41930"/>
                  <a:pt x="133929" y="41803"/>
                  <a:pt x="133929" y="41645"/>
                </a:cubicBezTo>
                <a:lnTo>
                  <a:pt x="133929" y="41613"/>
                </a:lnTo>
                <a:cubicBezTo>
                  <a:pt x="133929" y="41455"/>
                  <a:pt x="133802" y="41296"/>
                  <a:pt x="133644" y="41296"/>
                </a:cubicBezTo>
                <a:close/>
                <a:moveTo>
                  <a:pt x="3372" y="42215"/>
                </a:moveTo>
                <a:cubicBezTo>
                  <a:pt x="3322" y="42215"/>
                  <a:pt x="3273" y="42225"/>
                  <a:pt x="3230" y="42246"/>
                </a:cubicBezTo>
                <a:lnTo>
                  <a:pt x="3199" y="42278"/>
                </a:lnTo>
                <a:cubicBezTo>
                  <a:pt x="3072" y="42373"/>
                  <a:pt x="3040" y="42563"/>
                  <a:pt x="3135" y="42690"/>
                </a:cubicBezTo>
                <a:cubicBezTo>
                  <a:pt x="3167" y="42785"/>
                  <a:pt x="3262" y="42816"/>
                  <a:pt x="3357" y="42816"/>
                </a:cubicBezTo>
                <a:cubicBezTo>
                  <a:pt x="3420" y="42816"/>
                  <a:pt x="3484" y="42816"/>
                  <a:pt x="3547" y="42785"/>
                </a:cubicBezTo>
                <a:lnTo>
                  <a:pt x="3579" y="42753"/>
                </a:lnTo>
                <a:cubicBezTo>
                  <a:pt x="3705" y="42658"/>
                  <a:pt x="3737" y="42468"/>
                  <a:pt x="3642" y="42341"/>
                </a:cubicBezTo>
                <a:cubicBezTo>
                  <a:pt x="3579" y="42257"/>
                  <a:pt x="3473" y="42215"/>
                  <a:pt x="3372" y="42215"/>
                </a:cubicBezTo>
                <a:close/>
                <a:moveTo>
                  <a:pt x="133644" y="42943"/>
                </a:moveTo>
                <a:cubicBezTo>
                  <a:pt x="133485" y="42943"/>
                  <a:pt x="133327" y="43070"/>
                  <a:pt x="133327" y="43228"/>
                </a:cubicBezTo>
                <a:lnTo>
                  <a:pt x="133327" y="43260"/>
                </a:lnTo>
                <a:cubicBezTo>
                  <a:pt x="133327" y="43418"/>
                  <a:pt x="133485" y="43545"/>
                  <a:pt x="133644" y="43545"/>
                </a:cubicBezTo>
                <a:cubicBezTo>
                  <a:pt x="133802" y="43545"/>
                  <a:pt x="133929" y="43386"/>
                  <a:pt x="133929" y="43228"/>
                </a:cubicBezTo>
                <a:cubicBezTo>
                  <a:pt x="133929" y="43070"/>
                  <a:pt x="133802" y="42943"/>
                  <a:pt x="133644" y="42943"/>
                </a:cubicBezTo>
                <a:close/>
                <a:moveTo>
                  <a:pt x="2070" y="43141"/>
                </a:moveTo>
                <a:cubicBezTo>
                  <a:pt x="2010" y="43141"/>
                  <a:pt x="1950" y="43159"/>
                  <a:pt x="1900" y="43196"/>
                </a:cubicBezTo>
                <a:lnTo>
                  <a:pt x="1869" y="43196"/>
                </a:lnTo>
                <a:cubicBezTo>
                  <a:pt x="1710" y="43291"/>
                  <a:pt x="1679" y="43481"/>
                  <a:pt x="1774" y="43608"/>
                </a:cubicBezTo>
                <a:cubicBezTo>
                  <a:pt x="1837" y="43703"/>
                  <a:pt x="1932" y="43735"/>
                  <a:pt x="2027" y="43735"/>
                </a:cubicBezTo>
                <a:cubicBezTo>
                  <a:pt x="2090" y="43735"/>
                  <a:pt x="2154" y="43735"/>
                  <a:pt x="2185" y="43703"/>
                </a:cubicBezTo>
                <a:lnTo>
                  <a:pt x="2217" y="43671"/>
                </a:lnTo>
                <a:cubicBezTo>
                  <a:pt x="2344" y="43576"/>
                  <a:pt x="2375" y="43386"/>
                  <a:pt x="2312" y="43260"/>
                </a:cubicBezTo>
                <a:cubicBezTo>
                  <a:pt x="2254" y="43183"/>
                  <a:pt x="2162" y="43141"/>
                  <a:pt x="2070" y="43141"/>
                </a:cubicBezTo>
                <a:close/>
                <a:moveTo>
                  <a:pt x="812" y="44123"/>
                </a:moveTo>
                <a:cubicBezTo>
                  <a:pt x="720" y="44123"/>
                  <a:pt x="628" y="44165"/>
                  <a:pt x="570" y="44241"/>
                </a:cubicBezTo>
                <a:lnTo>
                  <a:pt x="538" y="44273"/>
                </a:lnTo>
                <a:cubicBezTo>
                  <a:pt x="443" y="44400"/>
                  <a:pt x="443" y="44590"/>
                  <a:pt x="602" y="44685"/>
                </a:cubicBezTo>
                <a:cubicBezTo>
                  <a:pt x="633" y="44748"/>
                  <a:pt x="697" y="44748"/>
                  <a:pt x="760" y="44748"/>
                </a:cubicBezTo>
                <a:cubicBezTo>
                  <a:pt x="855" y="44748"/>
                  <a:pt x="950" y="44717"/>
                  <a:pt x="1013" y="44622"/>
                </a:cubicBezTo>
                <a:cubicBezTo>
                  <a:pt x="1140" y="44495"/>
                  <a:pt x="1108" y="44305"/>
                  <a:pt x="982" y="44178"/>
                </a:cubicBezTo>
                <a:cubicBezTo>
                  <a:pt x="932" y="44141"/>
                  <a:pt x="872" y="44123"/>
                  <a:pt x="812" y="44123"/>
                </a:cubicBezTo>
                <a:close/>
                <a:moveTo>
                  <a:pt x="133644" y="44558"/>
                </a:moveTo>
                <a:cubicBezTo>
                  <a:pt x="133485" y="44558"/>
                  <a:pt x="133327" y="44685"/>
                  <a:pt x="133327" y="44843"/>
                </a:cubicBezTo>
                <a:lnTo>
                  <a:pt x="133327" y="44907"/>
                </a:lnTo>
                <a:cubicBezTo>
                  <a:pt x="133327" y="45065"/>
                  <a:pt x="133485" y="45192"/>
                  <a:pt x="133644" y="45192"/>
                </a:cubicBezTo>
                <a:cubicBezTo>
                  <a:pt x="133802" y="45192"/>
                  <a:pt x="133929" y="45065"/>
                  <a:pt x="133929" y="44907"/>
                </a:cubicBezTo>
                <a:lnTo>
                  <a:pt x="133929" y="44843"/>
                </a:lnTo>
                <a:cubicBezTo>
                  <a:pt x="133929" y="44685"/>
                  <a:pt x="133802" y="44558"/>
                  <a:pt x="133644" y="44558"/>
                </a:cubicBezTo>
                <a:close/>
                <a:moveTo>
                  <a:pt x="317" y="45635"/>
                </a:moveTo>
                <a:cubicBezTo>
                  <a:pt x="127" y="45667"/>
                  <a:pt x="0" y="45793"/>
                  <a:pt x="32" y="45952"/>
                </a:cubicBezTo>
                <a:lnTo>
                  <a:pt x="32" y="46015"/>
                </a:lnTo>
                <a:cubicBezTo>
                  <a:pt x="32" y="46173"/>
                  <a:pt x="158" y="46268"/>
                  <a:pt x="317" y="46268"/>
                </a:cubicBezTo>
                <a:lnTo>
                  <a:pt x="348" y="46268"/>
                </a:lnTo>
                <a:cubicBezTo>
                  <a:pt x="507" y="46268"/>
                  <a:pt x="633" y="46142"/>
                  <a:pt x="602" y="45952"/>
                </a:cubicBezTo>
                <a:lnTo>
                  <a:pt x="602" y="45920"/>
                </a:lnTo>
                <a:cubicBezTo>
                  <a:pt x="602" y="45762"/>
                  <a:pt x="475" y="45635"/>
                  <a:pt x="317" y="45635"/>
                </a:cubicBezTo>
                <a:close/>
                <a:moveTo>
                  <a:pt x="133644" y="46173"/>
                </a:moveTo>
                <a:cubicBezTo>
                  <a:pt x="133485" y="46173"/>
                  <a:pt x="133327" y="46300"/>
                  <a:pt x="133327" y="46490"/>
                </a:cubicBezTo>
                <a:lnTo>
                  <a:pt x="133327" y="46522"/>
                </a:lnTo>
                <a:cubicBezTo>
                  <a:pt x="133327" y="46680"/>
                  <a:pt x="133485" y="46807"/>
                  <a:pt x="133644" y="46807"/>
                </a:cubicBezTo>
                <a:cubicBezTo>
                  <a:pt x="133802" y="46807"/>
                  <a:pt x="133929" y="46680"/>
                  <a:pt x="133929" y="46522"/>
                </a:cubicBezTo>
                <a:lnTo>
                  <a:pt x="133929" y="46490"/>
                </a:lnTo>
                <a:cubicBezTo>
                  <a:pt x="133929" y="46300"/>
                  <a:pt x="133802" y="46173"/>
                  <a:pt x="133644" y="46173"/>
                </a:cubicBezTo>
                <a:close/>
                <a:moveTo>
                  <a:pt x="930" y="47119"/>
                </a:moveTo>
                <a:cubicBezTo>
                  <a:pt x="860" y="47119"/>
                  <a:pt x="787" y="47143"/>
                  <a:pt x="728" y="47187"/>
                </a:cubicBezTo>
                <a:cubicBezTo>
                  <a:pt x="602" y="47313"/>
                  <a:pt x="602" y="47503"/>
                  <a:pt x="728" y="47630"/>
                </a:cubicBezTo>
                <a:lnTo>
                  <a:pt x="760" y="47662"/>
                </a:lnTo>
                <a:cubicBezTo>
                  <a:pt x="823" y="47725"/>
                  <a:pt x="887" y="47725"/>
                  <a:pt x="950" y="47725"/>
                </a:cubicBezTo>
                <a:cubicBezTo>
                  <a:pt x="1045" y="47725"/>
                  <a:pt x="1108" y="47693"/>
                  <a:pt x="1172" y="47662"/>
                </a:cubicBezTo>
                <a:cubicBezTo>
                  <a:pt x="1267" y="47535"/>
                  <a:pt x="1267" y="47345"/>
                  <a:pt x="1172" y="47218"/>
                </a:cubicBezTo>
                <a:lnTo>
                  <a:pt x="1140" y="47218"/>
                </a:lnTo>
                <a:cubicBezTo>
                  <a:pt x="1089" y="47150"/>
                  <a:pt x="1011" y="47119"/>
                  <a:pt x="930" y="47119"/>
                </a:cubicBezTo>
                <a:close/>
                <a:moveTo>
                  <a:pt x="133644" y="47788"/>
                </a:moveTo>
                <a:cubicBezTo>
                  <a:pt x="133485" y="47788"/>
                  <a:pt x="133327" y="47947"/>
                  <a:pt x="133327" y="48105"/>
                </a:cubicBezTo>
                <a:lnTo>
                  <a:pt x="133327" y="48137"/>
                </a:lnTo>
                <a:cubicBezTo>
                  <a:pt x="133327" y="48295"/>
                  <a:pt x="133485" y="48422"/>
                  <a:pt x="133644" y="48422"/>
                </a:cubicBezTo>
                <a:cubicBezTo>
                  <a:pt x="133802" y="48422"/>
                  <a:pt x="133929" y="48295"/>
                  <a:pt x="133929" y="48137"/>
                </a:cubicBezTo>
                <a:lnTo>
                  <a:pt x="133929" y="48105"/>
                </a:lnTo>
                <a:cubicBezTo>
                  <a:pt x="133929" y="47947"/>
                  <a:pt x="133802" y="47788"/>
                  <a:pt x="133644" y="47788"/>
                </a:cubicBezTo>
                <a:close/>
                <a:moveTo>
                  <a:pt x="2327" y="47954"/>
                </a:moveTo>
                <a:cubicBezTo>
                  <a:pt x="2219" y="47954"/>
                  <a:pt x="2105" y="48012"/>
                  <a:pt x="2059" y="48105"/>
                </a:cubicBezTo>
                <a:cubicBezTo>
                  <a:pt x="1964" y="48263"/>
                  <a:pt x="2027" y="48422"/>
                  <a:pt x="2185" y="48517"/>
                </a:cubicBezTo>
                <a:lnTo>
                  <a:pt x="2217" y="48517"/>
                </a:lnTo>
                <a:cubicBezTo>
                  <a:pt x="2249" y="48548"/>
                  <a:pt x="2312" y="48548"/>
                  <a:pt x="2344" y="48548"/>
                </a:cubicBezTo>
                <a:cubicBezTo>
                  <a:pt x="2470" y="48548"/>
                  <a:pt x="2565" y="48485"/>
                  <a:pt x="2629" y="48390"/>
                </a:cubicBezTo>
                <a:cubicBezTo>
                  <a:pt x="2692" y="48232"/>
                  <a:pt x="2629" y="48073"/>
                  <a:pt x="2470" y="47978"/>
                </a:cubicBezTo>
                <a:lnTo>
                  <a:pt x="2439" y="47978"/>
                </a:lnTo>
                <a:cubicBezTo>
                  <a:pt x="2405" y="47961"/>
                  <a:pt x="2366" y="47954"/>
                  <a:pt x="2327" y="47954"/>
                </a:cubicBezTo>
                <a:close/>
                <a:moveTo>
                  <a:pt x="3792" y="48651"/>
                </a:moveTo>
                <a:cubicBezTo>
                  <a:pt x="3691" y="48651"/>
                  <a:pt x="3586" y="48716"/>
                  <a:pt x="3515" y="48833"/>
                </a:cubicBezTo>
                <a:cubicBezTo>
                  <a:pt x="3452" y="48960"/>
                  <a:pt x="3547" y="49150"/>
                  <a:pt x="3674" y="49213"/>
                </a:cubicBezTo>
                <a:cubicBezTo>
                  <a:pt x="3737" y="49245"/>
                  <a:pt x="3769" y="49245"/>
                  <a:pt x="3800" y="49245"/>
                </a:cubicBezTo>
                <a:cubicBezTo>
                  <a:pt x="3927" y="49245"/>
                  <a:pt x="4022" y="49182"/>
                  <a:pt x="4085" y="49087"/>
                </a:cubicBezTo>
                <a:cubicBezTo>
                  <a:pt x="4149" y="48928"/>
                  <a:pt x="4085" y="48770"/>
                  <a:pt x="3927" y="48675"/>
                </a:cubicBezTo>
                <a:lnTo>
                  <a:pt x="3895" y="48675"/>
                </a:lnTo>
                <a:cubicBezTo>
                  <a:pt x="3863" y="48659"/>
                  <a:pt x="3828" y="48651"/>
                  <a:pt x="3792" y="48651"/>
                </a:cubicBezTo>
                <a:close/>
                <a:moveTo>
                  <a:pt x="5253" y="49347"/>
                </a:moveTo>
                <a:cubicBezTo>
                  <a:pt x="5133" y="49347"/>
                  <a:pt x="5018" y="49406"/>
                  <a:pt x="4972" y="49499"/>
                </a:cubicBezTo>
                <a:cubicBezTo>
                  <a:pt x="4909" y="49657"/>
                  <a:pt x="4972" y="49847"/>
                  <a:pt x="5130" y="49910"/>
                </a:cubicBezTo>
                <a:lnTo>
                  <a:pt x="5162" y="49910"/>
                </a:lnTo>
                <a:cubicBezTo>
                  <a:pt x="5194" y="49942"/>
                  <a:pt x="5225" y="49942"/>
                  <a:pt x="5289" y="49942"/>
                </a:cubicBezTo>
                <a:cubicBezTo>
                  <a:pt x="5384" y="49942"/>
                  <a:pt x="5510" y="49879"/>
                  <a:pt x="5542" y="49784"/>
                </a:cubicBezTo>
                <a:cubicBezTo>
                  <a:pt x="5605" y="49625"/>
                  <a:pt x="5542" y="49467"/>
                  <a:pt x="5415" y="49404"/>
                </a:cubicBezTo>
                <a:lnTo>
                  <a:pt x="5384" y="49372"/>
                </a:lnTo>
                <a:cubicBezTo>
                  <a:pt x="5341" y="49355"/>
                  <a:pt x="5297" y="49347"/>
                  <a:pt x="5253" y="49347"/>
                </a:cubicBezTo>
                <a:close/>
                <a:moveTo>
                  <a:pt x="133644" y="49435"/>
                </a:moveTo>
                <a:cubicBezTo>
                  <a:pt x="133485" y="49435"/>
                  <a:pt x="133327" y="49562"/>
                  <a:pt x="133327" y="49720"/>
                </a:cubicBezTo>
                <a:lnTo>
                  <a:pt x="133327" y="49752"/>
                </a:lnTo>
                <a:cubicBezTo>
                  <a:pt x="133327" y="49910"/>
                  <a:pt x="133485" y="50069"/>
                  <a:pt x="133644" y="50069"/>
                </a:cubicBezTo>
                <a:cubicBezTo>
                  <a:pt x="133802" y="50069"/>
                  <a:pt x="133929" y="49942"/>
                  <a:pt x="133929" y="49752"/>
                </a:cubicBezTo>
                <a:lnTo>
                  <a:pt x="133929" y="49720"/>
                </a:lnTo>
                <a:cubicBezTo>
                  <a:pt x="133929" y="49562"/>
                  <a:pt x="133802" y="49435"/>
                  <a:pt x="133644" y="49435"/>
                </a:cubicBezTo>
                <a:close/>
                <a:moveTo>
                  <a:pt x="6715" y="50044"/>
                </a:moveTo>
                <a:cubicBezTo>
                  <a:pt x="6602" y="50044"/>
                  <a:pt x="6498" y="50102"/>
                  <a:pt x="6429" y="50195"/>
                </a:cubicBezTo>
                <a:cubicBezTo>
                  <a:pt x="6366" y="50354"/>
                  <a:pt x="6429" y="50544"/>
                  <a:pt x="6587" y="50607"/>
                </a:cubicBezTo>
                <a:lnTo>
                  <a:pt x="6619" y="50607"/>
                </a:lnTo>
                <a:cubicBezTo>
                  <a:pt x="6651" y="50639"/>
                  <a:pt x="6714" y="50639"/>
                  <a:pt x="6746" y="50639"/>
                </a:cubicBezTo>
                <a:cubicBezTo>
                  <a:pt x="6841" y="50639"/>
                  <a:pt x="6967" y="50575"/>
                  <a:pt x="6999" y="50480"/>
                </a:cubicBezTo>
                <a:cubicBezTo>
                  <a:pt x="7094" y="50322"/>
                  <a:pt x="7031" y="50164"/>
                  <a:pt x="6872" y="50100"/>
                </a:cubicBezTo>
                <a:lnTo>
                  <a:pt x="6841" y="50069"/>
                </a:lnTo>
                <a:cubicBezTo>
                  <a:pt x="6798" y="50052"/>
                  <a:pt x="6756" y="50044"/>
                  <a:pt x="6715" y="50044"/>
                </a:cubicBezTo>
                <a:close/>
                <a:moveTo>
                  <a:pt x="8176" y="50741"/>
                </a:moveTo>
                <a:cubicBezTo>
                  <a:pt x="8064" y="50741"/>
                  <a:pt x="7964" y="50806"/>
                  <a:pt x="7917" y="50924"/>
                </a:cubicBezTo>
                <a:cubicBezTo>
                  <a:pt x="7854" y="51050"/>
                  <a:pt x="7949" y="51240"/>
                  <a:pt x="8076" y="51335"/>
                </a:cubicBezTo>
                <a:lnTo>
                  <a:pt x="8202" y="51335"/>
                </a:lnTo>
                <a:cubicBezTo>
                  <a:pt x="8329" y="51335"/>
                  <a:pt x="8424" y="51272"/>
                  <a:pt x="8487" y="51177"/>
                </a:cubicBezTo>
                <a:cubicBezTo>
                  <a:pt x="8551" y="51019"/>
                  <a:pt x="8487" y="50860"/>
                  <a:pt x="8329" y="50797"/>
                </a:cubicBezTo>
                <a:lnTo>
                  <a:pt x="8297" y="50765"/>
                </a:lnTo>
                <a:cubicBezTo>
                  <a:pt x="8256" y="50749"/>
                  <a:pt x="8216" y="50741"/>
                  <a:pt x="8176" y="50741"/>
                </a:cubicBezTo>
                <a:close/>
                <a:moveTo>
                  <a:pt x="133644" y="51050"/>
                </a:moveTo>
                <a:cubicBezTo>
                  <a:pt x="133485" y="51050"/>
                  <a:pt x="133327" y="51177"/>
                  <a:pt x="133327" y="51335"/>
                </a:cubicBezTo>
                <a:lnTo>
                  <a:pt x="133327" y="51399"/>
                </a:lnTo>
                <a:cubicBezTo>
                  <a:pt x="133327" y="51557"/>
                  <a:pt x="133485" y="51652"/>
                  <a:pt x="133644" y="51652"/>
                </a:cubicBezTo>
                <a:cubicBezTo>
                  <a:pt x="133802" y="51652"/>
                  <a:pt x="133929" y="51494"/>
                  <a:pt x="133929" y="51335"/>
                </a:cubicBezTo>
                <a:cubicBezTo>
                  <a:pt x="133929" y="51177"/>
                  <a:pt x="133802" y="51050"/>
                  <a:pt x="133644" y="51050"/>
                </a:cubicBezTo>
                <a:close/>
                <a:moveTo>
                  <a:pt x="9406" y="51589"/>
                </a:moveTo>
                <a:cubicBezTo>
                  <a:pt x="9247" y="51589"/>
                  <a:pt x="9121" y="51715"/>
                  <a:pt x="9121" y="51874"/>
                </a:cubicBezTo>
                <a:lnTo>
                  <a:pt x="9121" y="51905"/>
                </a:lnTo>
                <a:cubicBezTo>
                  <a:pt x="9121" y="52095"/>
                  <a:pt x="9247" y="52222"/>
                  <a:pt x="9406" y="52222"/>
                </a:cubicBezTo>
                <a:cubicBezTo>
                  <a:pt x="9564" y="52222"/>
                  <a:pt x="9691" y="52095"/>
                  <a:pt x="9691" y="51905"/>
                </a:cubicBezTo>
                <a:lnTo>
                  <a:pt x="9691" y="51874"/>
                </a:lnTo>
                <a:cubicBezTo>
                  <a:pt x="9691" y="51715"/>
                  <a:pt x="9564" y="51589"/>
                  <a:pt x="9406" y="51589"/>
                </a:cubicBezTo>
                <a:close/>
                <a:moveTo>
                  <a:pt x="133644" y="52665"/>
                </a:moveTo>
                <a:cubicBezTo>
                  <a:pt x="133485" y="52665"/>
                  <a:pt x="133327" y="52792"/>
                  <a:pt x="133327" y="52982"/>
                </a:cubicBezTo>
                <a:lnTo>
                  <a:pt x="133327" y="53014"/>
                </a:lnTo>
                <a:cubicBezTo>
                  <a:pt x="133327" y="53172"/>
                  <a:pt x="133485" y="53299"/>
                  <a:pt x="133644" y="53299"/>
                </a:cubicBezTo>
                <a:cubicBezTo>
                  <a:pt x="133802" y="53299"/>
                  <a:pt x="133929" y="53172"/>
                  <a:pt x="133929" y="53014"/>
                </a:cubicBezTo>
                <a:lnTo>
                  <a:pt x="133929" y="52982"/>
                </a:lnTo>
                <a:cubicBezTo>
                  <a:pt x="133929" y="52792"/>
                  <a:pt x="133802" y="52665"/>
                  <a:pt x="133644" y="52665"/>
                </a:cubicBezTo>
                <a:close/>
                <a:moveTo>
                  <a:pt x="9406" y="53235"/>
                </a:moveTo>
                <a:cubicBezTo>
                  <a:pt x="9247" y="53235"/>
                  <a:pt x="9121" y="53394"/>
                  <a:pt x="9121" y="53552"/>
                </a:cubicBezTo>
                <a:cubicBezTo>
                  <a:pt x="9121" y="53710"/>
                  <a:pt x="9247" y="53837"/>
                  <a:pt x="9406" y="53837"/>
                </a:cubicBezTo>
                <a:cubicBezTo>
                  <a:pt x="9564" y="53837"/>
                  <a:pt x="9691" y="53710"/>
                  <a:pt x="9691" y="53552"/>
                </a:cubicBezTo>
                <a:lnTo>
                  <a:pt x="9691" y="53489"/>
                </a:lnTo>
                <a:cubicBezTo>
                  <a:pt x="9691" y="53330"/>
                  <a:pt x="9564" y="53235"/>
                  <a:pt x="9406" y="53235"/>
                </a:cubicBezTo>
                <a:close/>
                <a:moveTo>
                  <a:pt x="133644" y="54281"/>
                </a:moveTo>
                <a:cubicBezTo>
                  <a:pt x="133485" y="54281"/>
                  <a:pt x="133327" y="54439"/>
                  <a:pt x="133327" y="54597"/>
                </a:cubicBezTo>
                <a:lnTo>
                  <a:pt x="133327" y="54629"/>
                </a:lnTo>
                <a:cubicBezTo>
                  <a:pt x="133327" y="54787"/>
                  <a:pt x="133485" y="54914"/>
                  <a:pt x="133644" y="54914"/>
                </a:cubicBezTo>
                <a:cubicBezTo>
                  <a:pt x="133802" y="54914"/>
                  <a:pt x="133929" y="54787"/>
                  <a:pt x="133929" y="54629"/>
                </a:cubicBezTo>
                <a:lnTo>
                  <a:pt x="133929" y="54597"/>
                </a:lnTo>
                <a:cubicBezTo>
                  <a:pt x="133929" y="54439"/>
                  <a:pt x="133802" y="54281"/>
                  <a:pt x="133644" y="54281"/>
                </a:cubicBezTo>
                <a:close/>
                <a:moveTo>
                  <a:pt x="9406" y="54819"/>
                </a:moveTo>
                <a:cubicBezTo>
                  <a:pt x="9247" y="54819"/>
                  <a:pt x="9121" y="54977"/>
                  <a:pt x="9121" y="55136"/>
                </a:cubicBezTo>
                <a:lnTo>
                  <a:pt x="9121" y="55167"/>
                </a:lnTo>
                <a:cubicBezTo>
                  <a:pt x="9121" y="55326"/>
                  <a:pt x="9247" y="55452"/>
                  <a:pt x="9406" y="55452"/>
                </a:cubicBezTo>
                <a:cubicBezTo>
                  <a:pt x="9564" y="55452"/>
                  <a:pt x="9691" y="55326"/>
                  <a:pt x="9691" y="55167"/>
                </a:cubicBezTo>
                <a:lnTo>
                  <a:pt x="9691" y="55136"/>
                </a:lnTo>
                <a:cubicBezTo>
                  <a:pt x="9691" y="54977"/>
                  <a:pt x="9564" y="54819"/>
                  <a:pt x="9406" y="54819"/>
                </a:cubicBezTo>
                <a:close/>
                <a:moveTo>
                  <a:pt x="133644" y="55927"/>
                </a:moveTo>
                <a:cubicBezTo>
                  <a:pt x="133485" y="55927"/>
                  <a:pt x="133327" y="56054"/>
                  <a:pt x="133327" y="56212"/>
                </a:cubicBezTo>
                <a:lnTo>
                  <a:pt x="133327" y="56244"/>
                </a:lnTo>
                <a:cubicBezTo>
                  <a:pt x="133327" y="56402"/>
                  <a:pt x="133485" y="56561"/>
                  <a:pt x="133644" y="56561"/>
                </a:cubicBezTo>
                <a:cubicBezTo>
                  <a:pt x="133802" y="56561"/>
                  <a:pt x="133929" y="56434"/>
                  <a:pt x="133929" y="56244"/>
                </a:cubicBezTo>
                <a:lnTo>
                  <a:pt x="133929" y="56212"/>
                </a:lnTo>
                <a:cubicBezTo>
                  <a:pt x="133929" y="56054"/>
                  <a:pt x="133802" y="55927"/>
                  <a:pt x="133644" y="55927"/>
                </a:cubicBezTo>
                <a:close/>
                <a:moveTo>
                  <a:pt x="9406" y="56466"/>
                </a:moveTo>
                <a:cubicBezTo>
                  <a:pt x="9247" y="56466"/>
                  <a:pt x="9121" y="56592"/>
                  <a:pt x="9121" y="56751"/>
                </a:cubicBezTo>
                <a:lnTo>
                  <a:pt x="9121" y="56782"/>
                </a:lnTo>
                <a:cubicBezTo>
                  <a:pt x="9121" y="56941"/>
                  <a:pt x="9247" y="57099"/>
                  <a:pt x="9406" y="57099"/>
                </a:cubicBezTo>
                <a:cubicBezTo>
                  <a:pt x="9564" y="57099"/>
                  <a:pt x="9691" y="56941"/>
                  <a:pt x="9691" y="56782"/>
                </a:cubicBezTo>
                <a:lnTo>
                  <a:pt x="9691" y="56751"/>
                </a:lnTo>
                <a:cubicBezTo>
                  <a:pt x="9691" y="56592"/>
                  <a:pt x="9564" y="56466"/>
                  <a:pt x="9406" y="56466"/>
                </a:cubicBezTo>
                <a:close/>
                <a:moveTo>
                  <a:pt x="133644" y="57542"/>
                </a:moveTo>
                <a:cubicBezTo>
                  <a:pt x="133485" y="57542"/>
                  <a:pt x="133327" y="57669"/>
                  <a:pt x="133327" y="57827"/>
                </a:cubicBezTo>
                <a:lnTo>
                  <a:pt x="133327" y="57891"/>
                </a:lnTo>
                <a:cubicBezTo>
                  <a:pt x="133327" y="58049"/>
                  <a:pt x="133485" y="58144"/>
                  <a:pt x="133644" y="58144"/>
                </a:cubicBezTo>
                <a:cubicBezTo>
                  <a:pt x="133802" y="58144"/>
                  <a:pt x="133929" y="57986"/>
                  <a:pt x="133929" y="57827"/>
                </a:cubicBezTo>
                <a:cubicBezTo>
                  <a:pt x="133929" y="57669"/>
                  <a:pt x="133802" y="57542"/>
                  <a:pt x="133644" y="57542"/>
                </a:cubicBezTo>
                <a:close/>
                <a:moveTo>
                  <a:pt x="9406" y="58081"/>
                </a:moveTo>
                <a:cubicBezTo>
                  <a:pt x="9247" y="58081"/>
                  <a:pt x="9121" y="58207"/>
                  <a:pt x="9121" y="58366"/>
                </a:cubicBezTo>
                <a:lnTo>
                  <a:pt x="9121" y="58397"/>
                </a:lnTo>
                <a:cubicBezTo>
                  <a:pt x="9121" y="58587"/>
                  <a:pt x="9247" y="58714"/>
                  <a:pt x="9406" y="58714"/>
                </a:cubicBezTo>
                <a:cubicBezTo>
                  <a:pt x="9564" y="58714"/>
                  <a:pt x="9691" y="58587"/>
                  <a:pt x="9691" y="58397"/>
                </a:cubicBezTo>
                <a:lnTo>
                  <a:pt x="9691" y="58366"/>
                </a:lnTo>
                <a:cubicBezTo>
                  <a:pt x="9691" y="58207"/>
                  <a:pt x="9564" y="58081"/>
                  <a:pt x="9406" y="58081"/>
                </a:cubicBezTo>
                <a:close/>
                <a:moveTo>
                  <a:pt x="133644" y="59158"/>
                </a:moveTo>
                <a:cubicBezTo>
                  <a:pt x="133485" y="59158"/>
                  <a:pt x="133327" y="59284"/>
                  <a:pt x="133327" y="59443"/>
                </a:cubicBezTo>
                <a:lnTo>
                  <a:pt x="133327" y="59506"/>
                </a:lnTo>
                <a:cubicBezTo>
                  <a:pt x="133327" y="59664"/>
                  <a:pt x="133485" y="59791"/>
                  <a:pt x="133644" y="59791"/>
                </a:cubicBezTo>
                <a:cubicBezTo>
                  <a:pt x="133802" y="59791"/>
                  <a:pt x="133929" y="59664"/>
                  <a:pt x="133929" y="59506"/>
                </a:cubicBezTo>
                <a:lnTo>
                  <a:pt x="133929" y="59443"/>
                </a:lnTo>
                <a:cubicBezTo>
                  <a:pt x="133929" y="59284"/>
                  <a:pt x="133802" y="59158"/>
                  <a:pt x="133644" y="59158"/>
                </a:cubicBezTo>
                <a:close/>
                <a:moveTo>
                  <a:pt x="9406" y="59696"/>
                </a:moveTo>
                <a:cubicBezTo>
                  <a:pt x="9247" y="59696"/>
                  <a:pt x="9121" y="59823"/>
                  <a:pt x="9121" y="59981"/>
                </a:cubicBezTo>
                <a:lnTo>
                  <a:pt x="9121" y="60044"/>
                </a:lnTo>
                <a:cubicBezTo>
                  <a:pt x="9121" y="60203"/>
                  <a:pt x="9247" y="60329"/>
                  <a:pt x="9406" y="60329"/>
                </a:cubicBezTo>
                <a:cubicBezTo>
                  <a:pt x="9564" y="60329"/>
                  <a:pt x="9691" y="60203"/>
                  <a:pt x="9691" y="60044"/>
                </a:cubicBezTo>
                <a:lnTo>
                  <a:pt x="9691" y="59981"/>
                </a:lnTo>
                <a:cubicBezTo>
                  <a:pt x="9691" y="59823"/>
                  <a:pt x="9564" y="59696"/>
                  <a:pt x="9406" y="59696"/>
                </a:cubicBezTo>
                <a:close/>
                <a:moveTo>
                  <a:pt x="133644" y="60773"/>
                </a:moveTo>
                <a:cubicBezTo>
                  <a:pt x="133485" y="60773"/>
                  <a:pt x="133327" y="60931"/>
                  <a:pt x="133327" y="61089"/>
                </a:cubicBezTo>
                <a:lnTo>
                  <a:pt x="133327" y="61121"/>
                </a:lnTo>
                <a:cubicBezTo>
                  <a:pt x="133327" y="61279"/>
                  <a:pt x="133485" y="61406"/>
                  <a:pt x="133644" y="61406"/>
                </a:cubicBezTo>
                <a:cubicBezTo>
                  <a:pt x="133802" y="61406"/>
                  <a:pt x="133929" y="61279"/>
                  <a:pt x="133929" y="61121"/>
                </a:cubicBezTo>
                <a:lnTo>
                  <a:pt x="133929" y="61089"/>
                </a:lnTo>
                <a:cubicBezTo>
                  <a:pt x="133929" y="60931"/>
                  <a:pt x="133802" y="60773"/>
                  <a:pt x="133644" y="60773"/>
                </a:cubicBezTo>
                <a:close/>
                <a:moveTo>
                  <a:pt x="9406" y="61343"/>
                </a:moveTo>
                <a:cubicBezTo>
                  <a:pt x="9247" y="61343"/>
                  <a:pt x="9121" y="61501"/>
                  <a:pt x="9121" y="61659"/>
                </a:cubicBezTo>
                <a:cubicBezTo>
                  <a:pt x="9121" y="61818"/>
                  <a:pt x="9247" y="61944"/>
                  <a:pt x="9406" y="61944"/>
                </a:cubicBezTo>
                <a:cubicBezTo>
                  <a:pt x="9564" y="61944"/>
                  <a:pt x="9691" y="61818"/>
                  <a:pt x="9691" y="61659"/>
                </a:cubicBezTo>
                <a:lnTo>
                  <a:pt x="9691" y="61628"/>
                </a:lnTo>
                <a:cubicBezTo>
                  <a:pt x="9691" y="61469"/>
                  <a:pt x="9564" y="61343"/>
                  <a:pt x="9406" y="61343"/>
                </a:cubicBezTo>
                <a:close/>
                <a:moveTo>
                  <a:pt x="133644" y="62419"/>
                </a:moveTo>
                <a:cubicBezTo>
                  <a:pt x="133485" y="62419"/>
                  <a:pt x="133327" y="62546"/>
                  <a:pt x="133327" y="62704"/>
                </a:cubicBezTo>
                <a:lnTo>
                  <a:pt x="133327" y="62736"/>
                </a:lnTo>
                <a:cubicBezTo>
                  <a:pt x="133327" y="62894"/>
                  <a:pt x="133485" y="63053"/>
                  <a:pt x="133644" y="63053"/>
                </a:cubicBezTo>
                <a:cubicBezTo>
                  <a:pt x="133802" y="63053"/>
                  <a:pt x="133929" y="62926"/>
                  <a:pt x="133929" y="62736"/>
                </a:cubicBezTo>
                <a:lnTo>
                  <a:pt x="133929" y="62704"/>
                </a:lnTo>
                <a:cubicBezTo>
                  <a:pt x="133929" y="62546"/>
                  <a:pt x="133802" y="62419"/>
                  <a:pt x="133644" y="62419"/>
                </a:cubicBezTo>
                <a:close/>
                <a:moveTo>
                  <a:pt x="9406" y="62958"/>
                </a:moveTo>
                <a:cubicBezTo>
                  <a:pt x="9247" y="62958"/>
                  <a:pt x="9121" y="63084"/>
                  <a:pt x="9121" y="63243"/>
                </a:cubicBezTo>
                <a:lnTo>
                  <a:pt x="9121" y="63274"/>
                </a:lnTo>
                <a:cubicBezTo>
                  <a:pt x="9121" y="63433"/>
                  <a:pt x="9247" y="63591"/>
                  <a:pt x="9406" y="63591"/>
                </a:cubicBezTo>
                <a:cubicBezTo>
                  <a:pt x="9564" y="63591"/>
                  <a:pt x="9691" y="63433"/>
                  <a:pt x="9691" y="63274"/>
                </a:cubicBezTo>
                <a:lnTo>
                  <a:pt x="9691" y="63243"/>
                </a:lnTo>
                <a:cubicBezTo>
                  <a:pt x="9691" y="63084"/>
                  <a:pt x="9564" y="62958"/>
                  <a:pt x="9406" y="62958"/>
                </a:cubicBezTo>
                <a:close/>
                <a:moveTo>
                  <a:pt x="133644" y="64035"/>
                </a:moveTo>
                <a:cubicBezTo>
                  <a:pt x="133485" y="64035"/>
                  <a:pt x="133327" y="64161"/>
                  <a:pt x="133327" y="64320"/>
                </a:cubicBezTo>
                <a:lnTo>
                  <a:pt x="133327" y="64383"/>
                </a:lnTo>
                <a:cubicBezTo>
                  <a:pt x="133327" y="64541"/>
                  <a:pt x="133485" y="64668"/>
                  <a:pt x="133644" y="64668"/>
                </a:cubicBezTo>
                <a:cubicBezTo>
                  <a:pt x="133802" y="64668"/>
                  <a:pt x="133929" y="64541"/>
                  <a:pt x="133929" y="64383"/>
                </a:cubicBezTo>
                <a:lnTo>
                  <a:pt x="133929" y="64320"/>
                </a:lnTo>
                <a:cubicBezTo>
                  <a:pt x="133929" y="64161"/>
                  <a:pt x="133802" y="64035"/>
                  <a:pt x="133644" y="64035"/>
                </a:cubicBezTo>
                <a:close/>
                <a:moveTo>
                  <a:pt x="9406" y="64573"/>
                </a:moveTo>
                <a:cubicBezTo>
                  <a:pt x="9247" y="64573"/>
                  <a:pt x="9121" y="64700"/>
                  <a:pt x="9121" y="64858"/>
                </a:cubicBezTo>
                <a:lnTo>
                  <a:pt x="9121" y="64890"/>
                </a:lnTo>
                <a:cubicBezTo>
                  <a:pt x="9121" y="65080"/>
                  <a:pt x="9247" y="65206"/>
                  <a:pt x="9406" y="65206"/>
                </a:cubicBezTo>
                <a:cubicBezTo>
                  <a:pt x="9564" y="65206"/>
                  <a:pt x="9691" y="65080"/>
                  <a:pt x="9691" y="64890"/>
                </a:cubicBezTo>
                <a:lnTo>
                  <a:pt x="9691" y="64858"/>
                </a:lnTo>
                <a:cubicBezTo>
                  <a:pt x="9691" y="64700"/>
                  <a:pt x="9564" y="64573"/>
                  <a:pt x="9406" y="64573"/>
                </a:cubicBezTo>
                <a:close/>
                <a:moveTo>
                  <a:pt x="133644" y="65650"/>
                </a:moveTo>
                <a:cubicBezTo>
                  <a:pt x="133485" y="65650"/>
                  <a:pt x="133327" y="65776"/>
                  <a:pt x="133327" y="65966"/>
                </a:cubicBezTo>
                <a:lnTo>
                  <a:pt x="133327" y="65998"/>
                </a:lnTo>
                <a:cubicBezTo>
                  <a:pt x="133327" y="66156"/>
                  <a:pt x="133485" y="66283"/>
                  <a:pt x="133644" y="66283"/>
                </a:cubicBezTo>
                <a:cubicBezTo>
                  <a:pt x="133802" y="66283"/>
                  <a:pt x="133929" y="66125"/>
                  <a:pt x="133929" y="65966"/>
                </a:cubicBezTo>
                <a:cubicBezTo>
                  <a:pt x="133929" y="65776"/>
                  <a:pt x="133802" y="65650"/>
                  <a:pt x="133644" y="65650"/>
                </a:cubicBezTo>
                <a:close/>
                <a:moveTo>
                  <a:pt x="9406" y="66188"/>
                </a:moveTo>
                <a:cubicBezTo>
                  <a:pt x="9247" y="66188"/>
                  <a:pt x="9121" y="66315"/>
                  <a:pt x="9121" y="66473"/>
                </a:cubicBezTo>
                <a:lnTo>
                  <a:pt x="9121" y="66536"/>
                </a:lnTo>
                <a:cubicBezTo>
                  <a:pt x="9121" y="66695"/>
                  <a:pt x="9247" y="66821"/>
                  <a:pt x="9406" y="66821"/>
                </a:cubicBezTo>
                <a:cubicBezTo>
                  <a:pt x="9564" y="66821"/>
                  <a:pt x="9691" y="66695"/>
                  <a:pt x="9691" y="66536"/>
                </a:cubicBezTo>
                <a:lnTo>
                  <a:pt x="9691" y="66473"/>
                </a:lnTo>
                <a:cubicBezTo>
                  <a:pt x="9691" y="66315"/>
                  <a:pt x="9564" y="66188"/>
                  <a:pt x="9406" y="66188"/>
                </a:cubicBezTo>
                <a:close/>
                <a:moveTo>
                  <a:pt x="133644" y="67265"/>
                </a:moveTo>
                <a:cubicBezTo>
                  <a:pt x="133485" y="67265"/>
                  <a:pt x="133327" y="67423"/>
                  <a:pt x="133327" y="67581"/>
                </a:cubicBezTo>
                <a:lnTo>
                  <a:pt x="133327" y="67613"/>
                </a:lnTo>
                <a:cubicBezTo>
                  <a:pt x="133327" y="67771"/>
                  <a:pt x="133485" y="67898"/>
                  <a:pt x="133644" y="67898"/>
                </a:cubicBezTo>
                <a:cubicBezTo>
                  <a:pt x="133802" y="67898"/>
                  <a:pt x="133929" y="67771"/>
                  <a:pt x="133929" y="67613"/>
                </a:cubicBezTo>
                <a:lnTo>
                  <a:pt x="133929" y="67581"/>
                </a:lnTo>
                <a:cubicBezTo>
                  <a:pt x="133929" y="67423"/>
                  <a:pt x="133802" y="67265"/>
                  <a:pt x="133644" y="67265"/>
                </a:cubicBezTo>
                <a:close/>
                <a:moveTo>
                  <a:pt x="9406" y="67803"/>
                </a:moveTo>
                <a:cubicBezTo>
                  <a:pt x="9247" y="67803"/>
                  <a:pt x="9121" y="67930"/>
                  <a:pt x="9121" y="68120"/>
                </a:cubicBezTo>
                <a:lnTo>
                  <a:pt x="9121" y="68151"/>
                </a:lnTo>
                <a:cubicBezTo>
                  <a:pt x="9121" y="68310"/>
                  <a:pt x="9247" y="68437"/>
                  <a:pt x="9406" y="68437"/>
                </a:cubicBezTo>
                <a:cubicBezTo>
                  <a:pt x="9564" y="68437"/>
                  <a:pt x="9691" y="68310"/>
                  <a:pt x="9691" y="68151"/>
                </a:cubicBezTo>
                <a:lnTo>
                  <a:pt x="9691" y="68120"/>
                </a:lnTo>
                <a:cubicBezTo>
                  <a:pt x="9691" y="67930"/>
                  <a:pt x="9564" y="67803"/>
                  <a:pt x="9406" y="67803"/>
                </a:cubicBezTo>
                <a:close/>
                <a:moveTo>
                  <a:pt x="133644" y="68912"/>
                </a:moveTo>
                <a:cubicBezTo>
                  <a:pt x="133485" y="68912"/>
                  <a:pt x="133327" y="69038"/>
                  <a:pt x="133327" y="69197"/>
                </a:cubicBezTo>
                <a:lnTo>
                  <a:pt x="133327" y="69228"/>
                </a:lnTo>
                <a:cubicBezTo>
                  <a:pt x="133327" y="69387"/>
                  <a:pt x="133485" y="69545"/>
                  <a:pt x="133644" y="69545"/>
                </a:cubicBezTo>
                <a:cubicBezTo>
                  <a:pt x="133802" y="69545"/>
                  <a:pt x="133929" y="69418"/>
                  <a:pt x="133929" y="69228"/>
                </a:cubicBezTo>
                <a:lnTo>
                  <a:pt x="133929" y="69197"/>
                </a:lnTo>
                <a:cubicBezTo>
                  <a:pt x="133929" y="69038"/>
                  <a:pt x="133802" y="68912"/>
                  <a:pt x="133644" y="68912"/>
                </a:cubicBezTo>
                <a:close/>
                <a:moveTo>
                  <a:pt x="9406" y="69450"/>
                </a:moveTo>
                <a:cubicBezTo>
                  <a:pt x="9247" y="69450"/>
                  <a:pt x="9121" y="69608"/>
                  <a:pt x="9121" y="69767"/>
                </a:cubicBezTo>
                <a:cubicBezTo>
                  <a:pt x="9121" y="69925"/>
                  <a:pt x="9247" y="70083"/>
                  <a:pt x="9406" y="70083"/>
                </a:cubicBezTo>
                <a:cubicBezTo>
                  <a:pt x="9564" y="70083"/>
                  <a:pt x="9691" y="69925"/>
                  <a:pt x="9691" y="69767"/>
                </a:cubicBezTo>
                <a:lnTo>
                  <a:pt x="9691" y="69735"/>
                </a:lnTo>
                <a:cubicBezTo>
                  <a:pt x="9691" y="69577"/>
                  <a:pt x="9564" y="69450"/>
                  <a:pt x="9406" y="69450"/>
                </a:cubicBezTo>
                <a:close/>
                <a:moveTo>
                  <a:pt x="133644" y="70527"/>
                </a:moveTo>
                <a:cubicBezTo>
                  <a:pt x="133485" y="70527"/>
                  <a:pt x="133327" y="70653"/>
                  <a:pt x="133327" y="70812"/>
                </a:cubicBezTo>
                <a:lnTo>
                  <a:pt x="133327" y="70875"/>
                </a:lnTo>
                <a:cubicBezTo>
                  <a:pt x="133327" y="71033"/>
                  <a:pt x="133485" y="71160"/>
                  <a:pt x="133644" y="71160"/>
                </a:cubicBezTo>
                <a:cubicBezTo>
                  <a:pt x="133802" y="71160"/>
                  <a:pt x="133929" y="71033"/>
                  <a:pt x="133929" y="70875"/>
                </a:cubicBezTo>
                <a:lnTo>
                  <a:pt x="133929" y="70812"/>
                </a:lnTo>
                <a:cubicBezTo>
                  <a:pt x="133929" y="70653"/>
                  <a:pt x="133802" y="70527"/>
                  <a:pt x="133644" y="70527"/>
                </a:cubicBezTo>
                <a:close/>
                <a:moveTo>
                  <a:pt x="9406" y="71065"/>
                </a:moveTo>
                <a:cubicBezTo>
                  <a:pt x="9247" y="71065"/>
                  <a:pt x="9121" y="71192"/>
                  <a:pt x="9121" y="71350"/>
                </a:cubicBezTo>
                <a:lnTo>
                  <a:pt x="9121" y="71382"/>
                </a:lnTo>
                <a:cubicBezTo>
                  <a:pt x="9121" y="71572"/>
                  <a:pt x="9247" y="71698"/>
                  <a:pt x="9406" y="71698"/>
                </a:cubicBezTo>
                <a:cubicBezTo>
                  <a:pt x="9564" y="71698"/>
                  <a:pt x="9691" y="71572"/>
                  <a:pt x="9691" y="71382"/>
                </a:cubicBezTo>
                <a:lnTo>
                  <a:pt x="9691" y="71350"/>
                </a:lnTo>
                <a:cubicBezTo>
                  <a:pt x="9691" y="71192"/>
                  <a:pt x="9564" y="71065"/>
                  <a:pt x="9406" y="71065"/>
                </a:cubicBezTo>
                <a:close/>
                <a:moveTo>
                  <a:pt x="133644" y="72142"/>
                </a:moveTo>
                <a:cubicBezTo>
                  <a:pt x="133485" y="72142"/>
                  <a:pt x="133327" y="72268"/>
                  <a:pt x="133327" y="72458"/>
                </a:cubicBezTo>
                <a:lnTo>
                  <a:pt x="133327" y="72490"/>
                </a:lnTo>
                <a:cubicBezTo>
                  <a:pt x="133327" y="72648"/>
                  <a:pt x="133485" y="72775"/>
                  <a:pt x="133644" y="72775"/>
                </a:cubicBezTo>
                <a:cubicBezTo>
                  <a:pt x="133802" y="72775"/>
                  <a:pt x="133929" y="72648"/>
                  <a:pt x="133929" y="72490"/>
                </a:cubicBezTo>
                <a:lnTo>
                  <a:pt x="133929" y="72458"/>
                </a:lnTo>
                <a:cubicBezTo>
                  <a:pt x="133929" y="72268"/>
                  <a:pt x="133802" y="72142"/>
                  <a:pt x="133644" y="72142"/>
                </a:cubicBezTo>
                <a:close/>
                <a:moveTo>
                  <a:pt x="9406" y="72680"/>
                </a:moveTo>
                <a:cubicBezTo>
                  <a:pt x="9247" y="72680"/>
                  <a:pt x="9121" y="72807"/>
                  <a:pt x="9121" y="72965"/>
                </a:cubicBezTo>
                <a:lnTo>
                  <a:pt x="9121" y="73028"/>
                </a:lnTo>
                <a:cubicBezTo>
                  <a:pt x="9121" y="73187"/>
                  <a:pt x="9247" y="73314"/>
                  <a:pt x="9406" y="73314"/>
                </a:cubicBezTo>
                <a:cubicBezTo>
                  <a:pt x="9564" y="73314"/>
                  <a:pt x="9691" y="73187"/>
                  <a:pt x="9691" y="73028"/>
                </a:cubicBezTo>
                <a:lnTo>
                  <a:pt x="9691" y="72965"/>
                </a:lnTo>
                <a:cubicBezTo>
                  <a:pt x="9691" y="72807"/>
                  <a:pt x="9564" y="72680"/>
                  <a:pt x="9406" y="72680"/>
                </a:cubicBezTo>
                <a:close/>
                <a:moveTo>
                  <a:pt x="133644" y="73757"/>
                </a:moveTo>
                <a:cubicBezTo>
                  <a:pt x="133485" y="73757"/>
                  <a:pt x="133327" y="73915"/>
                  <a:pt x="133327" y="74074"/>
                </a:cubicBezTo>
                <a:lnTo>
                  <a:pt x="133327" y="74105"/>
                </a:lnTo>
                <a:cubicBezTo>
                  <a:pt x="133327" y="74264"/>
                  <a:pt x="133485" y="74390"/>
                  <a:pt x="133644" y="74390"/>
                </a:cubicBezTo>
                <a:cubicBezTo>
                  <a:pt x="133802" y="74390"/>
                  <a:pt x="133929" y="74232"/>
                  <a:pt x="133929" y="74074"/>
                </a:cubicBezTo>
                <a:cubicBezTo>
                  <a:pt x="133929" y="73915"/>
                  <a:pt x="133802" y="73757"/>
                  <a:pt x="133644" y="73757"/>
                </a:cubicBezTo>
                <a:close/>
                <a:moveTo>
                  <a:pt x="9406" y="74295"/>
                </a:moveTo>
                <a:cubicBezTo>
                  <a:pt x="9247" y="74295"/>
                  <a:pt x="9121" y="74422"/>
                  <a:pt x="9121" y="74612"/>
                </a:cubicBezTo>
                <a:lnTo>
                  <a:pt x="9121" y="74644"/>
                </a:lnTo>
                <a:cubicBezTo>
                  <a:pt x="9121" y="74802"/>
                  <a:pt x="9247" y="74929"/>
                  <a:pt x="9406" y="74929"/>
                </a:cubicBezTo>
                <a:cubicBezTo>
                  <a:pt x="9564" y="74929"/>
                  <a:pt x="9691" y="74802"/>
                  <a:pt x="9691" y="74644"/>
                </a:cubicBezTo>
                <a:lnTo>
                  <a:pt x="9691" y="74612"/>
                </a:lnTo>
                <a:cubicBezTo>
                  <a:pt x="9691" y="74422"/>
                  <a:pt x="9564" y="74295"/>
                  <a:pt x="9406" y="74295"/>
                </a:cubicBezTo>
                <a:close/>
                <a:moveTo>
                  <a:pt x="133644" y="75404"/>
                </a:moveTo>
                <a:cubicBezTo>
                  <a:pt x="133485" y="75404"/>
                  <a:pt x="133327" y="75530"/>
                  <a:pt x="133327" y="75689"/>
                </a:cubicBezTo>
                <a:lnTo>
                  <a:pt x="133327" y="75720"/>
                </a:lnTo>
                <a:cubicBezTo>
                  <a:pt x="133327" y="75879"/>
                  <a:pt x="133485" y="76037"/>
                  <a:pt x="133644" y="76037"/>
                </a:cubicBezTo>
                <a:cubicBezTo>
                  <a:pt x="133802" y="76037"/>
                  <a:pt x="133929" y="75910"/>
                  <a:pt x="133929" y="75720"/>
                </a:cubicBezTo>
                <a:lnTo>
                  <a:pt x="133929" y="75689"/>
                </a:lnTo>
                <a:cubicBezTo>
                  <a:pt x="133929" y="75530"/>
                  <a:pt x="133802" y="75404"/>
                  <a:pt x="133644" y="75404"/>
                </a:cubicBezTo>
                <a:close/>
                <a:moveTo>
                  <a:pt x="9406" y="75942"/>
                </a:moveTo>
                <a:cubicBezTo>
                  <a:pt x="9247" y="75942"/>
                  <a:pt x="9121" y="76069"/>
                  <a:pt x="9121" y="76227"/>
                </a:cubicBezTo>
                <a:lnTo>
                  <a:pt x="9121" y="76259"/>
                </a:lnTo>
                <a:cubicBezTo>
                  <a:pt x="9121" y="76417"/>
                  <a:pt x="9247" y="76575"/>
                  <a:pt x="9406" y="76575"/>
                </a:cubicBezTo>
                <a:cubicBezTo>
                  <a:pt x="9564" y="76575"/>
                  <a:pt x="9691" y="76417"/>
                  <a:pt x="9691" y="76259"/>
                </a:cubicBezTo>
                <a:lnTo>
                  <a:pt x="9691" y="76227"/>
                </a:lnTo>
                <a:cubicBezTo>
                  <a:pt x="9691" y="76069"/>
                  <a:pt x="9564" y="75942"/>
                  <a:pt x="9406" y="75942"/>
                </a:cubicBezTo>
                <a:close/>
                <a:moveTo>
                  <a:pt x="133644" y="77019"/>
                </a:moveTo>
                <a:cubicBezTo>
                  <a:pt x="133485" y="77019"/>
                  <a:pt x="133327" y="77145"/>
                  <a:pt x="133327" y="77304"/>
                </a:cubicBezTo>
                <a:lnTo>
                  <a:pt x="133327" y="77367"/>
                </a:lnTo>
                <a:cubicBezTo>
                  <a:pt x="133327" y="77525"/>
                  <a:pt x="133485" y="77652"/>
                  <a:pt x="133644" y="77652"/>
                </a:cubicBezTo>
                <a:cubicBezTo>
                  <a:pt x="133802" y="77652"/>
                  <a:pt x="133929" y="77525"/>
                  <a:pt x="133929" y="77367"/>
                </a:cubicBezTo>
                <a:lnTo>
                  <a:pt x="133929" y="77304"/>
                </a:lnTo>
                <a:cubicBezTo>
                  <a:pt x="133929" y="77145"/>
                  <a:pt x="133802" y="77019"/>
                  <a:pt x="133644" y="77019"/>
                </a:cubicBezTo>
                <a:close/>
                <a:moveTo>
                  <a:pt x="9406" y="77557"/>
                </a:moveTo>
                <a:cubicBezTo>
                  <a:pt x="9247" y="77557"/>
                  <a:pt x="9121" y="77715"/>
                  <a:pt x="9121" y="77874"/>
                </a:cubicBezTo>
                <a:cubicBezTo>
                  <a:pt x="9121" y="78064"/>
                  <a:pt x="9247" y="78191"/>
                  <a:pt x="9406" y="78191"/>
                </a:cubicBezTo>
                <a:cubicBezTo>
                  <a:pt x="9564" y="78191"/>
                  <a:pt x="9691" y="78064"/>
                  <a:pt x="9691" y="77874"/>
                </a:cubicBezTo>
                <a:lnTo>
                  <a:pt x="9691" y="77842"/>
                </a:lnTo>
                <a:cubicBezTo>
                  <a:pt x="9691" y="77684"/>
                  <a:pt x="9564" y="77557"/>
                  <a:pt x="9406" y="77557"/>
                </a:cubicBezTo>
                <a:close/>
                <a:moveTo>
                  <a:pt x="133644" y="78634"/>
                </a:moveTo>
                <a:cubicBezTo>
                  <a:pt x="133485" y="78634"/>
                  <a:pt x="133327" y="78761"/>
                  <a:pt x="133327" y="78919"/>
                </a:cubicBezTo>
                <a:lnTo>
                  <a:pt x="133327" y="78982"/>
                </a:lnTo>
                <a:cubicBezTo>
                  <a:pt x="133327" y="79141"/>
                  <a:pt x="133485" y="79267"/>
                  <a:pt x="133644" y="79267"/>
                </a:cubicBezTo>
                <a:cubicBezTo>
                  <a:pt x="133802" y="79267"/>
                  <a:pt x="133929" y="79141"/>
                  <a:pt x="133929" y="78982"/>
                </a:cubicBezTo>
                <a:lnTo>
                  <a:pt x="133929" y="78919"/>
                </a:lnTo>
                <a:cubicBezTo>
                  <a:pt x="133929" y="78761"/>
                  <a:pt x="133802" y="78634"/>
                  <a:pt x="133644" y="78634"/>
                </a:cubicBezTo>
                <a:close/>
                <a:moveTo>
                  <a:pt x="9406" y="79172"/>
                </a:moveTo>
                <a:cubicBezTo>
                  <a:pt x="9247" y="79172"/>
                  <a:pt x="9121" y="79299"/>
                  <a:pt x="9121" y="79457"/>
                </a:cubicBezTo>
                <a:lnTo>
                  <a:pt x="9121" y="79521"/>
                </a:lnTo>
                <a:cubicBezTo>
                  <a:pt x="9121" y="79679"/>
                  <a:pt x="9247" y="79806"/>
                  <a:pt x="9406" y="79806"/>
                </a:cubicBezTo>
                <a:cubicBezTo>
                  <a:pt x="9564" y="79806"/>
                  <a:pt x="9691" y="79679"/>
                  <a:pt x="9691" y="79521"/>
                </a:cubicBezTo>
                <a:lnTo>
                  <a:pt x="9691" y="79457"/>
                </a:lnTo>
                <a:cubicBezTo>
                  <a:pt x="9691" y="79299"/>
                  <a:pt x="9564" y="79172"/>
                  <a:pt x="9406" y="79172"/>
                </a:cubicBezTo>
                <a:close/>
                <a:moveTo>
                  <a:pt x="133327" y="80566"/>
                </a:moveTo>
                <a:lnTo>
                  <a:pt x="133327" y="80597"/>
                </a:lnTo>
                <a:cubicBezTo>
                  <a:pt x="133327" y="80756"/>
                  <a:pt x="133485" y="80882"/>
                  <a:pt x="133644" y="80882"/>
                </a:cubicBezTo>
                <a:cubicBezTo>
                  <a:pt x="133802" y="80882"/>
                  <a:pt x="133929" y="80724"/>
                  <a:pt x="133929" y="80566"/>
                </a:cubicBezTo>
                <a:close/>
                <a:moveTo>
                  <a:pt x="9406" y="80819"/>
                </a:moveTo>
                <a:cubicBezTo>
                  <a:pt x="9247" y="80819"/>
                  <a:pt x="9121" y="80977"/>
                  <a:pt x="9121" y="81136"/>
                </a:cubicBezTo>
                <a:cubicBezTo>
                  <a:pt x="9121" y="81294"/>
                  <a:pt x="9279" y="81421"/>
                  <a:pt x="9437" y="81421"/>
                </a:cubicBezTo>
                <a:cubicBezTo>
                  <a:pt x="9596" y="81421"/>
                  <a:pt x="9722" y="81294"/>
                  <a:pt x="9722" y="81104"/>
                </a:cubicBezTo>
                <a:lnTo>
                  <a:pt x="9722" y="81072"/>
                </a:lnTo>
                <a:cubicBezTo>
                  <a:pt x="9691" y="80914"/>
                  <a:pt x="9564" y="80819"/>
                  <a:pt x="9406" y="80819"/>
                </a:cubicBezTo>
                <a:close/>
                <a:moveTo>
                  <a:pt x="133200" y="82149"/>
                </a:moveTo>
                <a:cubicBezTo>
                  <a:pt x="133169" y="82339"/>
                  <a:pt x="133295" y="82466"/>
                  <a:pt x="133454" y="82497"/>
                </a:cubicBezTo>
                <a:lnTo>
                  <a:pt x="133485" y="82497"/>
                </a:lnTo>
                <a:cubicBezTo>
                  <a:pt x="133644" y="82497"/>
                  <a:pt x="133770" y="82402"/>
                  <a:pt x="133802" y="82276"/>
                </a:cubicBezTo>
                <a:lnTo>
                  <a:pt x="133802" y="82212"/>
                </a:lnTo>
                <a:lnTo>
                  <a:pt x="133200" y="82149"/>
                </a:lnTo>
                <a:close/>
                <a:moveTo>
                  <a:pt x="9657" y="82396"/>
                </a:moveTo>
                <a:cubicBezTo>
                  <a:pt x="9637" y="82396"/>
                  <a:pt x="9616" y="82398"/>
                  <a:pt x="9596" y="82402"/>
                </a:cubicBezTo>
                <a:cubicBezTo>
                  <a:pt x="9406" y="82434"/>
                  <a:pt x="9311" y="82593"/>
                  <a:pt x="9342" y="82751"/>
                </a:cubicBezTo>
                <a:lnTo>
                  <a:pt x="9374" y="82814"/>
                </a:lnTo>
                <a:cubicBezTo>
                  <a:pt x="9406" y="82941"/>
                  <a:pt x="9532" y="83036"/>
                  <a:pt x="9659" y="83036"/>
                </a:cubicBezTo>
                <a:lnTo>
                  <a:pt x="9722" y="83036"/>
                </a:lnTo>
                <a:cubicBezTo>
                  <a:pt x="9881" y="83004"/>
                  <a:pt x="9976" y="82846"/>
                  <a:pt x="9944" y="82688"/>
                </a:cubicBezTo>
                <a:lnTo>
                  <a:pt x="9944" y="82624"/>
                </a:lnTo>
                <a:cubicBezTo>
                  <a:pt x="9917" y="82486"/>
                  <a:pt x="9793" y="82396"/>
                  <a:pt x="9657" y="82396"/>
                </a:cubicBezTo>
                <a:close/>
                <a:moveTo>
                  <a:pt x="133138" y="83441"/>
                </a:moveTo>
                <a:cubicBezTo>
                  <a:pt x="133002" y="83441"/>
                  <a:pt x="132875" y="83528"/>
                  <a:pt x="132820" y="83638"/>
                </a:cubicBezTo>
                <a:lnTo>
                  <a:pt x="133105" y="83764"/>
                </a:lnTo>
                <a:lnTo>
                  <a:pt x="132820" y="83669"/>
                </a:lnTo>
                <a:lnTo>
                  <a:pt x="132820" y="83669"/>
                </a:lnTo>
                <a:cubicBezTo>
                  <a:pt x="132757" y="83828"/>
                  <a:pt x="132852" y="84018"/>
                  <a:pt x="132978" y="84049"/>
                </a:cubicBezTo>
                <a:cubicBezTo>
                  <a:pt x="133010" y="84081"/>
                  <a:pt x="133074" y="84081"/>
                  <a:pt x="133105" y="84081"/>
                </a:cubicBezTo>
                <a:cubicBezTo>
                  <a:pt x="133200" y="84081"/>
                  <a:pt x="133327" y="83986"/>
                  <a:pt x="133359" y="83891"/>
                </a:cubicBezTo>
                <a:cubicBezTo>
                  <a:pt x="133359" y="83891"/>
                  <a:pt x="133390" y="83828"/>
                  <a:pt x="133390" y="83828"/>
                </a:cubicBezTo>
                <a:cubicBezTo>
                  <a:pt x="133454" y="83669"/>
                  <a:pt x="133359" y="83511"/>
                  <a:pt x="133200" y="83448"/>
                </a:cubicBezTo>
                <a:cubicBezTo>
                  <a:pt x="133179" y="83443"/>
                  <a:pt x="133159" y="83441"/>
                  <a:pt x="133138" y="83441"/>
                </a:cubicBezTo>
                <a:close/>
                <a:moveTo>
                  <a:pt x="10146" y="83962"/>
                </a:moveTo>
                <a:cubicBezTo>
                  <a:pt x="10109" y="83962"/>
                  <a:pt x="10072" y="83970"/>
                  <a:pt x="10039" y="83986"/>
                </a:cubicBezTo>
                <a:cubicBezTo>
                  <a:pt x="9881" y="84049"/>
                  <a:pt x="9817" y="84239"/>
                  <a:pt x="9881" y="84398"/>
                </a:cubicBezTo>
                <a:cubicBezTo>
                  <a:pt x="9912" y="84493"/>
                  <a:pt x="10039" y="84588"/>
                  <a:pt x="10134" y="84588"/>
                </a:cubicBezTo>
                <a:cubicBezTo>
                  <a:pt x="10198" y="84588"/>
                  <a:pt x="10229" y="84556"/>
                  <a:pt x="10261" y="84556"/>
                </a:cubicBezTo>
                <a:cubicBezTo>
                  <a:pt x="10419" y="84493"/>
                  <a:pt x="10483" y="84334"/>
                  <a:pt x="10419" y="84176"/>
                </a:cubicBezTo>
                <a:lnTo>
                  <a:pt x="10388" y="84144"/>
                </a:lnTo>
                <a:cubicBezTo>
                  <a:pt x="10364" y="84027"/>
                  <a:pt x="10253" y="83962"/>
                  <a:pt x="10146" y="83962"/>
                </a:cubicBezTo>
                <a:close/>
                <a:moveTo>
                  <a:pt x="132187" y="85094"/>
                </a:moveTo>
                <a:lnTo>
                  <a:pt x="132408" y="85253"/>
                </a:lnTo>
                <a:lnTo>
                  <a:pt x="132155" y="85126"/>
                </a:lnTo>
                <a:lnTo>
                  <a:pt x="132155" y="85126"/>
                </a:lnTo>
                <a:cubicBezTo>
                  <a:pt x="132092" y="85253"/>
                  <a:pt x="132155" y="85411"/>
                  <a:pt x="132282" y="85506"/>
                </a:cubicBezTo>
                <a:cubicBezTo>
                  <a:pt x="132345" y="85538"/>
                  <a:pt x="132377" y="85538"/>
                  <a:pt x="132408" y="85538"/>
                </a:cubicBezTo>
                <a:cubicBezTo>
                  <a:pt x="132535" y="85538"/>
                  <a:pt x="132630" y="85474"/>
                  <a:pt x="132693" y="85379"/>
                </a:cubicBezTo>
                <a:lnTo>
                  <a:pt x="132440" y="85221"/>
                </a:lnTo>
                <a:lnTo>
                  <a:pt x="132187" y="85094"/>
                </a:lnTo>
                <a:close/>
                <a:moveTo>
                  <a:pt x="10887" y="85389"/>
                </a:moveTo>
                <a:cubicBezTo>
                  <a:pt x="10827" y="85389"/>
                  <a:pt x="10764" y="85407"/>
                  <a:pt x="10704" y="85443"/>
                </a:cubicBezTo>
                <a:cubicBezTo>
                  <a:pt x="10578" y="85538"/>
                  <a:pt x="10546" y="85696"/>
                  <a:pt x="10609" y="85854"/>
                </a:cubicBezTo>
                <a:lnTo>
                  <a:pt x="10641" y="85886"/>
                </a:lnTo>
                <a:cubicBezTo>
                  <a:pt x="10704" y="85981"/>
                  <a:pt x="10799" y="86013"/>
                  <a:pt x="10894" y="86013"/>
                </a:cubicBezTo>
                <a:cubicBezTo>
                  <a:pt x="10958" y="86013"/>
                  <a:pt x="11021" y="86013"/>
                  <a:pt x="11053" y="85981"/>
                </a:cubicBezTo>
                <a:cubicBezTo>
                  <a:pt x="11179" y="85886"/>
                  <a:pt x="11243" y="85696"/>
                  <a:pt x="11148" y="85569"/>
                </a:cubicBezTo>
                <a:lnTo>
                  <a:pt x="11116" y="85538"/>
                </a:lnTo>
                <a:cubicBezTo>
                  <a:pt x="11076" y="85439"/>
                  <a:pt x="10987" y="85389"/>
                  <a:pt x="10887" y="85389"/>
                </a:cubicBezTo>
                <a:close/>
                <a:moveTo>
                  <a:pt x="131542" y="86274"/>
                </a:moveTo>
                <a:cubicBezTo>
                  <a:pt x="131450" y="86274"/>
                  <a:pt x="131358" y="86316"/>
                  <a:pt x="131300" y="86393"/>
                </a:cubicBezTo>
                <a:lnTo>
                  <a:pt x="131300" y="86424"/>
                </a:lnTo>
                <a:cubicBezTo>
                  <a:pt x="131173" y="86551"/>
                  <a:pt x="131205" y="86741"/>
                  <a:pt x="131332" y="86836"/>
                </a:cubicBezTo>
                <a:cubicBezTo>
                  <a:pt x="131395" y="86868"/>
                  <a:pt x="131458" y="86899"/>
                  <a:pt x="131522" y="86899"/>
                </a:cubicBezTo>
                <a:cubicBezTo>
                  <a:pt x="131617" y="86899"/>
                  <a:pt x="131680" y="86868"/>
                  <a:pt x="131743" y="86773"/>
                </a:cubicBezTo>
                <a:lnTo>
                  <a:pt x="131775" y="86741"/>
                </a:lnTo>
                <a:cubicBezTo>
                  <a:pt x="131870" y="86614"/>
                  <a:pt x="131838" y="86424"/>
                  <a:pt x="131712" y="86329"/>
                </a:cubicBezTo>
                <a:cubicBezTo>
                  <a:pt x="131662" y="86292"/>
                  <a:pt x="131602" y="86274"/>
                  <a:pt x="131542" y="86274"/>
                </a:cubicBezTo>
                <a:close/>
                <a:moveTo>
                  <a:pt x="11856" y="86689"/>
                </a:moveTo>
                <a:cubicBezTo>
                  <a:pt x="11786" y="86689"/>
                  <a:pt x="11713" y="86714"/>
                  <a:pt x="11654" y="86773"/>
                </a:cubicBezTo>
                <a:cubicBezTo>
                  <a:pt x="11528" y="86868"/>
                  <a:pt x="11528" y="87058"/>
                  <a:pt x="11623" y="87184"/>
                </a:cubicBezTo>
                <a:lnTo>
                  <a:pt x="11654" y="87216"/>
                </a:lnTo>
                <a:cubicBezTo>
                  <a:pt x="11718" y="87279"/>
                  <a:pt x="11781" y="87311"/>
                  <a:pt x="11876" y="87311"/>
                </a:cubicBezTo>
                <a:cubicBezTo>
                  <a:pt x="11939" y="87311"/>
                  <a:pt x="12003" y="87279"/>
                  <a:pt x="12066" y="87248"/>
                </a:cubicBezTo>
                <a:cubicBezTo>
                  <a:pt x="12193" y="87121"/>
                  <a:pt x="12193" y="86931"/>
                  <a:pt x="12098" y="86804"/>
                </a:cubicBezTo>
                <a:lnTo>
                  <a:pt x="12098" y="86804"/>
                </a:lnTo>
                <a:lnTo>
                  <a:pt x="11844" y="86994"/>
                </a:lnTo>
                <a:lnTo>
                  <a:pt x="12066" y="86773"/>
                </a:lnTo>
                <a:cubicBezTo>
                  <a:pt x="12015" y="86722"/>
                  <a:pt x="11937" y="86689"/>
                  <a:pt x="11856" y="86689"/>
                </a:cubicBezTo>
                <a:close/>
                <a:moveTo>
                  <a:pt x="130223" y="87533"/>
                </a:moveTo>
                <a:lnTo>
                  <a:pt x="130413" y="87786"/>
                </a:lnTo>
                <a:lnTo>
                  <a:pt x="130223" y="87565"/>
                </a:lnTo>
                <a:cubicBezTo>
                  <a:pt x="130097" y="87660"/>
                  <a:pt x="130097" y="87850"/>
                  <a:pt x="130192" y="87976"/>
                </a:cubicBezTo>
                <a:cubicBezTo>
                  <a:pt x="130255" y="88040"/>
                  <a:pt x="130318" y="88071"/>
                  <a:pt x="130413" y="88071"/>
                </a:cubicBezTo>
                <a:cubicBezTo>
                  <a:pt x="130477" y="88071"/>
                  <a:pt x="130572" y="88040"/>
                  <a:pt x="130635" y="87976"/>
                </a:cubicBezTo>
                <a:lnTo>
                  <a:pt x="130445" y="87755"/>
                </a:lnTo>
                <a:lnTo>
                  <a:pt x="130223" y="87533"/>
                </a:lnTo>
                <a:close/>
                <a:moveTo>
                  <a:pt x="13016" y="87801"/>
                </a:moveTo>
                <a:cubicBezTo>
                  <a:pt x="12931" y="87801"/>
                  <a:pt x="12848" y="87842"/>
                  <a:pt x="12794" y="87913"/>
                </a:cubicBezTo>
                <a:cubicBezTo>
                  <a:pt x="12699" y="88040"/>
                  <a:pt x="12699" y="88230"/>
                  <a:pt x="12826" y="88325"/>
                </a:cubicBezTo>
                <a:lnTo>
                  <a:pt x="12858" y="88356"/>
                </a:lnTo>
                <a:cubicBezTo>
                  <a:pt x="12921" y="88420"/>
                  <a:pt x="12984" y="88420"/>
                  <a:pt x="13048" y="88420"/>
                </a:cubicBezTo>
                <a:cubicBezTo>
                  <a:pt x="13143" y="88420"/>
                  <a:pt x="13238" y="88388"/>
                  <a:pt x="13301" y="88293"/>
                </a:cubicBezTo>
                <a:cubicBezTo>
                  <a:pt x="13396" y="88166"/>
                  <a:pt x="13364" y="87976"/>
                  <a:pt x="13238" y="87881"/>
                </a:cubicBezTo>
                <a:lnTo>
                  <a:pt x="13016" y="88103"/>
                </a:lnTo>
                <a:lnTo>
                  <a:pt x="13016" y="88103"/>
                </a:lnTo>
                <a:lnTo>
                  <a:pt x="13206" y="87881"/>
                </a:lnTo>
                <a:cubicBezTo>
                  <a:pt x="13151" y="87826"/>
                  <a:pt x="13083" y="87801"/>
                  <a:pt x="13016" y="87801"/>
                </a:cubicBezTo>
                <a:close/>
                <a:moveTo>
                  <a:pt x="128957" y="88483"/>
                </a:moveTo>
                <a:lnTo>
                  <a:pt x="129115" y="88768"/>
                </a:lnTo>
                <a:lnTo>
                  <a:pt x="128957" y="88515"/>
                </a:lnTo>
                <a:cubicBezTo>
                  <a:pt x="128798" y="88578"/>
                  <a:pt x="128767" y="88768"/>
                  <a:pt x="128862" y="88895"/>
                </a:cubicBezTo>
                <a:cubicBezTo>
                  <a:pt x="128925" y="88990"/>
                  <a:pt x="129020" y="89053"/>
                  <a:pt x="129115" y="89053"/>
                </a:cubicBezTo>
                <a:cubicBezTo>
                  <a:pt x="129178" y="89053"/>
                  <a:pt x="129210" y="89021"/>
                  <a:pt x="129273" y="89021"/>
                </a:cubicBezTo>
                <a:lnTo>
                  <a:pt x="129305" y="88990"/>
                </a:lnTo>
                <a:lnTo>
                  <a:pt x="129147" y="88736"/>
                </a:lnTo>
                <a:lnTo>
                  <a:pt x="128957" y="88483"/>
                </a:lnTo>
                <a:close/>
                <a:moveTo>
                  <a:pt x="14393" y="88711"/>
                </a:moveTo>
                <a:cubicBezTo>
                  <a:pt x="14285" y="88711"/>
                  <a:pt x="14171" y="88770"/>
                  <a:pt x="14124" y="88863"/>
                </a:cubicBezTo>
                <a:cubicBezTo>
                  <a:pt x="14029" y="89021"/>
                  <a:pt x="14124" y="89211"/>
                  <a:pt x="14251" y="89275"/>
                </a:cubicBezTo>
                <a:cubicBezTo>
                  <a:pt x="14314" y="89306"/>
                  <a:pt x="14346" y="89338"/>
                  <a:pt x="14409" y="89338"/>
                </a:cubicBezTo>
                <a:cubicBezTo>
                  <a:pt x="14505" y="89338"/>
                  <a:pt x="14600" y="89275"/>
                  <a:pt x="14663" y="89180"/>
                </a:cubicBezTo>
                <a:cubicBezTo>
                  <a:pt x="14726" y="89021"/>
                  <a:pt x="14695" y="88831"/>
                  <a:pt x="14536" y="88768"/>
                </a:cubicBezTo>
                <a:lnTo>
                  <a:pt x="14505" y="88736"/>
                </a:lnTo>
                <a:cubicBezTo>
                  <a:pt x="14471" y="88719"/>
                  <a:pt x="14432" y="88711"/>
                  <a:pt x="14393" y="88711"/>
                </a:cubicBezTo>
                <a:close/>
                <a:moveTo>
                  <a:pt x="127716" y="89187"/>
                </a:moveTo>
                <a:cubicBezTo>
                  <a:pt x="127677" y="89187"/>
                  <a:pt x="127636" y="89195"/>
                  <a:pt x="127595" y="89211"/>
                </a:cubicBezTo>
                <a:lnTo>
                  <a:pt x="127563" y="89211"/>
                </a:lnTo>
                <a:cubicBezTo>
                  <a:pt x="127405" y="89275"/>
                  <a:pt x="127341" y="89465"/>
                  <a:pt x="127405" y="89623"/>
                </a:cubicBezTo>
                <a:cubicBezTo>
                  <a:pt x="127436" y="89718"/>
                  <a:pt x="127563" y="89781"/>
                  <a:pt x="127658" y="89781"/>
                </a:cubicBezTo>
                <a:lnTo>
                  <a:pt x="127785" y="89781"/>
                </a:lnTo>
                <a:lnTo>
                  <a:pt x="127816" y="89750"/>
                </a:lnTo>
                <a:cubicBezTo>
                  <a:pt x="127975" y="89686"/>
                  <a:pt x="128038" y="89528"/>
                  <a:pt x="127975" y="89370"/>
                </a:cubicBezTo>
                <a:cubicBezTo>
                  <a:pt x="127928" y="89252"/>
                  <a:pt x="127829" y="89187"/>
                  <a:pt x="127716" y="89187"/>
                </a:cubicBezTo>
                <a:close/>
                <a:moveTo>
                  <a:pt x="15829" y="89381"/>
                </a:moveTo>
                <a:cubicBezTo>
                  <a:pt x="15708" y="89381"/>
                  <a:pt x="15599" y="89467"/>
                  <a:pt x="15550" y="89591"/>
                </a:cubicBezTo>
                <a:cubicBezTo>
                  <a:pt x="15518" y="89750"/>
                  <a:pt x="15581" y="89908"/>
                  <a:pt x="15740" y="89971"/>
                </a:cubicBezTo>
                <a:lnTo>
                  <a:pt x="15771" y="89971"/>
                </a:lnTo>
                <a:cubicBezTo>
                  <a:pt x="15803" y="89971"/>
                  <a:pt x="15835" y="90003"/>
                  <a:pt x="15866" y="90003"/>
                </a:cubicBezTo>
                <a:cubicBezTo>
                  <a:pt x="15993" y="90003"/>
                  <a:pt x="16120" y="89908"/>
                  <a:pt x="16151" y="89781"/>
                </a:cubicBezTo>
                <a:cubicBezTo>
                  <a:pt x="16215" y="89655"/>
                  <a:pt x="16120" y="89465"/>
                  <a:pt x="15961" y="89401"/>
                </a:cubicBezTo>
                <a:lnTo>
                  <a:pt x="15930" y="89401"/>
                </a:lnTo>
                <a:cubicBezTo>
                  <a:pt x="15896" y="89388"/>
                  <a:pt x="15862" y="89381"/>
                  <a:pt x="15829" y="89381"/>
                </a:cubicBezTo>
                <a:close/>
                <a:moveTo>
                  <a:pt x="126167" y="89680"/>
                </a:moveTo>
                <a:cubicBezTo>
                  <a:pt x="126147" y="89680"/>
                  <a:pt x="126127" y="89682"/>
                  <a:pt x="126106" y="89686"/>
                </a:cubicBezTo>
                <a:lnTo>
                  <a:pt x="126075" y="89686"/>
                </a:lnTo>
                <a:cubicBezTo>
                  <a:pt x="125885" y="89750"/>
                  <a:pt x="125790" y="89908"/>
                  <a:pt x="125821" y="90066"/>
                </a:cubicBezTo>
                <a:cubicBezTo>
                  <a:pt x="125853" y="90193"/>
                  <a:pt x="125980" y="90288"/>
                  <a:pt x="126138" y="90288"/>
                </a:cubicBezTo>
                <a:lnTo>
                  <a:pt x="126233" y="90288"/>
                </a:lnTo>
                <a:cubicBezTo>
                  <a:pt x="126391" y="90225"/>
                  <a:pt x="126486" y="90066"/>
                  <a:pt x="126455" y="89908"/>
                </a:cubicBezTo>
                <a:cubicBezTo>
                  <a:pt x="126427" y="89770"/>
                  <a:pt x="126303" y="89680"/>
                  <a:pt x="126167" y="89680"/>
                </a:cubicBezTo>
                <a:close/>
                <a:moveTo>
                  <a:pt x="17450" y="89781"/>
                </a:moveTo>
                <a:cubicBezTo>
                  <a:pt x="17291" y="89781"/>
                  <a:pt x="17133" y="89876"/>
                  <a:pt x="17101" y="90035"/>
                </a:cubicBezTo>
                <a:cubicBezTo>
                  <a:pt x="17101" y="90193"/>
                  <a:pt x="17196" y="90351"/>
                  <a:pt x="17355" y="90383"/>
                </a:cubicBezTo>
                <a:lnTo>
                  <a:pt x="17450" y="90383"/>
                </a:lnTo>
                <a:cubicBezTo>
                  <a:pt x="17576" y="90383"/>
                  <a:pt x="17703" y="90288"/>
                  <a:pt x="17735" y="90130"/>
                </a:cubicBezTo>
                <a:cubicBezTo>
                  <a:pt x="17766" y="89971"/>
                  <a:pt x="17671" y="89845"/>
                  <a:pt x="17481" y="89813"/>
                </a:cubicBezTo>
                <a:lnTo>
                  <a:pt x="17450" y="89781"/>
                </a:lnTo>
                <a:close/>
                <a:moveTo>
                  <a:pt x="124491" y="89908"/>
                </a:moveTo>
                <a:cubicBezTo>
                  <a:pt x="124333" y="89940"/>
                  <a:pt x="124238" y="90066"/>
                  <a:pt x="124238" y="90225"/>
                </a:cubicBezTo>
                <a:cubicBezTo>
                  <a:pt x="124238" y="90383"/>
                  <a:pt x="124396" y="90510"/>
                  <a:pt x="124555" y="90510"/>
                </a:cubicBezTo>
                <a:lnTo>
                  <a:pt x="124586" y="90510"/>
                </a:lnTo>
                <a:cubicBezTo>
                  <a:pt x="124745" y="90510"/>
                  <a:pt x="124871" y="90351"/>
                  <a:pt x="124840" y="90193"/>
                </a:cubicBezTo>
                <a:cubicBezTo>
                  <a:pt x="124840" y="90035"/>
                  <a:pt x="124713" y="89908"/>
                  <a:pt x="124555" y="89908"/>
                </a:cubicBezTo>
                <a:close/>
                <a:moveTo>
                  <a:pt x="19033" y="89940"/>
                </a:moveTo>
                <a:cubicBezTo>
                  <a:pt x="18843" y="89940"/>
                  <a:pt x="18748" y="90066"/>
                  <a:pt x="18748" y="90225"/>
                </a:cubicBezTo>
                <a:cubicBezTo>
                  <a:pt x="18748" y="90415"/>
                  <a:pt x="18907" y="90510"/>
                  <a:pt x="19065" y="90541"/>
                </a:cubicBezTo>
                <a:cubicBezTo>
                  <a:pt x="19223" y="90541"/>
                  <a:pt x="19350" y="90415"/>
                  <a:pt x="19350" y="90225"/>
                </a:cubicBezTo>
                <a:cubicBezTo>
                  <a:pt x="19350" y="90066"/>
                  <a:pt x="19223" y="89940"/>
                  <a:pt x="19065" y="89940"/>
                </a:cubicBezTo>
                <a:close/>
                <a:moveTo>
                  <a:pt x="20648" y="89940"/>
                </a:moveTo>
                <a:cubicBezTo>
                  <a:pt x="20490" y="89940"/>
                  <a:pt x="20332" y="90066"/>
                  <a:pt x="20332" y="90225"/>
                </a:cubicBezTo>
                <a:cubicBezTo>
                  <a:pt x="20332" y="90383"/>
                  <a:pt x="20490" y="90541"/>
                  <a:pt x="20648" y="90541"/>
                </a:cubicBezTo>
                <a:lnTo>
                  <a:pt x="20680" y="90541"/>
                </a:lnTo>
                <a:cubicBezTo>
                  <a:pt x="20838" y="90541"/>
                  <a:pt x="20997" y="90383"/>
                  <a:pt x="20997" y="90225"/>
                </a:cubicBezTo>
                <a:cubicBezTo>
                  <a:pt x="20997" y="90066"/>
                  <a:pt x="20838" y="89940"/>
                  <a:pt x="20680" y="89940"/>
                </a:cubicBezTo>
                <a:close/>
                <a:moveTo>
                  <a:pt x="22263" y="89940"/>
                </a:moveTo>
                <a:cubicBezTo>
                  <a:pt x="22105" y="89940"/>
                  <a:pt x="21978" y="90066"/>
                  <a:pt x="21978" y="90225"/>
                </a:cubicBezTo>
                <a:cubicBezTo>
                  <a:pt x="21978" y="90383"/>
                  <a:pt x="22105" y="90541"/>
                  <a:pt x="22263" y="90541"/>
                </a:cubicBezTo>
                <a:lnTo>
                  <a:pt x="22295" y="90541"/>
                </a:lnTo>
                <a:cubicBezTo>
                  <a:pt x="22485" y="90541"/>
                  <a:pt x="22612" y="90383"/>
                  <a:pt x="22612" y="90225"/>
                </a:cubicBezTo>
                <a:cubicBezTo>
                  <a:pt x="22612" y="90066"/>
                  <a:pt x="22485" y="89940"/>
                  <a:pt x="22295" y="89940"/>
                </a:cubicBezTo>
                <a:close/>
                <a:moveTo>
                  <a:pt x="23879" y="89940"/>
                </a:moveTo>
                <a:cubicBezTo>
                  <a:pt x="23720" y="89940"/>
                  <a:pt x="23625" y="90066"/>
                  <a:pt x="23625" y="90225"/>
                </a:cubicBezTo>
                <a:cubicBezTo>
                  <a:pt x="23625" y="90383"/>
                  <a:pt x="23784" y="90541"/>
                  <a:pt x="23942" y="90541"/>
                </a:cubicBezTo>
                <a:cubicBezTo>
                  <a:pt x="24100" y="90541"/>
                  <a:pt x="24227" y="90383"/>
                  <a:pt x="24227" y="90225"/>
                </a:cubicBezTo>
                <a:cubicBezTo>
                  <a:pt x="24227" y="90066"/>
                  <a:pt x="24100" y="89940"/>
                  <a:pt x="23942" y="89940"/>
                </a:cubicBezTo>
                <a:close/>
                <a:moveTo>
                  <a:pt x="25525" y="89940"/>
                </a:moveTo>
                <a:cubicBezTo>
                  <a:pt x="25335" y="89940"/>
                  <a:pt x="25209" y="90066"/>
                  <a:pt x="25209" y="90225"/>
                </a:cubicBezTo>
                <a:cubicBezTo>
                  <a:pt x="25209" y="90383"/>
                  <a:pt x="25335" y="90541"/>
                  <a:pt x="25525" y="90541"/>
                </a:cubicBezTo>
                <a:lnTo>
                  <a:pt x="25557" y="90541"/>
                </a:lnTo>
                <a:cubicBezTo>
                  <a:pt x="25715" y="90541"/>
                  <a:pt x="25842" y="90383"/>
                  <a:pt x="25842" y="90225"/>
                </a:cubicBezTo>
                <a:cubicBezTo>
                  <a:pt x="25842" y="90066"/>
                  <a:pt x="25715" y="89940"/>
                  <a:pt x="25557" y="89940"/>
                </a:cubicBezTo>
                <a:close/>
                <a:moveTo>
                  <a:pt x="27140" y="89940"/>
                </a:moveTo>
                <a:cubicBezTo>
                  <a:pt x="26982" y="89940"/>
                  <a:pt x="26855" y="90066"/>
                  <a:pt x="26855" y="90225"/>
                </a:cubicBezTo>
                <a:cubicBezTo>
                  <a:pt x="26855" y="90383"/>
                  <a:pt x="26982" y="90541"/>
                  <a:pt x="27140" y="90541"/>
                </a:cubicBezTo>
                <a:lnTo>
                  <a:pt x="27172" y="90541"/>
                </a:lnTo>
                <a:cubicBezTo>
                  <a:pt x="27330" y="90541"/>
                  <a:pt x="27489" y="90383"/>
                  <a:pt x="27489" y="90225"/>
                </a:cubicBezTo>
                <a:cubicBezTo>
                  <a:pt x="27489" y="90066"/>
                  <a:pt x="27330" y="89940"/>
                  <a:pt x="27172" y="89940"/>
                </a:cubicBezTo>
                <a:close/>
                <a:moveTo>
                  <a:pt x="28756" y="89940"/>
                </a:moveTo>
                <a:cubicBezTo>
                  <a:pt x="28597" y="89940"/>
                  <a:pt x="28471" y="90066"/>
                  <a:pt x="28471" y="90225"/>
                </a:cubicBezTo>
                <a:cubicBezTo>
                  <a:pt x="28471" y="90383"/>
                  <a:pt x="28597" y="90541"/>
                  <a:pt x="28756" y="90541"/>
                </a:cubicBezTo>
                <a:lnTo>
                  <a:pt x="28787" y="90541"/>
                </a:lnTo>
                <a:cubicBezTo>
                  <a:pt x="28977" y="90541"/>
                  <a:pt x="29104" y="90383"/>
                  <a:pt x="29104" y="90225"/>
                </a:cubicBezTo>
                <a:cubicBezTo>
                  <a:pt x="29104" y="90066"/>
                  <a:pt x="28977" y="89940"/>
                  <a:pt x="28787" y="89940"/>
                </a:cubicBezTo>
                <a:close/>
                <a:moveTo>
                  <a:pt x="30371" y="89940"/>
                </a:moveTo>
                <a:cubicBezTo>
                  <a:pt x="30212" y="89940"/>
                  <a:pt x="30086" y="90066"/>
                  <a:pt x="30086" y="90225"/>
                </a:cubicBezTo>
                <a:cubicBezTo>
                  <a:pt x="30086" y="90383"/>
                  <a:pt x="30212" y="90541"/>
                  <a:pt x="30371" y="90541"/>
                </a:cubicBezTo>
                <a:lnTo>
                  <a:pt x="30434" y="90541"/>
                </a:lnTo>
                <a:cubicBezTo>
                  <a:pt x="30592" y="90541"/>
                  <a:pt x="30719" y="90383"/>
                  <a:pt x="30719" y="90225"/>
                </a:cubicBezTo>
                <a:cubicBezTo>
                  <a:pt x="30719" y="90066"/>
                  <a:pt x="30592" y="89940"/>
                  <a:pt x="30434" y="89940"/>
                </a:cubicBezTo>
                <a:close/>
                <a:moveTo>
                  <a:pt x="32017" y="89940"/>
                </a:moveTo>
                <a:cubicBezTo>
                  <a:pt x="31859" y="89940"/>
                  <a:pt x="31732" y="90066"/>
                  <a:pt x="31732" y="90225"/>
                </a:cubicBezTo>
                <a:cubicBezTo>
                  <a:pt x="31732" y="90383"/>
                  <a:pt x="31891" y="90541"/>
                  <a:pt x="32049" y="90541"/>
                </a:cubicBezTo>
                <a:cubicBezTo>
                  <a:pt x="32208" y="90541"/>
                  <a:pt x="32334" y="90383"/>
                  <a:pt x="32334" y="90225"/>
                </a:cubicBezTo>
                <a:cubicBezTo>
                  <a:pt x="32334" y="90066"/>
                  <a:pt x="32208" y="89940"/>
                  <a:pt x="32049" y="89940"/>
                </a:cubicBezTo>
                <a:close/>
                <a:moveTo>
                  <a:pt x="33633" y="89940"/>
                </a:moveTo>
                <a:cubicBezTo>
                  <a:pt x="33474" y="89940"/>
                  <a:pt x="33348" y="90066"/>
                  <a:pt x="33348" y="90225"/>
                </a:cubicBezTo>
                <a:cubicBezTo>
                  <a:pt x="33348" y="90383"/>
                  <a:pt x="33474" y="90541"/>
                  <a:pt x="33633" y="90541"/>
                </a:cubicBezTo>
                <a:lnTo>
                  <a:pt x="33664" y="90541"/>
                </a:lnTo>
                <a:cubicBezTo>
                  <a:pt x="33823" y="90541"/>
                  <a:pt x="33981" y="90383"/>
                  <a:pt x="33981" y="90225"/>
                </a:cubicBezTo>
                <a:cubicBezTo>
                  <a:pt x="33981" y="90066"/>
                  <a:pt x="33823" y="89940"/>
                  <a:pt x="33664" y="89940"/>
                </a:cubicBezTo>
                <a:close/>
                <a:moveTo>
                  <a:pt x="35248" y="89940"/>
                </a:moveTo>
                <a:cubicBezTo>
                  <a:pt x="35089" y="89940"/>
                  <a:pt x="34963" y="90066"/>
                  <a:pt x="34963" y="90225"/>
                </a:cubicBezTo>
                <a:cubicBezTo>
                  <a:pt x="34963" y="90383"/>
                  <a:pt x="35089" y="90541"/>
                  <a:pt x="35248" y="90541"/>
                </a:cubicBezTo>
                <a:lnTo>
                  <a:pt x="35279" y="90541"/>
                </a:lnTo>
                <a:cubicBezTo>
                  <a:pt x="35469" y="90541"/>
                  <a:pt x="35596" y="90383"/>
                  <a:pt x="35596" y="90225"/>
                </a:cubicBezTo>
                <a:cubicBezTo>
                  <a:pt x="35596" y="90066"/>
                  <a:pt x="35469" y="89940"/>
                  <a:pt x="35279" y="89940"/>
                </a:cubicBezTo>
                <a:close/>
                <a:moveTo>
                  <a:pt x="36863" y="89940"/>
                </a:moveTo>
                <a:cubicBezTo>
                  <a:pt x="36705" y="89940"/>
                  <a:pt x="36578" y="90066"/>
                  <a:pt x="36578" y="90225"/>
                </a:cubicBezTo>
                <a:cubicBezTo>
                  <a:pt x="36578" y="90383"/>
                  <a:pt x="36705" y="90541"/>
                  <a:pt x="36863" y="90541"/>
                </a:cubicBezTo>
                <a:lnTo>
                  <a:pt x="36926" y="90541"/>
                </a:lnTo>
                <a:cubicBezTo>
                  <a:pt x="37085" y="90541"/>
                  <a:pt x="37211" y="90383"/>
                  <a:pt x="37211" y="90225"/>
                </a:cubicBezTo>
                <a:cubicBezTo>
                  <a:pt x="37211" y="90066"/>
                  <a:pt x="37085" y="89940"/>
                  <a:pt x="36926" y="89940"/>
                </a:cubicBezTo>
                <a:close/>
                <a:moveTo>
                  <a:pt x="38510" y="89940"/>
                </a:moveTo>
                <a:cubicBezTo>
                  <a:pt x="38320" y="89940"/>
                  <a:pt x="38193" y="90066"/>
                  <a:pt x="38193" y="90225"/>
                </a:cubicBezTo>
                <a:cubicBezTo>
                  <a:pt x="38193" y="90383"/>
                  <a:pt x="38320" y="90541"/>
                  <a:pt x="38510" y="90541"/>
                </a:cubicBezTo>
                <a:lnTo>
                  <a:pt x="38541" y="90541"/>
                </a:lnTo>
                <a:cubicBezTo>
                  <a:pt x="38700" y="90541"/>
                  <a:pt x="38826" y="90383"/>
                  <a:pt x="38826" y="90225"/>
                </a:cubicBezTo>
                <a:cubicBezTo>
                  <a:pt x="38826" y="90066"/>
                  <a:pt x="38700" y="89940"/>
                  <a:pt x="38541" y="89940"/>
                </a:cubicBezTo>
                <a:close/>
                <a:moveTo>
                  <a:pt x="40125" y="89940"/>
                </a:moveTo>
                <a:cubicBezTo>
                  <a:pt x="39966" y="89940"/>
                  <a:pt x="39840" y="90066"/>
                  <a:pt x="39840" y="90225"/>
                </a:cubicBezTo>
                <a:cubicBezTo>
                  <a:pt x="39840" y="90383"/>
                  <a:pt x="39998" y="90541"/>
                  <a:pt x="40156" y="90541"/>
                </a:cubicBezTo>
                <a:cubicBezTo>
                  <a:pt x="40315" y="90541"/>
                  <a:pt x="40473" y="90383"/>
                  <a:pt x="40473" y="90225"/>
                </a:cubicBezTo>
                <a:cubicBezTo>
                  <a:pt x="40473" y="90066"/>
                  <a:pt x="40315" y="89940"/>
                  <a:pt x="40156" y="89940"/>
                </a:cubicBezTo>
                <a:close/>
                <a:moveTo>
                  <a:pt x="41740" y="89940"/>
                </a:moveTo>
                <a:cubicBezTo>
                  <a:pt x="41582" y="89940"/>
                  <a:pt x="41455" y="90066"/>
                  <a:pt x="41455" y="90225"/>
                </a:cubicBezTo>
                <a:cubicBezTo>
                  <a:pt x="41455" y="90383"/>
                  <a:pt x="41582" y="90541"/>
                  <a:pt x="41740" y="90541"/>
                </a:cubicBezTo>
                <a:lnTo>
                  <a:pt x="41772" y="90541"/>
                </a:lnTo>
                <a:cubicBezTo>
                  <a:pt x="41962" y="90541"/>
                  <a:pt x="42088" y="90383"/>
                  <a:pt x="42088" y="90225"/>
                </a:cubicBezTo>
                <a:cubicBezTo>
                  <a:pt x="42088" y="90066"/>
                  <a:pt x="41962" y="89940"/>
                  <a:pt x="41772" y="89940"/>
                </a:cubicBezTo>
                <a:close/>
                <a:moveTo>
                  <a:pt x="43355" y="89940"/>
                </a:moveTo>
                <a:cubicBezTo>
                  <a:pt x="43197" y="89940"/>
                  <a:pt x="43070" y="90066"/>
                  <a:pt x="43070" y="90225"/>
                </a:cubicBezTo>
                <a:cubicBezTo>
                  <a:pt x="43070" y="90383"/>
                  <a:pt x="43197" y="90541"/>
                  <a:pt x="43355" y="90541"/>
                </a:cubicBezTo>
                <a:lnTo>
                  <a:pt x="43418" y="90541"/>
                </a:lnTo>
                <a:cubicBezTo>
                  <a:pt x="43577" y="90541"/>
                  <a:pt x="43703" y="90383"/>
                  <a:pt x="43703" y="90225"/>
                </a:cubicBezTo>
                <a:cubicBezTo>
                  <a:pt x="43703" y="90066"/>
                  <a:pt x="43577" y="89940"/>
                  <a:pt x="43418" y="89940"/>
                </a:cubicBezTo>
                <a:close/>
                <a:moveTo>
                  <a:pt x="45002" y="89940"/>
                </a:moveTo>
                <a:cubicBezTo>
                  <a:pt x="44812" y="89940"/>
                  <a:pt x="44685" y="90066"/>
                  <a:pt x="44685" y="90225"/>
                </a:cubicBezTo>
                <a:cubicBezTo>
                  <a:pt x="44685" y="90383"/>
                  <a:pt x="44812" y="90541"/>
                  <a:pt x="45002" y="90541"/>
                </a:cubicBezTo>
                <a:lnTo>
                  <a:pt x="45033" y="90541"/>
                </a:lnTo>
                <a:cubicBezTo>
                  <a:pt x="45192" y="90541"/>
                  <a:pt x="45319" y="90383"/>
                  <a:pt x="45319" y="90225"/>
                </a:cubicBezTo>
                <a:cubicBezTo>
                  <a:pt x="45319" y="90066"/>
                  <a:pt x="45192" y="89940"/>
                  <a:pt x="45033" y="89940"/>
                </a:cubicBezTo>
                <a:close/>
                <a:moveTo>
                  <a:pt x="46617" y="89940"/>
                </a:moveTo>
                <a:cubicBezTo>
                  <a:pt x="46459" y="89940"/>
                  <a:pt x="46332" y="90066"/>
                  <a:pt x="46332" y="90225"/>
                </a:cubicBezTo>
                <a:cubicBezTo>
                  <a:pt x="46332" y="90383"/>
                  <a:pt x="46459" y="90541"/>
                  <a:pt x="46617" y="90541"/>
                </a:cubicBezTo>
                <a:lnTo>
                  <a:pt x="46649" y="90541"/>
                </a:lnTo>
                <a:cubicBezTo>
                  <a:pt x="46807" y="90541"/>
                  <a:pt x="46965" y="90383"/>
                  <a:pt x="46965" y="90225"/>
                </a:cubicBezTo>
                <a:cubicBezTo>
                  <a:pt x="46965" y="90066"/>
                  <a:pt x="46807" y="89940"/>
                  <a:pt x="46649" y="89940"/>
                </a:cubicBezTo>
                <a:close/>
                <a:moveTo>
                  <a:pt x="48232" y="89940"/>
                </a:moveTo>
                <a:cubicBezTo>
                  <a:pt x="48074" y="89940"/>
                  <a:pt x="47947" y="90066"/>
                  <a:pt x="47947" y="90225"/>
                </a:cubicBezTo>
                <a:cubicBezTo>
                  <a:pt x="47947" y="90383"/>
                  <a:pt x="48105" y="90541"/>
                  <a:pt x="48264" y="90541"/>
                </a:cubicBezTo>
                <a:cubicBezTo>
                  <a:pt x="48454" y="90541"/>
                  <a:pt x="48580" y="90383"/>
                  <a:pt x="48580" y="90225"/>
                </a:cubicBezTo>
                <a:cubicBezTo>
                  <a:pt x="48580" y="90066"/>
                  <a:pt x="48454" y="89940"/>
                  <a:pt x="48264" y="89940"/>
                </a:cubicBezTo>
                <a:close/>
                <a:moveTo>
                  <a:pt x="49847" y="89940"/>
                </a:moveTo>
                <a:cubicBezTo>
                  <a:pt x="49689" y="89940"/>
                  <a:pt x="49562" y="90066"/>
                  <a:pt x="49562" y="90225"/>
                </a:cubicBezTo>
                <a:cubicBezTo>
                  <a:pt x="49562" y="90383"/>
                  <a:pt x="49689" y="90541"/>
                  <a:pt x="49847" y="90541"/>
                </a:cubicBezTo>
                <a:lnTo>
                  <a:pt x="49911" y="90541"/>
                </a:lnTo>
                <a:cubicBezTo>
                  <a:pt x="50069" y="90541"/>
                  <a:pt x="50196" y="90383"/>
                  <a:pt x="50196" y="90225"/>
                </a:cubicBezTo>
                <a:cubicBezTo>
                  <a:pt x="50196" y="90066"/>
                  <a:pt x="50069" y="89940"/>
                  <a:pt x="49911" y="89940"/>
                </a:cubicBezTo>
                <a:close/>
                <a:moveTo>
                  <a:pt x="51494" y="89940"/>
                </a:moveTo>
                <a:cubicBezTo>
                  <a:pt x="51336" y="89940"/>
                  <a:pt x="51177" y="90066"/>
                  <a:pt x="51177" y="90225"/>
                </a:cubicBezTo>
                <a:cubicBezTo>
                  <a:pt x="51177" y="90383"/>
                  <a:pt x="51336" y="90541"/>
                  <a:pt x="51494" y="90541"/>
                </a:cubicBezTo>
                <a:lnTo>
                  <a:pt x="51526" y="90541"/>
                </a:lnTo>
                <a:cubicBezTo>
                  <a:pt x="51684" y="90541"/>
                  <a:pt x="51811" y="90383"/>
                  <a:pt x="51811" y="90225"/>
                </a:cubicBezTo>
                <a:cubicBezTo>
                  <a:pt x="51811" y="90066"/>
                  <a:pt x="51684" y="89940"/>
                  <a:pt x="51526" y="89940"/>
                </a:cubicBezTo>
                <a:close/>
                <a:moveTo>
                  <a:pt x="53109" y="89940"/>
                </a:moveTo>
                <a:cubicBezTo>
                  <a:pt x="52951" y="89940"/>
                  <a:pt x="52792" y="90066"/>
                  <a:pt x="52792" y="90225"/>
                </a:cubicBezTo>
                <a:cubicBezTo>
                  <a:pt x="52792" y="90383"/>
                  <a:pt x="52951" y="90541"/>
                  <a:pt x="53109" y="90541"/>
                </a:cubicBezTo>
                <a:lnTo>
                  <a:pt x="53141" y="90541"/>
                </a:lnTo>
                <a:cubicBezTo>
                  <a:pt x="53299" y="90541"/>
                  <a:pt x="53457" y="90383"/>
                  <a:pt x="53457" y="90225"/>
                </a:cubicBezTo>
                <a:cubicBezTo>
                  <a:pt x="53457" y="90066"/>
                  <a:pt x="53299" y="89940"/>
                  <a:pt x="53141" y="89940"/>
                </a:cubicBezTo>
                <a:close/>
                <a:moveTo>
                  <a:pt x="54724" y="89940"/>
                </a:moveTo>
                <a:cubicBezTo>
                  <a:pt x="54566" y="89940"/>
                  <a:pt x="54439" y="90066"/>
                  <a:pt x="54439" y="90225"/>
                </a:cubicBezTo>
                <a:cubicBezTo>
                  <a:pt x="54439" y="90383"/>
                  <a:pt x="54566" y="90541"/>
                  <a:pt x="54724" y="90541"/>
                </a:cubicBezTo>
                <a:lnTo>
                  <a:pt x="54756" y="90541"/>
                </a:lnTo>
                <a:cubicBezTo>
                  <a:pt x="54946" y="90541"/>
                  <a:pt x="55073" y="90383"/>
                  <a:pt x="55073" y="90225"/>
                </a:cubicBezTo>
                <a:cubicBezTo>
                  <a:pt x="55073" y="90066"/>
                  <a:pt x="54946" y="89940"/>
                  <a:pt x="54756" y="89940"/>
                </a:cubicBezTo>
                <a:close/>
                <a:moveTo>
                  <a:pt x="56339" y="89940"/>
                </a:moveTo>
                <a:cubicBezTo>
                  <a:pt x="56181" y="89940"/>
                  <a:pt x="56086" y="90066"/>
                  <a:pt x="56086" y="90225"/>
                </a:cubicBezTo>
                <a:cubicBezTo>
                  <a:pt x="56086" y="90383"/>
                  <a:pt x="56244" y="90541"/>
                  <a:pt x="56403" y="90541"/>
                </a:cubicBezTo>
                <a:cubicBezTo>
                  <a:pt x="56561" y="90541"/>
                  <a:pt x="56688" y="90383"/>
                  <a:pt x="56688" y="90225"/>
                </a:cubicBezTo>
                <a:cubicBezTo>
                  <a:pt x="56688" y="90066"/>
                  <a:pt x="56561" y="89940"/>
                  <a:pt x="56403" y="89940"/>
                </a:cubicBezTo>
                <a:close/>
                <a:moveTo>
                  <a:pt x="57986" y="89940"/>
                </a:moveTo>
                <a:cubicBezTo>
                  <a:pt x="57796" y="89940"/>
                  <a:pt x="57669" y="90066"/>
                  <a:pt x="57669" y="90225"/>
                </a:cubicBezTo>
                <a:cubicBezTo>
                  <a:pt x="57669" y="90383"/>
                  <a:pt x="57796" y="90541"/>
                  <a:pt x="57986" y="90541"/>
                </a:cubicBezTo>
                <a:lnTo>
                  <a:pt x="58018" y="90541"/>
                </a:lnTo>
                <a:cubicBezTo>
                  <a:pt x="58176" y="90541"/>
                  <a:pt x="58303" y="90383"/>
                  <a:pt x="58303" y="90225"/>
                </a:cubicBezTo>
                <a:cubicBezTo>
                  <a:pt x="58303" y="90066"/>
                  <a:pt x="58176" y="89940"/>
                  <a:pt x="58018" y="89940"/>
                </a:cubicBezTo>
                <a:close/>
                <a:moveTo>
                  <a:pt x="59601" y="89940"/>
                </a:moveTo>
                <a:cubicBezTo>
                  <a:pt x="59443" y="89940"/>
                  <a:pt x="59316" y="90066"/>
                  <a:pt x="59316" y="90225"/>
                </a:cubicBezTo>
                <a:cubicBezTo>
                  <a:pt x="59316" y="90383"/>
                  <a:pt x="59443" y="90541"/>
                  <a:pt x="59601" y="90541"/>
                </a:cubicBezTo>
                <a:lnTo>
                  <a:pt x="59633" y="90541"/>
                </a:lnTo>
                <a:cubicBezTo>
                  <a:pt x="59791" y="90541"/>
                  <a:pt x="59950" y="90383"/>
                  <a:pt x="59950" y="90225"/>
                </a:cubicBezTo>
                <a:cubicBezTo>
                  <a:pt x="59950" y="90066"/>
                  <a:pt x="59791" y="89940"/>
                  <a:pt x="59633" y="89940"/>
                </a:cubicBezTo>
                <a:close/>
                <a:moveTo>
                  <a:pt x="61216" y="89940"/>
                </a:moveTo>
                <a:cubicBezTo>
                  <a:pt x="61058" y="89940"/>
                  <a:pt x="60931" y="90066"/>
                  <a:pt x="60931" y="90225"/>
                </a:cubicBezTo>
                <a:cubicBezTo>
                  <a:pt x="60931" y="90383"/>
                  <a:pt x="61058" y="90541"/>
                  <a:pt x="61216" y="90541"/>
                </a:cubicBezTo>
                <a:lnTo>
                  <a:pt x="61248" y="90541"/>
                </a:lnTo>
                <a:cubicBezTo>
                  <a:pt x="61438" y="90541"/>
                  <a:pt x="61565" y="90383"/>
                  <a:pt x="61565" y="90225"/>
                </a:cubicBezTo>
                <a:cubicBezTo>
                  <a:pt x="61565" y="90066"/>
                  <a:pt x="61438" y="89940"/>
                  <a:pt x="61248" y="89940"/>
                </a:cubicBezTo>
                <a:close/>
                <a:moveTo>
                  <a:pt x="62832" y="89940"/>
                </a:moveTo>
                <a:cubicBezTo>
                  <a:pt x="62673" y="89940"/>
                  <a:pt x="62546" y="90066"/>
                  <a:pt x="62546" y="90225"/>
                </a:cubicBezTo>
                <a:cubicBezTo>
                  <a:pt x="62546" y="90383"/>
                  <a:pt x="62673" y="90541"/>
                  <a:pt x="62832" y="90541"/>
                </a:cubicBezTo>
                <a:lnTo>
                  <a:pt x="62895" y="90541"/>
                </a:lnTo>
                <a:cubicBezTo>
                  <a:pt x="63053" y="90541"/>
                  <a:pt x="63180" y="90383"/>
                  <a:pt x="63180" y="90225"/>
                </a:cubicBezTo>
                <a:cubicBezTo>
                  <a:pt x="63180" y="90066"/>
                  <a:pt x="63053" y="89940"/>
                  <a:pt x="62895" y="89940"/>
                </a:cubicBezTo>
                <a:close/>
                <a:moveTo>
                  <a:pt x="64478" y="89940"/>
                </a:moveTo>
                <a:cubicBezTo>
                  <a:pt x="64320" y="89940"/>
                  <a:pt x="64162" y="90066"/>
                  <a:pt x="64162" y="90225"/>
                </a:cubicBezTo>
                <a:cubicBezTo>
                  <a:pt x="64162" y="90383"/>
                  <a:pt x="64320" y="90541"/>
                  <a:pt x="64478" y="90541"/>
                </a:cubicBezTo>
                <a:lnTo>
                  <a:pt x="64510" y="90541"/>
                </a:lnTo>
                <a:cubicBezTo>
                  <a:pt x="64668" y="90541"/>
                  <a:pt x="64795" y="90383"/>
                  <a:pt x="64795" y="90225"/>
                </a:cubicBezTo>
                <a:cubicBezTo>
                  <a:pt x="64795" y="90066"/>
                  <a:pt x="64668" y="89940"/>
                  <a:pt x="64510" y="89940"/>
                </a:cubicBezTo>
                <a:close/>
                <a:moveTo>
                  <a:pt x="66093" y="89940"/>
                </a:moveTo>
                <a:cubicBezTo>
                  <a:pt x="65935" y="89940"/>
                  <a:pt x="65808" y="90066"/>
                  <a:pt x="65808" y="90225"/>
                </a:cubicBezTo>
                <a:cubicBezTo>
                  <a:pt x="65808" y="90383"/>
                  <a:pt x="65967" y="90541"/>
                  <a:pt x="66125" y="90541"/>
                </a:cubicBezTo>
                <a:cubicBezTo>
                  <a:pt x="66283" y="90541"/>
                  <a:pt x="66442" y="90383"/>
                  <a:pt x="66442" y="90225"/>
                </a:cubicBezTo>
                <a:cubicBezTo>
                  <a:pt x="66442" y="90066"/>
                  <a:pt x="66283" y="89940"/>
                  <a:pt x="66125" y="89940"/>
                </a:cubicBezTo>
                <a:close/>
                <a:moveTo>
                  <a:pt x="67709" y="89940"/>
                </a:moveTo>
                <a:cubicBezTo>
                  <a:pt x="67550" y="89940"/>
                  <a:pt x="67424" y="90066"/>
                  <a:pt x="67424" y="90225"/>
                </a:cubicBezTo>
                <a:cubicBezTo>
                  <a:pt x="67424" y="90383"/>
                  <a:pt x="67550" y="90541"/>
                  <a:pt x="67709" y="90541"/>
                </a:cubicBezTo>
                <a:lnTo>
                  <a:pt x="67740" y="90541"/>
                </a:lnTo>
                <a:cubicBezTo>
                  <a:pt x="67930" y="90541"/>
                  <a:pt x="68057" y="90383"/>
                  <a:pt x="68057" y="90225"/>
                </a:cubicBezTo>
                <a:cubicBezTo>
                  <a:pt x="68057" y="90066"/>
                  <a:pt x="67899" y="89940"/>
                  <a:pt x="67740" y="89940"/>
                </a:cubicBezTo>
                <a:close/>
                <a:moveTo>
                  <a:pt x="69324" y="89940"/>
                </a:moveTo>
                <a:cubicBezTo>
                  <a:pt x="69165" y="89940"/>
                  <a:pt x="69039" y="90066"/>
                  <a:pt x="69039" y="90225"/>
                </a:cubicBezTo>
                <a:cubicBezTo>
                  <a:pt x="69039" y="90383"/>
                  <a:pt x="69165" y="90541"/>
                  <a:pt x="69324" y="90541"/>
                </a:cubicBezTo>
                <a:lnTo>
                  <a:pt x="69387" y="90541"/>
                </a:lnTo>
                <a:cubicBezTo>
                  <a:pt x="69545" y="90541"/>
                  <a:pt x="69672" y="90383"/>
                  <a:pt x="69672" y="90225"/>
                </a:cubicBezTo>
                <a:cubicBezTo>
                  <a:pt x="69672" y="90066"/>
                  <a:pt x="69545" y="89940"/>
                  <a:pt x="69387" y="89940"/>
                </a:cubicBezTo>
                <a:close/>
                <a:moveTo>
                  <a:pt x="70970" y="89940"/>
                </a:moveTo>
                <a:cubicBezTo>
                  <a:pt x="70812" y="89940"/>
                  <a:pt x="70654" y="90066"/>
                  <a:pt x="70654" y="90225"/>
                </a:cubicBezTo>
                <a:cubicBezTo>
                  <a:pt x="70654" y="90383"/>
                  <a:pt x="70812" y="90541"/>
                  <a:pt x="70970" y="90541"/>
                </a:cubicBezTo>
                <a:lnTo>
                  <a:pt x="71002" y="90541"/>
                </a:lnTo>
                <a:cubicBezTo>
                  <a:pt x="71160" y="90541"/>
                  <a:pt x="71287" y="90383"/>
                  <a:pt x="71287" y="90225"/>
                </a:cubicBezTo>
                <a:cubicBezTo>
                  <a:pt x="71287" y="90066"/>
                  <a:pt x="71160" y="89940"/>
                  <a:pt x="71002" y="89940"/>
                </a:cubicBezTo>
                <a:close/>
                <a:moveTo>
                  <a:pt x="72586" y="89940"/>
                </a:moveTo>
                <a:cubicBezTo>
                  <a:pt x="72427" y="89940"/>
                  <a:pt x="72301" y="90066"/>
                  <a:pt x="72301" y="90225"/>
                </a:cubicBezTo>
                <a:cubicBezTo>
                  <a:pt x="72301" y="90383"/>
                  <a:pt x="72427" y="90541"/>
                  <a:pt x="72586" y="90541"/>
                </a:cubicBezTo>
                <a:lnTo>
                  <a:pt x="72617" y="90541"/>
                </a:lnTo>
                <a:cubicBezTo>
                  <a:pt x="72776" y="90541"/>
                  <a:pt x="72934" y="90383"/>
                  <a:pt x="72934" y="90225"/>
                </a:cubicBezTo>
                <a:cubicBezTo>
                  <a:pt x="72934" y="90066"/>
                  <a:pt x="72776" y="89940"/>
                  <a:pt x="72617" y="89940"/>
                </a:cubicBezTo>
                <a:close/>
                <a:moveTo>
                  <a:pt x="74201" y="89940"/>
                </a:moveTo>
                <a:cubicBezTo>
                  <a:pt x="74042" y="89940"/>
                  <a:pt x="73916" y="90066"/>
                  <a:pt x="73916" y="90225"/>
                </a:cubicBezTo>
                <a:cubicBezTo>
                  <a:pt x="73916" y="90383"/>
                  <a:pt x="74074" y="90541"/>
                  <a:pt x="74232" y="90541"/>
                </a:cubicBezTo>
                <a:cubicBezTo>
                  <a:pt x="74422" y="90541"/>
                  <a:pt x="74549" y="90383"/>
                  <a:pt x="74549" y="90225"/>
                </a:cubicBezTo>
                <a:cubicBezTo>
                  <a:pt x="74549" y="90066"/>
                  <a:pt x="74422" y="89940"/>
                  <a:pt x="74232" y="89940"/>
                </a:cubicBezTo>
                <a:close/>
                <a:moveTo>
                  <a:pt x="75816" y="89940"/>
                </a:moveTo>
                <a:cubicBezTo>
                  <a:pt x="75657" y="89940"/>
                  <a:pt x="75531" y="90066"/>
                  <a:pt x="75531" y="90225"/>
                </a:cubicBezTo>
                <a:cubicBezTo>
                  <a:pt x="75531" y="90383"/>
                  <a:pt x="75657" y="90541"/>
                  <a:pt x="75816" y="90541"/>
                </a:cubicBezTo>
                <a:lnTo>
                  <a:pt x="75879" y="90541"/>
                </a:lnTo>
                <a:cubicBezTo>
                  <a:pt x="76038" y="90541"/>
                  <a:pt x="76164" y="90383"/>
                  <a:pt x="76164" y="90225"/>
                </a:cubicBezTo>
                <a:cubicBezTo>
                  <a:pt x="76164" y="90066"/>
                  <a:pt x="76038" y="89940"/>
                  <a:pt x="75879" y="89940"/>
                </a:cubicBezTo>
                <a:close/>
                <a:moveTo>
                  <a:pt x="77463" y="89940"/>
                </a:moveTo>
                <a:cubicBezTo>
                  <a:pt x="77304" y="89940"/>
                  <a:pt x="77146" y="90066"/>
                  <a:pt x="77146" y="90225"/>
                </a:cubicBezTo>
                <a:cubicBezTo>
                  <a:pt x="77146" y="90383"/>
                  <a:pt x="77304" y="90541"/>
                  <a:pt x="77463" y="90541"/>
                </a:cubicBezTo>
                <a:lnTo>
                  <a:pt x="77494" y="90541"/>
                </a:lnTo>
                <a:cubicBezTo>
                  <a:pt x="77653" y="90541"/>
                  <a:pt x="77779" y="90383"/>
                  <a:pt x="77779" y="90225"/>
                </a:cubicBezTo>
                <a:cubicBezTo>
                  <a:pt x="77779" y="90066"/>
                  <a:pt x="77653" y="89940"/>
                  <a:pt x="77494" y="89940"/>
                </a:cubicBezTo>
                <a:close/>
                <a:moveTo>
                  <a:pt x="79078" y="89940"/>
                </a:moveTo>
                <a:cubicBezTo>
                  <a:pt x="78919" y="89940"/>
                  <a:pt x="78793" y="90066"/>
                  <a:pt x="78793" y="90225"/>
                </a:cubicBezTo>
                <a:cubicBezTo>
                  <a:pt x="78793" y="90383"/>
                  <a:pt x="78919" y="90541"/>
                  <a:pt x="79078" y="90541"/>
                </a:cubicBezTo>
                <a:lnTo>
                  <a:pt x="79109" y="90541"/>
                </a:lnTo>
                <a:cubicBezTo>
                  <a:pt x="79268" y="90541"/>
                  <a:pt x="79426" y="90383"/>
                  <a:pt x="79426" y="90225"/>
                </a:cubicBezTo>
                <a:cubicBezTo>
                  <a:pt x="79426" y="90066"/>
                  <a:pt x="79268" y="89940"/>
                  <a:pt x="79109" y="89940"/>
                </a:cubicBezTo>
                <a:close/>
                <a:moveTo>
                  <a:pt x="80693" y="89940"/>
                </a:moveTo>
                <a:cubicBezTo>
                  <a:pt x="80535" y="89940"/>
                  <a:pt x="80408" y="90066"/>
                  <a:pt x="80408" y="90225"/>
                </a:cubicBezTo>
                <a:cubicBezTo>
                  <a:pt x="80408" y="90383"/>
                  <a:pt x="80535" y="90541"/>
                  <a:pt x="80693" y="90541"/>
                </a:cubicBezTo>
                <a:lnTo>
                  <a:pt x="80725" y="90541"/>
                </a:lnTo>
                <a:cubicBezTo>
                  <a:pt x="80915" y="90541"/>
                  <a:pt x="81041" y="90383"/>
                  <a:pt x="81041" y="90225"/>
                </a:cubicBezTo>
                <a:cubicBezTo>
                  <a:pt x="81041" y="90066"/>
                  <a:pt x="80915" y="89940"/>
                  <a:pt x="80725" y="89940"/>
                </a:cubicBezTo>
                <a:close/>
                <a:moveTo>
                  <a:pt x="82308" y="89940"/>
                </a:moveTo>
                <a:cubicBezTo>
                  <a:pt x="82150" y="89940"/>
                  <a:pt x="82023" y="90066"/>
                  <a:pt x="82023" y="90225"/>
                </a:cubicBezTo>
                <a:cubicBezTo>
                  <a:pt x="82023" y="90383"/>
                  <a:pt x="82150" y="90541"/>
                  <a:pt x="82308" y="90541"/>
                </a:cubicBezTo>
                <a:lnTo>
                  <a:pt x="82371" y="90541"/>
                </a:lnTo>
                <a:cubicBezTo>
                  <a:pt x="82530" y="90541"/>
                  <a:pt x="82656" y="90383"/>
                  <a:pt x="82656" y="90225"/>
                </a:cubicBezTo>
                <a:cubicBezTo>
                  <a:pt x="82656" y="90066"/>
                  <a:pt x="82530" y="89940"/>
                  <a:pt x="82371" y="89940"/>
                </a:cubicBezTo>
                <a:close/>
                <a:moveTo>
                  <a:pt x="83955" y="89940"/>
                </a:moveTo>
                <a:cubicBezTo>
                  <a:pt x="83796" y="89940"/>
                  <a:pt x="83638" y="90066"/>
                  <a:pt x="83638" y="90225"/>
                </a:cubicBezTo>
                <a:cubicBezTo>
                  <a:pt x="83638" y="90383"/>
                  <a:pt x="83796" y="90541"/>
                  <a:pt x="83955" y="90541"/>
                </a:cubicBezTo>
                <a:lnTo>
                  <a:pt x="83986" y="90541"/>
                </a:lnTo>
                <a:cubicBezTo>
                  <a:pt x="84145" y="90541"/>
                  <a:pt x="84271" y="90383"/>
                  <a:pt x="84271" y="90225"/>
                </a:cubicBezTo>
                <a:cubicBezTo>
                  <a:pt x="84271" y="90066"/>
                  <a:pt x="84145" y="89940"/>
                  <a:pt x="83986" y="89940"/>
                </a:cubicBezTo>
                <a:close/>
                <a:moveTo>
                  <a:pt x="85570" y="89940"/>
                </a:moveTo>
                <a:cubicBezTo>
                  <a:pt x="85412" y="89940"/>
                  <a:pt x="85253" y="90066"/>
                  <a:pt x="85253" y="90225"/>
                </a:cubicBezTo>
                <a:cubicBezTo>
                  <a:pt x="85253" y="90383"/>
                  <a:pt x="85412" y="90541"/>
                  <a:pt x="85570" y="90541"/>
                </a:cubicBezTo>
                <a:lnTo>
                  <a:pt x="85602" y="90541"/>
                </a:lnTo>
                <a:cubicBezTo>
                  <a:pt x="85760" y="90541"/>
                  <a:pt x="85918" y="90383"/>
                  <a:pt x="85918" y="90225"/>
                </a:cubicBezTo>
                <a:cubicBezTo>
                  <a:pt x="85918" y="90066"/>
                  <a:pt x="85760" y="89940"/>
                  <a:pt x="85602" y="89940"/>
                </a:cubicBezTo>
                <a:close/>
                <a:moveTo>
                  <a:pt x="87185" y="89940"/>
                </a:moveTo>
                <a:cubicBezTo>
                  <a:pt x="87027" y="89940"/>
                  <a:pt x="86900" y="90066"/>
                  <a:pt x="86900" y="90225"/>
                </a:cubicBezTo>
                <a:cubicBezTo>
                  <a:pt x="86900" y="90383"/>
                  <a:pt x="87027" y="90541"/>
                  <a:pt x="87185" y="90541"/>
                </a:cubicBezTo>
                <a:lnTo>
                  <a:pt x="87217" y="90541"/>
                </a:lnTo>
                <a:cubicBezTo>
                  <a:pt x="87407" y="90541"/>
                  <a:pt x="87533" y="90383"/>
                  <a:pt x="87533" y="90225"/>
                </a:cubicBezTo>
                <a:cubicBezTo>
                  <a:pt x="87533" y="90066"/>
                  <a:pt x="87407" y="89940"/>
                  <a:pt x="87217" y="89940"/>
                </a:cubicBezTo>
                <a:close/>
                <a:moveTo>
                  <a:pt x="88800" y="89940"/>
                </a:moveTo>
                <a:cubicBezTo>
                  <a:pt x="88642" y="89940"/>
                  <a:pt x="88547" y="90066"/>
                  <a:pt x="88547" y="90225"/>
                </a:cubicBezTo>
                <a:cubicBezTo>
                  <a:pt x="88547" y="90383"/>
                  <a:pt x="88705" y="90541"/>
                  <a:pt x="88863" y="90541"/>
                </a:cubicBezTo>
                <a:cubicBezTo>
                  <a:pt x="89022" y="90541"/>
                  <a:pt x="89148" y="90383"/>
                  <a:pt x="89148" y="90225"/>
                </a:cubicBezTo>
                <a:cubicBezTo>
                  <a:pt x="89148" y="90066"/>
                  <a:pt x="89022" y="89940"/>
                  <a:pt x="88863" y="89940"/>
                </a:cubicBezTo>
                <a:close/>
                <a:moveTo>
                  <a:pt x="90447" y="89940"/>
                </a:moveTo>
                <a:cubicBezTo>
                  <a:pt x="90289" y="89940"/>
                  <a:pt x="90130" y="90066"/>
                  <a:pt x="90130" y="90225"/>
                </a:cubicBezTo>
                <a:cubicBezTo>
                  <a:pt x="90130" y="90383"/>
                  <a:pt x="90289" y="90541"/>
                  <a:pt x="90447" y="90541"/>
                </a:cubicBezTo>
                <a:lnTo>
                  <a:pt x="90479" y="90541"/>
                </a:lnTo>
                <a:cubicBezTo>
                  <a:pt x="90637" y="90541"/>
                  <a:pt x="90764" y="90383"/>
                  <a:pt x="90764" y="90225"/>
                </a:cubicBezTo>
                <a:cubicBezTo>
                  <a:pt x="90764" y="90066"/>
                  <a:pt x="90637" y="89940"/>
                  <a:pt x="90479" y="89940"/>
                </a:cubicBezTo>
                <a:close/>
                <a:moveTo>
                  <a:pt x="92062" y="89940"/>
                </a:moveTo>
                <a:cubicBezTo>
                  <a:pt x="91904" y="89940"/>
                  <a:pt x="91745" y="90066"/>
                  <a:pt x="91745" y="90225"/>
                </a:cubicBezTo>
                <a:cubicBezTo>
                  <a:pt x="91745" y="90383"/>
                  <a:pt x="91904" y="90541"/>
                  <a:pt x="92062" y="90541"/>
                </a:cubicBezTo>
                <a:lnTo>
                  <a:pt x="92094" y="90541"/>
                </a:lnTo>
                <a:cubicBezTo>
                  <a:pt x="92252" y="90541"/>
                  <a:pt x="92379" y="90383"/>
                  <a:pt x="92379" y="90225"/>
                </a:cubicBezTo>
                <a:cubicBezTo>
                  <a:pt x="92379" y="90066"/>
                  <a:pt x="92252" y="89940"/>
                  <a:pt x="92094" y="89940"/>
                </a:cubicBezTo>
                <a:close/>
                <a:moveTo>
                  <a:pt x="93677" y="89940"/>
                </a:moveTo>
                <a:cubicBezTo>
                  <a:pt x="93519" y="89940"/>
                  <a:pt x="93392" y="90066"/>
                  <a:pt x="93392" y="90225"/>
                </a:cubicBezTo>
                <a:cubicBezTo>
                  <a:pt x="93392" y="90383"/>
                  <a:pt x="93519" y="90541"/>
                  <a:pt x="93677" y="90541"/>
                </a:cubicBezTo>
                <a:lnTo>
                  <a:pt x="93709" y="90541"/>
                </a:lnTo>
                <a:cubicBezTo>
                  <a:pt x="93867" y="90541"/>
                  <a:pt x="94026" y="90383"/>
                  <a:pt x="94026" y="90225"/>
                </a:cubicBezTo>
                <a:cubicBezTo>
                  <a:pt x="94026" y="90066"/>
                  <a:pt x="93867" y="89940"/>
                  <a:pt x="93709" y="89940"/>
                </a:cubicBezTo>
                <a:close/>
                <a:moveTo>
                  <a:pt x="95292" y="89940"/>
                </a:moveTo>
                <a:cubicBezTo>
                  <a:pt x="95134" y="89940"/>
                  <a:pt x="95007" y="90066"/>
                  <a:pt x="95007" y="90225"/>
                </a:cubicBezTo>
                <a:cubicBezTo>
                  <a:pt x="95007" y="90383"/>
                  <a:pt x="95134" y="90541"/>
                  <a:pt x="95292" y="90541"/>
                </a:cubicBezTo>
                <a:lnTo>
                  <a:pt x="95356" y="90541"/>
                </a:lnTo>
                <a:cubicBezTo>
                  <a:pt x="95514" y="90541"/>
                  <a:pt x="95641" y="90383"/>
                  <a:pt x="95641" y="90225"/>
                </a:cubicBezTo>
                <a:cubicBezTo>
                  <a:pt x="95641" y="90066"/>
                  <a:pt x="95514" y="89940"/>
                  <a:pt x="95356" y="89940"/>
                </a:cubicBezTo>
                <a:close/>
                <a:moveTo>
                  <a:pt x="96939" y="89940"/>
                </a:moveTo>
                <a:cubicBezTo>
                  <a:pt x="96781" y="89940"/>
                  <a:pt x="96654" y="90066"/>
                  <a:pt x="96654" y="90225"/>
                </a:cubicBezTo>
                <a:cubicBezTo>
                  <a:pt x="96654" y="90383"/>
                  <a:pt x="96812" y="90541"/>
                  <a:pt x="96971" y="90541"/>
                </a:cubicBezTo>
                <a:cubicBezTo>
                  <a:pt x="97129" y="90541"/>
                  <a:pt x="97256" y="90383"/>
                  <a:pt x="97256" y="90225"/>
                </a:cubicBezTo>
                <a:cubicBezTo>
                  <a:pt x="97256" y="90066"/>
                  <a:pt x="97129" y="89940"/>
                  <a:pt x="96971" y="89940"/>
                </a:cubicBezTo>
                <a:close/>
                <a:moveTo>
                  <a:pt x="98554" y="89940"/>
                </a:moveTo>
                <a:cubicBezTo>
                  <a:pt x="98396" y="89940"/>
                  <a:pt x="98269" y="90066"/>
                  <a:pt x="98269" y="90225"/>
                </a:cubicBezTo>
                <a:cubicBezTo>
                  <a:pt x="98269" y="90383"/>
                  <a:pt x="98396" y="90541"/>
                  <a:pt x="98554" y="90541"/>
                </a:cubicBezTo>
                <a:lnTo>
                  <a:pt x="98586" y="90541"/>
                </a:lnTo>
                <a:cubicBezTo>
                  <a:pt x="98744" y="90541"/>
                  <a:pt x="98903" y="90383"/>
                  <a:pt x="98903" y="90225"/>
                </a:cubicBezTo>
                <a:cubicBezTo>
                  <a:pt x="98903" y="90066"/>
                  <a:pt x="98744" y="89940"/>
                  <a:pt x="98586" y="89940"/>
                </a:cubicBezTo>
                <a:close/>
                <a:moveTo>
                  <a:pt x="100169" y="89940"/>
                </a:moveTo>
                <a:cubicBezTo>
                  <a:pt x="100011" y="89940"/>
                  <a:pt x="99884" y="90066"/>
                  <a:pt x="99884" y="90225"/>
                </a:cubicBezTo>
                <a:cubicBezTo>
                  <a:pt x="99884" y="90383"/>
                  <a:pt x="100011" y="90541"/>
                  <a:pt x="100169" y="90541"/>
                </a:cubicBezTo>
                <a:lnTo>
                  <a:pt x="100201" y="90541"/>
                </a:lnTo>
                <a:cubicBezTo>
                  <a:pt x="100391" y="90541"/>
                  <a:pt x="100518" y="90383"/>
                  <a:pt x="100518" y="90225"/>
                </a:cubicBezTo>
                <a:cubicBezTo>
                  <a:pt x="100518" y="90066"/>
                  <a:pt x="100359" y="89940"/>
                  <a:pt x="100201" y="89940"/>
                </a:cubicBezTo>
                <a:close/>
                <a:moveTo>
                  <a:pt x="101784" y="89940"/>
                </a:moveTo>
                <a:cubicBezTo>
                  <a:pt x="101626" y="89940"/>
                  <a:pt x="101499" y="90066"/>
                  <a:pt x="101499" y="90225"/>
                </a:cubicBezTo>
                <a:cubicBezTo>
                  <a:pt x="101499" y="90383"/>
                  <a:pt x="101626" y="90541"/>
                  <a:pt x="101784" y="90541"/>
                </a:cubicBezTo>
                <a:lnTo>
                  <a:pt x="101848" y="90541"/>
                </a:lnTo>
                <a:cubicBezTo>
                  <a:pt x="102006" y="90541"/>
                  <a:pt x="102133" y="90383"/>
                  <a:pt x="102133" y="90225"/>
                </a:cubicBezTo>
                <a:cubicBezTo>
                  <a:pt x="102133" y="90066"/>
                  <a:pt x="102006" y="89940"/>
                  <a:pt x="101848" y="89940"/>
                </a:cubicBezTo>
                <a:close/>
                <a:moveTo>
                  <a:pt x="103431" y="89940"/>
                </a:moveTo>
                <a:cubicBezTo>
                  <a:pt x="103273" y="89940"/>
                  <a:pt x="103115" y="90066"/>
                  <a:pt x="103115" y="90225"/>
                </a:cubicBezTo>
                <a:cubicBezTo>
                  <a:pt x="103115" y="90383"/>
                  <a:pt x="103273" y="90541"/>
                  <a:pt x="103431" y="90541"/>
                </a:cubicBezTo>
                <a:lnTo>
                  <a:pt x="103463" y="90541"/>
                </a:lnTo>
                <a:cubicBezTo>
                  <a:pt x="103621" y="90541"/>
                  <a:pt x="103748" y="90383"/>
                  <a:pt x="103748" y="90225"/>
                </a:cubicBezTo>
                <a:cubicBezTo>
                  <a:pt x="103748" y="90066"/>
                  <a:pt x="103621" y="89940"/>
                  <a:pt x="103463" y="89940"/>
                </a:cubicBezTo>
                <a:close/>
                <a:moveTo>
                  <a:pt x="105046" y="89940"/>
                </a:moveTo>
                <a:cubicBezTo>
                  <a:pt x="104888" y="89940"/>
                  <a:pt x="104761" y="90066"/>
                  <a:pt x="104761" y="90225"/>
                </a:cubicBezTo>
                <a:cubicBezTo>
                  <a:pt x="104761" y="90383"/>
                  <a:pt x="104920" y="90541"/>
                  <a:pt x="105078" y="90541"/>
                </a:cubicBezTo>
                <a:cubicBezTo>
                  <a:pt x="105236" y="90541"/>
                  <a:pt x="105395" y="90383"/>
                  <a:pt x="105395" y="90225"/>
                </a:cubicBezTo>
                <a:cubicBezTo>
                  <a:pt x="105395" y="90066"/>
                  <a:pt x="105236" y="89940"/>
                  <a:pt x="105078" y="89940"/>
                </a:cubicBezTo>
                <a:close/>
                <a:moveTo>
                  <a:pt x="106661" y="89940"/>
                </a:moveTo>
                <a:cubicBezTo>
                  <a:pt x="106503" y="89940"/>
                  <a:pt x="106376" y="90066"/>
                  <a:pt x="106376" y="90225"/>
                </a:cubicBezTo>
                <a:cubicBezTo>
                  <a:pt x="106376" y="90383"/>
                  <a:pt x="106503" y="90541"/>
                  <a:pt x="106661" y="90541"/>
                </a:cubicBezTo>
                <a:lnTo>
                  <a:pt x="106693" y="90541"/>
                </a:lnTo>
                <a:cubicBezTo>
                  <a:pt x="106883" y="90541"/>
                  <a:pt x="107010" y="90383"/>
                  <a:pt x="107010" y="90225"/>
                </a:cubicBezTo>
                <a:cubicBezTo>
                  <a:pt x="107010" y="90066"/>
                  <a:pt x="106883" y="89940"/>
                  <a:pt x="106693" y="89940"/>
                </a:cubicBezTo>
                <a:close/>
                <a:moveTo>
                  <a:pt x="108277" y="89940"/>
                </a:moveTo>
                <a:cubicBezTo>
                  <a:pt x="108118" y="89940"/>
                  <a:pt x="107992" y="90066"/>
                  <a:pt x="107992" y="90225"/>
                </a:cubicBezTo>
                <a:cubicBezTo>
                  <a:pt x="107992" y="90383"/>
                  <a:pt x="108118" y="90541"/>
                  <a:pt x="108277" y="90541"/>
                </a:cubicBezTo>
                <a:lnTo>
                  <a:pt x="108340" y="90541"/>
                </a:lnTo>
                <a:cubicBezTo>
                  <a:pt x="108498" y="90541"/>
                  <a:pt x="108625" y="90383"/>
                  <a:pt x="108625" y="90225"/>
                </a:cubicBezTo>
                <a:cubicBezTo>
                  <a:pt x="108625" y="90066"/>
                  <a:pt x="108498" y="89940"/>
                  <a:pt x="108340" y="89940"/>
                </a:cubicBezTo>
                <a:close/>
                <a:moveTo>
                  <a:pt x="109923" y="89940"/>
                </a:moveTo>
                <a:cubicBezTo>
                  <a:pt x="109765" y="89940"/>
                  <a:pt x="109607" y="90066"/>
                  <a:pt x="109607" y="90225"/>
                </a:cubicBezTo>
                <a:cubicBezTo>
                  <a:pt x="109607" y="90383"/>
                  <a:pt x="109765" y="90541"/>
                  <a:pt x="109923" y="90541"/>
                </a:cubicBezTo>
                <a:lnTo>
                  <a:pt x="109955" y="90541"/>
                </a:lnTo>
                <a:cubicBezTo>
                  <a:pt x="110113" y="90541"/>
                  <a:pt x="110240" y="90383"/>
                  <a:pt x="110240" y="90225"/>
                </a:cubicBezTo>
                <a:cubicBezTo>
                  <a:pt x="110240" y="90066"/>
                  <a:pt x="110113" y="89940"/>
                  <a:pt x="109955" y="89940"/>
                </a:cubicBezTo>
                <a:close/>
                <a:moveTo>
                  <a:pt x="111539" y="89940"/>
                </a:moveTo>
                <a:cubicBezTo>
                  <a:pt x="111380" y="89940"/>
                  <a:pt x="111254" y="90066"/>
                  <a:pt x="111254" y="90225"/>
                </a:cubicBezTo>
                <a:cubicBezTo>
                  <a:pt x="111254" y="90383"/>
                  <a:pt x="111412" y="90541"/>
                  <a:pt x="111570" y="90541"/>
                </a:cubicBezTo>
                <a:cubicBezTo>
                  <a:pt x="111729" y="90541"/>
                  <a:pt x="111887" y="90383"/>
                  <a:pt x="111887" y="90225"/>
                </a:cubicBezTo>
                <a:cubicBezTo>
                  <a:pt x="111887" y="90066"/>
                  <a:pt x="111729" y="89940"/>
                  <a:pt x="111570" y="89940"/>
                </a:cubicBezTo>
                <a:close/>
                <a:moveTo>
                  <a:pt x="113154" y="89940"/>
                </a:moveTo>
                <a:cubicBezTo>
                  <a:pt x="112995" y="89940"/>
                  <a:pt x="112869" y="90066"/>
                  <a:pt x="112869" y="90225"/>
                </a:cubicBezTo>
                <a:cubicBezTo>
                  <a:pt x="112869" y="90383"/>
                  <a:pt x="112995" y="90541"/>
                  <a:pt x="113154" y="90541"/>
                </a:cubicBezTo>
                <a:lnTo>
                  <a:pt x="113185" y="90541"/>
                </a:lnTo>
                <a:cubicBezTo>
                  <a:pt x="113375" y="90541"/>
                  <a:pt x="113502" y="90383"/>
                  <a:pt x="113502" y="90225"/>
                </a:cubicBezTo>
                <a:cubicBezTo>
                  <a:pt x="113502" y="90066"/>
                  <a:pt x="113375" y="89940"/>
                  <a:pt x="113185" y="89940"/>
                </a:cubicBezTo>
                <a:close/>
                <a:moveTo>
                  <a:pt x="114769" y="89940"/>
                </a:moveTo>
                <a:cubicBezTo>
                  <a:pt x="114610" y="89940"/>
                  <a:pt x="114484" y="90066"/>
                  <a:pt x="114484" y="90225"/>
                </a:cubicBezTo>
                <a:cubicBezTo>
                  <a:pt x="114484" y="90383"/>
                  <a:pt x="114610" y="90541"/>
                  <a:pt x="114769" y="90541"/>
                </a:cubicBezTo>
                <a:lnTo>
                  <a:pt x="114832" y="90541"/>
                </a:lnTo>
                <a:cubicBezTo>
                  <a:pt x="114990" y="90541"/>
                  <a:pt x="115117" y="90383"/>
                  <a:pt x="115117" y="90225"/>
                </a:cubicBezTo>
                <a:cubicBezTo>
                  <a:pt x="115117" y="90066"/>
                  <a:pt x="114990" y="89940"/>
                  <a:pt x="114832" y="89940"/>
                </a:cubicBezTo>
                <a:close/>
                <a:moveTo>
                  <a:pt x="116416" y="89940"/>
                </a:moveTo>
                <a:cubicBezTo>
                  <a:pt x="116257" y="89940"/>
                  <a:pt x="116099" y="90066"/>
                  <a:pt x="116099" y="90225"/>
                </a:cubicBezTo>
                <a:cubicBezTo>
                  <a:pt x="116099" y="90383"/>
                  <a:pt x="116257" y="90541"/>
                  <a:pt x="116416" y="90541"/>
                </a:cubicBezTo>
                <a:lnTo>
                  <a:pt x="116447" y="90541"/>
                </a:lnTo>
                <a:cubicBezTo>
                  <a:pt x="116606" y="90541"/>
                  <a:pt x="116732" y="90383"/>
                  <a:pt x="116732" y="90225"/>
                </a:cubicBezTo>
                <a:cubicBezTo>
                  <a:pt x="116732" y="90066"/>
                  <a:pt x="116606" y="89940"/>
                  <a:pt x="116447" y="89940"/>
                </a:cubicBezTo>
                <a:close/>
                <a:moveTo>
                  <a:pt x="118031" y="89940"/>
                </a:moveTo>
                <a:cubicBezTo>
                  <a:pt x="117872" y="89940"/>
                  <a:pt x="117714" y="90066"/>
                  <a:pt x="117714" y="90225"/>
                </a:cubicBezTo>
                <a:cubicBezTo>
                  <a:pt x="117714" y="90383"/>
                  <a:pt x="117872" y="90541"/>
                  <a:pt x="118031" y="90541"/>
                </a:cubicBezTo>
                <a:lnTo>
                  <a:pt x="118062" y="90541"/>
                </a:lnTo>
                <a:cubicBezTo>
                  <a:pt x="118221" y="90541"/>
                  <a:pt x="118379" y="90383"/>
                  <a:pt x="118379" y="90225"/>
                </a:cubicBezTo>
                <a:cubicBezTo>
                  <a:pt x="118379" y="90066"/>
                  <a:pt x="118221" y="89940"/>
                  <a:pt x="118062" y="89940"/>
                </a:cubicBezTo>
                <a:close/>
                <a:moveTo>
                  <a:pt x="119646" y="89940"/>
                </a:moveTo>
                <a:cubicBezTo>
                  <a:pt x="119487" y="89940"/>
                  <a:pt x="119361" y="90066"/>
                  <a:pt x="119361" y="90225"/>
                </a:cubicBezTo>
                <a:cubicBezTo>
                  <a:pt x="119361" y="90383"/>
                  <a:pt x="119519" y="90541"/>
                  <a:pt x="119677" y="90541"/>
                </a:cubicBezTo>
                <a:cubicBezTo>
                  <a:pt x="119868" y="90541"/>
                  <a:pt x="119994" y="90383"/>
                  <a:pt x="119994" y="90225"/>
                </a:cubicBezTo>
                <a:cubicBezTo>
                  <a:pt x="119994" y="90066"/>
                  <a:pt x="119868" y="89940"/>
                  <a:pt x="119677" y="89940"/>
                </a:cubicBezTo>
                <a:close/>
                <a:moveTo>
                  <a:pt x="121261" y="89940"/>
                </a:moveTo>
                <a:cubicBezTo>
                  <a:pt x="121103" y="89940"/>
                  <a:pt x="120976" y="90066"/>
                  <a:pt x="120976" y="90225"/>
                </a:cubicBezTo>
                <a:cubicBezTo>
                  <a:pt x="120976" y="90383"/>
                  <a:pt x="121103" y="90541"/>
                  <a:pt x="121261" y="90541"/>
                </a:cubicBezTo>
                <a:lnTo>
                  <a:pt x="121324" y="90541"/>
                </a:lnTo>
                <a:cubicBezTo>
                  <a:pt x="121483" y="90541"/>
                  <a:pt x="121609" y="90383"/>
                  <a:pt x="121609" y="90225"/>
                </a:cubicBezTo>
                <a:cubicBezTo>
                  <a:pt x="121609" y="90066"/>
                  <a:pt x="121483" y="89940"/>
                  <a:pt x="121324" y="89940"/>
                </a:cubicBezTo>
                <a:close/>
                <a:moveTo>
                  <a:pt x="122908" y="89940"/>
                </a:moveTo>
                <a:cubicBezTo>
                  <a:pt x="122749" y="89940"/>
                  <a:pt x="122591" y="90066"/>
                  <a:pt x="122591" y="90225"/>
                </a:cubicBezTo>
                <a:cubicBezTo>
                  <a:pt x="122591" y="90383"/>
                  <a:pt x="122749" y="90541"/>
                  <a:pt x="122908" y="90541"/>
                </a:cubicBezTo>
                <a:lnTo>
                  <a:pt x="122939" y="90541"/>
                </a:lnTo>
                <a:cubicBezTo>
                  <a:pt x="123098" y="90541"/>
                  <a:pt x="123224" y="90383"/>
                  <a:pt x="123224" y="90225"/>
                </a:cubicBezTo>
                <a:cubicBezTo>
                  <a:pt x="123224" y="90066"/>
                  <a:pt x="123098" y="89940"/>
                  <a:pt x="122939" y="8994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txBox="1">
            <a:spLocks noGrp="1"/>
          </p:cNvSpPr>
          <p:nvPr>
            <p:ph type="title"/>
          </p:nvPr>
        </p:nvSpPr>
        <p:spPr>
          <a:xfrm>
            <a:off x="4899000" y="1453263"/>
            <a:ext cx="3348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t>Co je </a:t>
            </a:r>
            <a:r>
              <a:rPr lang="cs-CZ" dirty="0" err="1"/>
              <a:t>well-being</a:t>
            </a:r>
            <a:r>
              <a:rPr lang="cs-CZ" dirty="0"/>
              <a:t>?</a:t>
            </a:r>
            <a:endParaRPr dirty="0"/>
          </a:p>
        </p:txBody>
      </p:sp>
      <p:sp>
        <p:nvSpPr>
          <p:cNvPr id="1454" name="Google Shape;1454;p41"/>
          <p:cNvSpPr txBox="1">
            <a:spLocks noGrp="1"/>
          </p:cNvSpPr>
          <p:nvPr>
            <p:ph type="body" idx="1"/>
          </p:nvPr>
        </p:nvSpPr>
        <p:spPr>
          <a:xfrm>
            <a:off x="4845931" y="2186501"/>
            <a:ext cx="3488228" cy="1503900"/>
          </a:xfrm>
          <a:prstGeom prst="rect">
            <a:avLst/>
          </a:prstGeom>
        </p:spPr>
        <p:txBody>
          <a:bodyPr spcFirstLastPara="1" wrap="square" lIns="91425" tIns="91425" rIns="91425" bIns="91425" anchor="t" anchorCtr="0">
            <a:noAutofit/>
          </a:bodyPr>
          <a:lstStyle/>
          <a:p>
            <a:pPr marL="0" indent="0" algn="l">
              <a:lnSpc>
                <a:spcPct val="100000"/>
              </a:lnSpc>
              <a:buClr>
                <a:srgbClr val="543864"/>
              </a:buClr>
              <a:buSzPts val="1100"/>
              <a:buNone/>
            </a:pPr>
            <a:r>
              <a:rPr lang="cs-CZ" dirty="0"/>
              <a:t>Podle WHO jde o </a:t>
            </a:r>
            <a:r>
              <a:rPr lang="cs-CZ" b="1" dirty="0"/>
              <a:t>multidimenzionální</a:t>
            </a:r>
            <a:r>
              <a:rPr lang="cs-CZ" dirty="0"/>
              <a:t> ukazatel </a:t>
            </a:r>
            <a:r>
              <a:rPr lang="cs-CZ" b="1" dirty="0"/>
              <a:t>životní pohody </a:t>
            </a:r>
            <a:r>
              <a:rPr lang="cs-CZ" dirty="0"/>
              <a:t>sestávající ze </a:t>
            </a:r>
            <a:r>
              <a:rPr lang="cs-CZ" b="1" dirty="0"/>
              <a:t>subjektivních</a:t>
            </a:r>
            <a:r>
              <a:rPr lang="cs-CZ" dirty="0"/>
              <a:t> i </a:t>
            </a:r>
            <a:r>
              <a:rPr lang="cs-CZ" b="1" dirty="0"/>
              <a:t>objektivních</a:t>
            </a:r>
            <a:r>
              <a:rPr lang="cs-CZ" dirty="0"/>
              <a:t> bloků, přičemž </a:t>
            </a:r>
            <a:r>
              <a:rPr lang="cs-CZ" b="1" dirty="0"/>
              <a:t>nejde o pouhou absenci negativních elementů</a:t>
            </a:r>
            <a:r>
              <a:rPr lang="cs-CZ" dirty="0"/>
              <a:t> (např. deprese), ale jde i </a:t>
            </a:r>
            <a:r>
              <a:rPr lang="cs-CZ" b="1" dirty="0"/>
              <a:t>o přítomnost pozitivních aspektů </a:t>
            </a:r>
            <a:r>
              <a:rPr lang="cs-CZ" dirty="0"/>
              <a:t>(sebevědomí). </a:t>
            </a:r>
          </a:p>
          <a:p>
            <a:pPr marL="0" lvl="0" indent="0" algn="l" rtl="0">
              <a:lnSpc>
                <a:spcPct val="100000"/>
              </a:lnSpc>
              <a:spcBef>
                <a:spcPts val="0"/>
              </a:spcBef>
              <a:spcAft>
                <a:spcPts val="0"/>
              </a:spcAft>
              <a:buClr>
                <a:srgbClr val="543864"/>
              </a:buClr>
              <a:buSzPts val="1100"/>
              <a:buFont typeface="Arial"/>
              <a:buNone/>
            </a:pPr>
            <a:r>
              <a:rPr lang="cs-CZ" dirty="0"/>
              <a:t> </a:t>
            </a:r>
          </a:p>
          <a:p>
            <a:pPr marL="0" lvl="0" indent="0" algn="l" rtl="0">
              <a:lnSpc>
                <a:spcPct val="100000"/>
              </a:lnSpc>
              <a:spcBef>
                <a:spcPts val="0"/>
              </a:spcBef>
              <a:spcAft>
                <a:spcPts val="0"/>
              </a:spcAft>
              <a:buClr>
                <a:srgbClr val="543864"/>
              </a:buClr>
              <a:buSzPts val="1100"/>
              <a:buFont typeface="Arial"/>
              <a:buNone/>
            </a:pPr>
            <a:endParaRPr lang="cs-CZ" dirty="0"/>
          </a:p>
          <a:p>
            <a:pPr marL="0" lvl="0" indent="0" algn="l" rtl="0">
              <a:lnSpc>
                <a:spcPct val="100000"/>
              </a:lnSpc>
              <a:spcBef>
                <a:spcPts val="0"/>
              </a:spcBef>
              <a:spcAft>
                <a:spcPts val="0"/>
              </a:spcAft>
              <a:buClr>
                <a:srgbClr val="543864"/>
              </a:buClr>
              <a:buSzPts val="1100"/>
              <a:buFont typeface="Arial"/>
              <a:buNone/>
            </a:pPr>
            <a:r>
              <a:rPr lang="cs-CZ" dirty="0"/>
              <a:t>Vsuvka: </a:t>
            </a:r>
            <a:r>
              <a:rPr lang="cs-CZ" dirty="0" err="1"/>
              <a:t>ill-being</a:t>
            </a:r>
            <a:endParaRPr dirty="0"/>
          </a:p>
        </p:txBody>
      </p:sp>
      <p:grpSp>
        <p:nvGrpSpPr>
          <p:cNvPr id="1455" name="Google Shape;1455;p41"/>
          <p:cNvGrpSpPr/>
          <p:nvPr/>
        </p:nvGrpSpPr>
        <p:grpSpPr>
          <a:xfrm>
            <a:off x="3762889" y="714966"/>
            <a:ext cx="392016" cy="392973"/>
            <a:chOff x="3666314" y="464641"/>
            <a:chExt cx="392016" cy="392973"/>
          </a:xfrm>
        </p:grpSpPr>
        <p:sp>
          <p:nvSpPr>
            <p:cNvPr id="1456" name="Google Shape;1456;p41"/>
            <p:cNvSpPr/>
            <p:nvPr/>
          </p:nvSpPr>
          <p:spPr>
            <a:xfrm>
              <a:off x="3666314" y="464641"/>
              <a:ext cx="392016" cy="392973"/>
            </a:xfrm>
            <a:custGeom>
              <a:avLst/>
              <a:gdLst/>
              <a:ahLst/>
              <a:cxnLst/>
              <a:rect l="l" t="t" r="r" b="b"/>
              <a:pathLst>
                <a:path w="13112" h="13144" extrusionOk="0">
                  <a:moveTo>
                    <a:pt x="6556" y="1"/>
                  </a:moveTo>
                  <a:cubicBezTo>
                    <a:pt x="2914" y="1"/>
                    <a:pt x="1" y="2946"/>
                    <a:pt x="1" y="6556"/>
                  </a:cubicBezTo>
                  <a:cubicBezTo>
                    <a:pt x="1" y="10198"/>
                    <a:pt x="2914" y="13143"/>
                    <a:pt x="6556" y="13143"/>
                  </a:cubicBezTo>
                  <a:cubicBezTo>
                    <a:pt x="10166" y="13143"/>
                    <a:pt x="13112" y="10198"/>
                    <a:pt x="13112" y="6556"/>
                  </a:cubicBezTo>
                  <a:cubicBezTo>
                    <a:pt x="13112" y="2946"/>
                    <a:pt x="10166" y="1"/>
                    <a:pt x="6556"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1"/>
            <p:cNvSpPr/>
            <p:nvPr/>
          </p:nvSpPr>
          <p:spPr>
            <a:xfrm>
              <a:off x="3925751" y="598172"/>
              <a:ext cx="59705" cy="62516"/>
            </a:xfrm>
            <a:custGeom>
              <a:avLst/>
              <a:gdLst/>
              <a:ahLst/>
              <a:cxnLst/>
              <a:rect l="l" t="t" r="r" b="b"/>
              <a:pathLst>
                <a:path w="1997" h="2091" extrusionOk="0">
                  <a:moveTo>
                    <a:pt x="951" y="0"/>
                  </a:moveTo>
                  <a:cubicBezTo>
                    <a:pt x="413" y="32"/>
                    <a:pt x="1" y="507"/>
                    <a:pt x="1" y="1077"/>
                  </a:cubicBezTo>
                  <a:cubicBezTo>
                    <a:pt x="33" y="1647"/>
                    <a:pt x="476" y="2090"/>
                    <a:pt x="1014" y="2090"/>
                  </a:cubicBezTo>
                  <a:cubicBezTo>
                    <a:pt x="1553" y="2059"/>
                    <a:pt x="1996" y="1583"/>
                    <a:pt x="1964" y="1013"/>
                  </a:cubicBezTo>
                  <a:cubicBezTo>
                    <a:pt x="1964" y="443"/>
                    <a:pt x="1489" y="0"/>
                    <a:pt x="951"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1"/>
            <p:cNvSpPr/>
            <p:nvPr/>
          </p:nvSpPr>
          <p:spPr>
            <a:xfrm>
              <a:off x="3737325" y="604750"/>
              <a:ext cx="59675" cy="61649"/>
            </a:xfrm>
            <a:custGeom>
              <a:avLst/>
              <a:gdLst/>
              <a:ahLst/>
              <a:cxnLst/>
              <a:rect l="l" t="t" r="r" b="b"/>
              <a:pathLst>
                <a:path w="1996" h="2062" extrusionOk="0">
                  <a:moveTo>
                    <a:pt x="1005" y="0"/>
                  </a:moveTo>
                  <a:cubicBezTo>
                    <a:pt x="987" y="0"/>
                    <a:pt x="969" y="1"/>
                    <a:pt x="951" y="2"/>
                  </a:cubicBezTo>
                  <a:cubicBezTo>
                    <a:pt x="412" y="2"/>
                    <a:pt x="1" y="477"/>
                    <a:pt x="32" y="1078"/>
                  </a:cubicBezTo>
                  <a:cubicBezTo>
                    <a:pt x="32" y="1629"/>
                    <a:pt x="446" y="2062"/>
                    <a:pt x="960" y="2062"/>
                  </a:cubicBezTo>
                  <a:cubicBezTo>
                    <a:pt x="978" y="2062"/>
                    <a:pt x="996" y="2061"/>
                    <a:pt x="1014" y="2060"/>
                  </a:cubicBezTo>
                  <a:cubicBezTo>
                    <a:pt x="1553" y="2060"/>
                    <a:pt x="1996" y="1585"/>
                    <a:pt x="1964" y="1015"/>
                  </a:cubicBezTo>
                  <a:cubicBezTo>
                    <a:pt x="1964" y="434"/>
                    <a:pt x="1521" y="0"/>
                    <a:pt x="1005"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1"/>
            <p:cNvSpPr/>
            <p:nvPr/>
          </p:nvSpPr>
          <p:spPr>
            <a:xfrm>
              <a:off x="3788453" y="689963"/>
              <a:ext cx="149966" cy="51394"/>
            </a:xfrm>
            <a:custGeom>
              <a:avLst/>
              <a:gdLst/>
              <a:ahLst/>
              <a:cxnLst/>
              <a:rect l="l" t="t" r="r" b="b"/>
              <a:pathLst>
                <a:path w="5016" h="1719" extrusionOk="0">
                  <a:moveTo>
                    <a:pt x="4614" y="1"/>
                  </a:moveTo>
                  <a:cubicBezTo>
                    <a:pt x="4551" y="1"/>
                    <a:pt x="4487" y="29"/>
                    <a:pt x="4435" y="97"/>
                  </a:cubicBezTo>
                  <a:cubicBezTo>
                    <a:pt x="3880" y="790"/>
                    <a:pt x="3136" y="1142"/>
                    <a:pt x="2383" y="1142"/>
                  </a:cubicBezTo>
                  <a:cubicBezTo>
                    <a:pt x="1761" y="1142"/>
                    <a:pt x="1133" y="901"/>
                    <a:pt x="603" y="414"/>
                  </a:cubicBezTo>
                  <a:cubicBezTo>
                    <a:pt x="540" y="358"/>
                    <a:pt x="472" y="334"/>
                    <a:pt x="408" y="334"/>
                  </a:cubicBezTo>
                  <a:cubicBezTo>
                    <a:pt x="182" y="334"/>
                    <a:pt x="0" y="628"/>
                    <a:pt x="223" y="825"/>
                  </a:cubicBezTo>
                  <a:cubicBezTo>
                    <a:pt x="849" y="1423"/>
                    <a:pt x="1630" y="1719"/>
                    <a:pt x="2405" y="1719"/>
                  </a:cubicBezTo>
                  <a:cubicBezTo>
                    <a:pt x="3314" y="1719"/>
                    <a:pt x="4214" y="1312"/>
                    <a:pt x="4846" y="509"/>
                  </a:cubicBezTo>
                  <a:cubicBezTo>
                    <a:pt x="5015" y="291"/>
                    <a:pt x="4816" y="1"/>
                    <a:pt x="4614"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41"/>
          <p:cNvGrpSpPr/>
          <p:nvPr/>
        </p:nvGrpSpPr>
        <p:grpSpPr>
          <a:xfrm>
            <a:off x="8222459" y="3045847"/>
            <a:ext cx="416622" cy="415695"/>
            <a:chOff x="8081647" y="2947372"/>
            <a:chExt cx="416622" cy="415695"/>
          </a:xfrm>
        </p:grpSpPr>
        <p:sp>
          <p:nvSpPr>
            <p:cNvPr id="1461" name="Google Shape;1461;p41"/>
            <p:cNvSpPr/>
            <p:nvPr/>
          </p:nvSpPr>
          <p:spPr>
            <a:xfrm>
              <a:off x="8081647" y="2947372"/>
              <a:ext cx="416622" cy="415695"/>
            </a:xfrm>
            <a:custGeom>
              <a:avLst/>
              <a:gdLst/>
              <a:ahLst/>
              <a:cxnLst/>
              <a:rect l="l" t="t" r="r" b="b"/>
              <a:pathLst>
                <a:path w="13935" h="13904" extrusionOk="0">
                  <a:moveTo>
                    <a:pt x="6968" y="1"/>
                  </a:moveTo>
                  <a:cubicBezTo>
                    <a:pt x="3104" y="1"/>
                    <a:pt x="0" y="3104"/>
                    <a:pt x="0" y="6968"/>
                  </a:cubicBezTo>
                  <a:cubicBezTo>
                    <a:pt x="0" y="10800"/>
                    <a:pt x="3104" y="13903"/>
                    <a:pt x="6968" y="13903"/>
                  </a:cubicBezTo>
                  <a:cubicBezTo>
                    <a:pt x="10800" y="13903"/>
                    <a:pt x="13935" y="10800"/>
                    <a:pt x="13935" y="6968"/>
                  </a:cubicBezTo>
                  <a:cubicBezTo>
                    <a:pt x="13935" y="3104"/>
                    <a:pt x="10800" y="1"/>
                    <a:pt x="6968"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a:off x="8342998" y="3178166"/>
              <a:ext cx="71963" cy="63502"/>
            </a:xfrm>
            <a:custGeom>
              <a:avLst/>
              <a:gdLst/>
              <a:ahLst/>
              <a:cxnLst/>
              <a:rect l="l" t="t" r="r" b="b"/>
              <a:pathLst>
                <a:path w="2407" h="2124" extrusionOk="0">
                  <a:moveTo>
                    <a:pt x="1259" y="0"/>
                  </a:moveTo>
                  <a:cubicBezTo>
                    <a:pt x="992" y="0"/>
                    <a:pt x="720" y="96"/>
                    <a:pt x="507" y="294"/>
                  </a:cubicBezTo>
                  <a:cubicBezTo>
                    <a:pt x="63" y="674"/>
                    <a:pt x="0" y="1371"/>
                    <a:pt x="380" y="1782"/>
                  </a:cubicBezTo>
                  <a:cubicBezTo>
                    <a:pt x="577" y="2012"/>
                    <a:pt x="852" y="2123"/>
                    <a:pt x="1132" y="2123"/>
                  </a:cubicBezTo>
                  <a:cubicBezTo>
                    <a:pt x="1391" y="2123"/>
                    <a:pt x="1655" y="2028"/>
                    <a:pt x="1869" y="1846"/>
                  </a:cubicBezTo>
                  <a:cubicBezTo>
                    <a:pt x="2344" y="1434"/>
                    <a:pt x="2407" y="769"/>
                    <a:pt x="2027" y="325"/>
                  </a:cubicBezTo>
                  <a:cubicBezTo>
                    <a:pt x="1830" y="112"/>
                    <a:pt x="1547" y="0"/>
                    <a:pt x="1259" y="0"/>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8210424" y="3028549"/>
              <a:ext cx="71993" cy="63502"/>
            </a:xfrm>
            <a:custGeom>
              <a:avLst/>
              <a:gdLst/>
              <a:ahLst/>
              <a:cxnLst/>
              <a:rect l="l" t="t" r="r" b="b"/>
              <a:pathLst>
                <a:path w="2408" h="2124" extrusionOk="0">
                  <a:moveTo>
                    <a:pt x="1259" y="1"/>
                  </a:moveTo>
                  <a:cubicBezTo>
                    <a:pt x="992" y="1"/>
                    <a:pt x="720" y="96"/>
                    <a:pt x="507" y="294"/>
                  </a:cubicBezTo>
                  <a:cubicBezTo>
                    <a:pt x="64" y="674"/>
                    <a:pt x="0" y="1371"/>
                    <a:pt x="380" y="1783"/>
                  </a:cubicBezTo>
                  <a:cubicBezTo>
                    <a:pt x="578" y="2013"/>
                    <a:pt x="852" y="2123"/>
                    <a:pt x="1137" y="2123"/>
                  </a:cubicBezTo>
                  <a:cubicBezTo>
                    <a:pt x="1400" y="2123"/>
                    <a:pt x="1672" y="2029"/>
                    <a:pt x="1901" y="1846"/>
                  </a:cubicBezTo>
                  <a:cubicBezTo>
                    <a:pt x="2344" y="1434"/>
                    <a:pt x="2407" y="769"/>
                    <a:pt x="2027" y="326"/>
                  </a:cubicBezTo>
                  <a:cubicBezTo>
                    <a:pt x="1830" y="112"/>
                    <a:pt x="1547" y="1"/>
                    <a:pt x="1259"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a:off x="8180136" y="3112985"/>
              <a:ext cx="145840" cy="148740"/>
            </a:xfrm>
            <a:custGeom>
              <a:avLst/>
              <a:gdLst/>
              <a:ahLst/>
              <a:cxnLst/>
              <a:rect l="l" t="t" r="r" b="b"/>
              <a:pathLst>
                <a:path w="4878" h="4975" extrusionOk="0">
                  <a:moveTo>
                    <a:pt x="1137" y="1"/>
                  </a:moveTo>
                  <a:cubicBezTo>
                    <a:pt x="1117" y="1"/>
                    <a:pt x="1097" y="2"/>
                    <a:pt x="1077" y="4"/>
                  </a:cubicBezTo>
                  <a:cubicBezTo>
                    <a:pt x="855" y="4"/>
                    <a:pt x="697" y="130"/>
                    <a:pt x="665" y="194"/>
                  </a:cubicBezTo>
                  <a:cubicBezTo>
                    <a:pt x="158" y="637"/>
                    <a:pt x="0" y="1334"/>
                    <a:pt x="127" y="2094"/>
                  </a:cubicBezTo>
                  <a:cubicBezTo>
                    <a:pt x="1045" y="2157"/>
                    <a:pt x="1932" y="2664"/>
                    <a:pt x="2439" y="3456"/>
                  </a:cubicBezTo>
                  <a:cubicBezTo>
                    <a:pt x="2724" y="3899"/>
                    <a:pt x="2882" y="4437"/>
                    <a:pt x="2977" y="4944"/>
                  </a:cubicBezTo>
                  <a:cubicBezTo>
                    <a:pt x="3099" y="4964"/>
                    <a:pt x="3221" y="4974"/>
                    <a:pt x="3342" y="4974"/>
                  </a:cubicBezTo>
                  <a:cubicBezTo>
                    <a:pt x="3784" y="4974"/>
                    <a:pt x="4205" y="4838"/>
                    <a:pt x="4529" y="4564"/>
                  </a:cubicBezTo>
                  <a:cubicBezTo>
                    <a:pt x="4592" y="4501"/>
                    <a:pt x="4719" y="4374"/>
                    <a:pt x="4782" y="4152"/>
                  </a:cubicBezTo>
                  <a:cubicBezTo>
                    <a:pt x="4877" y="3551"/>
                    <a:pt x="4054" y="3202"/>
                    <a:pt x="3072" y="2094"/>
                  </a:cubicBezTo>
                  <a:cubicBezTo>
                    <a:pt x="2028" y="958"/>
                    <a:pt x="1758" y="1"/>
                    <a:pt x="1137" y="1"/>
                  </a:cubicBezTo>
                  <a:close/>
                </a:path>
              </a:pathLst>
            </a:custGeom>
            <a:solidFill>
              <a:srgbClr val="02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a:off x="8183903" y="3175564"/>
              <a:ext cx="84311" cy="85238"/>
            </a:xfrm>
            <a:custGeom>
              <a:avLst/>
              <a:gdLst/>
              <a:ahLst/>
              <a:cxnLst/>
              <a:rect l="l" t="t" r="r" b="b"/>
              <a:pathLst>
                <a:path w="2820" h="2851" extrusionOk="0">
                  <a:moveTo>
                    <a:pt x="1" y="1"/>
                  </a:moveTo>
                  <a:lnTo>
                    <a:pt x="1" y="1"/>
                  </a:lnTo>
                  <a:cubicBezTo>
                    <a:pt x="96" y="571"/>
                    <a:pt x="381" y="1172"/>
                    <a:pt x="856" y="1711"/>
                  </a:cubicBezTo>
                  <a:cubicBezTo>
                    <a:pt x="1426" y="2344"/>
                    <a:pt x="2154" y="2756"/>
                    <a:pt x="2819" y="2851"/>
                  </a:cubicBezTo>
                  <a:cubicBezTo>
                    <a:pt x="2724" y="2344"/>
                    <a:pt x="2598" y="1838"/>
                    <a:pt x="2313" y="1363"/>
                  </a:cubicBezTo>
                  <a:cubicBezTo>
                    <a:pt x="1806" y="571"/>
                    <a:pt x="919" y="64"/>
                    <a:pt x="1" y="1"/>
                  </a:cubicBezTo>
                  <a:close/>
                </a:path>
              </a:pathLst>
            </a:custGeom>
            <a:solidFill>
              <a:srgbClr val="FFA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41"/>
          <p:cNvGrpSpPr/>
          <p:nvPr/>
        </p:nvGrpSpPr>
        <p:grpSpPr>
          <a:xfrm>
            <a:off x="5616125" y="339775"/>
            <a:ext cx="606009" cy="553714"/>
            <a:chOff x="8797650" y="152350"/>
            <a:chExt cx="606009" cy="553714"/>
          </a:xfrm>
        </p:grpSpPr>
        <p:sp>
          <p:nvSpPr>
            <p:cNvPr id="1467" name="Google Shape;1467;p41"/>
            <p:cNvSpPr/>
            <p:nvPr/>
          </p:nvSpPr>
          <p:spPr>
            <a:xfrm>
              <a:off x="8986976" y="152350"/>
              <a:ext cx="416683" cy="402401"/>
            </a:xfrm>
            <a:custGeom>
              <a:avLst/>
              <a:gdLst/>
              <a:ahLst/>
              <a:cxnLst/>
              <a:rect l="l" t="t" r="r" b="b"/>
              <a:pathLst>
                <a:path w="16659" h="16088" extrusionOk="0">
                  <a:moveTo>
                    <a:pt x="8393" y="0"/>
                  </a:moveTo>
                  <a:cubicBezTo>
                    <a:pt x="5891" y="0"/>
                    <a:pt x="3579" y="1140"/>
                    <a:pt x="2059" y="3104"/>
                  </a:cubicBezTo>
                  <a:cubicBezTo>
                    <a:pt x="508" y="5099"/>
                    <a:pt x="1" y="7664"/>
                    <a:pt x="634" y="10166"/>
                  </a:cubicBezTo>
                  <a:cubicBezTo>
                    <a:pt x="1268" y="12636"/>
                    <a:pt x="3928" y="15233"/>
                    <a:pt x="6430" y="15835"/>
                  </a:cubicBezTo>
                  <a:cubicBezTo>
                    <a:pt x="7095" y="15993"/>
                    <a:pt x="7728" y="16088"/>
                    <a:pt x="8393" y="16088"/>
                  </a:cubicBezTo>
                  <a:cubicBezTo>
                    <a:pt x="9723" y="16088"/>
                    <a:pt x="11053" y="15740"/>
                    <a:pt x="12193" y="15106"/>
                  </a:cubicBezTo>
                  <a:cubicBezTo>
                    <a:pt x="12268" y="15069"/>
                    <a:pt x="12342" y="15054"/>
                    <a:pt x="12410" y="15054"/>
                  </a:cubicBezTo>
                  <a:cubicBezTo>
                    <a:pt x="12458" y="15054"/>
                    <a:pt x="12502" y="15061"/>
                    <a:pt x="12542" y="15075"/>
                  </a:cubicBezTo>
                  <a:lnTo>
                    <a:pt x="15804" y="15930"/>
                  </a:lnTo>
                  <a:lnTo>
                    <a:pt x="15930" y="15961"/>
                  </a:lnTo>
                  <a:cubicBezTo>
                    <a:pt x="16120" y="15961"/>
                    <a:pt x="16247" y="15898"/>
                    <a:pt x="16342" y="15740"/>
                  </a:cubicBezTo>
                  <a:cubicBezTo>
                    <a:pt x="16437" y="15613"/>
                    <a:pt x="16469" y="15455"/>
                    <a:pt x="16437" y="15296"/>
                  </a:cubicBezTo>
                  <a:lnTo>
                    <a:pt x="15550" y="11971"/>
                  </a:lnTo>
                  <a:cubicBezTo>
                    <a:pt x="15519" y="11844"/>
                    <a:pt x="15519" y="11718"/>
                    <a:pt x="15582" y="11623"/>
                  </a:cubicBezTo>
                  <a:cubicBezTo>
                    <a:pt x="16437" y="9881"/>
                    <a:pt x="16659" y="7949"/>
                    <a:pt x="16184" y="5986"/>
                  </a:cubicBezTo>
                  <a:cubicBezTo>
                    <a:pt x="15487" y="3199"/>
                    <a:pt x="13334" y="1014"/>
                    <a:pt x="10578" y="285"/>
                  </a:cubicBezTo>
                  <a:cubicBezTo>
                    <a:pt x="9882" y="95"/>
                    <a:pt x="9122" y="0"/>
                    <a:pt x="839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a:off x="8797650" y="329776"/>
              <a:ext cx="389770" cy="376288"/>
            </a:xfrm>
            <a:custGeom>
              <a:avLst/>
              <a:gdLst/>
              <a:ahLst/>
              <a:cxnLst/>
              <a:rect l="l" t="t" r="r" b="b"/>
              <a:pathLst>
                <a:path w="15583" h="15044" extrusionOk="0">
                  <a:moveTo>
                    <a:pt x="7855" y="1299"/>
                  </a:moveTo>
                  <a:cubicBezTo>
                    <a:pt x="8425" y="1299"/>
                    <a:pt x="8995" y="1363"/>
                    <a:pt x="9597" y="1521"/>
                  </a:cubicBezTo>
                  <a:cubicBezTo>
                    <a:pt x="11719" y="2091"/>
                    <a:pt x="13365" y="3770"/>
                    <a:pt x="13872" y="5923"/>
                  </a:cubicBezTo>
                  <a:cubicBezTo>
                    <a:pt x="14252" y="7443"/>
                    <a:pt x="14094" y="8932"/>
                    <a:pt x="13429" y="10293"/>
                  </a:cubicBezTo>
                  <a:cubicBezTo>
                    <a:pt x="13239" y="10673"/>
                    <a:pt x="13207" y="11117"/>
                    <a:pt x="13302" y="11528"/>
                  </a:cubicBezTo>
                  <a:lnTo>
                    <a:pt x="13777" y="13302"/>
                  </a:lnTo>
                  <a:lnTo>
                    <a:pt x="13777" y="13302"/>
                  </a:lnTo>
                  <a:lnTo>
                    <a:pt x="12099" y="12859"/>
                  </a:lnTo>
                  <a:cubicBezTo>
                    <a:pt x="11957" y="12815"/>
                    <a:pt x="11809" y="12794"/>
                    <a:pt x="11657" y="12794"/>
                  </a:cubicBezTo>
                  <a:cubicBezTo>
                    <a:pt x="11368" y="12794"/>
                    <a:pt x="11071" y="12871"/>
                    <a:pt x="10800" y="13017"/>
                  </a:cubicBezTo>
                  <a:cubicBezTo>
                    <a:pt x="9897" y="13500"/>
                    <a:pt x="8909" y="13746"/>
                    <a:pt x="7894" y="13746"/>
                  </a:cubicBezTo>
                  <a:cubicBezTo>
                    <a:pt x="7379" y="13746"/>
                    <a:pt x="6857" y="13683"/>
                    <a:pt x="6335" y="13555"/>
                  </a:cubicBezTo>
                  <a:cubicBezTo>
                    <a:pt x="4435" y="13112"/>
                    <a:pt x="2344" y="11053"/>
                    <a:pt x="1869" y="9185"/>
                  </a:cubicBezTo>
                  <a:cubicBezTo>
                    <a:pt x="1363" y="7253"/>
                    <a:pt x="1743" y="5258"/>
                    <a:pt x="2946" y="3706"/>
                  </a:cubicBezTo>
                  <a:cubicBezTo>
                    <a:pt x="4118" y="2154"/>
                    <a:pt x="5923" y="1299"/>
                    <a:pt x="7855" y="1299"/>
                  </a:cubicBezTo>
                  <a:close/>
                  <a:moveTo>
                    <a:pt x="7855" y="1"/>
                  </a:moveTo>
                  <a:cubicBezTo>
                    <a:pt x="5543" y="1"/>
                    <a:pt x="3358" y="1046"/>
                    <a:pt x="1933" y="2915"/>
                  </a:cubicBezTo>
                  <a:cubicBezTo>
                    <a:pt x="476" y="4783"/>
                    <a:pt x="1" y="7190"/>
                    <a:pt x="603" y="9533"/>
                  </a:cubicBezTo>
                  <a:cubicBezTo>
                    <a:pt x="1204" y="11813"/>
                    <a:pt x="3675" y="14252"/>
                    <a:pt x="6018" y="14822"/>
                  </a:cubicBezTo>
                  <a:cubicBezTo>
                    <a:pt x="6620" y="14980"/>
                    <a:pt x="7253" y="15044"/>
                    <a:pt x="7855" y="15044"/>
                  </a:cubicBezTo>
                  <a:cubicBezTo>
                    <a:pt x="9090" y="15044"/>
                    <a:pt x="10325" y="14727"/>
                    <a:pt x="11434" y="14125"/>
                  </a:cubicBezTo>
                  <a:cubicBezTo>
                    <a:pt x="11489" y="14088"/>
                    <a:pt x="11556" y="14073"/>
                    <a:pt x="11620" y="14073"/>
                  </a:cubicBezTo>
                  <a:cubicBezTo>
                    <a:pt x="11666" y="14073"/>
                    <a:pt x="11711" y="14081"/>
                    <a:pt x="11750" y="14094"/>
                  </a:cubicBezTo>
                  <a:lnTo>
                    <a:pt x="14790" y="14917"/>
                  </a:lnTo>
                  <a:lnTo>
                    <a:pt x="14917" y="14917"/>
                  </a:lnTo>
                  <a:cubicBezTo>
                    <a:pt x="15075" y="14917"/>
                    <a:pt x="15202" y="14854"/>
                    <a:pt x="15297" y="14727"/>
                  </a:cubicBezTo>
                  <a:cubicBezTo>
                    <a:pt x="15392" y="14600"/>
                    <a:pt x="15424" y="14474"/>
                    <a:pt x="15392" y="14315"/>
                  </a:cubicBezTo>
                  <a:lnTo>
                    <a:pt x="14569" y="11180"/>
                  </a:lnTo>
                  <a:cubicBezTo>
                    <a:pt x="14537" y="11085"/>
                    <a:pt x="14537" y="10958"/>
                    <a:pt x="14600" y="10863"/>
                  </a:cubicBezTo>
                  <a:cubicBezTo>
                    <a:pt x="15392" y="9248"/>
                    <a:pt x="15582" y="7412"/>
                    <a:pt x="15139" y="5606"/>
                  </a:cubicBezTo>
                  <a:cubicBezTo>
                    <a:pt x="14474" y="3010"/>
                    <a:pt x="12479" y="951"/>
                    <a:pt x="9913" y="254"/>
                  </a:cubicBezTo>
                  <a:cubicBezTo>
                    <a:pt x="9248" y="96"/>
                    <a:pt x="8552" y="1"/>
                    <a:pt x="7855"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a:off x="8884796" y="491393"/>
              <a:ext cx="53102" cy="53102"/>
            </a:xfrm>
            <a:custGeom>
              <a:avLst/>
              <a:gdLst/>
              <a:ahLst/>
              <a:cxnLst/>
              <a:rect l="l" t="t" r="r" b="b"/>
              <a:pathLst>
                <a:path w="2123" h="2123" extrusionOk="0">
                  <a:moveTo>
                    <a:pt x="1046" y="0"/>
                  </a:moveTo>
                  <a:cubicBezTo>
                    <a:pt x="476" y="0"/>
                    <a:pt x="1" y="475"/>
                    <a:pt x="1" y="1046"/>
                  </a:cubicBezTo>
                  <a:cubicBezTo>
                    <a:pt x="1" y="1647"/>
                    <a:pt x="476" y="2122"/>
                    <a:pt x="1046" y="2122"/>
                  </a:cubicBezTo>
                  <a:cubicBezTo>
                    <a:pt x="1647" y="2122"/>
                    <a:pt x="2122" y="1647"/>
                    <a:pt x="2122" y="1046"/>
                  </a:cubicBezTo>
                  <a:cubicBezTo>
                    <a:pt x="2122" y="475"/>
                    <a:pt x="1647"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8967966" y="491393"/>
              <a:ext cx="53102" cy="53102"/>
            </a:xfrm>
            <a:custGeom>
              <a:avLst/>
              <a:gdLst/>
              <a:ahLst/>
              <a:cxnLst/>
              <a:rect l="l" t="t" r="r" b="b"/>
              <a:pathLst>
                <a:path w="2123" h="2123" extrusionOk="0">
                  <a:moveTo>
                    <a:pt x="1078" y="0"/>
                  </a:moveTo>
                  <a:cubicBezTo>
                    <a:pt x="476" y="0"/>
                    <a:pt x="1" y="475"/>
                    <a:pt x="1" y="1046"/>
                  </a:cubicBezTo>
                  <a:cubicBezTo>
                    <a:pt x="1" y="1647"/>
                    <a:pt x="476" y="2122"/>
                    <a:pt x="1078" y="2122"/>
                  </a:cubicBezTo>
                  <a:cubicBezTo>
                    <a:pt x="1648" y="2122"/>
                    <a:pt x="2123" y="1647"/>
                    <a:pt x="2123" y="1046"/>
                  </a:cubicBezTo>
                  <a:cubicBezTo>
                    <a:pt x="2123" y="475"/>
                    <a:pt x="1648" y="0"/>
                    <a:pt x="1078"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9051935" y="491393"/>
              <a:ext cx="52301" cy="53102"/>
            </a:xfrm>
            <a:custGeom>
              <a:avLst/>
              <a:gdLst/>
              <a:ahLst/>
              <a:cxnLst/>
              <a:rect l="l" t="t" r="r" b="b"/>
              <a:pathLst>
                <a:path w="2091" h="2123" extrusionOk="0">
                  <a:moveTo>
                    <a:pt x="1046" y="0"/>
                  </a:moveTo>
                  <a:cubicBezTo>
                    <a:pt x="476" y="0"/>
                    <a:pt x="1" y="475"/>
                    <a:pt x="1" y="1046"/>
                  </a:cubicBezTo>
                  <a:cubicBezTo>
                    <a:pt x="1" y="1647"/>
                    <a:pt x="476" y="2122"/>
                    <a:pt x="1046" y="2122"/>
                  </a:cubicBezTo>
                  <a:cubicBezTo>
                    <a:pt x="1648" y="2122"/>
                    <a:pt x="2091" y="1647"/>
                    <a:pt x="2091" y="1046"/>
                  </a:cubicBezTo>
                  <a:cubicBezTo>
                    <a:pt x="2091" y="475"/>
                    <a:pt x="1648" y="0"/>
                    <a:pt x="1046" y="0"/>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41"/>
          <p:cNvGrpSpPr/>
          <p:nvPr/>
        </p:nvGrpSpPr>
        <p:grpSpPr>
          <a:xfrm>
            <a:off x="1472386" y="3045861"/>
            <a:ext cx="322893" cy="282173"/>
            <a:chOff x="1472386" y="3045861"/>
            <a:chExt cx="322893" cy="282173"/>
          </a:xfrm>
        </p:grpSpPr>
        <p:sp>
          <p:nvSpPr>
            <p:cNvPr id="1473" name="Google Shape;1473;p41"/>
            <p:cNvSpPr/>
            <p:nvPr/>
          </p:nvSpPr>
          <p:spPr>
            <a:xfrm>
              <a:off x="1472386" y="3045861"/>
              <a:ext cx="322893" cy="282173"/>
            </a:xfrm>
            <a:custGeom>
              <a:avLst/>
              <a:gdLst/>
              <a:ahLst/>
              <a:cxnLst/>
              <a:rect l="l" t="t" r="r" b="b"/>
              <a:pathLst>
                <a:path w="10800" h="9438" extrusionOk="0">
                  <a:moveTo>
                    <a:pt x="4592" y="0"/>
                  </a:moveTo>
                  <a:cubicBezTo>
                    <a:pt x="4244" y="0"/>
                    <a:pt x="3927" y="127"/>
                    <a:pt x="3674" y="380"/>
                  </a:cubicBezTo>
                  <a:lnTo>
                    <a:pt x="3199" y="855"/>
                  </a:lnTo>
                  <a:cubicBezTo>
                    <a:pt x="2882" y="1172"/>
                    <a:pt x="2439" y="1362"/>
                    <a:pt x="1995" y="1362"/>
                  </a:cubicBezTo>
                  <a:lnTo>
                    <a:pt x="1805" y="1362"/>
                  </a:lnTo>
                  <a:cubicBezTo>
                    <a:pt x="792" y="1362"/>
                    <a:pt x="0" y="2154"/>
                    <a:pt x="0" y="3135"/>
                  </a:cubicBezTo>
                  <a:lnTo>
                    <a:pt x="0" y="7632"/>
                  </a:lnTo>
                  <a:cubicBezTo>
                    <a:pt x="0" y="8646"/>
                    <a:pt x="792" y="9437"/>
                    <a:pt x="1805" y="9437"/>
                  </a:cubicBezTo>
                  <a:lnTo>
                    <a:pt x="8994" y="9437"/>
                  </a:lnTo>
                  <a:cubicBezTo>
                    <a:pt x="10008" y="9437"/>
                    <a:pt x="10799" y="8646"/>
                    <a:pt x="10799" y="7632"/>
                  </a:cubicBezTo>
                  <a:lnTo>
                    <a:pt x="10799" y="3135"/>
                  </a:lnTo>
                  <a:cubicBezTo>
                    <a:pt x="10799" y="2154"/>
                    <a:pt x="10008" y="1362"/>
                    <a:pt x="8994" y="1362"/>
                  </a:cubicBezTo>
                  <a:lnTo>
                    <a:pt x="8804" y="1362"/>
                  </a:lnTo>
                  <a:cubicBezTo>
                    <a:pt x="8361" y="1362"/>
                    <a:pt x="7918" y="1172"/>
                    <a:pt x="7601" y="855"/>
                  </a:cubicBezTo>
                  <a:lnTo>
                    <a:pt x="7126" y="380"/>
                  </a:lnTo>
                  <a:cubicBezTo>
                    <a:pt x="6873" y="127"/>
                    <a:pt x="6556" y="0"/>
                    <a:pt x="6239"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a:off x="1552876" y="3119712"/>
              <a:ext cx="161925" cy="160968"/>
            </a:xfrm>
            <a:custGeom>
              <a:avLst/>
              <a:gdLst/>
              <a:ahLst/>
              <a:cxnLst/>
              <a:rect l="l" t="t" r="r" b="b"/>
              <a:pathLst>
                <a:path w="5416" h="5384" extrusionOk="0">
                  <a:moveTo>
                    <a:pt x="2724" y="729"/>
                  </a:moveTo>
                  <a:cubicBezTo>
                    <a:pt x="3801" y="729"/>
                    <a:pt x="4656" y="1615"/>
                    <a:pt x="4656" y="2692"/>
                  </a:cubicBezTo>
                  <a:cubicBezTo>
                    <a:pt x="4656" y="3801"/>
                    <a:pt x="3801" y="4656"/>
                    <a:pt x="2724" y="4656"/>
                  </a:cubicBezTo>
                  <a:cubicBezTo>
                    <a:pt x="1615" y="4656"/>
                    <a:pt x="760" y="3769"/>
                    <a:pt x="760" y="2692"/>
                  </a:cubicBezTo>
                  <a:cubicBezTo>
                    <a:pt x="760" y="1615"/>
                    <a:pt x="1615" y="729"/>
                    <a:pt x="2724" y="729"/>
                  </a:cubicBezTo>
                  <a:close/>
                  <a:moveTo>
                    <a:pt x="2724" y="0"/>
                  </a:moveTo>
                  <a:cubicBezTo>
                    <a:pt x="1204" y="0"/>
                    <a:pt x="0" y="1204"/>
                    <a:pt x="0" y="2692"/>
                  </a:cubicBezTo>
                  <a:cubicBezTo>
                    <a:pt x="0" y="4181"/>
                    <a:pt x="1204" y="5384"/>
                    <a:pt x="2724" y="5384"/>
                  </a:cubicBezTo>
                  <a:cubicBezTo>
                    <a:pt x="4212" y="5384"/>
                    <a:pt x="5416" y="4181"/>
                    <a:pt x="5416" y="2692"/>
                  </a:cubicBezTo>
                  <a:cubicBezTo>
                    <a:pt x="5416" y="1204"/>
                    <a:pt x="4212" y="0"/>
                    <a:pt x="2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41"/>
          <p:cNvSpPr/>
          <p:nvPr/>
        </p:nvSpPr>
        <p:spPr>
          <a:xfrm>
            <a:off x="2509208" y="761961"/>
            <a:ext cx="103236" cy="103236"/>
          </a:xfrm>
          <a:custGeom>
            <a:avLst/>
            <a:gdLst/>
            <a:ahLst/>
            <a:cxnLst/>
            <a:rect l="l" t="t" r="r" b="b"/>
            <a:pathLst>
              <a:path w="3453" h="3453" extrusionOk="0">
                <a:moveTo>
                  <a:pt x="1743" y="666"/>
                </a:moveTo>
                <a:cubicBezTo>
                  <a:pt x="2313" y="666"/>
                  <a:pt x="2788" y="1141"/>
                  <a:pt x="2788" y="1711"/>
                </a:cubicBezTo>
                <a:cubicBezTo>
                  <a:pt x="2788" y="2281"/>
                  <a:pt x="2313" y="2756"/>
                  <a:pt x="1743" y="2756"/>
                </a:cubicBezTo>
                <a:cubicBezTo>
                  <a:pt x="1173" y="2756"/>
                  <a:pt x="698" y="2281"/>
                  <a:pt x="698" y="1711"/>
                </a:cubicBezTo>
                <a:cubicBezTo>
                  <a:pt x="698" y="1141"/>
                  <a:pt x="1173" y="666"/>
                  <a:pt x="1743" y="666"/>
                </a:cubicBezTo>
                <a:close/>
                <a:moveTo>
                  <a:pt x="1743" y="1"/>
                </a:moveTo>
                <a:cubicBezTo>
                  <a:pt x="793" y="1"/>
                  <a:pt x="1" y="761"/>
                  <a:pt x="1" y="1711"/>
                </a:cubicBezTo>
                <a:cubicBezTo>
                  <a:pt x="1" y="2661"/>
                  <a:pt x="793" y="3453"/>
                  <a:pt x="1743" y="3453"/>
                </a:cubicBezTo>
                <a:cubicBezTo>
                  <a:pt x="2693" y="3453"/>
                  <a:pt x="3453" y="2661"/>
                  <a:pt x="3453" y="1711"/>
                </a:cubicBezTo>
                <a:cubicBezTo>
                  <a:pt x="3453" y="761"/>
                  <a:pt x="2693"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a:off x="1182631" y="757237"/>
            <a:ext cx="103236" cy="103236"/>
          </a:xfrm>
          <a:custGeom>
            <a:avLst/>
            <a:gdLst/>
            <a:ahLst/>
            <a:cxnLst/>
            <a:rect l="l" t="t" r="r" b="b"/>
            <a:pathLst>
              <a:path w="3453" h="3453" extrusionOk="0">
                <a:moveTo>
                  <a:pt x="1742" y="697"/>
                </a:moveTo>
                <a:cubicBezTo>
                  <a:pt x="2312" y="697"/>
                  <a:pt x="2756" y="1172"/>
                  <a:pt x="2756" y="1742"/>
                </a:cubicBezTo>
                <a:cubicBezTo>
                  <a:pt x="2756" y="2312"/>
                  <a:pt x="2312" y="2787"/>
                  <a:pt x="1742" y="2787"/>
                </a:cubicBezTo>
                <a:cubicBezTo>
                  <a:pt x="1141" y="2787"/>
                  <a:pt x="697" y="2312"/>
                  <a:pt x="697" y="1742"/>
                </a:cubicBezTo>
                <a:cubicBezTo>
                  <a:pt x="697" y="1172"/>
                  <a:pt x="1141" y="697"/>
                  <a:pt x="1742" y="697"/>
                </a:cubicBezTo>
                <a:close/>
                <a:moveTo>
                  <a:pt x="1742" y="0"/>
                </a:moveTo>
                <a:cubicBezTo>
                  <a:pt x="792" y="0"/>
                  <a:pt x="1" y="792"/>
                  <a:pt x="1" y="1742"/>
                </a:cubicBezTo>
                <a:cubicBezTo>
                  <a:pt x="1" y="2692"/>
                  <a:pt x="792" y="3452"/>
                  <a:pt x="1742" y="3452"/>
                </a:cubicBezTo>
                <a:cubicBezTo>
                  <a:pt x="2692" y="3452"/>
                  <a:pt x="3453" y="2692"/>
                  <a:pt x="3453" y="1742"/>
                </a:cubicBezTo>
                <a:cubicBezTo>
                  <a:pt x="3453"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a:off x="4489175" y="3983268"/>
            <a:ext cx="103206" cy="103236"/>
          </a:xfrm>
          <a:custGeom>
            <a:avLst/>
            <a:gdLst/>
            <a:ahLst/>
            <a:cxnLst/>
            <a:rect l="l" t="t" r="r" b="b"/>
            <a:pathLst>
              <a:path w="3452" h="3453" extrusionOk="0">
                <a:moveTo>
                  <a:pt x="1742" y="697"/>
                </a:moveTo>
                <a:cubicBezTo>
                  <a:pt x="2312" y="697"/>
                  <a:pt x="2755" y="1172"/>
                  <a:pt x="2755" y="1742"/>
                </a:cubicBezTo>
                <a:cubicBezTo>
                  <a:pt x="2755" y="2312"/>
                  <a:pt x="2312" y="2787"/>
                  <a:pt x="1742" y="2787"/>
                </a:cubicBezTo>
                <a:cubicBezTo>
                  <a:pt x="1140" y="2787"/>
                  <a:pt x="697" y="2312"/>
                  <a:pt x="697" y="1742"/>
                </a:cubicBezTo>
                <a:cubicBezTo>
                  <a:pt x="697" y="1172"/>
                  <a:pt x="1140" y="697"/>
                  <a:pt x="1742" y="697"/>
                </a:cubicBezTo>
                <a:close/>
                <a:moveTo>
                  <a:pt x="1742" y="0"/>
                </a:moveTo>
                <a:cubicBezTo>
                  <a:pt x="792" y="0"/>
                  <a:pt x="0" y="792"/>
                  <a:pt x="0" y="1742"/>
                </a:cubicBezTo>
                <a:cubicBezTo>
                  <a:pt x="0" y="2692"/>
                  <a:pt x="792" y="3452"/>
                  <a:pt x="1742" y="3452"/>
                </a:cubicBezTo>
                <a:cubicBezTo>
                  <a:pt x="2692" y="3452"/>
                  <a:pt x="3452" y="2692"/>
                  <a:pt x="3452" y="1742"/>
                </a:cubicBezTo>
                <a:cubicBezTo>
                  <a:pt x="3452" y="792"/>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a:off x="7239859" y="12022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a:off x="8368562" y="3887620"/>
            <a:ext cx="102279" cy="103236"/>
          </a:xfrm>
          <a:custGeom>
            <a:avLst/>
            <a:gdLst/>
            <a:ahLst/>
            <a:cxnLst/>
            <a:rect l="l" t="t" r="r" b="b"/>
            <a:pathLst>
              <a:path w="3421" h="3453" extrusionOk="0">
                <a:moveTo>
                  <a:pt x="1710" y="697"/>
                </a:moveTo>
                <a:cubicBezTo>
                  <a:pt x="2280" y="697"/>
                  <a:pt x="2755" y="1172"/>
                  <a:pt x="2755" y="1743"/>
                </a:cubicBezTo>
                <a:cubicBezTo>
                  <a:pt x="2755" y="2313"/>
                  <a:pt x="2280" y="2788"/>
                  <a:pt x="1710" y="2788"/>
                </a:cubicBezTo>
                <a:cubicBezTo>
                  <a:pt x="1140" y="2788"/>
                  <a:pt x="665" y="2313"/>
                  <a:pt x="665" y="1743"/>
                </a:cubicBezTo>
                <a:cubicBezTo>
                  <a:pt x="665" y="1172"/>
                  <a:pt x="1140" y="697"/>
                  <a:pt x="1710" y="697"/>
                </a:cubicBezTo>
                <a:close/>
                <a:moveTo>
                  <a:pt x="1710" y="1"/>
                </a:moveTo>
                <a:cubicBezTo>
                  <a:pt x="760" y="1"/>
                  <a:pt x="0" y="792"/>
                  <a:pt x="0" y="1743"/>
                </a:cubicBezTo>
                <a:cubicBezTo>
                  <a:pt x="0" y="2693"/>
                  <a:pt x="760" y="3453"/>
                  <a:pt x="1710" y="3453"/>
                </a:cubicBezTo>
                <a:cubicBezTo>
                  <a:pt x="2660" y="3453"/>
                  <a:pt x="3420" y="2693"/>
                  <a:pt x="3420" y="1743"/>
                </a:cubicBezTo>
                <a:cubicBezTo>
                  <a:pt x="3420" y="792"/>
                  <a:pt x="2660" y="1"/>
                  <a:pt x="17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a:off x="2885133" y="4164130"/>
            <a:ext cx="103236" cy="103206"/>
          </a:xfrm>
          <a:custGeom>
            <a:avLst/>
            <a:gdLst/>
            <a:ahLst/>
            <a:cxnLst/>
            <a:rect l="l" t="t" r="r" b="b"/>
            <a:pathLst>
              <a:path w="3453" h="3452" extrusionOk="0">
                <a:moveTo>
                  <a:pt x="1742" y="665"/>
                </a:moveTo>
                <a:cubicBezTo>
                  <a:pt x="2312" y="665"/>
                  <a:pt x="2756" y="1140"/>
                  <a:pt x="2756" y="1710"/>
                </a:cubicBezTo>
                <a:cubicBezTo>
                  <a:pt x="2756" y="2280"/>
                  <a:pt x="2312" y="2755"/>
                  <a:pt x="1742" y="2755"/>
                </a:cubicBezTo>
                <a:cubicBezTo>
                  <a:pt x="1141" y="2755"/>
                  <a:pt x="697" y="2280"/>
                  <a:pt x="697" y="1710"/>
                </a:cubicBezTo>
                <a:cubicBezTo>
                  <a:pt x="697" y="1140"/>
                  <a:pt x="1141" y="665"/>
                  <a:pt x="1742" y="665"/>
                </a:cubicBezTo>
                <a:close/>
                <a:moveTo>
                  <a:pt x="1742" y="0"/>
                </a:moveTo>
                <a:cubicBezTo>
                  <a:pt x="792" y="0"/>
                  <a:pt x="1" y="760"/>
                  <a:pt x="1" y="1710"/>
                </a:cubicBezTo>
                <a:cubicBezTo>
                  <a:pt x="1" y="2660"/>
                  <a:pt x="792" y="3452"/>
                  <a:pt x="1742" y="3452"/>
                </a:cubicBezTo>
                <a:cubicBezTo>
                  <a:pt x="2692" y="3452"/>
                  <a:pt x="3453" y="2660"/>
                  <a:pt x="3453" y="1710"/>
                </a:cubicBezTo>
                <a:cubicBezTo>
                  <a:pt x="3453" y="760"/>
                  <a:pt x="2692"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a:off x="297780" y="2153924"/>
            <a:ext cx="103206" cy="103236"/>
          </a:xfrm>
          <a:custGeom>
            <a:avLst/>
            <a:gdLst/>
            <a:ahLst/>
            <a:cxnLst/>
            <a:rect l="l" t="t" r="r" b="b"/>
            <a:pathLst>
              <a:path w="3452" h="3453" extrusionOk="0">
                <a:moveTo>
                  <a:pt x="1742" y="697"/>
                </a:moveTo>
                <a:cubicBezTo>
                  <a:pt x="2312" y="697"/>
                  <a:pt x="2787" y="1172"/>
                  <a:pt x="2787" y="1742"/>
                </a:cubicBezTo>
                <a:cubicBezTo>
                  <a:pt x="2787" y="2312"/>
                  <a:pt x="2312" y="2787"/>
                  <a:pt x="1742" y="2787"/>
                </a:cubicBezTo>
                <a:cubicBezTo>
                  <a:pt x="1172" y="2787"/>
                  <a:pt x="697" y="2312"/>
                  <a:pt x="697" y="1742"/>
                </a:cubicBezTo>
                <a:cubicBezTo>
                  <a:pt x="697" y="1172"/>
                  <a:pt x="1172" y="697"/>
                  <a:pt x="1742" y="697"/>
                </a:cubicBezTo>
                <a:close/>
                <a:moveTo>
                  <a:pt x="1742" y="1"/>
                </a:moveTo>
                <a:cubicBezTo>
                  <a:pt x="792" y="1"/>
                  <a:pt x="0" y="792"/>
                  <a:pt x="0" y="1742"/>
                </a:cubicBezTo>
                <a:cubicBezTo>
                  <a:pt x="0" y="2692"/>
                  <a:pt x="792" y="3452"/>
                  <a:pt x="1742" y="3452"/>
                </a:cubicBezTo>
                <a:cubicBezTo>
                  <a:pt x="2692" y="3452"/>
                  <a:pt x="3452" y="2692"/>
                  <a:pt x="3452" y="1742"/>
                </a:cubicBezTo>
                <a:cubicBezTo>
                  <a:pt x="3452" y="792"/>
                  <a:pt x="2692"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1605887" y="4250270"/>
            <a:ext cx="103236" cy="103236"/>
          </a:xfrm>
          <a:custGeom>
            <a:avLst/>
            <a:gdLst/>
            <a:ahLst/>
            <a:cxnLst/>
            <a:rect l="l" t="t" r="r" b="b"/>
            <a:pathLst>
              <a:path w="3453" h="3453" extrusionOk="0">
                <a:moveTo>
                  <a:pt x="1742" y="666"/>
                </a:moveTo>
                <a:cubicBezTo>
                  <a:pt x="2313" y="666"/>
                  <a:pt x="2788" y="1141"/>
                  <a:pt x="2788" y="1711"/>
                </a:cubicBezTo>
                <a:cubicBezTo>
                  <a:pt x="2788" y="2281"/>
                  <a:pt x="2313" y="2756"/>
                  <a:pt x="1742" y="2756"/>
                </a:cubicBezTo>
                <a:cubicBezTo>
                  <a:pt x="1172" y="2756"/>
                  <a:pt x="697" y="2281"/>
                  <a:pt x="697" y="1711"/>
                </a:cubicBezTo>
                <a:cubicBezTo>
                  <a:pt x="697" y="1141"/>
                  <a:pt x="1172" y="666"/>
                  <a:pt x="1742" y="666"/>
                </a:cubicBezTo>
                <a:close/>
                <a:moveTo>
                  <a:pt x="1742" y="1"/>
                </a:moveTo>
                <a:cubicBezTo>
                  <a:pt x="792" y="1"/>
                  <a:pt x="1" y="761"/>
                  <a:pt x="1" y="1711"/>
                </a:cubicBezTo>
                <a:cubicBezTo>
                  <a:pt x="1" y="2661"/>
                  <a:pt x="792" y="3453"/>
                  <a:pt x="1742" y="3453"/>
                </a:cubicBezTo>
                <a:cubicBezTo>
                  <a:pt x="2693" y="3453"/>
                  <a:pt x="3453" y="2661"/>
                  <a:pt x="3453" y="1711"/>
                </a:cubicBezTo>
                <a:cubicBezTo>
                  <a:pt x="3453" y="761"/>
                  <a:pt x="2693"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350122" y="2904225"/>
            <a:ext cx="103236" cy="102279"/>
          </a:xfrm>
          <a:custGeom>
            <a:avLst/>
            <a:gdLst/>
            <a:ahLst/>
            <a:cxnLst/>
            <a:rect l="l" t="t" r="r" b="b"/>
            <a:pathLst>
              <a:path w="3453" h="3421" extrusionOk="0">
                <a:moveTo>
                  <a:pt x="1711" y="665"/>
                </a:moveTo>
                <a:cubicBezTo>
                  <a:pt x="2281" y="665"/>
                  <a:pt x="2756" y="1140"/>
                  <a:pt x="2756" y="1711"/>
                </a:cubicBezTo>
                <a:cubicBezTo>
                  <a:pt x="2756" y="2281"/>
                  <a:pt x="2281" y="2756"/>
                  <a:pt x="1711" y="2756"/>
                </a:cubicBezTo>
                <a:cubicBezTo>
                  <a:pt x="1141" y="2756"/>
                  <a:pt x="666" y="2281"/>
                  <a:pt x="666" y="1711"/>
                </a:cubicBezTo>
                <a:cubicBezTo>
                  <a:pt x="666" y="1140"/>
                  <a:pt x="1141" y="665"/>
                  <a:pt x="1711" y="665"/>
                </a:cubicBezTo>
                <a:close/>
                <a:moveTo>
                  <a:pt x="1711" y="0"/>
                </a:moveTo>
                <a:cubicBezTo>
                  <a:pt x="761" y="0"/>
                  <a:pt x="1" y="760"/>
                  <a:pt x="1" y="1711"/>
                </a:cubicBezTo>
                <a:cubicBezTo>
                  <a:pt x="1" y="2661"/>
                  <a:pt x="761" y="3421"/>
                  <a:pt x="1711" y="3421"/>
                </a:cubicBezTo>
                <a:cubicBezTo>
                  <a:pt x="2661" y="3421"/>
                  <a:pt x="3453" y="2661"/>
                  <a:pt x="3453" y="1711"/>
                </a:cubicBezTo>
                <a:cubicBezTo>
                  <a:pt x="3453" y="760"/>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4878316" y="440033"/>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806706" y="3946343"/>
            <a:ext cx="103236" cy="103236"/>
          </a:xfrm>
          <a:custGeom>
            <a:avLst/>
            <a:gdLst/>
            <a:ahLst/>
            <a:cxnLst/>
            <a:rect l="l" t="t" r="r" b="b"/>
            <a:pathLst>
              <a:path w="3453" h="3453" extrusionOk="0">
                <a:moveTo>
                  <a:pt x="1743" y="697"/>
                </a:moveTo>
                <a:cubicBezTo>
                  <a:pt x="2313" y="697"/>
                  <a:pt x="2756" y="1172"/>
                  <a:pt x="2756" y="1742"/>
                </a:cubicBezTo>
                <a:cubicBezTo>
                  <a:pt x="2756" y="2312"/>
                  <a:pt x="2313" y="2787"/>
                  <a:pt x="1743" y="2787"/>
                </a:cubicBezTo>
                <a:cubicBezTo>
                  <a:pt x="1141" y="2787"/>
                  <a:pt x="698" y="2312"/>
                  <a:pt x="698" y="1742"/>
                </a:cubicBezTo>
                <a:cubicBezTo>
                  <a:pt x="698" y="1172"/>
                  <a:pt x="1141" y="697"/>
                  <a:pt x="1743" y="697"/>
                </a:cubicBezTo>
                <a:close/>
                <a:moveTo>
                  <a:pt x="1743" y="0"/>
                </a:moveTo>
                <a:cubicBezTo>
                  <a:pt x="793" y="0"/>
                  <a:pt x="1" y="792"/>
                  <a:pt x="1" y="1742"/>
                </a:cubicBezTo>
                <a:cubicBezTo>
                  <a:pt x="1" y="2692"/>
                  <a:pt x="793" y="3452"/>
                  <a:pt x="1743" y="3452"/>
                </a:cubicBezTo>
                <a:cubicBezTo>
                  <a:pt x="2693" y="3452"/>
                  <a:pt x="3453" y="2692"/>
                  <a:pt x="3453" y="1742"/>
                </a:cubicBezTo>
                <a:cubicBezTo>
                  <a:pt x="3453" y="792"/>
                  <a:pt x="2693"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2305653" y="3025021"/>
            <a:ext cx="102279" cy="103236"/>
          </a:xfrm>
          <a:custGeom>
            <a:avLst/>
            <a:gdLst/>
            <a:ahLst/>
            <a:cxnLst/>
            <a:rect l="l" t="t" r="r" b="b"/>
            <a:pathLst>
              <a:path w="3421" h="3453" extrusionOk="0">
                <a:moveTo>
                  <a:pt x="1710" y="665"/>
                </a:moveTo>
                <a:cubicBezTo>
                  <a:pt x="2280" y="665"/>
                  <a:pt x="2755" y="1140"/>
                  <a:pt x="2755" y="1711"/>
                </a:cubicBezTo>
                <a:cubicBezTo>
                  <a:pt x="2755" y="2281"/>
                  <a:pt x="2280" y="2756"/>
                  <a:pt x="1710" y="2756"/>
                </a:cubicBezTo>
                <a:cubicBezTo>
                  <a:pt x="1140" y="2756"/>
                  <a:pt x="665" y="2281"/>
                  <a:pt x="665" y="1711"/>
                </a:cubicBezTo>
                <a:cubicBezTo>
                  <a:pt x="665" y="1140"/>
                  <a:pt x="1140" y="665"/>
                  <a:pt x="1710" y="665"/>
                </a:cubicBezTo>
                <a:close/>
                <a:moveTo>
                  <a:pt x="1710" y="0"/>
                </a:moveTo>
                <a:cubicBezTo>
                  <a:pt x="760" y="0"/>
                  <a:pt x="0" y="760"/>
                  <a:pt x="0" y="1711"/>
                </a:cubicBezTo>
                <a:cubicBezTo>
                  <a:pt x="0" y="2661"/>
                  <a:pt x="760" y="3452"/>
                  <a:pt x="1710" y="3452"/>
                </a:cubicBezTo>
                <a:cubicBezTo>
                  <a:pt x="2660" y="3452"/>
                  <a:pt x="3420" y="2661"/>
                  <a:pt x="3420" y="1711"/>
                </a:cubicBezTo>
                <a:cubicBezTo>
                  <a:pt x="3420" y="760"/>
                  <a:pt x="2660" y="0"/>
                  <a:pt x="1710"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393396" y="214924"/>
            <a:ext cx="103236" cy="102309"/>
          </a:xfrm>
          <a:custGeom>
            <a:avLst/>
            <a:gdLst/>
            <a:ahLst/>
            <a:cxnLst/>
            <a:rect l="l" t="t" r="r" b="b"/>
            <a:pathLst>
              <a:path w="3453" h="3422" extrusionOk="0">
                <a:moveTo>
                  <a:pt x="1711" y="666"/>
                </a:moveTo>
                <a:cubicBezTo>
                  <a:pt x="2281" y="666"/>
                  <a:pt x="2756" y="1141"/>
                  <a:pt x="2756" y="1711"/>
                </a:cubicBezTo>
                <a:cubicBezTo>
                  <a:pt x="2756" y="2281"/>
                  <a:pt x="2281" y="2756"/>
                  <a:pt x="1711" y="2756"/>
                </a:cubicBezTo>
                <a:cubicBezTo>
                  <a:pt x="1141" y="2756"/>
                  <a:pt x="666" y="2281"/>
                  <a:pt x="666" y="1711"/>
                </a:cubicBezTo>
                <a:cubicBezTo>
                  <a:pt x="666" y="1141"/>
                  <a:pt x="1141" y="666"/>
                  <a:pt x="1711" y="666"/>
                </a:cubicBezTo>
                <a:close/>
                <a:moveTo>
                  <a:pt x="1711" y="1"/>
                </a:moveTo>
                <a:cubicBezTo>
                  <a:pt x="761" y="1"/>
                  <a:pt x="1" y="761"/>
                  <a:pt x="1" y="1711"/>
                </a:cubicBezTo>
                <a:cubicBezTo>
                  <a:pt x="1" y="2661"/>
                  <a:pt x="761" y="3421"/>
                  <a:pt x="1711" y="3421"/>
                </a:cubicBezTo>
                <a:cubicBezTo>
                  <a:pt x="2661" y="3421"/>
                  <a:pt x="3453" y="2661"/>
                  <a:pt x="3453" y="1711"/>
                </a:cubicBezTo>
                <a:cubicBezTo>
                  <a:pt x="3453" y="761"/>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3027155" y="49400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7885506" y="4163632"/>
            <a:ext cx="104193" cy="104193"/>
          </a:xfrm>
          <a:custGeom>
            <a:avLst/>
            <a:gdLst/>
            <a:ahLst/>
            <a:cxnLst/>
            <a:rect l="l" t="t" r="r" b="b"/>
            <a:pathLst>
              <a:path w="3485" h="3485" extrusionOk="0">
                <a:moveTo>
                  <a:pt x="1743" y="1"/>
                </a:moveTo>
                <a:cubicBezTo>
                  <a:pt x="1458" y="1"/>
                  <a:pt x="1236" y="223"/>
                  <a:pt x="1236" y="508"/>
                </a:cubicBezTo>
                <a:lnTo>
                  <a:pt x="1236" y="1236"/>
                </a:lnTo>
                <a:lnTo>
                  <a:pt x="508" y="1236"/>
                </a:lnTo>
                <a:cubicBezTo>
                  <a:pt x="223" y="1236"/>
                  <a:pt x="1" y="1458"/>
                  <a:pt x="1" y="1743"/>
                </a:cubicBezTo>
                <a:cubicBezTo>
                  <a:pt x="1" y="2028"/>
                  <a:pt x="223" y="2249"/>
                  <a:pt x="508" y="2249"/>
                </a:cubicBezTo>
                <a:lnTo>
                  <a:pt x="1236" y="2249"/>
                </a:lnTo>
                <a:lnTo>
                  <a:pt x="1236" y="2978"/>
                </a:lnTo>
                <a:cubicBezTo>
                  <a:pt x="1236" y="3263"/>
                  <a:pt x="1458" y="3484"/>
                  <a:pt x="1743" y="3484"/>
                </a:cubicBezTo>
                <a:cubicBezTo>
                  <a:pt x="2028"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1996"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1591685" y="2477711"/>
            <a:ext cx="104193" cy="104193"/>
          </a:xfrm>
          <a:custGeom>
            <a:avLst/>
            <a:gdLst/>
            <a:ahLst/>
            <a:cxnLst/>
            <a:rect l="l" t="t" r="r" b="b"/>
            <a:pathLst>
              <a:path w="3485" h="3485" extrusionOk="0">
                <a:moveTo>
                  <a:pt x="1742" y="1"/>
                </a:moveTo>
                <a:cubicBezTo>
                  <a:pt x="1457" y="1"/>
                  <a:pt x="1236" y="222"/>
                  <a:pt x="1236" y="507"/>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7" y="3484"/>
                  <a:pt x="1742" y="3484"/>
                </a:cubicBezTo>
                <a:cubicBezTo>
                  <a:pt x="2027" y="3484"/>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845995" y="1126553"/>
            <a:ext cx="104193" cy="104193"/>
          </a:xfrm>
          <a:custGeom>
            <a:avLst/>
            <a:gdLst/>
            <a:ahLst/>
            <a:cxnLst/>
            <a:rect l="l" t="t" r="r" b="b"/>
            <a:pathLst>
              <a:path w="3485" h="3485" extrusionOk="0">
                <a:moveTo>
                  <a:pt x="1743" y="1"/>
                </a:moveTo>
                <a:cubicBezTo>
                  <a:pt x="1458" y="1"/>
                  <a:pt x="1236" y="223"/>
                  <a:pt x="1236" y="508"/>
                </a:cubicBezTo>
                <a:lnTo>
                  <a:pt x="1236" y="1236"/>
                </a:lnTo>
                <a:lnTo>
                  <a:pt x="507" y="1236"/>
                </a:lnTo>
                <a:cubicBezTo>
                  <a:pt x="222" y="1236"/>
                  <a:pt x="1" y="1458"/>
                  <a:pt x="1" y="1743"/>
                </a:cubicBezTo>
                <a:cubicBezTo>
                  <a:pt x="1" y="2028"/>
                  <a:pt x="222" y="2249"/>
                  <a:pt x="507" y="2249"/>
                </a:cubicBezTo>
                <a:lnTo>
                  <a:pt x="1236" y="2249"/>
                </a:lnTo>
                <a:lnTo>
                  <a:pt x="1236" y="2978"/>
                </a:lnTo>
                <a:cubicBezTo>
                  <a:pt x="1236" y="3263"/>
                  <a:pt x="1458" y="3485"/>
                  <a:pt x="1743" y="3485"/>
                </a:cubicBezTo>
                <a:cubicBezTo>
                  <a:pt x="2028" y="3485"/>
                  <a:pt x="2249" y="3263"/>
                  <a:pt x="2249" y="2978"/>
                </a:cubicBezTo>
                <a:lnTo>
                  <a:pt x="2249" y="2249"/>
                </a:lnTo>
                <a:lnTo>
                  <a:pt x="2978" y="2249"/>
                </a:lnTo>
                <a:cubicBezTo>
                  <a:pt x="3263" y="2249"/>
                  <a:pt x="3484" y="2028"/>
                  <a:pt x="3484" y="1743"/>
                </a:cubicBezTo>
                <a:cubicBezTo>
                  <a:pt x="3484" y="1458"/>
                  <a:pt x="3263" y="1236"/>
                  <a:pt x="2978" y="1236"/>
                </a:cubicBezTo>
                <a:lnTo>
                  <a:pt x="2249" y="1236"/>
                </a:lnTo>
                <a:lnTo>
                  <a:pt x="2249" y="508"/>
                </a:lnTo>
                <a:cubicBezTo>
                  <a:pt x="2249" y="223"/>
                  <a:pt x="2028" y="1"/>
                  <a:pt x="174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74312" y="1338656"/>
            <a:ext cx="105120" cy="105120"/>
          </a:xfrm>
          <a:custGeom>
            <a:avLst/>
            <a:gdLst/>
            <a:ahLst/>
            <a:cxnLst/>
            <a:rect l="l" t="t" r="r" b="b"/>
            <a:pathLst>
              <a:path w="3516" h="3516" extrusionOk="0">
                <a:moveTo>
                  <a:pt x="1742" y="1"/>
                </a:moveTo>
                <a:cubicBezTo>
                  <a:pt x="1489" y="1"/>
                  <a:pt x="1235" y="254"/>
                  <a:pt x="1235" y="539"/>
                </a:cubicBezTo>
                <a:lnTo>
                  <a:pt x="1235" y="1236"/>
                </a:lnTo>
                <a:lnTo>
                  <a:pt x="507" y="1236"/>
                </a:lnTo>
                <a:cubicBezTo>
                  <a:pt x="254" y="1236"/>
                  <a:pt x="0" y="1489"/>
                  <a:pt x="0" y="1774"/>
                </a:cubicBezTo>
                <a:cubicBezTo>
                  <a:pt x="0" y="2027"/>
                  <a:pt x="254" y="2281"/>
                  <a:pt x="507" y="2281"/>
                </a:cubicBezTo>
                <a:lnTo>
                  <a:pt x="1235" y="2281"/>
                </a:lnTo>
                <a:lnTo>
                  <a:pt x="1235" y="3009"/>
                </a:lnTo>
                <a:cubicBezTo>
                  <a:pt x="1235" y="3263"/>
                  <a:pt x="1489" y="3516"/>
                  <a:pt x="1742" y="3516"/>
                </a:cubicBezTo>
                <a:cubicBezTo>
                  <a:pt x="2027" y="3516"/>
                  <a:pt x="2280" y="3263"/>
                  <a:pt x="2280" y="3009"/>
                </a:cubicBezTo>
                <a:lnTo>
                  <a:pt x="2280" y="2281"/>
                </a:lnTo>
                <a:lnTo>
                  <a:pt x="2977" y="2281"/>
                </a:lnTo>
                <a:cubicBezTo>
                  <a:pt x="3262" y="2281"/>
                  <a:pt x="3515" y="2027"/>
                  <a:pt x="3515" y="1774"/>
                </a:cubicBezTo>
                <a:cubicBezTo>
                  <a:pt x="3515" y="1489"/>
                  <a:pt x="3262" y="1236"/>
                  <a:pt x="2977" y="1236"/>
                </a:cubicBezTo>
                <a:lnTo>
                  <a:pt x="2280" y="1236"/>
                </a:lnTo>
                <a:lnTo>
                  <a:pt x="2280" y="539"/>
                </a:lnTo>
                <a:cubicBezTo>
                  <a:pt x="2280" y="254"/>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6060029" y="391982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1742258" y="1102845"/>
            <a:ext cx="104163" cy="104193"/>
          </a:xfrm>
          <a:custGeom>
            <a:avLst/>
            <a:gdLst/>
            <a:ahLst/>
            <a:cxnLst/>
            <a:rect l="l" t="t" r="r" b="b"/>
            <a:pathLst>
              <a:path w="3484" h="3485" extrusionOk="0">
                <a:moveTo>
                  <a:pt x="1742" y="1"/>
                </a:moveTo>
                <a:cubicBezTo>
                  <a:pt x="1457" y="1"/>
                  <a:pt x="1235" y="222"/>
                  <a:pt x="1235" y="507"/>
                </a:cubicBezTo>
                <a:lnTo>
                  <a:pt x="1235" y="1236"/>
                </a:lnTo>
                <a:lnTo>
                  <a:pt x="507" y="1236"/>
                </a:lnTo>
                <a:cubicBezTo>
                  <a:pt x="222" y="1236"/>
                  <a:pt x="0" y="1457"/>
                  <a:pt x="0" y="1742"/>
                </a:cubicBezTo>
                <a:cubicBezTo>
                  <a:pt x="0" y="2027"/>
                  <a:pt x="222" y="2249"/>
                  <a:pt x="507" y="2249"/>
                </a:cubicBezTo>
                <a:lnTo>
                  <a:pt x="1235" y="2249"/>
                </a:lnTo>
                <a:lnTo>
                  <a:pt x="1235" y="2977"/>
                </a:lnTo>
                <a:cubicBezTo>
                  <a:pt x="1235" y="3262"/>
                  <a:pt x="1457" y="3484"/>
                  <a:pt x="1742" y="3484"/>
                </a:cubicBezTo>
                <a:cubicBezTo>
                  <a:pt x="2027" y="3484"/>
                  <a:pt x="2249" y="3262"/>
                  <a:pt x="2249" y="2977"/>
                </a:cubicBezTo>
                <a:lnTo>
                  <a:pt x="2249" y="2249"/>
                </a:lnTo>
                <a:lnTo>
                  <a:pt x="2977" y="2249"/>
                </a:lnTo>
                <a:cubicBezTo>
                  <a:pt x="3262" y="2249"/>
                  <a:pt x="3484" y="2027"/>
                  <a:pt x="3484" y="1742"/>
                </a:cubicBezTo>
                <a:cubicBezTo>
                  <a:pt x="3484" y="1457"/>
                  <a:pt x="3262" y="1236"/>
                  <a:pt x="2977" y="1236"/>
                </a:cubicBezTo>
                <a:lnTo>
                  <a:pt x="2249" y="1236"/>
                </a:lnTo>
                <a:lnTo>
                  <a:pt x="2249" y="507"/>
                </a:lnTo>
                <a:cubicBezTo>
                  <a:pt x="2249" y="222"/>
                  <a:pt x="2027" y="1"/>
                  <a:pt x="1742"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7385679" y="4889431"/>
            <a:ext cx="105120" cy="105120"/>
          </a:xfrm>
          <a:custGeom>
            <a:avLst/>
            <a:gdLst/>
            <a:ahLst/>
            <a:cxnLst/>
            <a:rect l="l" t="t" r="r" b="b"/>
            <a:pathLst>
              <a:path w="3516" h="3516" extrusionOk="0">
                <a:moveTo>
                  <a:pt x="1774" y="0"/>
                </a:moveTo>
                <a:cubicBezTo>
                  <a:pt x="1489" y="0"/>
                  <a:pt x="1236" y="254"/>
                  <a:pt x="1236" y="507"/>
                </a:cubicBezTo>
                <a:lnTo>
                  <a:pt x="1236" y="1236"/>
                </a:lnTo>
                <a:lnTo>
                  <a:pt x="539" y="1236"/>
                </a:lnTo>
                <a:cubicBezTo>
                  <a:pt x="254" y="1236"/>
                  <a:pt x="1" y="1489"/>
                  <a:pt x="1" y="1742"/>
                </a:cubicBezTo>
                <a:cubicBezTo>
                  <a:pt x="1" y="2027"/>
                  <a:pt x="254" y="2281"/>
                  <a:pt x="539" y="2281"/>
                </a:cubicBezTo>
                <a:lnTo>
                  <a:pt x="1236" y="2281"/>
                </a:lnTo>
                <a:lnTo>
                  <a:pt x="1236" y="2977"/>
                </a:lnTo>
                <a:cubicBezTo>
                  <a:pt x="1236" y="3262"/>
                  <a:pt x="1489" y="3516"/>
                  <a:pt x="1774" y="3516"/>
                </a:cubicBezTo>
                <a:cubicBezTo>
                  <a:pt x="2027" y="3516"/>
                  <a:pt x="2281" y="3262"/>
                  <a:pt x="2281" y="2977"/>
                </a:cubicBezTo>
                <a:lnTo>
                  <a:pt x="2281" y="2281"/>
                </a:lnTo>
                <a:lnTo>
                  <a:pt x="3009" y="2281"/>
                </a:lnTo>
                <a:cubicBezTo>
                  <a:pt x="3263" y="2281"/>
                  <a:pt x="3516" y="2027"/>
                  <a:pt x="3516" y="1742"/>
                </a:cubicBezTo>
                <a:cubicBezTo>
                  <a:pt x="3516" y="1489"/>
                  <a:pt x="3294" y="1236"/>
                  <a:pt x="3009" y="1236"/>
                </a:cubicBezTo>
                <a:lnTo>
                  <a:pt x="2281" y="1236"/>
                </a:lnTo>
                <a:lnTo>
                  <a:pt x="2281" y="507"/>
                </a:lnTo>
                <a:cubicBezTo>
                  <a:pt x="2281" y="254"/>
                  <a:pt x="2027" y="0"/>
                  <a:pt x="1774"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154904" y="4579794"/>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2106792" y="2564838"/>
            <a:ext cx="342775" cy="286896"/>
          </a:xfrm>
          <a:custGeom>
            <a:avLst/>
            <a:gdLst/>
            <a:ahLst/>
            <a:cxnLst/>
            <a:rect l="l" t="t" r="r" b="b"/>
            <a:pathLst>
              <a:path w="11465" h="9596" extrusionOk="0">
                <a:moveTo>
                  <a:pt x="7791" y="824"/>
                </a:moveTo>
                <a:cubicBezTo>
                  <a:pt x="8203" y="824"/>
                  <a:pt x="8646" y="950"/>
                  <a:pt x="8995" y="1172"/>
                </a:cubicBezTo>
                <a:cubicBezTo>
                  <a:pt x="10166" y="1932"/>
                  <a:pt x="10578" y="3611"/>
                  <a:pt x="9881" y="4941"/>
                </a:cubicBezTo>
                <a:cubicBezTo>
                  <a:pt x="9501" y="5701"/>
                  <a:pt x="8013" y="7126"/>
                  <a:pt x="5923" y="8741"/>
                </a:cubicBezTo>
                <a:cubicBezTo>
                  <a:pt x="5875" y="8773"/>
                  <a:pt x="5812" y="8788"/>
                  <a:pt x="5745" y="8788"/>
                </a:cubicBezTo>
                <a:cubicBezTo>
                  <a:pt x="5677" y="8788"/>
                  <a:pt x="5606" y="8773"/>
                  <a:pt x="5543" y="8741"/>
                </a:cubicBezTo>
                <a:cubicBezTo>
                  <a:pt x="3453" y="7126"/>
                  <a:pt x="1996" y="5701"/>
                  <a:pt x="1584" y="4941"/>
                </a:cubicBezTo>
                <a:cubicBezTo>
                  <a:pt x="919" y="3611"/>
                  <a:pt x="1299" y="1932"/>
                  <a:pt x="2471" y="1172"/>
                </a:cubicBezTo>
                <a:cubicBezTo>
                  <a:pt x="2851" y="950"/>
                  <a:pt x="3263" y="824"/>
                  <a:pt x="3674" y="824"/>
                </a:cubicBezTo>
                <a:cubicBezTo>
                  <a:pt x="4339" y="824"/>
                  <a:pt x="4973" y="1109"/>
                  <a:pt x="5416" y="1679"/>
                </a:cubicBezTo>
                <a:lnTo>
                  <a:pt x="5733" y="2027"/>
                </a:lnTo>
                <a:lnTo>
                  <a:pt x="6049" y="1679"/>
                </a:lnTo>
                <a:cubicBezTo>
                  <a:pt x="6493" y="1109"/>
                  <a:pt x="7126" y="824"/>
                  <a:pt x="7791" y="824"/>
                </a:cubicBezTo>
                <a:close/>
                <a:moveTo>
                  <a:pt x="3674" y="0"/>
                </a:moveTo>
                <a:cubicBezTo>
                  <a:pt x="3104" y="0"/>
                  <a:pt x="2534" y="190"/>
                  <a:pt x="2059" y="507"/>
                </a:cubicBezTo>
                <a:cubicBezTo>
                  <a:pt x="539" y="1489"/>
                  <a:pt x="1" y="3642"/>
                  <a:pt x="887" y="5289"/>
                </a:cubicBezTo>
                <a:cubicBezTo>
                  <a:pt x="1489" y="6492"/>
                  <a:pt x="3769" y="8361"/>
                  <a:pt x="5068" y="9374"/>
                </a:cubicBezTo>
                <a:cubicBezTo>
                  <a:pt x="5258" y="9501"/>
                  <a:pt x="5479" y="9596"/>
                  <a:pt x="5733" y="9596"/>
                </a:cubicBezTo>
                <a:cubicBezTo>
                  <a:pt x="5986" y="9596"/>
                  <a:pt x="6239" y="9501"/>
                  <a:pt x="6429" y="9374"/>
                </a:cubicBezTo>
                <a:cubicBezTo>
                  <a:pt x="7728" y="8361"/>
                  <a:pt x="9976" y="6492"/>
                  <a:pt x="10610" y="5289"/>
                </a:cubicBezTo>
                <a:cubicBezTo>
                  <a:pt x="11465" y="3611"/>
                  <a:pt x="10958" y="1457"/>
                  <a:pt x="9438" y="507"/>
                </a:cubicBezTo>
                <a:cubicBezTo>
                  <a:pt x="8931" y="190"/>
                  <a:pt x="8393" y="0"/>
                  <a:pt x="7823" y="0"/>
                </a:cubicBezTo>
                <a:cubicBezTo>
                  <a:pt x="7063" y="0"/>
                  <a:pt x="6303" y="285"/>
                  <a:pt x="5733" y="824"/>
                </a:cubicBezTo>
                <a:cubicBezTo>
                  <a:pt x="5163" y="285"/>
                  <a:pt x="4434" y="0"/>
                  <a:pt x="367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2374049" y="1126552"/>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7739807" y="1098120"/>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563861" y="1848078"/>
            <a:ext cx="386335" cy="27476"/>
          </a:xfrm>
          <a:custGeom>
            <a:avLst/>
            <a:gdLst/>
            <a:ahLst/>
            <a:cxnLst/>
            <a:rect l="l" t="t" r="r" b="b"/>
            <a:pathLst>
              <a:path w="12922" h="919" extrusionOk="0">
                <a:moveTo>
                  <a:pt x="476" y="0"/>
                </a:moveTo>
                <a:cubicBezTo>
                  <a:pt x="222" y="0"/>
                  <a:pt x="1" y="190"/>
                  <a:pt x="1" y="444"/>
                </a:cubicBezTo>
                <a:cubicBezTo>
                  <a:pt x="1" y="697"/>
                  <a:pt x="222" y="919"/>
                  <a:pt x="476" y="919"/>
                </a:cubicBezTo>
                <a:lnTo>
                  <a:pt x="12478" y="919"/>
                </a:lnTo>
                <a:cubicBezTo>
                  <a:pt x="12732" y="919"/>
                  <a:pt x="12922" y="697"/>
                  <a:pt x="12922" y="444"/>
                </a:cubicBezTo>
                <a:cubicBezTo>
                  <a:pt x="12922" y="190"/>
                  <a:pt x="12700" y="0"/>
                  <a:pt x="124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rot="-2197994">
            <a:off x="453356" y="4439701"/>
            <a:ext cx="392026" cy="328582"/>
          </a:xfrm>
          <a:custGeom>
            <a:avLst/>
            <a:gdLst/>
            <a:ahLst/>
            <a:cxnLst/>
            <a:rect l="l" t="t" r="r" b="b"/>
            <a:pathLst>
              <a:path w="13112" h="10990" extrusionOk="0">
                <a:moveTo>
                  <a:pt x="8900" y="919"/>
                </a:moveTo>
                <a:cubicBezTo>
                  <a:pt x="9406" y="919"/>
                  <a:pt x="9850" y="1046"/>
                  <a:pt x="10293" y="1331"/>
                </a:cubicBezTo>
                <a:cubicBezTo>
                  <a:pt x="11623" y="2186"/>
                  <a:pt x="12067" y="4118"/>
                  <a:pt x="11307" y="5638"/>
                </a:cubicBezTo>
                <a:cubicBezTo>
                  <a:pt x="10863" y="6493"/>
                  <a:pt x="9153" y="8140"/>
                  <a:pt x="6778" y="9977"/>
                </a:cubicBezTo>
                <a:cubicBezTo>
                  <a:pt x="6715" y="10024"/>
                  <a:pt x="6635" y="10048"/>
                  <a:pt x="6556" y="10048"/>
                </a:cubicBezTo>
                <a:cubicBezTo>
                  <a:pt x="6477" y="10048"/>
                  <a:pt x="6398" y="10024"/>
                  <a:pt x="6335" y="9977"/>
                </a:cubicBezTo>
                <a:cubicBezTo>
                  <a:pt x="3928" y="8140"/>
                  <a:pt x="2249" y="6525"/>
                  <a:pt x="1806" y="5638"/>
                </a:cubicBezTo>
                <a:cubicBezTo>
                  <a:pt x="1014" y="4118"/>
                  <a:pt x="1489" y="2186"/>
                  <a:pt x="2819" y="1331"/>
                </a:cubicBezTo>
                <a:cubicBezTo>
                  <a:pt x="3231" y="1046"/>
                  <a:pt x="3706" y="919"/>
                  <a:pt x="4181" y="919"/>
                </a:cubicBezTo>
                <a:cubicBezTo>
                  <a:pt x="4941" y="919"/>
                  <a:pt x="5670" y="1268"/>
                  <a:pt x="6176" y="1901"/>
                </a:cubicBezTo>
                <a:lnTo>
                  <a:pt x="6556" y="2313"/>
                </a:lnTo>
                <a:lnTo>
                  <a:pt x="6905" y="1901"/>
                </a:lnTo>
                <a:cubicBezTo>
                  <a:pt x="7411" y="1268"/>
                  <a:pt x="8140" y="919"/>
                  <a:pt x="8900" y="919"/>
                </a:cubicBezTo>
                <a:close/>
                <a:moveTo>
                  <a:pt x="4181" y="1"/>
                </a:moveTo>
                <a:cubicBezTo>
                  <a:pt x="3516" y="1"/>
                  <a:pt x="2883" y="191"/>
                  <a:pt x="2313" y="539"/>
                </a:cubicBezTo>
                <a:cubicBezTo>
                  <a:pt x="602" y="1679"/>
                  <a:pt x="1" y="4149"/>
                  <a:pt x="982" y="6050"/>
                </a:cubicBezTo>
                <a:cubicBezTo>
                  <a:pt x="1679" y="7443"/>
                  <a:pt x="4276" y="9565"/>
                  <a:pt x="5765" y="10705"/>
                </a:cubicBezTo>
                <a:cubicBezTo>
                  <a:pt x="5986" y="10895"/>
                  <a:pt x="6271" y="10990"/>
                  <a:pt x="6556" y="10990"/>
                </a:cubicBezTo>
                <a:cubicBezTo>
                  <a:pt x="6841" y="10990"/>
                  <a:pt x="7095" y="10895"/>
                  <a:pt x="7316" y="10705"/>
                </a:cubicBezTo>
                <a:cubicBezTo>
                  <a:pt x="8805" y="9565"/>
                  <a:pt x="11402" y="7411"/>
                  <a:pt x="12130" y="6050"/>
                </a:cubicBezTo>
                <a:cubicBezTo>
                  <a:pt x="13112" y="4149"/>
                  <a:pt x="12510" y="1679"/>
                  <a:pt x="10800" y="539"/>
                </a:cubicBezTo>
                <a:cubicBezTo>
                  <a:pt x="10230" y="191"/>
                  <a:pt x="9565" y="1"/>
                  <a:pt x="8931" y="1"/>
                </a:cubicBezTo>
                <a:cubicBezTo>
                  <a:pt x="8045" y="1"/>
                  <a:pt x="7221" y="318"/>
                  <a:pt x="6556" y="919"/>
                </a:cubicBezTo>
                <a:cubicBezTo>
                  <a:pt x="5891" y="318"/>
                  <a:pt x="5068" y="1"/>
                  <a:pt x="4181" y="1"/>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114093" y="795113"/>
            <a:ext cx="661841" cy="27476"/>
          </a:xfrm>
          <a:custGeom>
            <a:avLst/>
            <a:gdLst/>
            <a:ahLst/>
            <a:cxnLst/>
            <a:rect l="l" t="t" r="r" b="b"/>
            <a:pathLst>
              <a:path w="22137" h="919" extrusionOk="0">
                <a:moveTo>
                  <a:pt x="475" y="0"/>
                </a:moveTo>
                <a:cubicBezTo>
                  <a:pt x="222" y="0"/>
                  <a:pt x="0" y="222"/>
                  <a:pt x="0" y="475"/>
                </a:cubicBezTo>
                <a:cubicBezTo>
                  <a:pt x="0" y="728"/>
                  <a:pt x="222" y="918"/>
                  <a:pt x="475" y="918"/>
                </a:cubicBezTo>
                <a:lnTo>
                  <a:pt x="21693" y="918"/>
                </a:lnTo>
                <a:cubicBezTo>
                  <a:pt x="21947" y="918"/>
                  <a:pt x="22137" y="728"/>
                  <a:pt x="22137" y="475"/>
                </a:cubicBezTo>
                <a:cubicBezTo>
                  <a:pt x="22137" y="190"/>
                  <a:pt x="21947" y="0"/>
                  <a:pt x="2169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6290038" y="4453887"/>
            <a:ext cx="605992" cy="550832"/>
          </a:xfrm>
          <a:custGeom>
            <a:avLst/>
            <a:gdLst/>
            <a:ahLst/>
            <a:cxnLst/>
            <a:rect l="l" t="t" r="r" b="b"/>
            <a:pathLst>
              <a:path w="20269" h="18424" extrusionOk="0">
                <a:moveTo>
                  <a:pt x="10124" y="0"/>
                </a:moveTo>
                <a:cubicBezTo>
                  <a:pt x="5941" y="0"/>
                  <a:pt x="2175" y="2861"/>
                  <a:pt x="1172" y="7090"/>
                </a:cubicBezTo>
                <a:cubicBezTo>
                  <a:pt x="0" y="12062"/>
                  <a:pt x="3072" y="17003"/>
                  <a:pt x="8013" y="18174"/>
                </a:cubicBezTo>
                <a:cubicBezTo>
                  <a:pt x="8723" y="18343"/>
                  <a:pt x="9435" y="18424"/>
                  <a:pt x="10135" y="18424"/>
                </a:cubicBezTo>
                <a:cubicBezTo>
                  <a:pt x="14305" y="18424"/>
                  <a:pt x="18094" y="15563"/>
                  <a:pt x="19097" y="11334"/>
                </a:cubicBezTo>
                <a:cubicBezTo>
                  <a:pt x="20269" y="6393"/>
                  <a:pt x="17197" y="1421"/>
                  <a:pt x="12256" y="250"/>
                </a:cubicBezTo>
                <a:cubicBezTo>
                  <a:pt x="11541" y="81"/>
                  <a:pt x="10827" y="0"/>
                  <a:pt x="10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7043861" y="4320728"/>
            <a:ext cx="341818" cy="285013"/>
          </a:xfrm>
          <a:custGeom>
            <a:avLst/>
            <a:gdLst/>
            <a:ahLst/>
            <a:cxnLst/>
            <a:rect l="l" t="t" r="r" b="b"/>
            <a:pathLst>
              <a:path w="11433" h="9533" extrusionOk="0">
                <a:moveTo>
                  <a:pt x="3484" y="0"/>
                </a:moveTo>
                <a:cubicBezTo>
                  <a:pt x="2946" y="0"/>
                  <a:pt x="2407" y="159"/>
                  <a:pt x="1932" y="475"/>
                </a:cubicBezTo>
                <a:cubicBezTo>
                  <a:pt x="507" y="1425"/>
                  <a:pt x="0" y="3484"/>
                  <a:pt x="824" y="5099"/>
                </a:cubicBezTo>
                <a:cubicBezTo>
                  <a:pt x="1489" y="6366"/>
                  <a:pt x="4149" y="8488"/>
                  <a:pt x="5257" y="9374"/>
                </a:cubicBezTo>
                <a:cubicBezTo>
                  <a:pt x="5384" y="9469"/>
                  <a:pt x="5543" y="9533"/>
                  <a:pt x="5701" y="9533"/>
                </a:cubicBezTo>
                <a:cubicBezTo>
                  <a:pt x="5891" y="9533"/>
                  <a:pt x="6049" y="9469"/>
                  <a:pt x="6176" y="9374"/>
                </a:cubicBezTo>
                <a:cubicBezTo>
                  <a:pt x="7284" y="8488"/>
                  <a:pt x="9945" y="6366"/>
                  <a:pt x="10578" y="5099"/>
                </a:cubicBezTo>
                <a:cubicBezTo>
                  <a:pt x="11433" y="3484"/>
                  <a:pt x="10926" y="1425"/>
                  <a:pt x="9469" y="475"/>
                </a:cubicBezTo>
                <a:cubicBezTo>
                  <a:pt x="9026" y="159"/>
                  <a:pt x="8488" y="0"/>
                  <a:pt x="7949" y="0"/>
                </a:cubicBezTo>
                <a:cubicBezTo>
                  <a:pt x="7094" y="0"/>
                  <a:pt x="6271" y="412"/>
                  <a:pt x="5701" y="1109"/>
                </a:cubicBezTo>
                <a:cubicBezTo>
                  <a:pt x="5131" y="412"/>
                  <a:pt x="4339" y="0"/>
                  <a:pt x="3484"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41"/>
          <p:cNvGrpSpPr/>
          <p:nvPr/>
        </p:nvGrpSpPr>
        <p:grpSpPr>
          <a:xfrm>
            <a:off x="442524" y="822771"/>
            <a:ext cx="4252227" cy="3497958"/>
            <a:chOff x="442524" y="822771"/>
            <a:chExt cx="4252227" cy="3497958"/>
          </a:xfrm>
        </p:grpSpPr>
        <p:sp>
          <p:nvSpPr>
            <p:cNvPr id="1508" name="Google Shape;1508;p41"/>
            <p:cNvSpPr/>
            <p:nvPr/>
          </p:nvSpPr>
          <p:spPr>
            <a:xfrm>
              <a:off x="442524" y="4073069"/>
              <a:ext cx="4252227" cy="247659"/>
            </a:xfrm>
            <a:custGeom>
              <a:avLst/>
              <a:gdLst/>
              <a:ahLst/>
              <a:cxnLst/>
              <a:rect l="l" t="t" r="r" b="b"/>
              <a:pathLst>
                <a:path w="141942" h="8267" extrusionOk="0">
                  <a:moveTo>
                    <a:pt x="70971" y="1"/>
                  </a:moveTo>
                  <a:cubicBezTo>
                    <a:pt x="31764" y="1"/>
                    <a:pt x="0" y="1838"/>
                    <a:pt x="0" y="4149"/>
                  </a:cubicBezTo>
                  <a:cubicBezTo>
                    <a:pt x="0" y="6430"/>
                    <a:pt x="31764" y="8266"/>
                    <a:pt x="70971" y="8266"/>
                  </a:cubicBezTo>
                  <a:cubicBezTo>
                    <a:pt x="110177" y="8266"/>
                    <a:pt x="141941" y="6430"/>
                    <a:pt x="141941" y="4149"/>
                  </a:cubicBezTo>
                  <a:cubicBezTo>
                    <a:pt x="141941" y="1838"/>
                    <a:pt x="110177" y="1"/>
                    <a:pt x="7097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1"/>
            <p:cNvSpPr/>
            <p:nvPr/>
          </p:nvSpPr>
          <p:spPr>
            <a:xfrm>
              <a:off x="742308" y="822771"/>
              <a:ext cx="3492296" cy="3374623"/>
            </a:xfrm>
            <a:custGeom>
              <a:avLst/>
              <a:gdLst/>
              <a:ahLst/>
              <a:cxnLst/>
              <a:rect l="l" t="t" r="r" b="b"/>
              <a:pathLst>
                <a:path w="116575" h="112647" extrusionOk="0">
                  <a:moveTo>
                    <a:pt x="76228" y="40283"/>
                  </a:moveTo>
                  <a:cubicBezTo>
                    <a:pt x="77748" y="40283"/>
                    <a:pt x="79015" y="41391"/>
                    <a:pt x="79205" y="42912"/>
                  </a:cubicBezTo>
                  <a:lnTo>
                    <a:pt x="82562" y="68975"/>
                  </a:lnTo>
                  <a:cubicBezTo>
                    <a:pt x="82815" y="70780"/>
                    <a:pt x="81422" y="72364"/>
                    <a:pt x="79585" y="72364"/>
                  </a:cubicBezTo>
                  <a:lnTo>
                    <a:pt x="40347" y="72364"/>
                  </a:lnTo>
                  <a:cubicBezTo>
                    <a:pt x="38827" y="72364"/>
                    <a:pt x="37560" y="71255"/>
                    <a:pt x="37370" y="69767"/>
                  </a:cubicBezTo>
                  <a:lnTo>
                    <a:pt x="34013" y="43672"/>
                  </a:lnTo>
                  <a:cubicBezTo>
                    <a:pt x="33760" y="41866"/>
                    <a:pt x="35185" y="40283"/>
                    <a:pt x="36990" y="40283"/>
                  </a:cubicBezTo>
                  <a:close/>
                  <a:moveTo>
                    <a:pt x="20902" y="0"/>
                  </a:moveTo>
                  <a:cubicBezTo>
                    <a:pt x="19097" y="0"/>
                    <a:pt x="17704" y="1584"/>
                    <a:pt x="17925" y="3389"/>
                  </a:cubicBezTo>
                  <a:lnTo>
                    <a:pt x="20839" y="26000"/>
                  </a:lnTo>
                  <a:cubicBezTo>
                    <a:pt x="21092" y="27805"/>
                    <a:pt x="19699" y="29389"/>
                    <a:pt x="17862" y="29389"/>
                  </a:cubicBezTo>
                  <a:lnTo>
                    <a:pt x="3199" y="29389"/>
                  </a:lnTo>
                  <a:cubicBezTo>
                    <a:pt x="1394" y="29389"/>
                    <a:pt x="1" y="31004"/>
                    <a:pt x="222" y="32777"/>
                  </a:cubicBezTo>
                  <a:lnTo>
                    <a:pt x="856" y="37654"/>
                  </a:lnTo>
                  <a:cubicBezTo>
                    <a:pt x="1046" y="39143"/>
                    <a:pt x="2313" y="40283"/>
                    <a:pt x="3833" y="40283"/>
                  </a:cubicBezTo>
                  <a:lnTo>
                    <a:pt x="20047" y="40283"/>
                  </a:lnTo>
                  <a:cubicBezTo>
                    <a:pt x="21567" y="40283"/>
                    <a:pt x="22834" y="41391"/>
                    <a:pt x="23024" y="42912"/>
                  </a:cubicBezTo>
                  <a:lnTo>
                    <a:pt x="26381" y="68975"/>
                  </a:lnTo>
                  <a:cubicBezTo>
                    <a:pt x="26634" y="70780"/>
                    <a:pt x="25209" y="72364"/>
                    <a:pt x="23404" y="72364"/>
                  </a:cubicBezTo>
                  <a:lnTo>
                    <a:pt x="8741" y="72364"/>
                  </a:lnTo>
                  <a:cubicBezTo>
                    <a:pt x="6936" y="72364"/>
                    <a:pt x="5543" y="73979"/>
                    <a:pt x="5765" y="75752"/>
                  </a:cubicBezTo>
                  <a:lnTo>
                    <a:pt x="6398" y="80629"/>
                  </a:lnTo>
                  <a:cubicBezTo>
                    <a:pt x="6588" y="82118"/>
                    <a:pt x="7886" y="83258"/>
                    <a:pt x="9375" y="83258"/>
                  </a:cubicBezTo>
                  <a:lnTo>
                    <a:pt x="25589" y="83258"/>
                  </a:lnTo>
                  <a:cubicBezTo>
                    <a:pt x="27109" y="83258"/>
                    <a:pt x="28376" y="84366"/>
                    <a:pt x="28566" y="85855"/>
                  </a:cubicBezTo>
                  <a:lnTo>
                    <a:pt x="31701" y="110018"/>
                  </a:lnTo>
                  <a:cubicBezTo>
                    <a:pt x="31891" y="111506"/>
                    <a:pt x="33158" y="112646"/>
                    <a:pt x="34678" y="112646"/>
                  </a:cubicBezTo>
                  <a:lnTo>
                    <a:pt x="39492" y="112646"/>
                  </a:lnTo>
                  <a:cubicBezTo>
                    <a:pt x="41297" y="112646"/>
                    <a:pt x="42691" y="111063"/>
                    <a:pt x="42469" y="109258"/>
                  </a:cubicBezTo>
                  <a:lnTo>
                    <a:pt x="39524" y="86646"/>
                  </a:lnTo>
                  <a:cubicBezTo>
                    <a:pt x="39302" y="84841"/>
                    <a:pt x="40695" y="83258"/>
                    <a:pt x="42532" y="83258"/>
                  </a:cubicBezTo>
                  <a:lnTo>
                    <a:pt x="81770" y="83258"/>
                  </a:lnTo>
                  <a:cubicBezTo>
                    <a:pt x="83290" y="83258"/>
                    <a:pt x="84557" y="84366"/>
                    <a:pt x="84747" y="85855"/>
                  </a:cubicBezTo>
                  <a:lnTo>
                    <a:pt x="87851" y="110018"/>
                  </a:lnTo>
                  <a:cubicBezTo>
                    <a:pt x="88072" y="111506"/>
                    <a:pt x="89339" y="112646"/>
                    <a:pt x="90828" y="112646"/>
                  </a:cubicBezTo>
                  <a:lnTo>
                    <a:pt x="95673" y="112646"/>
                  </a:lnTo>
                  <a:cubicBezTo>
                    <a:pt x="97478" y="112646"/>
                    <a:pt x="98872" y="111063"/>
                    <a:pt x="98650" y="109258"/>
                  </a:cubicBezTo>
                  <a:lnTo>
                    <a:pt x="95705" y="86646"/>
                  </a:lnTo>
                  <a:cubicBezTo>
                    <a:pt x="95483" y="84841"/>
                    <a:pt x="96876" y="83258"/>
                    <a:pt x="98682" y="83258"/>
                  </a:cubicBezTo>
                  <a:lnTo>
                    <a:pt x="113344" y="83258"/>
                  </a:lnTo>
                  <a:cubicBezTo>
                    <a:pt x="115181" y="83258"/>
                    <a:pt x="116575" y="81643"/>
                    <a:pt x="116353" y="79869"/>
                  </a:cubicBezTo>
                  <a:lnTo>
                    <a:pt x="115720" y="74992"/>
                  </a:lnTo>
                  <a:cubicBezTo>
                    <a:pt x="115530" y="73504"/>
                    <a:pt x="114263" y="72364"/>
                    <a:pt x="112743" y="72364"/>
                  </a:cubicBezTo>
                  <a:lnTo>
                    <a:pt x="96528" y="72364"/>
                  </a:lnTo>
                  <a:cubicBezTo>
                    <a:pt x="95008" y="72364"/>
                    <a:pt x="93741" y="71255"/>
                    <a:pt x="93551" y="69767"/>
                  </a:cubicBezTo>
                  <a:lnTo>
                    <a:pt x="90194" y="43672"/>
                  </a:lnTo>
                  <a:cubicBezTo>
                    <a:pt x="89941" y="41866"/>
                    <a:pt x="91366" y="40283"/>
                    <a:pt x="93171" y="40283"/>
                  </a:cubicBezTo>
                  <a:lnTo>
                    <a:pt x="107834" y="40283"/>
                  </a:lnTo>
                  <a:cubicBezTo>
                    <a:pt x="109639" y="40283"/>
                    <a:pt x="111032" y="38668"/>
                    <a:pt x="110811" y="36894"/>
                  </a:cubicBezTo>
                  <a:lnTo>
                    <a:pt x="110177" y="32017"/>
                  </a:lnTo>
                  <a:cubicBezTo>
                    <a:pt x="109987" y="30529"/>
                    <a:pt x="108721" y="29389"/>
                    <a:pt x="107201" y="29389"/>
                  </a:cubicBezTo>
                  <a:lnTo>
                    <a:pt x="90986" y="29389"/>
                  </a:lnTo>
                  <a:cubicBezTo>
                    <a:pt x="89466" y="29389"/>
                    <a:pt x="88199" y="28280"/>
                    <a:pt x="88009" y="26792"/>
                  </a:cubicBezTo>
                  <a:lnTo>
                    <a:pt x="84906" y="2629"/>
                  </a:lnTo>
                  <a:cubicBezTo>
                    <a:pt x="84715" y="1140"/>
                    <a:pt x="83417" y="0"/>
                    <a:pt x="81929" y="0"/>
                  </a:cubicBezTo>
                  <a:lnTo>
                    <a:pt x="77115" y="0"/>
                  </a:lnTo>
                  <a:cubicBezTo>
                    <a:pt x="75278" y="0"/>
                    <a:pt x="73885" y="1584"/>
                    <a:pt x="74138" y="3389"/>
                  </a:cubicBezTo>
                  <a:lnTo>
                    <a:pt x="77052" y="26000"/>
                  </a:lnTo>
                  <a:cubicBezTo>
                    <a:pt x="77273" y="27805"/>
                    <a:pt x="75880" y="29389"/>
                    <a:pt x="74075" y="29389"/>
                  </a:cubicBezTo>
                  <a:lnTo>
                    <a:pt x="34805" y="29389"/>
                  </a:lnTo>
                  <a:cubicBezTo>
                    <a:pt x="33285" y="29389"/>
                    <a:pt x="32018" y="28280"/>
                    <a:pt x="31828" y="26792"/>
                  </a:cubicBezTo>
                  <a:lnTo>
                    <a:pt x="28693" y="2629"/>
                  </a:lnTo>
                  <a:cubicBezTo>
                    <a:pt x="28503" y="1140"/>
                    <a:pt x="27236" y="0"/>
                    <a:pt x="25716" y="0"/>
                  </a:cubicBez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742308" y="822771"/>
              <a:ext cx="3492296" cy="3374623"/>
            </a:xfrm>
            <a:custGeom>
              <a:avLst/>
              <a:gdLst/>
              <a:ahLst/>
              <a:cxnLst/>
              <a:rect l="l" t="t" r="r" b="b"/>
              <a:pathLst>
                <a:path w="116575" h="112647" extrusionOk="0">
                  <a:moveTo>
                    <a:pt x="76228" y="40283"/>
                  </a:moveTo>
                  <a:cubicBezTo>
                    <a:pt x="77748" y="40283"/>
                    <a:pt x="79015" y="41391"/>
                    <a:pt x="79205" y="42912"/>
                  </a:cubicBezTo>
                  <a:lnTo>
                    <a:pt x="82562" y="68975"/>
                  </a:lnTo>
                  <a:cubicBezTo>
                    <a:pt x="82815" y="70780"/>
                    <a:pt x="81422" y="72364"/>
                    <a:pt x="79585" y="72364"/>
                  </a:cubicBezTo>
                  <a:lnTo>
                    <a:pt x="40347" y="72364"/>
                  </a:lnTo>
                  <a:cubicBezTo>
                    <a:pt x="38827" y="72364"/>
                    <a:pt x="37560" y="71255"/>
                    <a:pt x="37370" y="69767"/>
                  </a:cubicBezTo>
                  <a:lnTo>
                    <a:pt x="34013" y="43672"/>
                  </a:lnTo>
                  <a:cubicBezTo>
                    <a:pt x="33760" y="41866"/>
                    <a:pt x="35185" y="40283"/>
                    <a:pt x="36990" y="40283"/>
                  </a:cubicBezTo>
                  <a:close/>
                  <a:moveTo>
                    <a:pt x="20902" y="0"/>
                  </a:moveTo>
                  <a:cubicBezTo>
                    <a:pt x="19097" y="0"/>
                    <a:pt x="17704" y="1584"/>
                    <a:pt x="17925" y="3389"/>
                  </a:cubicBezTo>
                  <a:lnTo>
                    <a:pt x="20839" y="26000"/>
                  </a:lnTo>
                  <a:cubicBezTo>
                    <a:pt x="21092" y="27805"/>
                    <a:pt x="19699" y="29389"/>
                    <a:pt x="17862" y="29389"/>
                  </a:cubicBezTo>
                  <a:lnTo>
                    <a:pt x="3199" y="29389"/>
                  </a:lnTo>
                  <a:cubicBezTo>
                    <a:pt x="1394" y="29389"/>
                    <a:pt x="1" y="31004"/>
                    <a:pt x="222" y="32777"/>
                  </a:cubicBezTo>
                  <a:lnTo>
                    <a:pt x="856" y="37654"/>
                  </a:lnTo>
                  <a:cubicBezTo>
                    <a:pt x="1046" y="39143"/>
                    <a:pt x="2313" y="40283"/>
                    <a:pt x="3833" y="40283"/>
                  </a:cubicBezTo>
                  <a:lnTo>
                    <a:pt x="20047" y="40283"/>
                  </a:lnTo>
                  <a:cubicBezTo>
                    <a:pt x="21567" y="40283"/>
                    <a:pt x="22834" y="41391"/>
                    <a:pt x="23024" y="42912"/>
                  </a:cubicBezTo>
                  <a:lnTo>
                    <a:pt x="26381" y="68975"/>
                  </a:lnTo>
                  <a:cubicBezTo>
                    <a:pt x="26634" y="70780"/>
                    <a:pt x="25209" y="72364"/>
                    <a:pt x="23404" y="72364"/>
                  </a:cubicBezTo>
                  <a:lnTo>
                    <a:pt x="8741" y="72364"/>
                  </a:lnTo>
                  <a:cubicBezTo>
                    <a:pt x="6936" y="72364"/>
                    <a:pt x="5543" y="73979"/>
                    <a:pt x="5765" y="75752"/>
                  </a:cubicBezTo>
                  <a:lnTo>
                    <a:pt x="6398" y="80629"/>
                  </a:lnTo>
                  <a:cubicBezTo>
                    <a:pt x="6588" y="82118"/>
                    <a:pt x="7886" y="83258"/>
                    <a:pt x="9375" y="83258"/>
                  </a:cubicBezTo>
                  <a:lnTo>
                    <a:pt x="25589" y="83258"/>
                  </a:lnTo>
                  <a:cubicBezTo>
                    <a:pt x="27109" y="83258"/>
                    <a:pt x="28376" y="84366"/>
                    <a:pt x="28566" y="85855"/>
                  </a:cubicBezTo>
                  <a:lnTo>
                    <a:pt x="31701" y="110018"/>
                  </a:lnTo>
                  <a:cubicBezTo>
                    <a:pt x="31891" y="111506"/>
                    <a:pt x="33158" y="112646"/>
                    <a:pt x="34678" y="112646"/>
                  </a:cubicBezTo>
                  <a:lnTo>
                    <a:pt x="39492" y="112646"/>
                  </a:lnTo>
                  <a:cubicBezTo>
                    <a:pt x="41297" y="112646"/>
                    <a:pt x="42691" y="111063"/>
                    <a:pt x="42469" y="109258"/>
                  </a:cubicBezTo>
                  <a:lnTo>
                    <a:pt x="39524" y="86646"/>
                  </a:lnTo>
                  <a:cubicBezTo>
                    <a:pt x="39302" y="84841"/>
                    <a:pt x="40695" y="83258"/>
                    <a:pt x="42532" y="83258"/>
                  </a:cubicBezTo>
                  <a:lnTo>
                    <a:pt x="81770" y="83258"/>
                  </a:lnTo>
                  <a:cubicBezTo>
                    <a:pt x="83290" y="83258"/>
                    <a:pt x="84557" y="84366"/>
                    <a:pt x="84747" y="85855"/>
                  </a:cubicBezTo>
                  <a:lnTo>
                    <a:pt x="87851" y="110018"/>
                  </a:lnTo>
                  <a:cubicBezTo>
                    <a:pt x="88072" y="111506"/>
                    <a:pt x="89339" y="112646"/>
                    <a:pt x="90828" y="112646"/>
                  </a:cubicBezTo>
                  <a:lnTo>
                    <a:pt x="95673" y="112646"/>
                  </a:lnTo>
                  <a:cubicBezTo>
                    <a:pt x="97478" y="112646"/>
                    <a:pt x="98872" y="111063"/>
                    <a:pt x="98650" y="109258"/>
                  </a:cubicBezTo>
                  <a:lnTo>
                    <a:pt x="95705" y="86646"/>
                  </a:lnTo>
                  <a:cubicBezTo>
                    <a:pt x="95483" y="84841"/>
                    <a:pt x="96876" y="83258"/>
                    <a:pt x="98682" y="83258"/>
                  </a:cubicBezTo>
                  <a:lnTo>
                    <a:pt x="113344" y="83258"/>
                  </a:lnTo>
                  <a:cubicBezTo>
                    <a:pt x="115181" y="83258"/>
                    <a:pt x="116575" y="81643"/>
                    <a:pt x="116353" y="79869"/>
                  </a:cubicBezTo>
                  <a:lnTo>
                    <a:pt x="115720" y="74992"/>
                  </a:lnTo>
                  <a:cubicBezTo>
                    <a:pt x="115530" y="73504"/>
                    <a:pt x="114263" y="72364"/>
                    <a:pt x="112743" y="72364"/>
                  </a:cubicBezTo>
                  <a:lnTo>
                    <a:pt x="96528" y="72364"/>
                  </a:lnTo>
                  <a:cubicBezTo>
                    <a:pt x="95008" y="72364"/>
                    <a:pt x="93741" y="71255"/>
                    <a:pt x="93551" y="69767"/>
                  </a:cubicBezTo>
                  <a:lnTo>
                    <a:pt x="90194" y="43672"/>
                  </a:lnTo>
                  <a:cubicBezTo>
                    <a:pt x="89941" y="41866"/>
                    <a:pt x="91366" y="40283"/>
                    <a:pt x="93171" y="40283"/>
                  </a:cubicBezTo>
                  <a:lnTo>
                    <a:pt x="107834" y="40283"/>
                  </a:lnTo>
                  <a:cubicBezTo>
                    <a:pt x="109639" y="40283"/>
                    <a:pt x="111032" y="38668"/>
                    <a:pt x="110811" y="36894"/>
                  </a:cubicBezTo>
                  <a:lnTo>
                    <a:pt x="110177" y="32017"/>
                  </a:lnTo>
                  <a:cubicBezTo>
                    <a:pt x="109987" y="30529"/>
                    <a:pt x="108721" y="29389"/>
                    <a:pt x="107201" y="29389"/>
                  </a:cubicBezTo>
                  <a:lnTo>
                    <a:pt x="90986" y="29389"/>
                  </a:lnTo>
                  <a:cubicBezTo>
                    <a:pt x="89466" y="29389"/>
                    <a:pt x="88199" y="28280"/>
                    <a:pt x="88009" y="26792"/>
                  </a:cubicBezTo>
                  <a:lnTo>
                    <a:pt x="84906" y="2629"/>
                  </a:lnTo>
                  <a:cubicBezTo>
                    <a:pt x="84715" y="1140"/>
                    <a:pt x="83417" y="0"/>
                    <a:pt x="81929" y="0"/>
                  </a:cubicBezTo>
                  <a:lnTo>
                    <a:pt x="77115" y="0"/>
                  </a:lnTo>
                  <a:cubicBezTo>
                    <a:pt x="75278" y="0"/>
                    <a:pt x="73885" y="1584"/>
                    <a:pt x="74138" y="3389"/>
                  </a:cubicBezTo>
                  <a:lnTo>
                    <a:pt x="77052" y="26000"/>
                  </a:lnTo>
                  <a:cubicBezTo>
                    <a:pt x="77273" y="27805"/>
                    <a:pt x="75880" y="29389"/>
                    <a:pt x="74075" y="29389"/>
                  </a:cubicBezTo>
                  <a:lnTo>
                    <a:pt x="34805" y="29389"/>
                  </a:lnTo>
                  <a:cubicBezTo>
                    <a:pt x="33285" y="29389"/>
                    <a:pt x="32018" y="28280"/>
                    <a:pt x="31828" y="26792"/>
                  </a:cubicBezTo>
                  <a:lnTo>
                    <a:pt x="28693" y="2629"/>
                  </a:lnTo>
                  <a:cubicBezTo>
                    <a:pt x="28503" y="1140"/>
                    <a:pt x="27236" y="0"/>
                    <a:pt x="25716" y="0"/>
                  </a:cubicBez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1"/>
            <p:cNvSpPr/>
            <p:nvPr/>
          </p:nvSpPr>
          <p:spPr>
            <a:xfrm>
              <a:off x="902641" y="822771"/>
              <a:ext cx="3493254" cy="3374623"/>
            </a:xfrm>
            <a:custGeom>
              <a:avLst/>
              <a:gdLst/>
              <a:ahLst/>
              <a:cxnLst/>
              <a:rect l="l" t="t" r="r" b="b"/>
              <a:pathLst>
                <a:path w="116607" h="112647" extrusionOk="0">
                  <a:moveTo>
                    <a:pt x="76260" y="40283"/>
                  </a:moveTo>
                  <a:cubicBezTo>
                    <a:pt x="77748" y="40283"/>
                    <a:pt x="79047" y="41391"/>
                    <a:pt x="79237" y="42912"/>
                  </a:cubicBezTo>
                  <a:lnTo>
                    <a:pt x="82594" y="68975"/>
                  </a:lnTo>
                  <a:cubicBezTo>
                    <a:pt x="82815" y="70780"/>
                    <a:pt x="81422" y="72364"/>
                    <a:pt x="79617" y="72364"/>
                  </a:cubicBezTo>
                  <a:lnTo>
                    <a:pt x="40347" y="72364"/>
                  </a:lnTo>
                  <a:cubicBezTo>
                    <a:pt x="38859" y="72364"/>
                    <a:pt x="37560" y="71255"/>
                    <a:pt x="37370" y="69767"/>
                  </a:cubicBezTo>
                  <a:lnTo>
                    <a:pt x="34013" y="43672"/>
                  </a:lnTo>
                  <a:cubicBezTo>
                    <a:pt x="33792" y="41866"/>
                    <a:pt x="35185" y="40283"/>
                    <a:pt x="36990" y="40283"/>
                  </a:cubicBezTo>
                  <a:close/>
                  <a:moveTo>
                    <a:pt x="20934" y="0"/>
                  </a:moveTo>
                  <a:cubicBezTo>
                    <a:pt x="19129" y="0"/>
                    <a:pt x="17735" y="1584"/>
                    <a:pt x="17957" y="3389"/>
                  </a:cubicBezTo>
                  <a:lnTo>
                    <a:pt x="20871" y="26000"/>
                  </a:lnTo>
                  <a:cubicBezTo>
                    <a:pt x="21124" y="27805"/>
                    <a:pt x="19699" y="29389"/>
                    <a:pt x="17894" y="29389"/>
                  </a:cubicBezTo>
                  <a:lnTo>
                    <a:pt x="3231" y="29389"/>
                  </a:lnTo>
                  <a:cubicBezTo>
                    <a:pt x="1394" y="29389"/>
                    <a:pt x="1" y="31004"/>
                    <a:pt x="254" y="32777"/>
                  </a:cubicBezTo>
                  <a:lnTo>
                    <a:pt x="856" y="37654"/>
                  </a:lnTo>
                  <a:cubicBezTo>
                    <a:pt x="1078" y="39143"/>
                    <a:pt x="2344" y="40283"/>
                    <a:pt x="3833" y="40283"/>
                  </a:cubicBezTo>
                  <a:lnTo>
                    <a:pt x="20047" y="40283"/>
                  </a:lnTo>
                  <a:cubicBezTo>
                    <a:pt x="21567" y="40283"/>
                    <a:pt x="22834" y="41391"/>
                    <a:pt x="23024" y="42912"/>
                  </a:cubicBezTo>
                  <a:lnTo>
                    <a:pt x="26413" y="68975"/>
                  </a:lnTo>
                  <a:cubicBezTo>
                    <a:pt x="26634" y="70780"/>
                    <a:pt x="25241" y="72364"/>
                    <a:pt x="23436" y="72364"/>
                  </a:cubicBezTo>
                  <a:lnTo>
                    <a:pt x="8773" y="72364"/>
                  </a:lnTo>
                  <a:cubicBezTo>
                    <a:pt x="6936" y="72364"/>
                    <a:pt x="5543" y="73979"/>
                    <a:pt x="5796" y="75752"/>
                  </a:cubicBezTo>
                  <a:lnTo>
                    <a:pt x="6430" y="80629"/>
                  </a:lnTo>
                  <a:cubicBezTo>
                    <a:pt x="6620" y="82118"/>
                    <a:pt x="7886" y="83258"/>
                    <a:pt x="9407" y="83258"/>
                  </a:cubicBezTo>
                  <a:lnTo>
                    <a:pt x="25621" y="83258"/>
                  </a:lnTo>
                  <a:cubicBezTo>
                    <a:pt x="27110" y="83258"/>
                    <a:pt x="28408" y="84366"/>
                    <a:pt x="28598" y="85855"/>
                  </a:cubicBezTo>
                  <a:lnTo>
                    <a:pt x="31702" y="110018"/>
                  </a:lnTo>
                  <a:cubicBezTo>
                    <a:pt x="31892" y="111506"/>
                    <a:pt x="33158" y="112646"/>
                    <a:pt x="34678" y="112646"/>
                  </a:cubicBezTo>
                  <a:lnTo>
                    <a:pt x="39492" y="112646"/>
                  </a:lnTo>
                  <a:cubicBezTo>
                    <a:pt x="41297" y="112646"/>
                    <a:pt x="42691" y="111063"/>
                    <a:pt x="42469" y="109258"/>
                  </a:cubicBezTo>
                  <a:lnTo>
                    <a:pt x="39555" y="86646"/>
                  </a:lnTo>
                  <a:cubicBezTo>
                    <a:pt x="39334" y="84841"/>
                    <a:pt x="40727" y="83258"/>
                    <a:pt x="42532" y="83258"/>
                  </a:cubicBezTo>
                  <a:lnTo>
                    <a:pt x="81770" y="83258"/>
                  </a:lnTo>
                  <a:cubicBezTo>
                    <a:pt x="83290" y="83258"/>
                    <a:pt x="84557" y="84366"/>
                    <a:pt x="84747" y="85855"/>
                  </a:cubicBezTo>
                  <a:lnTo>
                    <a:pt x="87882" y="110018"/>
                  </a:lnTo>
                  <a:cubicBezTo>
                    <a:pt x="88072" y="111506"/>
                    <a:pt x="89339" y="112646"/>
                    <a:pt x="90859" y="112646"/>
                  </a:cubicBezTo>
                  <a:lnTo>
                    <a:pt x="95673" y="112646"/>
                  </a:lnTo>
                  <a:cubicBezTo>
                    <a:pt x="97478" y="112646"/>
                    <a:pt x="98872" y="111063"/>
                    <a:pt x="98650" y="109258"/>
                  </a:cubicBezTo>
                  <a:lnTo>
                    <a:pt x="95736" y="86646"/>
                  </a:lnTo>
                  <a:cubicBezTo>
                    <a:pt x="95483" y="84841"/>
                    <a:pt x="96908" y="83258"/>
                    <a:pt x="98713" y="83258"/>
                  </a:cubicBezTo>
                  <a:lnTo>
                    <a:pt x="113376" y="83258"/>
                  </a:lnTo>
                  <a:cubicBezTo>
                    <a:pt x="115181" y="83258"/>
                    <a:pt x="116606" y="81643"/>
                    <a:pt x="116353" y="79869"/>
                  </a:cubicBezTo>
                  <a:lnTo>
                    <a:pt x="115720" y="74992"/>
                  </a:lnTo>
                  <a:cubicBezTo>
                    <a:pt x="115530" y="73504"/>
                    <a:pt x="114263" y="72364"/>
                    <a:pt x="112743" y="72364"/>
                  </a:cubicBezTo>
                  <a:lnTo>
                    <a:pt x="96528" y="72364"/>
                  </a:lnTo>
                  <a:cubicBezTo>
                    <a:pt x="95040" y="72364"/>
                    <a:pt x="93741" y="71255"/>
                    <a:pt x="93551" y="69767"/>
                  </a:cubicBezTo>
                  <a:lnTo>
                    <a:pt x="90194" y="43672"/>
                  </a:lnTo>
                  <a:cubicBezTo>
                    <a:pt x="89973" y="41866"/>
                    <a:pt x="91366" y="40283"/>
                    <a:pt x="93171" y="40283"/>
                  </a:cubicBezTo>
                  <a:lnTo>
                    <a:pt x="107834" y="40283"/>
                  </a:lnTo>
                  <a:cubicBezTo>
                    <a:pt x="109671" y="40283"/>
                    <a:pt x="111064" y="38668"/>
                    <a:pt x="110811" y="36894"/>
                  </a:cubicBezTo>
                  <a:lnTo>
                    <a:pt x="110178" y="32017"/>
                  </a:lnTo>
                  <a:cubicBezTo>
                    <a:pt x="109987" y="30529"/>
                    <a:pt x="108721" y="29389"/>
                    <a:pt x="107201" y="29389"/>
                  </a:cubicBezTo>
                  <a:lnTo>
                    <a:pt x="90986" y="29389"/>
                  </a:lnTo>
                  <a:cubicBezTo>
                    <a:pt x="89498" y="29389"/>
                    <a:pt x="88199" y="28280"/>
                    <a:pt x="88009" y="26792"/>
                  </a:cubicBezTo>
                  <a:lnTo>
                    <a:pt x="84906" y="2629"/>
                  </a:lnTo>
                  <a:cubicBezTo>
                    <a:pt x="84716" y="1140"/>
                    <a:pt x="83449" y="0"/>
                    <a:pt x="81929" y="0"/>
                  </a:cubicBezTo>
                  <a:lnTo>
                    <a:pt x="77115" y="0"/>
                  </a:lnTo>
                  <a:cubicBezTo>
                    <a:pt x="75310" y="0"/>
                    <a:pt x="73916" y="1584"/>
                    <a:pt x="74138" y="3389"/>
                  </a:cubicBezTo>
                  <a:lnTo>
                    <a:pt x="77052" y="26000"/>
                  </a:lnTo>
                  <a:cubicBezTo>
                    <a:pt x="77273" y="27805"/>
                    <a:pt x="75880" y="29389"/>
                    <a:pt x="74075" y="29389"/>
                  </a:cubicBezTo>
                  <a:lnTo>
                    <a:pt x="34837" y="29389"/>
                  </a:lnTo>
                  <a:cubicBezTo>
                    <a:pt x="33317" y="29389"/>
                    <a:pt x="32050" y="28280"/>
                    <a:pt x="31860" y="26792"/>
                  </a:cubicBezTo>
                  <a:lnTo>
                    <a:pt x="28725" y="2629"/>
                  </a:lnTo>
                  <a:cubicBezTo>
                    <a:pt x="28535" y="1140"/>
                    <a:pt x="27268" y="0"/>
                    <a:pt x="25748"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1"/>
            <p:cNvSpPr/>
            <p:nvPr/>
          </p:nvSpPr>
          <p:spPr>
            <a:xfrm>
              <a:off x="902641" y="822771"/>
              <a:ext cx="3493254" cy="3374623"/>
            </a:xfrm>
            <a:custGeom>
              <a:avLst/>
              <a:gdLst/>
              <a:ahLst/>
              <a:cxnLst/>
              <a:rect l="l" t="t" r="r" b="b"/>
              <a:pathLst>
                <a:path w="116607" h="112647" extrusionOk="0">
                  <a:moveTo>
                    <a:pt x="76260" y="40283"/>
                  </a:moveTo>
                  <a:cubicBezTo>
                    <a:pt x="77748" y="40283"/>
                    <a:pt x="79047" y="41391"/>
                    <a:pt x="79237" y="42912"/>
                  </a:cubicBezTo>
                  <a:lnTo>
                    <a:pt x="82594" y="68975"/>
                  </a:lnTo>
                  <a:cubicBezTo>
                    <a:pt x="82815" y="70780"/>
                    <a:pt x="81422" y="72364"/>
                    <a:pt x="79617" y="72364"/>
                  </a:cubicBezTo>
                  <a:lnTo>
                    <a:pt x="40347" y="72364"/>
                  </a:lnTo>
                  <a:cubicBezTo>
                    <a:pt x="38859" y="72364"/>
                    <a:pt x="37560" y="71255"/>
                    <a:pt x="37370" y="69767"/>
                  </a:cubicBezTo>
                  <a:lnTo>
                    <a:pt x="34013" y="43672"/>
                  </a:lnTo>
                  <a:cubicBezTo>
                    <a:pt x="33792" y="41866"/>
                    <a:pt x="35185" y="40283"/>
                    <a:pt x="36990" y="40283"/>
                  </a:cubicBezTo>
                  <a:close/>
                  <a:moveTo>
                    <a:pt x="20934" y="0"/>
                  </a:moveTo>
                  <a:cubicBezTo>
                    <a:pt x="19129" y="0"/>
                    <a:pt x="17735" y="1584"/>
                    <a:pt x="17957" y="3389"/>
                  </a:cubicBezTo>
                  <a:lnTo>
                    <a:pt x="20871" y="26000"/>
                  </a:lnTo>
                  <a:cubicBezTo>
                    <a:pt x="21124" y="27805"/>
                    <a:pt x="19699" y="29389"/>
                    <a:pt x="17894" y="29389"/>
                  </a:cubicBezTo>
                  <a:lnTo>
                    <a:pt x="3231" y="29389"/>
                  </a:lnTo>
                  <a:cubicBezTo>
                    <a:pt x="1394" y="29389"/>
                    <a:pt x="1" y="31004"/>
                    <a:pt x="254" y="32777"/>
                  </a:cubicBezTo>
                  <a:lnTo>
                    <a:pt x="856" y="37654"/>
                  </a:lnTo>
                  <a:cubicBezTo>
                    <a:pt x="1078" y="39143"/>
                    <a:pt x="2344" y="40283"/>
                    <a:pt x="3833" y="40283"/>
                  </a:cubicBezTo>
                  <a:lnTo>
                    <a:pt x="20047" y="40283"/>
                  </a:lnTo>
                  <a:cubicBezTo>
                    <a:pt x="21567" y="40283"/>
                    <a:pt x="22834" y="41391"/>
                    <a:pt x="23024" y="42912"/>
                  </a:cubicBezTo>
                  <a:lnTo>
                    <a:pt x="26413" y="68975"/>
                  </a:lnTo>
                  <a:cubicBezTo>
                    <a:pt x="26634" y="70780"/>
                    <a:pt x="25241" y="72364"/>
                    <a:pt x="23436" y="72364"/>
                  </a:cubicBezTo>
                  <a:lnTo>
                    <a:pt x="8773" y="72364"/>
                  </a:lnTo>
                  <a:cubicBezTo>
                    <a:pt x="6936" y="72364"/>
                    <a:pt x="5543" y="73979"/>
                    <a:pt x="5796" y="75752"/>
                  </a:cubicBezTo>
                  <a:lnTo>
                    <a:pt x="6430" y="80629"/>
                  </a:lnTo>
                  <a:cubicBezTo>
                    <a:pt x="6620" y="82118"/>
                    <a:pt x="7886" y="83258"/>
                    <a:pt x="9407" y="83258"/>
                  </a:cubicBezTo>
                  <a:lnTo>
                    <a:pt x="25621" y="83258"/>
                  </a:lnTo>
                  <a:cubicBezTo>
                    <a:pt x="27110" y="83258"/>
                    <a:pt x="28408" y="84366"/>
                    <a:pt x="28598" y="85855"/>
                  </a:cubicBezTo>
                  <a:lnTo>
                    <a:pt x="31702" y="110018"/>
                  </a:lnTo>
                  <a:cubicBezTo>
                    <a:pt x="31892" y="111506"/>
                    <a:pt x="33158" y="112646"/>
                    <a:pt x="34678" y="112646"/>
                  </a:cubicBezTo>
                  <a:lnTo>
                    <a:pt x="39492" y="112646"/>
                  </a:lnTo>
                  <a:cubicBezTo>
                    <a:pt x="41297" y="112646"/>
                    <a:pt x="42691" y="111063"/>
                    <a:pt x="42469" y="109258"/>
                  </a:cubicBezTo>
                  <a:lnTo>
                    <a:pt x="39555" y="86646"/>
                  </a:lnTo>
                  <a:cubicBezTo>
                    <a:pt x="39334" y="84841"/>
                    <a:pt x="40727" y="83258"/>
                    <a:pt x="42532" y="83258"/>
                  </a:cubicBezTo>
                  <a:lnTo>
                    <a:pt x="81770" y="83258"/>
                  </a:lnTo>
                  <a:cubicBezTo>
                    <a:pt x="83290" y="83258"/>
                    <a:pt x="84557" y="84366"/>
                    <a:pt x="84747" y="85855"/>
                  </a:cubicBezTo>
                  <a:lnTo>
                    <a:pt x="87882" y="110018"/>
                  </a:lnTo>
                  <a:cubicBezTo>
                    <a:pt x="88072" y="111506"/>
                    <a:pt x="89339" y="112646"/>
                    <a:pt x="90859" y="112646"/>
                  </a:cubicBezTo>
                  <a:lnTo>
                    <a:pt x="95673" y="112646"/>
                  </a:lnTo>
                  <a:cubicBezTo>
                    <a:pt x="97478" y="112646"/>
                    <a:pt x="98872" y="111063"/>
                    <a:pt x="98650" y="109258"/>
                  </a:cubicBezTo>
                  <a:lnTo>
                    <a:pt x="95736" y="86646"/>
                  </a:lnTo>
                  <a:cubicBezTo>
                    <a:pt x="95483" y="84841"/>
                    <a:pt x="96908" y="83258"/>
                    <a:pt x="98713" y="83258"/>
                  </a:cubicBezTo>
                  <a:lnTo>
                    <a:pt x="113376" y="83258"/>
                  </a:lnTo>
                  <a:cubicBezTo>
                    <a:pt x="115181" y="83258"/>
                    <a:pt x="116606" y="81643"/>
                    <a:pt x="116353" y="79869"/>
                  </a:cubicBezTo>
                  <a:lnTo>
                    <a:pt x="115720" y="74992"/>
                  </a:lnTo>
                  <a:cubicBezTo>
                    <a:pt x="115530" y="73504"/>
                    <a:pt x="114263" y="72364"/>
                    <a:pt x="112743" y="72364"/>
                  </a:cubicBezTo>
                  <a:lnTo>
                    <a:pt x="96528" y="72364"/>
                  </a:lnTo>
                  <a:cubicBezTo>
                    <a:pt x="95040" y="72364"/>
                    <a:pt x="93741" y="71255"/>
                    <a:pt x="93551" y="69767"/>
                  </a:cubicBezTo>
                  <a:lnTo>
                    <a:pt x="90194" y="43672"/>
                  </a:lnTo>
                  <a:cubicBezTo>
                    <a:pt x="89973" y="41866"/>
                    <a:pt x="91366" y="40283"/>
                    <a:pt x="93171" y="40283"/>
                  </a:cubicBezTo>
                  <a:lnTo>
                    <a:pt x="107834" y="40283"/>
                  </a:lnTo>
                  <a:cubicBezTo>
                    <a:pt x="109671" y="40283"/>
                    <a:pt x="111064" y="38668"/>
                    <a:pt x="110811" y="36894"/>
                  </a:cubicBezTo>
                  <a:lnTo>
                    <a:pt x="110178" y="32017"/>
                  </a:lnTo>
                  <a:cubicBezTo>
                    <a:pt x="109987" y="30529"/>
                    <a:pt x="108721" y="29389"/>
                    <a:pt x="107201" y="29389"/>
                  </a:cubicBezTo>
                  <a:lnTo>
                    <a:pt x="90986" y="29389"/>
                  </a:lnTo>
                  <a:cubicBezTo>
                    <a:pt x="89498" y="29389"/>
                    <a:pt x="88199" y="28280"/>
                    <a:pt x="88009" y="26792"/>
                  </a:cubicBezTo>
                  <a:lnTo>
                    <a:pt x="84906" y="2629"/>
                  </a:lnTo>
                  <a:cubicBezTo>
                    <a:pt x="84716" y="1140"/>
                    <a:pt x="83449" y="0"/>
                    <a:pt x="81929" y="0"/>
                  </a:cubicBezTo>
                  <a:lnTo>
                    <a:pt x="77115" y="0"/>
                  </a:lnTo>
                  <a:cubicBezTo>
                    <a:pt x="75310" y="0"/>
                    <a:pt x="73916" y="1584"/>
                    <a:pt x="74138" y="3389"/>
                  </a:cubicBezTo>
                  <a:lnTo>
                    <a:pt x="77052" y="26000"/>
                  </a:lnTo>
                  <a:cubicBezTo>
                    <a:pt x="77273" y="27805"/>
                    <a:pt x="75880" y="29389"/>
                    <a:pt x="74075" y="29389"/>
                  </a:cubicBezTo>
                  <a:lnTo>
                    <a:pt x="34837" y="29389"/>
                  </a:lnTo>
                  <a:cubicBezTo>
                    <a:pt x="33317" y="29389"/>
                    <a:pt x="32050" y="28280"/>
                    <a:pt x="31860" y="26792"/>
                  </a:cubicBezTo>
                  <a:lnTo>
                    <a:pt x="28725" y="2629"/>
                  </a:lnTo>
                  <a:cubicBezTo>
                    <a:pt x="28535" y="1140"/>
                    <a:pt x="27268" y="0"/>
                    <a:pt x="25748" y="0"/>
                  </a:cubicBezTo>
                  <a:close/>
                </a:path>
              </a:pathLst>
            </a:custGeom>
            <a:solidFill>
              <a:srgbClr val="F28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1"/>
            <p:cNvSpPr/>
            <p:nvPr/>
          </p:nvSpPr>
          <p:spPr>
            <a:xfrm>
              <a:off x="938710" y="854076"/>
              <a:ext cx="3421117" cy="3311053"/>
            </a:xfrm>
            <a:custGeom>
              <a:avLst/>
              <a:gdLst/>
              <a:ahLst/>
              <a:cxnLst/>
              <a:rect l="l" t="t" r="r" b="b"/>
              <a:pathLst>
                <a:path w="114199" h="110525" extrusionOk="0">
                  <a:moveTo>
                    <a:pt x="75056" y="38193"/>
                  </a:moveTo>
                  <a:cubicBezTo>
                    <a:pt x="77083" y="38193"/>
                    <a:pt x="78793" y="39713"/>
                    <a:pt x="79078" y="41708"/>
                  </a:cubicBezTo>
                  <a:lnTo>
                    <a:pt x="82435" y="67803"/>
                  </a:lnTo>
                  <a:cubicBezTo>
                    <a:pt x="82561" y="68975"/>
                    <a:pt x="82213" y="70115"/>
                    <a:pt x="81453" y="71002"/>
                  </a:cubicBezTo>
                  <a:cubicBezTo>
                    <a:pt x="80693" y="71889"/>
                    <a:pt x="79585" y="72364"/>
                    <a:pt x="78413" y="72364"/>
                  </a:cubicBezTo>
                  <a:lnTo>
                    <a:pt x="39143" y="72364"/>
                  </a:lnTo>
                  <a:cubicBezTo>
                    <a:pt x="37116" y="72364"/>
                    <a:pt x="35406" y="70875"/>
                    <a:pt x="35121" y="68848"/>
                  </a:cubicBezTo>
                  <a:lnTo>
                    <a:pt x="31764" y="42753"/>
                  </a:lnTo>
                  <a:cubicBezTo>
                    <a:pt x="31606" y="41582"/>
                    <a:pt x="31986" y="40441"/>
                    <a:pt x="32746" y="39555"/>
                  </a:cubicBezTo>
                  <a:cubicBezTo>
                    <a:pt x="33506" y="38668"/>
                    <a:pt x="34615" y="38193"/>
                    <a:pt x="35786" y="38193"/>
                  </a:cubicBezTo>
                  <a:close/>
                  <a:moveTo>
                    <a:pt x="35786" y="38098"/>
                  </a:moveTo>
                  <a:cubicBezTo>
                    <a:pt x="34583" y="38098"/>
                    <a:pt x="33474" y="38605"/>
                    <a:pt x="32683" y="39491"/>
                  </a:cubicBezTo>
                  <a:cubicBezTo>
                    <a:pt x="31891" y="40378"/>
                    <a:pt x="31511" y="41582"/>
                    <a:pt x="31669" y="42753"/>
                  </a:cubicBezTo>
                  <a:lnTo>
                    <a:pt x="35026" y="68848"/>
                  </a:lnTo>
                  <a:cubicBezTo>
                    <a:pt x="35311" y="70907"/>
                    <a:pt x="37085" y="72459"/>
                    <a:pt x="39143" y="72459"/>
                  </a:cubicBezTo>
                  <a:lnTo>
                    <a:pt x="78413" y="72459"/>
                  </a:lnTo>
                  <a:cubicBezTo>
                    <a:pt x="79585" y="72459"/>
                    <a:pt x="80725" y="71952"/>
                    <a:pt x="81516" y="71065"/>
                  </a:cubicBezTo>
                  <a:cubicBezTo>
                    <a:pt x="82308" y="70179"/>
                    <a:pt x="82688" y="68975"/>
                    <a:pt x="82530" y="67803"/>
                  </a:cubicBezTo>
                  <a:lnTo>
                    <a:pt x="79141" y="41708"/>
                  </a:lnTo>
                  <a:cubicBezTo>
                    <a:pt x="78888" y="39650"/>
                    <a:pt x="77114" y="38098"/>
                    <a:pt x="75056" y="38098"/>
                  </a:cubicBezTo>
                  <a:close/>
                  <a:moveTo>
                    <a:pt x="80725" y="95"/>
                  </a:moveTo>
                  <a:cubicBezTo>
                    <a:pt x="81643" y="95"/>
                    <a:pt x="82435" y="824"/>
                    <a:pt x="82561" y="1742"/>
                  </a:cubicBezTo>
                  <a:lnTo>
                    <a:pt x="85697" y="25874"/>
                  </a:lnTo>
                  <a:cubicBezTo>
                    <a:pt x="85950" y="27932"/>
                    <a:pt x="87724" y="29484"/>
                    <a:pt x="89782" y="29484"/>
                  </a:cubicBezTo>
                  <a:lnTo>
                    <a:pt x="105997" y="29484"/>
                  </a:lnTo>
                  <a:cubicBezTo>
                    <a:pt x="106947" y="29484"/>
                    <a:pt x="107738" y="30212"/>
                    <a:pt x="107865" y="31131"/>
                  </a:cubicBezTo>
                  <a:lnTo>
                    <a:pt x="108498" y="35976"/>
                  </a:lnTo>
                  <a:cubicBezTo>
                    <a:pt x="108562" y="36514"/>
                    <a:pt x="108403" y="37053"/>
                    <a:pt x="108023" y="37465"/>
                  </a:cubicBezTo>
                  <a:cubicBezTo>
                    <a:pt x="107675" y="37845"/>
                    <a:pt x="107168" y="38098"/>
                    <a:pt x="106630" y="38098"/>
                  </a:cubicBezTo>
                  <a:lnTo>
                    <a:pt x="91967" y="38098"/>
                  </a:lnTo>
                  <a:cubicBezTo>
                    <a:pt x="90795" y="38098"/>
                    <a:pt x="89655" y="38605"/>
                    <a:pt x="88864" y="39491"/>
                  </a:cubicBezTo>
                  <a:cubicBezTo>
                    <a:pt x="88072" y="40378"/>
                    <a:pt x="87692" y="41582"/>
                    <a:pt x="87850" y="42753"/>
                  </a:cubicBezTo>
                  <a:lnTo>
                    <a:pt x="91239" y="68848"/>
                  </a:lnTo>
                  <a:cubicBezTo>
                    <a:pt x="91492" y="70907"/>
                    <a:pt x="93266" y="72459"/>
                    <a:pt x="95324" y="72459"/>
                  </a:cubicBezTo>
                  <a:lnTo>
                    <a:pt x="111539" y="72459"/>
                  </a:lnTo>
                  <a:cubicBezTo>
                    <a:pt x="112489" y="72459"/>
                    <a:pt x="113280" y="73155"/>
                    <a:pt x="113407" y="74105"/>
                  </a:cubicBezTo>
                  <a:lnTo>
                    <a:pt x="114041" y="78951"/>
                  </a:lnTo>
                  <a:cubicBezTo>
                    <a:pt x="114104" y="79489"/>
                    <a:pt x="113946" y="80028"/>
                    <a:pt x="113566" y="80408"/>
                  </a:cubicBezTo>
                  <a:cubicBezTo>
                    <a:pt x="113217" y="80819"/>
                    <a:pt x="112710" y="81073"/>
                    <a:pt x="112172" y="81073"/>
                  </a:cubicBezTo>
                  <a:lnTo>
                    <a:pt x="97509" y="81073"/>
                  </a:lnTo>
                  <a:cubicBezTo>
                    <a:pt x="96338" y="81073"/>
                    <a:pt x="95197" y="81579"/>
                    <a:pt x="94406" y="82466"/>
                  </a:cubicBezTo>
                  <a:cubicBezTo>
                    <a:pt x="93614" y="83353"/>
                    <a:pt x="93234" y="84556"/>
                    <a:pt x="93392" y="85728"/>
                  </a:cubicBezTo>
                  <a:lnTo>
                    <a:pt x="96306" y="108340"/>
                  </a:lnTo>
                  <a:cubicBezTo>
                    <a:pt x="96401" y="108878"/>
                    <a:pt x="96243" y="109416"/>
                    <a:pt x="95863" y="109828"/>
                  </a:cubicBezTo>
                  <a:cubicBezTo>
                    <a:pt x="95514" y="110240"/>
                    <a:pt x="95007" y="110461"/>
                    <a:pt x="94469" y="110461"/>
                  </a:cubicBezTo>
                  <a:lnTo>
                    <a:pt x="89655" y="110461"/>
                  </a:lnTo>
                  <a:cubicBezTo>
                    <a:pt x="88737" y="110461"/>
                    <a:pt x="87945" y="109765"/>
                    <a:pt x="87819" y="108815"/>
                  </a:cubicBezTo>
                  <a:lnTo>
                    <a:pt x="84683" y="84683"/>
                  </a:lnTo>
                  <a:cubicBezTo>
                    <a:pt x="84430" y="82624"/>
                    <a:pt x="82657" y="81073"/>
                    <a:pt x="80598" y="81073"/>
                  </a:cubicBezTo>
                  <a:lnTo>
                    <a:pt x="41328" y="81073"/>
                  </a:lnTo>
                  <a:cubicBezTo>
                    <a:pt x="40125" y="81073"/>
                    <a:pt x="39017" y="81579"/>
                    <a:pt x="38225" y="82466"/>
                  </a:cubicBezTo>
                  <a:cubicBezTo>
                    <a:pt x="37433" y="83353"/>
                    <a:pt x="37053" y="84556"/>
                    <a:pt x="37211" y="85728"/>
                  </a:cubicBezTo>
                  <a:lnTo>
                    <a:pt x="40125" y="108371"/>
                  </a:lnTo>
                  <a:cubicBezTo>
                    <a:pt x="40220" y="108910"/>
                    <a:pt x="40062" y="109416"/>
                    <a:pt x="39682" y="109828"/>
                  </a:cubicBezTo>
                  <a:cubicBezTo>
                    <a:pt x="39333" y="110240"/>
                    <a:pt x="38827" y="110461"/>
                    <a:pt x="38288" y="110461"/>
                  </a:cubicBezTo>
                  <a:lnTo>
                    <a:pt x="33474" y="110461"/>
                  </a:lnTo>
                  <a:cubicBezTo>
                    <a:pt x="32556" y="110461"/>
                    <a:pt x="31764" y="109765"/>
                    <a:pt x="31638" y="108846"/>
                  </a:cubicBezTo>
                  <a:lnTo>
                    <a:pt x="28502" y="84683"/>
                  </a:lnTo>
                  <a:cubicBezTo>
                    <a:pt x="28249" y="82624"/>
                    <a:pt x="26476" y="81073"/>
                    <a:pt x="24417" y="81073"/>
                  </a:cubicBezTo>
                  <a:lnTo>
                    <a:pt x="8203" y="81073"/>
                  </a:lnTo>
                  <a:cubicBezTo>
                    <a:pt x="7252" y="81073"/>
                    <a:pt x="6461" y="80376"/>
                    <a:pt x="6334" y="79426"/>
                  </a:cubicBezTo>
                  <a:lnTo>
                    <a:pt x="5701" y="74580"/>
                  </a:lnTo>
                  <a:cubicBezTo>
                    <a:pt x="5637" y="74042"/>
                    <a:pt x="5796" y="73504"/>
                    <a:pt x="6176" y="73124"/>
                  </a:cubicBezTo>
                  <a:cubicBezTo>
                    <a:pt x="6524" y="72712"/>
                    <a:pt x="7031" y="72490"/>
                    <a:pt x="7569" y="72490"/>
                  </a:cubicBezTo>
                  <a:lnTo>
                    <a:pt x="22232" y="72490"/>
                  </a:lnTo>
                  <a:cubicBezTo>
                    <a:pt x="23404" y="72490"/>
                    <a:pt x="24544" y="71952"/>
                    <a:pt x="25335" y="71065"/>
                  </a:cubicBezTo>
                  <a:cubicBezTo>
                    <a:pt x="26127" y="70179"/>
                    <a:pt x="26476" y="68975"/>
                    <a:pt x="26349" y="67803"/>
                  </a:cubicBezTo>
                  <a:lnTo>
                    <a:pt x="22960" y="41708"/>
                  </a:lnTo>
                  <a:cubicBezTo>
                    <a:pt x="22707" y="39650"/>
                    <a:pt x="20933" y="38098"/>
                    <a:pt x="18843" y="38098"/>
                  </a:cubicBezTo>
                  <a:lnTo>
                    <a:pt x="2629" y="38098"/>
                  </a:lnTo>
                  <a:cubicBezTo>
                    <a:pt x="1710" y="38098"/>
                    <a:pt x="919" y="37401"/>
                    <a:pt x="792" y="36483"/>
                  </a:cubicBezTo>
                  <a:lnTo>
                    <a:pt x="159" y="31606"/>
                  </a:lnTo>
                  <a:cubicBezTo>
                    <a:pt x="95" y="31067"/>
                    <a:pt x="254" y="30529"/>
                    <a:pt x="634" y="30149"/>
                  </a:cubicBezTo>
                  <a:cubicBezTo>
                    <a:pt x="982" y="29737"/>
                    <a:pt x="1489" y="29516"/>
                    <a:pt x="2027" y="29516"/>
                  </a:cubicBezTo>
                  <a:lnTo>
                    <a:pt x="16690" y="29516"/>
                  </a:lnTo>
                  <a:cubicBezTo>
                    <a:pt x="17862" y="29516"/>
                    <a:pt x="19002" y="28977"/>
                    <a:pt x="19793" y="28091"/>
                  </a:cubicBezTo>
                  <a:cubicBezTo>
                    <a:pt x="20585" y="27204"/>
                    <a:pt x="20933" y="26000"/>
                    <a:pt x="20807" y="24829"/>
                  </a:cubicBezTo>
                  <a:lnTo>
                    <a:pt x="17862" y="2217"/>
                  </a:lnTo>
                  <a:cubicBezTo>
                    <a:pt x="17798" y="1679"/>
                    <a:pt x="17957" y="1140"/>
                    <a:pt x="18337" y="729"/>
                  </a:cubicBezTo>
                  <a:cubicBezTo>
                    <a:pt x="18685" y="349"/>
                    <a:pt x="19192" y="95"/>
                    <a:pt x="19730" y="95"/>
                  </a:cubicBezTo>
                  <a:lnTo>
                    <a:pt x="24544" y="95"/>
                  </a:lnTo>
                  <a:cubicBezTo>
                    <a:pt x="25462" y="95"/>
                    <a:pt x="26254" y="824"/>
                    <a:pt x="26381" y="1742"/>
                  </a:cubicBezTo>
                  <a:lnTo>
                    <a:pt x="29484" y="25874"/>
                  </a:lnTo>
                  <a:cubicBezTo>
                    <a:pt x="29769" y="27932"/>
                    <a:pt x="31543" y="29516"/>
                    <a:pt x="33601" y="29516"/>
                  </a:cubicBezTo>
                  <a:lnTo>
                    <a:pt x="72871" y="29516"/>
                  </a:lnTo>
                  <a:cubicBezTo>
                    <a:pt x="74043" y="29516"/>
                    <a:pt x="75183" y="28977"/>
                    <a:pt x="75974" y="28091"/>
                  </a:cubicBezTo>
                  <a:cubicBezTo>
                    <a:pt x="76766" y="27204"/>
                    <a:pt x="77146" y="26000"/>
                    <a:pt x="76988" y="24829"/>
                  </a:cubicBezTo>
                  <a:lnTo>
                    <a:pt x="74074" y="2217"/>
                  </a:lnTo>
                  <a:cubicBezTo>
                    <a:pt x="73979" y="1679"/>
                    <a:pt x="74138" y="1140"/>
                    <a:pt x="74518" y="729"/>
                  </a:cubicBezTo>
                  <a:cubicBezTo>
                    <a:pt x="74866" y="349"/>
                    <a:pt x="75373" y="95"/>
                    <a:pt x="75911" y="95"/>
                  </a:cubicBezTo>
                  <a:close/>
                  <a:moveTo>
                    <a:pt x="75911" y="0"/>
                  </a:moveTo>
                  <a:cubicBezTo>
                    <a:pt x="75341" y="0"/>
                    <a:pt x="74803" y="254"/>
                    <a:pt x="74454" y="665"/>
                  </a:cubicBezTo>
                  <a:cubicBezTo>
                    <a:pt x="74074" y="1109"/>
                    <a:pt x="73884" y="1647"/>
                    <a:pt x="73979" y="2217"/>
                  </a:cubicBezTo>
                  <a:lnTo>
                    <a:pt x="76893" y="24829"/>
                  </a:lnTo>
                  <a:cubicBezTo>
                    <a:pt x="77019" y="26000"/>
                    <a:pt x="76671" y="27140"/>
                    <a:pt x="75911" y="28027"/>
                  </a:cubicBezTo>
                  <a:cubicBezTo>
                    <a:pt x="75151" y="28914"/>
                    <a:pt x="74043" y="29421"/>
                    <a:pt x="72871" y="29421"/>
                  </a:cubicBezTo>
                  <a:lnTo>
                    <a:pt x="33601" y="29421"/>
                  </a:lnTo>
                  <a:cubicBezTo>
                    <a:pt x="31574" y="29421"/>
                    <a:pt x="29832" y="27901"/>
                    <a:pt x="29579" y="25874"/>
                  </a:cubicBezTo>
                  <a:lnTo>
                    <a:pt x="26476" y="1710"/>
                  </a:lnTo>
                  <a:cubicBezTo>
                    <a:pt x="26349" y="760"/>
                    <a:pt x="25526" y="32"/>
                    <a:pt x="24544" y="32"/>
                  </a:cubicBezTo>
                  <a:lnTo>
                    <a:pt x="19730" y="32"/>
                  </a:lnTo>
                  <a:cubicBezTo>
                    <a:pt x="19160" y="32"/>
                    <a:pt x="18622" y="254"/>
                    <a:pt x="18242" y="665"/>
                  </a:cubicBezTo>
                  <a:cubicBezTo>
                    <a:pt x="17862" y="1109"/>
                    <a:pt x="17703" y="1647"/>
                    <a:pt x="17767" y="2217"/>
                  </a:cubicBezTo>
                  <a:lnTo>
                    <a:pt x="20712" y="24829"/>
                  </a:lnTo>
                  <a:cubicBezTo>
                    <a:pt x="20838" y="26000"/>
                    <a:pt x="20490" y="27172"/>
                    <a:pt x="19730" y="28027"/>
                  </a:cubicBezTo>
                  <a:cubicBezTo>
                    <a:pt x="18970" y="28914"/>
                    <a:pt x="17830" y="29421"/>
                    <a:pt x="16690" y="29421"/>
                  </a:cubicBezTo>
                  <a:lnTo>
                    <a:pt x="1995" y="29421"/>
                  </a:lnTo>
                  <a:cubicBezTo>
                    <a:pt x="1425" y="29421"/>
                    <a:pt x="919" y="29642"/>
                    <a:pt x="539" y="30086"/>
                  </a:cubicBezTo>
                  <a:cubicBezTo>
                    <a:pt x="159" y="30497"/>
                    <a:pt x="0" y="31036"/>
                    <a:pt x="64" y="31606"/>
                  </a:cubicBezTo>
                  <a:lnTo>
                    <a:pt x="697" y="36483"/>
                  </a:lnTo>
                  <a:cubicBezTo>
                    <a:pt x="824" y="37433"/>
                    <a:pt x="1679" y="38193"/>
                    <a:pt x="2629" y="38193"/>
                  </a:cubicBezTo>
                  <a:lnTo>
                    <a:pt x="18875" y="38193"/>
                  </a:lnTo>
                  <a:cubicBezTo>
                    <a:pt x="20902" y="38193"/>
                    <a:pt x="22612" y="39713"/>
                    <a:pt x="22897" y="41708"/>
                  </a:cubicBezTo>
                  <a:lnTo>
                    <a:pt x="26254" y="67803"/>
                  </a:lnTo>
                  <a:cubicBezTo>
                    <a:pt x="26381" y="68975"/>
                    <a:pt x="26032" y="70115"/>
                    <a:pt x="25272" y="71002"/>
                  </a:cubicBezTo>
                  <a:cubicBezTo>
                    <a:pt x="24512" y="71889"/>
                    <a:pt x="23404" y="72364"/>
                    <a:pt x="22232" y="72364"/>
                  </a:cubicBezTo>
                  <a:lnTo>
                    <a:pt x="7569" y="72364"/>
                  </a:lnTo>
                  <a:cubicBezTo>
                    <a:pt x="6999" y="72364"/>
                    <a:pt x="6461" y="72617"/>
                    <a:pt x="6081" y="73029"/>
                  </a:cubicBezTo>
                  <a:cubicBezTo>
                    <a:pt x="5701" y="73472"/>
                    <a:pt x="5542" y="74010"/>
                    <a:pt x="5637" y="74580"/>
                  </a:cubicBezTo>
                  <a:lnTo>
                    <a:pt x="6239" y="79457"/>
                  </a:lnTo>
                  <a:cubicBezTo>
                    <a:pt x="6366" y="80408"/>
                    <a:pt x="7221" y="81136"/>
                    <a:pt x="8203" y="81136"/>
                  </a:cubicBezTo>
                  <a:lnTo>
                    <a:pt x="24385" y="81136"/>
                  </a:lnTo>
                  <a:cubicBezTo>
                    <a:pt x="26444" y="81136"/>
                    <a:pt x="28154" y="82656"/>
                    <a:pt x="28407" y="84683"/>
                  </a:cubicBezTo>
                  <a:lnTo>
                    <a:pt x="31543" y="108846"/>
                  </a:lnTo>
                  <a:cubicBezTo>
                    <a:pt x="31669" y="109796"/>
                    <a:pt x="32493" y="110525"/>
                    <a:pt x="33474" y="110525"/>
                  </a:cubicBezTo>
                  <a:lnTo>
                    <a:pt x="38288" y="110525"/>
                  </a:lnTo>
                  <a:cubicBezTo>
                    <a:pt x="38858" y="110525"/>
                    <a:pt x="39365" y="110303"/>
                    <a:pt x="39745" y="109891"/>
                  </a:cubicBezTo>
                  <a:cubicBezTo>
                    <a:pt x="40125" y="109448"/>
                    <a:pt x="40283" y="108910"/>
                    <a:pt x="40220" y="108340"/>
                  </a:cubicBezTo>
                  <a:lnTo>
                    <a:pt x="37306" y="85728"/>
                  </a:lnTo>
                  <a:cubicBezTo>
                    <a:pt x="37148" y="84556"/>
                    <a:pt x="37528" y="83416"/>
                    <a:pt x="38288" y="82529"/>
                  </a:cubicBezTo>
                  <a:cubicBezTo>
                    <a:pt x="39048" y="81643"/>
                    <a:pt x="40157" y="81136"/>
                    <a:pt x="41328" y="81136"/>
                  </a:cubicBezTo>
                  <a:lnTo>
                    <a:pt x="80598" y="81136"/>
                  </a:lnTo>
                  <a:cubicBezTo>
                    <a:pt x="82625" y="81136"/>
                    <a:pt x="84335" y="82656"/>
                    <a:pt x="84620" y="84683"/>
                  </a:cubicBezTo>
                  <a:lnTo>
                    <a:pt x="87724" y="108846"/>
                  </a:lnTo>
                  <a:cubicBezTo>
                    <a:pt x="87850" y="109796"/>
                    <a:pt x="88674" y="110525"/>
                    <a:pt x="89655" y="110525"/>
                  </a:cubicBezTo>
                  <a:lnTo>
                    <a:pt x="94469" y="110525"/>
                  </a:lnTo>
                  <a:cubicBezTo>
                    <a:pt x="95039" y="110525"/>
                    <a:pt x="95577" y="110303"/>
                    <a:pt x="95926" y="109860"/>
                  </a:cubicBezTo>
                  <a:cubicBezTo>
                    <a:pt x="96306" y="109448"/>
                    <a:pt x="96464" y="108910"/>
                    <a:pt x="96401" y="108340"/>
                  </a:cubicBezTo>
                  <a:lnTo>
                    <a:pt x="93487" y="85696"/>
                  </a:lnTo>
                  <a:cubicBezTo>
                    <a:pt x="93329" y="84556"/>
                    <a:pt x="93709" y="83384"/>
                    <a:pt x="94469" y="82529"/>
                  </a:cubicBezTo>
                  <a:cubicBezTo>
                    <a:pt x="95229" y="81643"/>
                    <a:pt x="96338" y="81136"/>
                    <a:pt x="97509" y="81136"/>
                  </a:cubicBezTo>
                  <a:lnTo>
                    <a:pt x="112172" y="81136"/>
                  </a:lnTo>
                  <a:cubicBezTo>
                    <a:pt x="112742" y="81136"/>
                    <a:pt x="113280" y="80914"/>
                    <a:pt x="113629" y="80471"/>
                  </a:cubicBezTo>
                  <a:cubicBezTo>
                    <a:pt x="114009" y="80059"/>
                    <a:pt x="114199" y="79489"/>
                    <a:pt x="114104" y="78951"/>
                  </a:cubicBezTo>
                  <a:lnTo>
                    <a:pt x="113471" y="74074"/>
                  </a:lnTo>
                  <a:cubicBezTo>
                    <a:pt x="113344" y="73092"/>
                    <a:pt x="112520" y="72364"/>
                    <a:pt x="111539" y="72364"/>
                  </a:cubicBezTo>
                  <a:lnTo>
                    <a:pt x="95324" y="72364"/>
                  </a:lnTo>
                  <a:cubicBezTo>
                    <a:pt x="93297" y="72364"/>
                    <a:pt x="91587" y="70844"/>
                    <a:pt x="91302" y="68848"/>
                  </a:cubicBezTo>
                  <a:lnTo>
                    <a:pt x="87945" y="42753"/>
                  </a:lnTo>
                  <a:cubicBezTo>
                    <a:pt x="87787" y="41582"/>
                    <a:pt x="88167" y="40410"/>
                    <a:pt x="88927" y="39555"/>
                  </a:cubicBezTo>
                  <a:cubicBezTo>
                    <a:pt x="89687" y="38668"/>
                    <a:pt x="90795" y="38161"/>
                    <a:pt x="91967" y="38161"/>
                  </a:cubicBezTo>
                  <a:lnTo>
                    <a:pt x="106630" y="38161"/>
                  </a:lnTo>
                  <a:cubicBezTo>
                    <a:pt x="107200" y="38161"/>
                    <a:pt x="107738" y="37940"/>
                    <a:pt x="108087" y="37496"/>
                  </a:cubicBezTo>
                  <a:cubicBezTo>
                    <a:pt x="108467" y="37085"/>
                    <a:pt x="108657" y="36546"/>
                    <a:pt x="108562" y="35976"/>
                  </a:cubicBezTo>
                  <a:lnTo>
                    <a:pt x="107928" y="31099"/>
                  </a:lnTo>
                  <a:cubicBezTo>
                    <a:pt x="107833" y="30149"/>
                    <a:pt x="106978" y="29389"/>
                    <a:pt x="105997" y="29389"/>
                  </a:cubicBezTo>
                  <a:lnTo>
                    <a:pt x="89782" y="29389"/>
                  </a:lnTo>
                  <a:cubicBezTo>
                    <a:pt x="87755" y="29389"/>
                    <a:pt x="86045" y="27869"/>
                    <a:pt x="85760" y="25874"/>
                  </a:cubicBezTo>
                  <a:lnTo>
                    <a:pt x="82657" y="1710"/>
                  </a:lnTo>
                  <a:cubicBezTo>
                    <a:pt x="82530" y="760"/>
                    <a:pt x="81706" y="0"/>
                    <a:pt x="80725" y="0"/>
                  </a:cubicBezTo>
                  <a:close/>
                </a:path>
              </a:pathLst>
            </a:custGeom>
            <a:solidFill>
              <a:srgbClr val="E2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2853234" y="3551270"/>
              <a:ext cx="216323" cy="241967"/>
            </a:xfrm>
            <a:custGeom>
              <a:avLst/>
              <a:gdLst/>
              <a:ahLst/>
              <a:cxnLst/>
              <a:rect l="l" t="t" r="r" b="b"/>
              <a:pathLst>
                <a:path w="7221" h="8077" extrusionOk="0">
                  <a:moveTo>
                    <a:pt x="4339" y="1"/>
                  </a:moveTo>
                  <a:lnTo>
                    <a:pt x="0" y="6398"/>
                  </a:lnTo>
                  <a:lnTo>
                    <a:pt x="2882" y="8076"/>
                  </a:lnTo>
                  <a:lnTo>
                    <a:pt x="7221" y="1679"/>
                  </a:lnTo>
                  <a:lnTo>
                    <a:pt x="4339"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2774475" y="3700488"/>
              <a:ext cx="216083" cy="274800"/>
            </a:xfrm>
            <a:custGeom>
              <a:avLst/>
              <a:gdLst/>
              <a:ahLst/>
              <a:cxnLst/>
              <a:rect l="l" t="t" r="r" b="b"/>
              <a:pathLst>
                <a:path w="7213" h="9173" extrusionOk="0">
                  <a:moveTo>
                    <a:pt x="3031" y="0"/>
                  </a:moveTo>
                  <a:cubicBezTo>
                    <a:pt x="2983" y="0"/>
                    <a:pt x="2933" y="18"/>
                    <a:pt x="2883" y="55"/>
                  </a:cubicBezTo>
                  <a:lnTo>
                    <a:pt x="318" y="1575"/>
                  </a:lnTo>
                  <a:cubicBezTo>
                    <a:pt x="64" y="1734"/>
                    <a:pt x="1" y="2114"/>
                    <a:pt x="191" y="2367"/>
                  </a:cubicBezTo>
                  <a:cubicBezTo>
                    <a:pt x="1046" y="3380"/>
                    <a:pt x="1489" y="3792"/>
                    <a:pt x="2534" y="5091"/>
                  </a:cubicBezTo>
                  <a:cubicBezTo>
                    <a:pt x="3168" y="5851"/>
                    <a:pt x="4435" y="7561"/>
                    <a:pt x="5290" y="8638"/>
                  </a:cubicBezTo>
                  <a:cubicBezTo>
                    <a:pt x="5611" y="9028"/>
                    <a:pt x="5967" y="9173"/>
                    <a:pt x="6275" y="9173"/>
                  </a:cubicBezTo>
                  <a:cubicBezTo>
                    <a:pt x="6816" y="9173"/>
                    <a:pt x="7213" y="8727"/>
                    <a:pt x="7031" y="8384"/>
                  </a:cubicBezTo>
                  <a:cubicBezTo>
                    <a:pt x="5828" y="6009"/>
                    <a:pt x="5765" y="4711"/>
                    <a:pt x="5796" y="3571"/>
                  </a:cubicBezTo>
                  <a:cubicBezTo>
                    <a:pt x="5796" y="3349"/>
                    <a:pt x="5733" y="3159"/>
                    <a:pt x="5606" y="3000"/>
                  </a:cubicBezTo>
                  <a:lnTo>
                    <a:pt x="3231" y="119"/>
                  </a:lnTo>
                  <a:cubicBezTo>
                    <a:pt x="3174" y="42"/>
                    <a:pt x="3104" y="0"/>
                    <a:pt x="3031"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2935767" y="3801025"/>
              <a:ext cx="50329" cy="44397"/>
            </a:xfrm>
            <a:custGeom>
              <a:avLst/>
              <a:gdLst/>
              <a:ahLst/>
              <a:cxnLst/>
              <a:rect l="l" t="t" r="r" b="b"/>
              <a:pathLst>
                <a:path w="1680" h="1482" extrusionOk="0">
                  <a:moveTo>
                    <a:pt x="191" y="183"/>
                  </a:moveTo>
                  <a:lnTo>
                    <a:pt x="191" y="183"/>
                  </a:lnTo>
                  <a:cubicBezTo>
                    <a:pt x="666" y="405"/>
                    <a:pt x="1489" y="848"/>
                    <a:pt x="1552" y="1133"/>
                  </a:cubicBezTo>
                  <a:cubicBezTo>
                    <a:pt x="1552" y="1196"/>
                    <a:pt x="1552" y="1228"/>
                    <a:pt x="1521" y="1260"/>
                  </a:cubicBezTo>
                  <a:cubicBezTo>
                    <a:pt x="1426" y="1323"/>
                    <a:pt x="1362" y="1355"/>
                    <a:pt x="1236" y="1355"/>
                  </a:cubicBezTo>
                  <a:cubicBezTo>
                    <a:pt x="951" y="1323"/>
                    <a:pt x="571" y="880"/>
                    <a:pt x="191" y="183"/>
                  </a:cubicBezTo>
                  <a:close/>
                  <a:moveTo>
                    <a:pt x="44" y="1"/>
                  </a:moveTo>
                  <a:cubicBezTo>
                    <a:pt x="32" y="1"/>
                    <a:pt x="16" y="9"/>
                    <a:pt x="1" y="24"/>
                  </a:cubicBezTo>
                  <a:cubicBezTo>
                    <a:pt x="1" y="24"/>
                    <a:pt x="1" y="56"/>
                    <a:pt x="1" y="88"/>
                  </a:cubicBezTo>
                  <a:cubicBezTo>
                    <a:pt x="254" y="563"/>
                    <a:pt x="761" y="1386"/>
                    <a:pt x="1236" y="1450"/>
                  </a:cubicBezTo>
                  <a:cubicBezTo>
                    <a:pt x="1267" y="1481"/>
                    <a:pt x="1267" y="1481"/>
                    <a:pt x="1299" y="1481"/>
                  </a:cubicBezTo>
                  <a:cubicBezTo>
                    <a:pt x="1394" y="1481"/>
                    <a:pt x="1521" y="1418"/>
                    <a:pt x="1584" y="1323"/>
                  </a:cubicBezTo>
                  <a:cubicBezTo>
                    <a:pt x="1647" y="1291"/>
                    <a:pt x="1679" y="1196"/>
                    <a:pt x="1679" y="1133"/>
                  </a:cubicBezTo>
                  <a:cubicBezTo>
                    <a:pt x="1584" y="690"/>
                    <a:pt x="222" y="88"/>
                    <a:pt x="64" y="24"/>
                  </a:cubicBezTo>
                  <a:cubicBezTo>
                    <a:pt x="64" y="9"/>
                    <a:pt x="56" y="1"/>
                    <a:pt x="4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1"/>
            <p:cNvSpPr/>
            <p:nvPr/>
          </p:nvSpPr>
          <p:spPr>
            <a:xfrm>
              <a:off x="2935767" y="3788114"/>
              <a:ext cx="54103" cy="23157"/>
            </a:xfrm>
            <a:custGeom>
              <a:avLst/>
              <a:gdLst/>
              <a:ahLst/>
              <a:cxnLst/>
              <a:rect l="l" t="t" r="r" b="b"/>
              <a:pathLst>
                <a:path w="1806" h="773" extrusionOk="0">
                  <a:moveTo>
                    <a:pt x="1183" y="130"/>
                  </a:moveTo>
                  <a:cubicBezTo>
                    <a:pt x="1223" y="130"/>
                    <a:pt x="1262" y="133"/>
                    <a:pt x="1299" y="139"/>
                  </a:cubicBezTo>
                  <a:cubicBezTo>
                    <a:pt x="1426" y="170"/>
                    <a:pt x="1521" y="234"/>
                    <a:pt x="1584" y="329"/>
                  </a:cubicBezTo>
                  <a:cubicBezTo>
                    <a:pt x="1679" y="455"/>
                    <a:pt x="1647" y="519"/>
                    <a:pt x="1616" y="550"/>
                  </a:cubicBezTo>
                  <a:cubicBezTo>
                    <a:pt x="1549" y="630"/>
                    <a:pt x="1366" y="665"/>
                    <a:pt x="1141" y="665"/>
                  </a:cubicBezTo>
                  <a:cubicBezTo>
                    <a:pt x="829" y="665"/>
                    <a:pt x="435" y="598"/>
                    <a:pt x="159" y="487"/>
                  </a:cubicBezTo>
                  <a:cubicBezTo>
                    <a:pt x="359" y="373"/>
                    <a:pt x="817" y="130"/>
                    <a:pt x="1183" y="130"/>
                  </a:cubicBezTo>
                  <a:close/>
                  <a:moveTo>
                    <a:pt x="1189" y="0"/>
                  </a:moveTo>
                  <a:cubicBezTo>
                    <a:pt x="673" y="0"/>
                    <a:pt x="61" y="427"/>
                    <a:pt x="32" y="455"/>
                  </a:cubicBezTo>
                  <a:cubicBezTo>
                    <a:pt x="1" y="455"/>
                    <a:pt x="1" y="487"/>
                    <a:pt x="1" y="487"/>
                  </a:cubicBezTo>
                  <a:cubicBezTo>
                    <a:pt x="1" y="519"/>
                    <a:pt x="1" y="550"/>
                    <a:pt x="32" y="550"/>
                  </a:cubicBezTo>
                  <a:cubicBezTo>
                    <a:pt x="254" y="677"/>
                    <a:pt x="729" y="772"/>
                    <a:pt x="1141" y="772"/>
                  </a:cubicBezTo>
                  <a:cubicBezTo>
                    <a:pt x="1394" y="772"/>
                    <a:pt x="1616" y="709"/>
                    <a:pt x="1711" y="614"/>
                  </a:cubicBezTo>
                  <a:cubicBezTo>
                    <a:pt x="1742" y="550"/>
                    <a:pt x="1806" y="424"/>
                    <a:pt x="1679" y="265"/>
                  </a:cubicBezTo>
                  <a:cubicBezTo>
                    <a:pt x="1584" y="139"/>
                    <a:pt x="1489" y="44"/>
                    <a:pt x="1331" y="12"/>
                  </a:cubicBezTo>
                  <a:cubicBezTo>
                    <a:pt x="1285" y="4"/>
                    <a:pt x="1237" y="0"/>
                    <a:pt x="118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2616060" y="2232571"/>
              <a:ext cx="463952" cy="406194"/>
            </a:xfrm>
            <a:custGeom>
              <a:avLst/>
              <a:gdLst/>
              <a:ahLst/>
              <a:cxnLst/>
              <a:rect l="l" t="t" r="r" b="b"/>
              <a:pathLst>
                <a:path w="15487" h="13559" extrusionOk="0">
                  <a:moveTo>
                    <a:pt x="3389" y="0"/>
                  </a:moveTo>
                  <a:lnTo>
                    <a:pt x="0" y="665"/>
                  </a:lnTo>
                  <a:cubicBezTo>
                    <a:pt x="32" y="950"/>
                    <a:pt x="95" y="1172"/>
                    <a:pt x="158" y="1394"/>
                  </a:cubicBezTo>
                  <a:lnTo>
                    <a:pt x="317" y="2090"/>
                  </a:lnTo>
                  <a:cubicBezTo>
                    <a:pt x="444" y="2534"/>
                    <a:pt x="570" y="2977"/>
                    <a:pt x="697" y="3420"/>
                  </a:cubicBezTo>
                  <a:cubicBezTo>
                    <a:pt x="982" y="4275"/>
                    <a:pt x="1299" y="5131"/>
                    <a:pt x="1615" y="5986"/>
                  </a:cubicBezTo>
                  <a:cubicBezTo>
                    <a:pt x="1932" y="6841"/>
                    <a:pt x="2280" y="7664"/>
                    <a:pt x="2660" y="8487"/>
                  </a:cubicBezTo>
                  <a:cubicBezTo>
                    <a:pt x="2850" y="8899"/>
                    <a:pt x="3040" y="9311"/>
                    <a:pt x="3230" y="9722"/>
                  </a:cubicBezTo>
                  <a:lnTo>
                    <a:pt x="3389" y="10039"/>
                  </a:lnTo>
                  <a:lnTo>
                    <a:pt x="3484" y="10198"/>
                  </a:lnTo>
                  <a:cubicBezTo>
                    <a:pt x="3515" y="10293"/>
                    <a:pt x="3547" y="10356"/>
                    <a:pt x="3610" y="10451"/>
                  </a:cubicBezTo>
                  <a:cubicBezTo>
                    <a:pt x="3800" y="10768"/>
                    <a:pt x="4022" y="11053"/>
                    <a:pt x="4244" y="11274"/>
                  </a:cubicBezTo>
                  <a:cubicBezTo>
                    <a:pt x="4719" y="11749"/>
                    <a:pt x="5226" y="12066"/>
                    <a:pt x="5701" y="12288"/>
                  </a:cubicBezTo>
                  <a:cubicBezTo>
                    <a:pt x="6207" y="12541"/>
                    <a:pt x="6682" y="12731"/>
                    <a:pt x="7157" y="12889"/>
                  </a:cubicBezTo>
                  <a:cubicBezTo>
                    <a:pt x="8107" y="13143"/>
                    <a:pt x="9058" y="13333"/>
                    <a:pt x="9976" y="13428"/>
                  </a:cubicBezTo>
                  <a:cubicBezTo>
                    <a:pt x="10868" y="13518"/>
                    <a:pt x="11746" y="13559"/>
                    <a:pt x="12619" y="13559"/>
                  </a:cubicBezTo>
                  <a:cubicBezTo>
                    <a:pt x="13575" y="13559"/>
                    <a:pt x="14526" y="13511"/>
                    <a:pt x="15486" y="13428"/>
                  </a:cubicBezTo>
                  <a:lnTo>
                    <a:pt x="15455" y="11686"/>
                  </a:lnTo>
                  <a:cubicBezTo>
                    <a:pt x="14631" y="11623"/>
                    <a:pt x="13745" y="11528"/>
                    <a:pt x="12889" y="11369"/>
                  </a:cubicBezTo>
                  <a:cubicBezTo>
                    <a:pt x="12066" y="11243"/>
                    <a:pt x="11211" y="11084"/>
                    <a:pt x="10419" y="10894"/>
                  </a:cubicBezTo>
                  <a:cubicBezTo>
                    <a:pt x="9596" y="10704"/>
                    <a:pt x="8804" y="10483"/>
                    <a:pt x="8107" y="10166"/>
                  </a:cubicBezTo>
                  <a:cubicBezTo>
                    <a:pt x="7411" y="9913"/>
                    <a:pt x="6746" y="9501"/>
                    <a:pt x="6461" y="9152"/>
                  </a:cubicBezTo>
                  <a:cubicBezTo>
                    <a:pt x="6397" y="9057"/>
                    <a:pt x="6366" y="8994"/>
                    <a:pt x="6334" y="8931"/>
                  </a:cubicBezTo>
                  <a:lnTo>
                    <a:pt x="6144" y="8456"/>
                  </a:lnTo>
                  <a:cubicBezTo>
                    <a:pt x="5986" y="8044"/>
                    <a:pt x="5827" y="7632"/>
                    <a:pt x="5669" y="7252"/>
                  </a:cubicBezTo>
                  <a:cubicBezTo>
                    <a:pt x="5384" y="6429"/>
                    <a:pt x="5099" y="5637"/>
                    <a:pt x="4814" y="4814"/>
                  </a:cubicBezTo>
                  <a:cubicBezTo>
                    <a:pt x="4529" y="4022"/>
                    <a:pt x="4275" y="3199"/>
                    <a:pt x="4054" y="2375"/>
                  </a:cubicBezTo>
                  <a:cubicBezTo>
                    <a:pt x="3927" y="1995"/>
                    <a:pt x="3800" y="1584"/>
                    <a:pt x="3705" y="1172"/>
                  </a:cubicBezTo>
                  <a:lnTo>
                    <a:pt x="3547" y="570"/>
                  </a:lnTo>
                  <a:lnTo>
                    <a:pt x="3389"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2533497" y="2117564"/>
              <a:ext cx="222045" cy="263985"/>
            </a:xfrm>
            <a:custGeom>
              <a:avLst/>
              <a:gdLst/>
              <a:ahLst/>
              <a:cxnLst/>
              <a:rect l="l" t="t" r="r" b="b"/>
              <a:pathLst>
                <a:path w="7412" h="8812" extrusionOk="0">
                  <a:moveTo>
                    <a:pt x="3561" y="0"/>
                  </a:moveTo>
                  <a:cubicBezTo>
                    <a:pt x="2519" y="0"/>
                    <a:pt x="1830" y="471"/>
                    <a:pt x="1046" y="1591"/>
                  </a:cubicBezTo>
                  <a:cubicBezTo>
                    <a:pt x="1" y="3111"/>
                    <a:pt x="3611" y="8811"/>
                    <a:pt x="3611" y="8811"/>
                  </a:cubicBezTo>
                  <a:lnTo>
                    <a:pt x="7412" y="6214"/>
                  </a:lnTo>
                  <a:cubicBezTo>
                    <a:pt x="7412" y="6214"/>
                    <a:pt x="6430" y="577"/>
                    <a:pt x="5068" y="229"/>
                  </a:cubicBezTo>
                  <a:cubicBezTo>
                    <a:pt x="4484" y="81"/>
                    <a:pt x="3993" y="0"/>
                    <a:pt x="3561"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a:off x="2533497" y="2117564"/>
              <a:ext cx="222045" cy="263985"/>
            </a:xfrm>
            <a:custGeom>
              <a:avLst/>
              <a:gdLst/>
              <a:ahLst/>
              <a:cxnLst/>
              <a:rect l="l" t="t" r="r" b="b"/>
              <a:pathLst>
                <a:path w="7412" h="8812" extrusionOk="0">
                  <a:moveTo>
                    <a:pt x="3561" y="0"/>
                  </a:moveTo>
                  <a:cubicBezTo>
                    <a:pt x="2519" y="0"/>
                    <a:pt x="1830" y="471"/>
                    <a:pt x="1046" y="1591"/>
                  </a:cubicBezTo>
                  <a:cubicBezTo>
                    <a:pt x="1" y="3111"/>
                    <a:pt x="3611" y="8811"/>
                    <a:pt x="3611" y="8811"/>
                  </a:cubicBezTo>
                  <a:lnTo>
                    <a:pt x="7412" y="6214"/>
                  </a:lnTo>
                  <a:cubicBezTo>
                    <a:pt x="7412" y="6214"/>
                    <a:pt x="6430" y="577"/>
                    <a:pt x="5068" y="229"/>
                  </a:cubicBezTo>
                  <a:cubicBezTo>
                    <a:pt x="4484" y="81"/>
                    <a:pt x="3993" y="0"/>
                    <a:pt x="3561"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a:off x="2592334" y="2186077"/>
              <a:ext cx="118632" cy="195473"/>
            </a:xfrm>
            <a:custGeom>
              <a:avLst/>
              <a:gdLst/>
              <a:ahLst/>
              <a:cxnLst/>
              <a:rect l="l" t="t" r="r" b="b"/>
              <a:pathLst>
                <a:path w="3960" h="6525" extrusionOk="0">
                  <a:moveTo>
                    <a:pt x="3231" y="0"/>
                  </a:moveTo>
                  <a:lnTo>
                    <a:pt x="285" y="665"/>
                  </a:lnTo>
                  <a:lnTo>
                    <a:pt x="0" y="3547"/>
                  </a:lnTo>
                  <a:cubicBezTo>
                    <a:pt x="760" y="5131"/>
                    <a:pt x="1647" y="6524"/>
                    <a:pt x="1647" y="6524"/>
                  </a:cubicBezTo>
                  <a:lnTo>
                    <a:pt x="3959" y="4941"/>
                  </a:lnTo>
                  <a:cubicBezTo>
                    <a:pt x="3864" y="3642"/>
                    <a:pt x="3611" y="887"/>
                    <a:pt x="3231"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2592334" y="2186077"/>
              <a:ext cx="118632" cy="195473"/>
            </a:xfrm>
            <a:custGeom>
              <a:avLst/>
              <a:gdLst/>
              <a:ahLst/>
              <a:cxnLst/>
              <a:rect l="l" t="t" r="r" b="b"/>
              <a:pathLst>
                <a:path w="3960" h="6525" extrusionOk="0">
                  <a:moveTo>
                    <a:pt x="3231" y="0"/>
                  </a:moveTo>
                  <a:lnTo>
                    <a:pt x="285" y="665"/>
                  </a:lnTo>
                  <a:lnTo>
                    <a:pt x="0" y="3547"/>
                  </a:lnTo>
                  <a:cubicBezTo>
                    <a:pt x="760" y="5131"/>
                    <a:pt x="1647" y="6524"/>
                    <a:pt x="1647" y="6524"/>
                  </a:cubicBezTo>
                  <a:lnTo>
                    <a:pt x="3959" y="4941"/>
                  </a:lnTo>
                  <a:cubicBezTo>
                    <a:pt x="3864" y="3642"/>
                    <a:pt x="3611" y="887"/>
                    <a:pt x="3231" y="0"/>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3054368" y="2510546"/>
              <a:ext cx="90142" cy="123275"/>
            </a:xfrm>
            <a:custGeom>
              <a:avLst/>
              <a:gdLst/>
              <a:ahLst/>
              <a:cxnLst/>
              <a:rect l="l" t="t" r="r" b="b"/>
              <a:pathLst>
                <a:path w="3009" h="4115" extrusionOk="0">
                  <a:moveTo>
                    <a:pt x="2692" y="0"/>
                  </a:moveTo>
                  <a:lnTo>
                    <a:pt x="317" y="2407"/>
                  </a:lnTo>
                  <a:lnTo>
                    <a:pt x="0" y="3927"/>
                  </a:lnTo>
                  <a:cubicBezTo>
                    <a:pt x="263" y="4062"/>
                    <a:pt x="550" y="4115"/>
                    <a:pt x="839" y="4115"/>
                  </a:cubicBezTo>
                  <a:cubicBezTo>
                    <a:pt x="1910" y="4115"/>
                    <a:pt x="3009" y="3389"/>
                    <a:pt x="3009" y="3389"/>
                  </a:cubicBezTo>
                  <a:lnTo>
                    <a:pt x="2692"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3135014" y="2500091"/>
              <a:ext cx="86367" cy="111981"/>
            </a:xfrm>
            <a:custGeom>
              <a:avLst/>
              <a:gdLst/>
              <a:ahLst/>
              <a:cxnLst/>
              <a:rect l="l" t="t" r="r" b="b"/>
              <a:pathLst>
                <a:path w="2883" h="3738" extrusionOk="0">
                  <a:moveTo>
                    <a:pt x="2787" y="1"/>
                  </a:moveTo>
                  <a:lnTo>
                    <a:pt x="0" y="349"/>
                  </a:lnTo>
                  <a:lnTo>
                    <a:pt x="317" y="3738"/>
                  </a:lnTo>
                  <a:lnTo>
                    <a:pt x="2882" y="2819"/>
                  </a:lnTo>
                  <a:lnTo>
                    <a:pt x="2787"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a:off x="2710936" y="3708756"/>
              <a:ext cx="131903" cy="231542"/>
            </a:xfrm>
            <a:custGeom>
              <a:avLst/>
              <a:gdLst/>
              <a:ahLst/>
              <a:cxnLst/>
              <a:rect l="l" t="t" r="r" b="b"/>
              <a:pathLst>
                <a:path w="4403" h="7729" extrusionOk="0">
                  <a:moveTo>
                    <a:pt x="1077" y="1"/>
                  </a:moveTo>
                  <a:lnTo>
                    <a:pt x="0" y="7728"/>
                  </a:lnTo>
                  <a:lnTo>
                    <a:pt x="3325" y="7728"/>
                  </a:lnTo>
                  <a:lnTo>
                    <a:pt x="4402"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a:off x="2649253" y="3856746"/>
              <a:ext cx="294243" cy="225670"/>
            </a:xfrm>
            <a:custGeom>
              <a:avLst/>
              <a:gdLst/>
              <a:ahLst/>
              <a:cxnLst/>
              <a:rect l="l" t="t" r="r" b="b"/>
              <a:pathLst>
                <a:path w="9822" h="7533" extrusionOk="0">
                  <a:moveTo>
                    <a:pt x="2179" y="0"/>
                  </a:moveTo>
                  <a:cubicBezTo>
                    <a:pt x="2100" y="0"/>
                    <a:pt x="2025" y="35"/>
                    <a:pt x="1964" y="96"/>
                  </a:cubicBezTo>
                  <a:lnTo>
                    <a:pt x="191" y="2535"/>
                  </a:lnTo>
                  <a:cubicBezTo>
                    <a:pt x="1" y="2788"/>
                    <a:pt x="96" y="3168"/>
                    <a:pt x="381" y="3295"/>
                  </a:cubicBezTo>
                  <a:cubicBezTo>
                    <a:pt x="1552" y="3897"/>
                    <a:pt x="2154" y="4118"/>
                    <a:pt x="3611" y="4910"/>
                  </a:cubicBezTo>
                  <a:cubicBezTo>
                    <a:pt x="4498" y="5385"/>
                    <a:pt x="6714" y="6683"/>
                    <a:pt x="7981" y="7348"/>
                  </a:cubicBezTo>
                  <a:cubicBezTo>
                    <a:pt x="8229" y="7479"/>
                    <a:pt x="8457" y="7533"/>
                    <a:pt x="8658" y="7533"/>
                  </a:cubicBezTo>
                  <a:cubicBezTo>
                    <a:pt x="9435" y="7533"/>
                    <a:pt x="9822" y="6732"/>
                    <a:pt x="9470" y="6430"/>
                  </a:cubicBezTo>
                  <a:cubicBezTo>
                    <a:pt x="7411" y="4720"/>
                    <a:pt x="6429" y="3295"/>
                    <a:pt x="6018" y="2250"/>
                  </a:cubicBezTo>
                  <a:cubicBezTo>
                    <a:pt x="5923" y="2060"/>
                    <a:pt x="5796" y="1901"/>
                    <a:pt x="5606" y="1806"/>
                  </a:cubicBezTo>
                  <a:lnTo>
                    <a:pt x="2312" y="33"/>
                  </a:lnTo>
                  <a:cubicBezTo>
                    <a:pt x="2268" y="11"/>
                    <a:pt x="2223" y="0"/>
                    <a:pt x="2179" y="0"/>
                  </a:cubicBez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1910202" y="1570001"/>
              <a:ext cx="747619" cy="986590"/>
            </a:xfrm>
            <a:custGeom>
              <a:avLst/>
              <a:gdLst/>
              <a:ahLst/>
              <a:cxnLst/>
              <a:rect l="l" t="t" r="r" b="b"/>
              <a:pathLst>
                <a:path w="24956" h="32933" extrusionOk="0">
                  <a:moveTo>
                    <a:pt x="17246" y="1"/>
                  </a:moveTo>
                  <a:cubicBezTo>
                    <a:pt x="14676" y="1"/>
                    <a:pt x="12006" y="1291"/>
                    <a:pt x="11908" y="5491"/>
                  </a:cubicBezTo>
                  <a:cubicBezTo>
                    <a:pt x="11813" y="9165"/>
                    <a:pt x="7348" y="7644"/>
                    <a:pt x="6841" y="11856"/>
                  </a:cubicBezTo>
                  <a:cubicBezTo>
                    <a:pt x="6556" y="14232"/>
                    <a:pt x="3674" y="14453"/>
                    <a:pt x="3167" y="16638"/>
                  </a:cubicBezTo>
                  <a:cubicBezTo>
                    <a:pt x="2661" y="18697"/>
                    <a:pt x="4687" y="20217"/>
                    <a:pt x="3167" y="22782"/>
                  </a:cubicBezTo>
                  <a:cubicBezTo>
                    <a:pt x="1109" y="26266"/>
                    <a:pt x="0" y="32283"/>
                    <a:pt x="11433" y="32916"/>
                  </a:cubicBezTo>
                  <a:cubicBezTo>
                    <a:pt x="11644" y="32927"/>
                    <a:pt x="11852" y="32933"/>
                    <a:pt x="12057" y="32933"/>
                  </a:cubicBezTo>
                  <a:cubicBezTo>
                    <a:pt x="20098" y="32933"/>
                    <a:pt x="22924" y="24582"/>
                    <a:pt x="21504" y="19394"/>
                  </a:cubicBezTo>
                  <a:cubicBezTo>
                    <a:pt x="20079" y="14073"/>
                    <a:pt x="19255" y="13250"/>
                    <a:pt x="20839" y="11793"/>
                  </a:cubicBezTo>
                  <a:cubicBezTo>
                    <a:pt x="22422" y="10336"/>
                    <a:pt x="24956" y="9576"/>
                    <a:pt x="24164" y="5143"/>
                  </a:cubicBezTo>
                  <a:cubicBezTo>
                    <a:pt x="23652" y="2325"/>
                    <a:pt x="22559" y="2056"/>
                    <a:pt x="22160" y="2056"/>
                  </a:cubicBezTo>
                  <a:cubicBezTo>
                    <a:pt x="22066" y="2056"/>
                    <a:pt x="22010" y="2071"/>
                    <a:pt x="22010" y="2071"/>
                  </a:cubicBezTo>
                  <a:cubicBezTo>
                    <a:pt x="21980" y="1136"/>
                    <a:pt x="19657" y="1"/>
                    <a:pt x="17246"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2915845" y="3551270"/>
              <a:ext cx="153712" cy="148979"/>
            </a:xfrm>
            <a:custGeom>
              <a:avLst/>
              <a:gdLst/>
              <a:ahLst/>
              <a:cxnLst/>
              <a:rect l="l" t="t" r="r" b="b"/>
              <a:pathLst>
                <a:path w="5131" h="4973" extrusionOk="0">
                  <a:moveTo>
                    <a:pt x="2249" y="1"/>
                  </a:moveTo>
                  <a:lnTo>
                    <a:pt x="1" y="3294"/>
                  </a:lnTo>
                  <a:lnTo>
                    <a:pt x="2882" y="4973"/>
                  </a:lnTo>
                  <a:lnTo>
                    <a:pt x="5131" y="1679"/>
                  </a:lnTo>
                  <a:lnTo>
                    <a:pt x="2249" y="1"/>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a:off x="2726094" y="3709715"/>
              <a:ext cx="116744" cy="118632"/>
            </a:xfrm>
            <a:custGeom>
              <a:avLst/>
              <a:gdLst/>
              <a:ahLst/>
              <a:cxnLst/>
              <a:rect l="l" t="t" r="r" b="b"/>
              <a:pathLst>
                <a:path w="3897" h="3960" extrusionOk="0">
                  <a:moveTo>
                    <a:pt x="571" y="1"/>
                  </a:moveTo>
                  <a:lnTo>
                    <a:pt x="1" y="3959"/>
                  </a:lnTo>
                  <a:lnTo>
                    <a:pt x="3358" y="3959"/>
                  </a:lnTo>
                  <a:lnTo>
                    <a:pt x="3896" y="1"/>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a:off x="2160646" y="2095185"/>
              <a:ext cx="572128" cy="631684"/>
            </a:xfrm>
            <a:custGeom>
              <a:avLst/>
              <a:gdLst/>
              <a:ahLst/>
              <a:cxnLst/>
              <a:rect l="l" t="t" r="r" b="b"/>
              <a:pathLst>
                <a:path w="19098" h="21086" extrusionOk="0">
                  <a:moveTo>
                    <a:pt x="9203" y="1"/>
                  </a:moveTo>
                  <a:cubicBezTo>
                    <a:pt x="8111" y="1"/>
                    <a:pt x="6984" y="51"/>
                    <a:pt x="5733" y="121"/>
                  </a:cubicBezTo>
                  <a:cubicBezTo>
                    <a:pt x="2820" y="248"/>
                    <a:pt x="1" y="881"/>
                    <a:pt x="1" y="881"/>
                  </a:cubicBezTo>
                  <a:cubicBezTo>
                    <a:pt x="2630" y="12187"/>
                    <a:pt x="2630" y="15575"/>
                    <a:pt x="2376" y="21086"/>
                  </a:cubicBezTo>
                  <a:lnTo>
                    <a:pt x="15931" y="21086"/>
                  </a:lnTo>
                  <a:cubicBezTo>
                    <a:pt x="19097" y="1546"/>
                    <a:pt x="17514" y="976"/>
                    <a:pt x="17514" y="976"/>
                  </a:cubicBezTo>
                  <a:cubicBezTo>
                    <a:pt x="17514" y="976"/>
                    <a:pt x="14537" y="374"/>
                    <a:pt x="11877" y="121"/>
                  </a:cubicBezTo>
                  <a:cubicBezTo>
                    <a:pt x="10976" y="35"/>
                    <a:pt x="10101" y="1"/>
                    <a:pt x="920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2160646" y="2095185"/>
              <a:ext cx="572128" cy="631684"/>
            </a:xfrm>
            <a:custGeom>
              <a:avLst/>
              <a:gdLst/>
              <a:ahLst/>
              <a:cxnLst/>
              <a:rect l="l" t="t" r="r" b="b"/>
              <a:pathLst>
                <a:path w="19098" h="21086" extrusionOk="0">
                  <a:moveTo>
                    <a:pt x="9203" y="1"/>
                  </a:moveTo>
                  <a:cubicBezTo>
                    <a:pt x="8111" y="1"/>
                    <a:pt x="6984" y="51"/>
                    <a:pt x="5733" y="121"/>
                  </a:cubicBezTo>
                  <a:cubicBezTo>
                    <a:pt x="2820" y="248"/>
                    <a:pt x="1" y="881"/>
                    <a:pt x="1" y="881"/>
                  </a:cubicBezTo>
                  <a:cubicBezTo>
                    <a:pt x="2630" y="12187"/>
                    <a:pt x="2630" y="15575"/>
                    <a:pt x="2376" y="21086"/>
                  </a:cubicBezTo>
                  <a:lnTo>
                    <a:pt x="15931" y="21086"/>
                  </a:lnTo>
                  <a:cubicBezTo>
                    <a:pt x="19097" y="1546"/>
                    <a:pt x="17514" y="976"/>
                    <a:pt x="17514" y="976"/>
                  </a:cubicBezTo>
                  <a:cubicBezTo>
                    <a:pt x="17514" y="976"/>
                    <a:pt x="14537" y="374"/>
                    <a:pt x="11877" y="121"/>
                  </a:cubicBezTo>
                  <a:cubicBezTo>
                    <a:pt x="10976" y="35"/>
                    <a:pt x="10101" y="1"/>
                    <a:pt x="9203" y="1"/>
                  </a:cubicBez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a:off x="2332393" y="1891984"/>
              <a:ext cx="232470" cy="266592"/>
            </a:xfrm>
            <a:custGeom>
              <a:avLst/>
              <a:gdLst/>
              <a:ahLst/>
              <a:cxnLst/>
              <a:rect l="l" t="t" r="r" b="b"/>
              <a:pathLst>
                <a:path w="7760" h="8899" extrusionOk="0">
                  <a:moveTo>
                    <a:pt x="602" y="0"/>
                  </a:moveTo>
                  <a:lnTo>
                    <a:pt x="602" y="0"/>
                  </a:lnTo>
                  <a:cubicBezTo>
                    <a:pt x="1014" y="1963"/>
                    <a:pt x="1394" y="5574"/>
                    <a:pt x="0" y="6904"/>
                  </a:cubicBezTo>
                  <a:cubicBezTo>
                    <a:pt x="0" y="6904"/>
                    <a:pt x="538" y="8899"/>
                    <a:pt x="4212" y="8899"/>
                  </a:cubicBezTo>
                  <a:cubicBezTo>
                    <a:pt x="7759" y="8899"/>
                    <a:pt x="6144" y="6904"/>
                    <a:pt x="6144" y="6904"/>
                  </a:cubicBezTo>
                  <a:cubicBezTo>
                    <a:pt x="3959" y="6365"/>
                    <a:pt x="3990" y="4750"/>
                    <a:pt x="4370" y="3199"/>
                  </a:cubicBezTo>
                  <a:lnTo>
                    <a:pt x="602"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a:off x="2394045" y="1930869"/>
              <a:ext cx="70250" cy="89213"/>
            </a:xfrm>
            <a:custGeom>
              <a:avLst/>
              <a:gdLst/>
              <a:ahLst/>
              <a:cxnLst/>
              <a:rect l="l" t="t" r="r" b="b"/>
              <a:pathLst>
                <a:path w="2345" h="2978" extrusionOk="0">
                  <a:moveTo>
                    <a:pt x="96" y="0"/>
                  </a:moveTo>
                  <a:cubicBezTo>
                    <a:pt x="32" y="190"/>
                    <a:pt x="1" y="634"/>
                    <a:pt x="64" y="1077"/>
                  </a:cubicBezTo>
                  <a:cubicBezTo>
                    <a:pt x="127" y="1932"/>
                    <a:pt x="1299" y="2882"/>
                    <a:pt x="2154" y="2977"/>
                  </a:cubicBezTo>
                  <a:cubicBezTo>
                    <a:pt x="2154" y="2629"/>
                    <a:pt x="2249" y="2249"/>
                    <a:pt x="2344" y="1901"/>
                  </a:cubicBezTo>
                  <a:lnTo>
                    <a:pt x="96" y="0"/>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a:off x="2325742" y="1614188"/>
              <a:ext cx="314044" cy="381988"/>
            </a:xfrm>
            <a:custGeom>
              <a:avLst/>
              <a:gdLst/>
              <a:ahLst/>
              <a:cxnLst/>
              <a:rect l="l" t="t" r="r" b="b"/>
              <a:pathLst>
                <a:path w="10483" h="12751" extrusionOk="0">
                  <a:moveTo>
                    <a:pt x="5081" y="0"/>
                  </a:moveTo>
                  <a:cubicBezTo>
                    <a:pt x="2893" y="0"/>
                    <a:pt x="879" y="1645"/>
                    <a:pt x="602" y="4048"/>
                  </a:cubicBezTo>
                  <a:cubicBezTo>
                    <a:pt x="222" y="7341"/>
                    <a:pt x="0" y="8703"/>
                    <a:pt x="1331" y="10666"/>
                  </a:cubicBezTo>
                  <a:cubicBezTo>
                    <a:pt x="2294" y="12066"/>
                    <a:pt x="3729" y="12750"/>
                    <a:pt x="5116" y="12750"/>
                  </a:cubicBezTo>
                  <a:cubicBezTo>
                    <a:pt x="6648" y="12750"/>
                    <a:pt x="8121" y="11915"/>
                    <a:pt x="8836" y="10286"/>
                  </a:cubicBezTo>
                  <a:cubicBezTo>
                    <a:pt x="10040" y="7468"/>
                    <a:pt x="10483" y="2559"/>
                    <a:pt x="7506" y="722"/>
                  </a:cubicBezTo>
                  <a:cubicBezTo>
                    <a:pt x="6727" y="226"/>
                    <a:pt x="5892" y="0"/>
                    <a:pt x="5081"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a:off x="2307708" y="1593907"/>
              <a:ext cx="260421" cy="203232"/>
            </a:xfrm>
            <a:custGeom>
              <a:avLst/>
              <a:gdLst/>
              <a:ahLst/>
              <a:cxnLst/>
              <a:rect l="l" t="t" r="r" b="b"/>
              <a:pathLst>
                <a:path w="8693" h="6784" extrusionOk="0">
                  <a:moveTo>
                    <a:pt x="5894" y="0"/>
                  </a:moveTo>
                  <a:cubicBezTo>
                    <a:pt x="5406" y="0"/>
                    <a:pt x="5036" y="133"/>
                    <a:pt x="5036" y="133"/>
                  </a:cubicBezTo>
                  <a:cubicBezTo>
                    <a:pt x="5036" y="133"/>
                    <a:pt x="1267" y="988"/>
                    <a:pt x="634" y="2951"/>
                  </a:cubicBezTo>
                  <a:cubicBezTo>
                    <a:pt x="1" y="4883"/>
                    <a:pt x="1204" y="6656"/>
                    <a:pt x="1204" y="6656"/>
                  </a:cubicBezTo>
                  <a:cubicBezTo>
                    <a:pt x="1248" y="6744"/>
                    <a:pt x="1356" y="6784"/>
                    <a:pt x="1514" y="6784"/>
                  </a:cubicBezTo>
                  <a:cubicBezTo>
                    <a:pt x="2970" y="6784"/>
                    <a:pt x="8692" y="3379"/>
                    <a:pt x="7950" y="1494"/>
                  </a:cubicBezTo>
                  <a:cubicBezTo>
                    <a:pt x="7488" y="258"/>
                    <a:pt x="6576" y="0"/>
                    <a:pt x="5894" y="0"/>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a:off x="2300398" y="1767930"/>
              <a:ext cx="70909" cy="93018"/>
            </a:xfrm>
            <a:custGeom>
              <a:avLst/>
              <a:gdLst/>
              <a:ahLst/>
              <a:cxnLst/>
              <a:rect l="l" t="t" r="r" b="b"/>
              <a:pathLst>
                <a:path w="2367" h="3105" extrusionOk="0">
                  <a:moveTo>
                    <a:pt x="1028" y="1"/>
                  </a:moveTo>
                  <a:cubicBezTo>
                    <a:pt x="430" y="1"/>
                    <a:pt x="1" y="580"/>
                    <a:pt x="55" y="1227"/>
                  </a:cubicBezTo>
                  <a:cubicBezTo>
                    <a:pt x="118" y="1924"/>
                    <a:pt x="498" y="2494"/>
                    <a:pt x="910" y="2874"/>
                  </a:cubicBezTo>
                  <a:cubicBezTo>
                    <a:pt x="1106" y="3033"/>
                    <a:pt x="1300" y="3104"/>
                    <a:pt x="1478" y="3104"/>
                  </a:cubicBezTo>
                  <a:cubicBezTo>
                    <a:pt x="1902" y="3104"/>
                    <a:pt x="2236" y="2704"/>
                    <a:pt x="2303" y="2146"/>
                  </a:cubicBezTo>
                  <a:cubicBezTo>
                    <a:pt x="2367" y="1449"/>
                    <a:pt x="2145" y="309"/>
                    <a:pt x="1353" y="56"/>
                  </a:cubicBezTo>
                  <a:cubicBezTo>
                    <a:pt x="1241" y="18"/>
                    <a:pt x="1132" y="1"/>
                    <a:pt x="1028"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a:off x="2339972" y="2726839"/>
              <a:ext cx="928832" cy="966788"/>
            </a:xfrm>
            <a:custGeom>
              <a:avLst/>
              <a:gdLst/>
              <a:ahLst/>
              <a:cxnLst/>
              <a:rect l="l" t="t" r="r" b="b"/>
              <a:pathLst>
                <a:path w="31005" h="32272" extrusionOk="0">
                  <a:moveTo>
                    <a:pt x="0" y="1"/>
                  </a:moveTo>
                  <a:lnTo>
                    <a:pt x="2787" y="7918"/>
                  </a:lnTo>
                  <a:cubicBezTo>
                    <a:pt x="2787" y="7918"/>
                    <a:pt x="22961" y="8963"/>
                    <a:pt x="23151" y="14378"/>
                  </a:cubicBezTo>
                  <a:cubicBezTo>
                    <a:pt x="23372" y="20712"/>
                    <a:pt x="18970" y="30023"/>
                    <a:pt x="18970" y="30023"/>
                  </a:cubicBezTo>
                  <a:lnTo>
                    <a:pt x="22961" y="32271"/>
                  </a:lnTo>
                  <a:cubicBezTo>
                    <a:pt x="22961" y="32271"/>
                    <a:pt x="30561" y="22739"/>
                    <a:pt x="30783" y="12193"/>
                  </a:cubicBezTo>
                  <a:cubicBezTo>
                    <a:pt x="31004" y="2027"/>
                    <a:pt x="9945" y="1"/>
                    <a:pt x="9945" y="1"/>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2339972" y="2726839"/>
              <a:ext cx="928832" cy="966788"/>
            </a:xfrm>
            <a:custGeom>
              <a:avLst/>
              <a:gdLst/>
              <a:ahLst/>
              <a:cxnLst/>
              <a:rect l="l" t="t" r="r" b="b"/>
              <a:pathLst>
                <a:path w="31005" h="32272" extrusionOk="0">
                  <a:moveTo>
                    <a:pt x="0" y="1"/>
                  </a:moveTo>
                  <a:lnTo>
                    <a:pt x="2787" y="7918"/>
                  </a:lnTo>
                  <a:cubicBezTo>
                    <a:pt x="2787" y="7918"/>
                    <a:pt x="22961" y="8963"/>
                    <a:pt x="23151" y="14378"/>
                  </a:cubicBezTo>
                  <a:cubicBezTo>
                    <a:pt x="23372" y="20712"/>
                    <a:pt x="18970" y="30023"/>
                    <a:pt x="18970" y="30023"/>
                  </a:cubicBezTo>
                  <a:lnTo>
                    <a:pt x="22961" y="32271"/>
                  </a:lnTo>
                  <a:cubicBezTo>
                    <a:pt x="22961" y="32271"/>
                    <a:pt x="30561" y="22739"/>
                    <a:pt x="30783" y="12193"/>
                  </a:cubicBezTo>
                  <a:cubicBezTo>
                    <a:pt x="31004" y="2027"/>
                    <a:pt x="9945" y="1"/>
                    <a:pt x="9945" y="1"/>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a:off x="2857967" y="2905206"/>
              <a:ext cx="189781" cy="246700"/>
            </a:xfrm>
            <a:custGeom>
              <a:avLst/>
              <a:gdLst/>
              <a:ahLst/>
              <a:cxnLst/>
              <a:rect l="l" t="t" r="r" b="b"/>
              <a:pathLst>
                <a:path w="6335" h="8235" extrusionOk="0">
                  <a:moveTo>
                    <a:pt x="1" y="0"/>
                  </a:moveTo>
                  <a:lnTo>
                    <a:pt x="412" y="4307"/>
                  </a:lnTo>
                  <a:cubicBezTo>
                    <a:pt x="3358" y="5226"/>
                    <a:pt x="5638" y="6493"/>
                    <a:pt x="5860" y="8234"/>
                  </a:cubicBezTo>
                  <a:cubicBezTo>
                    <a:pt x="6335" y="4402"/>
                    <a:pt x="3674" y="2122"/>
                    <a:pt x="1" y="0"/>
                  </a:cubicBezTo>
                  <a:close/>
                </a:path>
              </a:pathLst>
            </a:custGeom>
            <a:solidFill>
              <a:srgbClr val="E0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2857967" y="2905206"/>
              <a:ext cx="189781" cy="246700"/>
            </a:xfrm>
            <a:custGeom>
              <a:avLst/>
              <a:gdLst/>
              <a:ahLst/>
              <a:cxnLst/>
              <a:rect l="l" t="t" r="r" b="b"/>
              <a:pathLst>
                <a:path w="6335" h="8235" extrusionOk="0">
                  <a:moveTo>
                    <a:pt x="1" y="0"/>
                  </a:moveTo>
                  <a:lnTo>
                    <a:pt x="412" y="4307"/>
                  </a:lnTo>
                  <a:cubicBezTo>
                    <a:pt x="3358" y="5226"/>
                    <a:pt x="5638" y="6493"/>
                    <a:pt x="5860" y="8234"/>
                  </a:cubicBezTo>
                  <a:cubicBezTo>
                    <a:pt x="6335" y="4402"/>
                    <a:pt x="3674" y="2122"/>
                    <a:pt x="1" y="0"/>
                  </a:cubicBezTo>
                  <a:close/>
                </a:path>
              </a:pathLst>
            </a:custGeom>
            <a:solidFill>
              <a:srgbClr val="E0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2102798" y="2726839"/>
              <a:ext cx="891835" cy="1078740"/>
            </a:xfrm>
            <a:custGeom>
              <a:avLst/>
              <a:gdLst/>
              <a:ahLst/>
              <a:cxnLst/>
              <a:rect l="l" t="t" r="r" b="b"/>
              <a:pathLst>
                <a:path w="29770" h="36009" extrusionOk="0">
                  <a:moveTo>
                    <a:pt x="4339" y="1"/>
                  </a:moveTo>
                  <a:cubicBezTo>
                    <a:pt x="0" y="16405"/>
                    <a:pt x="21884" y="4149"/>
                    <a:pt x="21218" y="16563"/>
                  </a:cubicBezTo>
                  <a:cubicBezTo>
                    <a:pt x="20680" y="26444"/>
                    <a:pt x="20427" y="36008"/>
                    <a:pt x="20427" y="36008"/>
                  </a:cubicBezTo>
                  <a:lnTo>
                    <a:pt x="24955" y="36008"/>
                  </a:lnTo>
                  <a:cubicBezTo>
                    <a:pt x="24955" y="36008"/>
                    <a:pt x="29769" y="21599"/>
                    <a:pt x="29072" y="10705"/>
                  </a:cubicBezTo>
                  <a:cubicBezTo>
                    <a:pt x="28724" y="4783"/>
                    <a:pt x="14283" y="1"/>
                    <a:pt x="14283" y="1"/>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2102798" y="2726839"/>
              <a:ext cx="891835" cy="1078740"/>
            </a:xfrm>
            <a:custGeom>
              <a:avLst/>
              <a:gdLst/>
              <a:ahLst/>
              <a:cxnLst/>
              <a:rect l="l" t="t" r="r" b="b"/>
              <a:pathLst>
                <a:path w="29770" h="36009" extrusionOk="0">
                  <a:moveTo>
                    <a:pt x="4339" y="1"/>
                  </a:moveTo>
                  <a:cubicBezTo>
                    <a:pt x="0" y="16405"/>
                    <a:pt x="21884" y="4149"/>
                    <a:pt x="21218" y="16563"/>
                  </a:cubicBezTo>
                  <a:cubicBezTo>
                    <a:pt x="20680" y="26444"/>
                    <a:pt x="20427" y="36008"/>
                    <a:pt x="20427" y="36008"/>
                  </a:cubicBezTo>
                  <a:lnTo>
                    <a:pt x="24955" y="36008"/>
                  </a:lnTo>
                  <a:cubicBezTo>
                    <a:pt x="24955" y="36008"/>
                    <a:pt x="29769" y="21599"/>
                    <a:pt x="29072" y="10705"/>
                  </a:cubicBezTo>
                  <a:cubicBezTo>
                    <a:pt x="28724" y="4783"/>
                    <a:pt x="14283" y="1"/>
                    <a:pt x="14283" y="1"/>
                  </a:cubicBezTo>
                  <a:close/>
                </a:path>
              </a:pathLst>
            </a:custGeom>
            <a:solidFill>
              <a:srgbClr val="F2E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a:off x="2485116" y="1776108"/>
              <a:ext cx="21869" cy="28699"/>
            </a:xfrm>
            <a:custGeom>
              <a:avLst/>
              <a:gdLst/>
              <a:ahLst/>
              <a:cxnLst/>
              <a:rect l="l" t="t" r="r" b="b"/>
              <a:pathLst>
                <a:path w="730" h="958" extrusionOk="0">
                  <a:moveTo>
                    <a:pt x="409" y="1"/>
                  </a:moveTo>
                  <a:cubicBezTo>
                    <a:pt x="259" y="1"/>
                    <a:pt x="94" y="184"/>
                    <a:pt x="64" y="448"/>
                  </a:cubicBezTo>
                  <a:cubicBezTo>
                    <a:pt x="1" y="701"/>
                    <a:pt x="96" y="923"/>
                    <a:pt x="286" y="954"/>
                  </a:cubicBezTo>
                  <a:cubicBezTo>
                    <a:pt x="297" y="957"/>
                    <a:pt x="309" y="958"/>
                    <a:pt x="321" y="958"/>
                  </a:cubicBezTo>
                  <a:cubicBezTo>
                    <a:pt x="471" y="958"/>
                    <a:pt x="637" y="778"/>
                    <a:pt x="666" y="543"/>
                  </a:cubicBezTo>
                  <a:cubicBezTo>
                    <a:pt x="729" y="289"/>
                    <a:pt x="634" y="36"/>
                    <a:pt x="444" y="4"/>
                  </a:cubicBezTo>
                  <a:cubicBezTo>
                    <a:pt x="433" y="2"/>
                    <a:pt x="421" y="1"/>
                    <a:pt x="4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a:off x="2575258" y="1792255"/>
              <a:ext cx="20910" cy="28699"/>
            </a:xfrm>
            <a:custGeom>
              <a:avLst/>
              <a:gdLst/>
              <a:ahLst/>
              <a:cxnLst/>
              <a:rect l="l" t="t" r="r" b="b"/>
              <a:pathLst>
                <a:path w="698" h="958" extrusionOk="0">
                  <a:moveTo>
                    <a:pt x="402" y="0"/>
                  </a:moveTo>
                  <a:cubicBezTo>
                    <a:pt x="231" y="0"/>
                    <a:pt x="91" y="181"/>
                    <a:pt x="32" y="415"/>
                  </a:cubicBezTo>
                  <a:cubicBezTo>
                    <a:pt x="0" y="700"/>
                    <a:pt x="95" y="922"/>
                    <a:pt x="254" y="954"/>
                  </a:cubicBezTo>
                  <a:cubicBezTo>
                    <a:pt x="268" y="956"/>
                    <a:pt x="281" y="957"/>
                    <a:pt x="295" y="957"/>
                  </a:cubicBezTo>
                  <a:cubicBezTo>
                    <a:pt x="466" y="957"/>
                    <a:pt x="607" y="777"/>
                    <a:pt x="665" y="542"/>
                  </a:cubicBezTo>
                  <a:cubicBezTo>
                    <a:pt x="697" y="289"/>
                    <a:pt x="602" y="35"/>
                    <a:pt x="444" y="4"/>
                  </a:cubicBezTo>
                  <a:cubicBezTo>
                    <a:pt x="430" y="1"/>
                    <a:pt x="416" y="0"/>
                    <a:pt x="4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a:off x="2585683" y="1790458"/>
              <a:ext cx="19952" cy="6531"/>
            </a:xfrm>
            <a:custGeom>
              <a:avLst/>
              <a:gdLst/>
              <a:ahLst/>
              <a:cxnLst/>
              <a:rect l="l" t="t" r="r" b="b"/>
              <a:pathLst>
                <a:path w="666" h="218" extrusionOk="0">
                  <a:moveTo>
                    <a:pt x="666" y="0"/>
                  </a:moveTo>
                  <a:lnTo>
                    <a:pt x="1" y="64"/>
                  </a:lnTo>
                  <a:cubicBezTo>
                    <a:pt x="77" y="178"/>
                    <a:pt x="167" y="218"/>
                    <a:pt x="256" y="218"/>
                  </a:cubicBezTo>
                  <a:cubicBezTo>
                    <a:pt x="464" y="218"/>
                    <a:pt x="666" y="0"/>
                    <a:pt x="6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a:off x="2540148" y="1814184"/>
              <a:ext cx="29448" cy="59376"/>
            </a:xfrm>
            <a:custGeom>
              <a:avLst/>
              <a:gdLst/>
              <a:ahLst/>
              <a:cxnLst/>
              <a:rect l="l" t="t" r="r" b="b"/>
              <a:pathLst>
                <a:path w="983" h="1982" extrusionOk="0">
                  <a:moveTo>
                    <a:pt x="349" y="0"/>
                  </a:moveTo>
                  <a:lnTo>
                    <a:pt x="1" y="1869"/>
                  </a:lnTo>
                  <a:cubicBezTo>
                    <a:pt x="1" y="1869"/>
                    <a:pt x="254" y="1981"/>
                    <a:pt x="545" y="1981"/>
                  </a:cubicBezTo>
                  <a:cubicBezTo>
                    <a:pt x="690" y="1981"/>
                    <a:pt x="845" y="1953"/>
                    <a:pt x="982" y="1869"/>
                  </a:cubicBezTo>
                  <a:cubicBezTo>
                    <a:pt x="571" y="1235"/>
                    <a:pt x="349" y="0"/>
                    <a:pt x="349" y="0"/>
                  </a:cubicBezTo>
                  <a:close/>
                </a:path>
              </a:pathLst>
            </a:custGeom>
            <a:solidFill>
              <a:srgbClr val="DE5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a:off x="2458574" y="1851721"/>
              <a:ext cx="37956" cy="39334"/>
            </a:xfrm>
            <a:custGeom>
              <a:avLst/>
              <a:gdLst/>
              <a:ahLst/>
              <a:cxnLst/>
              <a:rect l="l" t="t" r="r" b="b"/>
              <a:pathLst>
                <a:path w="1267" h="1313" extrusionOk="0">
                  <a:moveTo>
                    <a:pt x="59" y="1"/>
                  </a:moveTo>
                  <a:cubicBezTo>
                    <a:pt x="50" y="1"/>
                    <a:pt x="41" y="5"/>
                    <a:pt x="32" y="14"/>
                  </a:cubicBezTo>
                  <a:cubicBezTo>
                    <a:pt x="32" y="14"/>
                    <a:pt x="0" y="46"/>
                    <a:pt x="0" y="77"/>
                  </a:cubicBezTo>
                  <a:cubicBezTo>
                    <a:pt x="32" y="109"/>
                    <a:pt x="348" y="964"/>
                    <a:pt x="1172" y="1312"/>
                  </a:cubicBezTo>
                  <a:lnTo>
                    <a:pt x="1204" y="1312"/>
                  </a:lnTo>
                  <a:cubicBezTo>
                    <a:pt x="1204" y="1312"/>
                    <a:pt x="1235" y="1312"/>
                    <a:pt x="1235" y="1281"/>
                  </a:cubicBezTo>
                  <a:cubicBezTo>
                    <a:pt x="1267" y="1249"/>
                    <a:pt x="1235" y="1217"/>
                    <a:pt x="1204" y="1217"/>
                  </a:cubicBezTo>
                  <a:cubicBezTo>
                    <a:pt x="412" y="869"/>
                    <a:pt x="127" y="46"/>
                    <a:pt x="95" y="46"/>
                  </a:cubicBezTo>
                  <a:cubicBezTo>
                    <a:pt x="95" y="23"/>
                    <a:pt x="79" y="1"/>
                    <a:pt x="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a:off x="2473732" y="1735935"/>
              <a:ext cx="43678" cy="17555"/>
            </a:xfrm>
            <a:custGeom>
              <a:avLst/>
              <a:gdLst/>
              <a:ahLst/>
              <a:cxnLst/>
              <a:rect l="l" t="t" r="r" b="b"/>
              <a:pathLst>
                <a:path w="1458" h="586" extrusionOk="0">
                  <a:moveTo>
                    <a:pt x="1059" y="1"/>
                  </a:moveTo>
                  <a:cubicBezTo>
                    <a:pt x="800" y="1"/>
                    <a:pt x="411" y="74"/>
                    <a:pt x="32" y="395"/>
                  </a:cubicBezTo>
                  <a:cubicBezTo>
                    <a:pt x="1" y="427"/>
                    <a:pt x="1" y="522"/>
                    <a:pt x="32" y="554"/>
                  </a:cubicBezTo>
                  <a:cubicBezTo>
                    <a:pt x="32" y="585"/>
                    <a:pt x="64" y="585"/>
                    <a:pt x="96" y="585"/>
                  </a:cubicBezTo>
                  <a:cubicBezTo>
                    <a:pt x="127" y="585"/>
                    <a:pt x="159" y="585"/>
                    <a:pt x="159" y="554"/>
                  </a:cubicBezTo>
                  <a:cubicBezTo>
                    <a:pt x="507" y="264"/>
                    <a:pt x="855" y="198"/>
                    <a:pt x="1081" y="198"/>
                  </a:cubicBezTo>
                  <a:cubicBezTo>
                    <a:pt x="1225" y="198"/>
                    <a:pt x="1319" y="225"/>
                    <a:pt x="1331" y="237"/>
                  </a:cubicBezTo>
                  <a:cubicBezTo>
                    <a:pt x="1363" y="237"/>
                    <a:pt x="1426" y="205"/>
                    <a:pt x="1426" y="142"/>
                  </a:cubicBezTo>
                  <a:cubicBezTo>
                    <a:pt x="1458" y="110"/>
                    <a:pt x="1426" y="47"/>
                    <a:pt x="1363" y="47"/>
                  </a:cubicBezTo>
                  <a:cubicBezTo>
                    <a:pt x="1350" y="34"/>
                    <a:pt x="1234" y="1"/>
                    <a:pt x="10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2592334" y="1738272"/>
              <a:ext cx="36069" cy="31336"/>
            </a:xfrm>
            <a:custGeom>
              <a:avLst/>
              <a:gdLst/>
              <a:ahLst/>
              <a:cxnLst/>
              <a:rect l="l" t="t" r="r" b="b"/>
              <a:pathLst>
                <a:path w="1204" h="1046" extrusionOk="0">
                  <a:moveTo>
                    <a:pt x="127" y="1"/>
                  </a:moveTo>
                  <a:cubicBezTo>
                    <a:pt x="64" y="1"/>
                    <a:pt x="32" y="32"/>
                    <a:pt x="32" y="96"/>
                  </a:cubicBezTo>
                  <a:cubicBezTo>
                    <a:pt x="0" y="127"/>
                    <a:pt x="32" y="191"/>
                    <a:pt x="95" y="191"/>
                  </a:cubicBezTo>
                  <a:cubicBezTo>
                    <a:pt x="95" y="191"/>
                    <a:pt x="697" y="317"/>
                    <a:pt x="1014" y="982"/>
                  </a:cubicBezTo>
                  <a:cubicBezTo>
                    <a:pt x="1014" y="1014"/>
                    <a:pt x="1046" y="1046"/>
                    <a:pt x="1109" y="1046"/>
                  </a:cubicBezTo>
                  <a:lnTo>
                    <a:pt x="1141" y="1046"/>
                  </a:lnTo>
                  <a:cubicBezTo>
                    <a:pt x="1172" y="1014"/>
                    <a:pt x="1204" y="951"/>
                    <a:pt x="1172" y="887"/>
                  </a:cubicBezTo>
                  <a:cubicBezTo>
                    <a:pt x="855" y="127"/>
                    <a:pt x="159" y="1"/>
                    <a:pt x="1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a:off x="2817165" y="3922024"/>
              <a:ext cx="51287" cy="23966"/>
            </a:xfrm>
            <a:custGeom>
              <a:avLst/>
              <a:gdLst/>
              <a:ahLst/>
              <a:cxnLst/>
              <a:rect l="l" t="t" r="r" b="b"/>
              <a:pathLst>
                <a:path w="1712" h="800" extrusionOk="0">
                  <a:moveTo>
                    <a:pt x="620" y="119"/>
                  </a:moveTo>
                  <a:cubicBezTo>
                    <a:pt x="1006" y="119"/>
                    <a:pt x="1438" y="163"/>
                    <a:pt x="1553" y="324"/>
                  </a:cubicBezTo>
                  <a:cubicBezTo>
                    <a:pt x="1584" y="356"/>
                    <a:pt x="1584" y="387"/>
                    <a:pt x="1584" y="451"/>
                  </a:cubicBezTo>
                  <a:cubicBezTo>
                    <a:pt x="1521" y="577"/>
                    <a:pt x="1458" y="641"/>
                    <a:pt x="1363" y="672"/>
                  </a:cubicBezTo>
                  <a:cubicBezTo>
                    <a:pt x="1331" y="680"/>
                    <a:pt x="1296" y="684"/>
                    <a:pt x="1260" y="684"/>
                  </a:cubicBezTo>
                  <a:cubicBezTo>
                    <a:pt x="1005" y="684"/>
                    <a:pt x="638" y="494"/>
                    <a:pt x="223" y="134"/>
                  </a:cubicBezTo>
                  <a:cubicBezTo>
                    <a:pt x="336" y="125"/>
                    <a:pt x="475" y="119"/>
                    <a:pt x="620" y="119"/>
                  </a:cubicBezTo>
                  <a:close/>
                  <a:moveTo>
                    <a:pt x="652" y="1"/>
                  </a:moveTo>
                  <a:cubicBezTo>
                    <a:pt x="365" y="1"/>
                    <a:pt x="118" y="26"/>
                    <a:pt x="64" y="39"/>
                  </a:cubicBezTo>
                  <a:cubicBezTo>
                    <a:pt x="33" y="39"/>
                    <a:pt x="33" y="39"/>
                    <a:pt x="33" y="71"/>
                  </a:cubicBezTo>
                  <a:cubicBezTo>
                    <a:pt x="1" y="102"/>
                    <a:pt x="33" y="102"/>
                    <a:pt x="33" y="134"/>
                  </a:cubicBezTo>
                  <a:cubicBezTo>
                    <a:pt x="318" y="387"/>
                    <a:pt x="856" y="799"/>
                    <a:pt x="1268" y="799"/>
                  </a:cubicBezTo>
                  <a:cubicBezTo>
                    <a:pt x="1299" y="799"/>
                    <a:pt x="1331" y="799"/>
                    <a:pt x="1363" y="767"/>
                  </a:cubicBezTo>
                  <a:cubicBezTo>
                    <a:pt x="1521" y="736"/>
                    <a:pt x="1616" y="641"/>
                    <a:pt x="1679" y="482"/>
                  </a:cubicBezTo>
                  <a:cubicBezTo>
                    <a:pt x="1711" y="387"/>
                    <a:pt x="1679" y="324"/>
                    <a:pt x="1648" y="229"/>
                  </a:cubicBezTo>
                  <a:cubicBezTo>
                    <a:pt x="1502" y="47"/>
                    <a:pt x="1041" y="1"/>
                    <a:pt x="65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a:off x="2817165" y="3894163"/>
              <a:ext cx="42749" cy="31905"/>
            </a:xfrm>
            <a:custGeom>
              <a:avLst/>
              <a:gdLst/>
              <a:ahLst/>
              <a:cxnLst/>
              <a:rect l="l" t="t" r="r" b="b"/>
              <a:pathLst>
                <a:path w="1427" h="1065" extrusionOk="0">
                  <a:moveTo>
                    <a:pt x="1046" y="114"/>
                  </a:moveTo>
                  <a:cubicBezTo>
                    <a:pt x="1109" y="114"/>
                    <a:pt x="1173" y="114"/>
                    <a:pt x="1204" y="146"/>
                  </a:cubicBezTo>
                  <a:cubicBezTo>
                    <a:pt x="1299" y="241"/>
                    <a:pt x="1299" y="304"/>
                    <a:pt x="1299" y="336"/>
                  </a:cubicBezTo>
                  <a:cubicBezTo>
                    <a:pt x="1236" y="589"/>
                    <a:pt x="571" y="906"/>
                    <a:pt x="191" y="937"/>
                  </a:cubicBezTo>
                  <a:cubicBezTo>
                    <a:pt x="318" y="716"/>
                    <a:pt x="666" y="209"/>
                    <a:pt x="983" y="114"/>
                  </a:cubicBezTo>
                  <a:close/>
                  <a:moveTo>
                    <a:pt x="1079" y="0"/>
                  </a:moveTo>
                  <a:cubicBezTo>
                    <a:pt x="1040" y="0"/>
                    <a:pt x="997" y="7"/>
                    <a:pt x="951" y="19"/>
                  </a:cubicBezTo>
                  <a:cubicBezTo>
                    <a:pt x="508" y="114"/>
                    <a:pt x="33" y="969"/>
                    <a:pt x="33" y="1001"/>
                  </a:cubicBezTo>
                  <a:cubicBezTo>
                    <a:pt x="1" y="1001"/>
                    <a:pt x="1" y="1032"/>
                    <a:pt x="33" y="1032"/>
                  </a:cubicBezTo>
                  <a:cubicBezTo>
                    <a:pt x="33" y="1064"/>
                    <a:pt x="64" y="1064"/>
                    <a:pt x="64" y="1064"/>
                  </a:cubicBezTo>
                  <a:cubicBezTo>
                    <a:pt x="476" y="1064"/>
                    <a:pt x="1299" y="684"/>
                    <a:pt x="1394" y="367"/>
                  </a:cubicBezTo>
                  <a:cubicBezTo>
                    <a:pt x="1426" y="272"/>
                    <a:pt x="1426" y="177"/>
                    <a:pt x="1268" y="82"/>
                  </a:cubicBezTo>
                  <a:cubicBezTo>
                    <a:pt x="1208" y="22"/>
                    <a:pt x="1147" y="0"/>
                    <a:pt x="107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a:off x="2496500" y="1774341"/>
              <a:ext cx="19952" cy="6531"/>
            </a:xfrm>
            <a:custGeom>
              <a:avLst/>
              <a:gdLst/>
              <a:ahLst/>
              <a:cxnLst/>
              <a:rect l="l" t="t" r="r" b="b"/>
              <a:pathLst>
                <a:path w="666" h="218" extrusionOk="0">
                  <a:moveTo>
                    <a:pt x="666" y="0"/>
                  </a:moveTo>
                  <a:lnTo>
                    <a:pt x="1" y="63"/>
                  </a:lnTo>
                  <a:cubicBezTo>
                    <a:pt x="77" y="177"/>
                    <a:pt x="167" y="217"/>
                    <a:pt x="256" y="217"/>
                  </a:cubicBezTo>
                  <a:cubicBezTo>
                    <a:pt x="464" y="217"/>
                    <a:pt x="666" y="0"/>
                    <a:pt x="6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a:off x="2221370" y="2700267"/>
              <a:ext cx="428872" cy="44637"/>
            </a:xfrm>
            <a:custGeom>
              <a:avLst/>
              <a:gdLst/>
              <a:ahLst/>
              <a:cxnLst/>
              <a:rect l="l" t="t" r="r" b="b"/>
              <a:pathLst>
                <a:path w="14316" h="1490" extrusionOk="0">
                  <a:moveTo>
                    <a:pt x="381" y="1"/>
                  </a:moveTo>
                  <a:cubicBezTo>
                    <a:pt x="286" y="1"/>
                    <a:pt x="191" y="33"/>
                    <a:pt x="159" y="96"/>
                  </a:cubicBezTo>
                  <a:lnTo>
                    <a:pt x="64" y="1299"/>
                  </a:lnTo>
                  <a:cubicBezTo>
                    <a:pt x="1" y="1394"/>
                    <a:pt x="127" y="1489"/>
                    <a:pt x="286" y="1489"/>
                  </a:cubicBezTo>
                  <a:lnTo>
                    <a:pt x="13967" y="1489"/>
                  </a:lnTo>
                  <a:cubicBezTo>
                    <a:pt x="14094" y="1489"/>
                    <a:pt x="14189" y="1426"/>
                    <a:pt x="14189" y="1363"/>
                  </a:cubicBezTo>
                  <a:lnTo>
                    <a:pt x="14315" y="159"/>
                  </a:lnTo>
                  <a:cubicBezTo>
                    <a:pt x="14315" y="64"/>
                    <a:pt x="14220" y="1"/>
                    <a:pt x="140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a:off x="2265977" y="2696492"/>
              <a:ext cx="24685" cy="52216"/>
            </a:xfrm>
            <a:custGeom>
              <a:avLst/>
              <a:gdLst/>
              <a:ahLst/>
              <a:cxnLst/>
              <a:rect l="l" t="t" r="r" b="b"/>
              <a:pathLst>
                <a:path w="824" h="1743" extrusionOk="0">
                  <a:moveTo>
                    <a:pt x="349" y="0"/>
                  </a:moveTo>
                  <a:cubicBezTo>
                    <a:pt x="254" y="0"/>
                    <a:pt x="190" y="32"/>
                    <a:pt x="190" y="95"/>
                  </a:cubicBezTo>
                  <a:lnTo>
                    <a:pt x="32" y="1679"/>
                  </a:lnTo>
                  <a:cubicBezTo>
                    <a:pt x="0" y="1710"/>
                    <a:pt x="64" y="1742"/>
                    <a:pt x="159" y="1742"/>
                  </a:cubicBezTo>
                  <a:lnTo>
                    <a:pt x="507" y="1742"/>
                  </a:lnTo>
                  <a:cubicBezTo>
                    <a:pt x="602" y="1742"/>
                    <a:pt x="665" y="1710"/>
                    <a:pt x="665" y="1679"/>
                  </a:cubicBezTo>
                  <a:lnTo>
                    <a:pt x="824" y="95"/>
                  </a:lnTo>
                  <a:cubicBezTo>
                    <a:pt x="824" y="32"/>
                    <a:pt x="792" y="0"/>
                    <a:pt x="69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a:off x="2265977" y="2696492"/>
              <a:ext cx="24685" cy="52216"/>
            </a:xfrm>
            <a:custGeom>
              <a:avLst/>
              <a:gdLst/>
              <a:ahLst/>
              <a:cxnLst/>
              <a:rect l="l" t="t" r="r" b="b"/>
              <a:pathLst>
                <a:path w="824" h="1743" extrusionOk="0">
                  <a:moveTo>
                    <a:pt x="349" y="0"/>
                  </a:moveTo>
                  <a:cubicBezTo>
                    <a:pt x="254" y="0"/>
                    <a:pt x="190" y="32"/>
                    <a:pt x="190" y="95"/>
                  </a:cubicBezTo>
                  <a:lnTo>
                    <a:pt x="32" y="1679"/>
                  </a:lnTo>
                  <a:cubicBezTo>
                    <a:pt x="0" y="1710"/>
                    <a:pt x="64" y="1742"/>
                    <a:pt x="159" y="1742"/>
                  </a:cubicBezTo>
                  <a:lnTo>
                    <a:pt x="507" y="1742"/>
                  </a:lnTo>
                  <a:cubicBezTo>
                    <a:pt x="602" y="1742"/>
                    <a:pt x="665" y="1710"/>
                    <a:pt x="665" y="1679"/>
                  </a:cubicBezTo>
                  <a:lnTo>
                    <a:pt x="824" y="95"/>
                  </a:lnTo>
                  <a:cubicBezTo>
                    <a:pt x="824" y="32"/>
                    <a:pt x="792" y="0"/>
                    <a:pt x="69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a:off x="2594221" y="2696492"/>
              <a:ext cx="24715" cy="52216"/>
            </a:xfrm>
            <a:custGeom>
              <a:avLst/>
              <a:gdLst/>
              <a:ahLst/>
              <a:cxnLst/>
              <a:rect l="l" t="t" r="r" b="b"/>
              <a:pathLst>
                <a:path w="825" h="1743" extrusionOk="0">
                  <a:moveTo>
                    <a:pt x="317" y="0"/>
                  </a:moveTo>
                  <a:cubicBezTo>
                    <a:pt x="222" y="0"/>
                    <a:pt x="159" y="32"/>
                    <a:pt x="159" y="95"/>
                  </a:cubicBezTo>
                  <a:lnTo>
                    <a:pt x="1" y="1679"/>
                  </a:lnTo>
                  <a:cubicBezTo>
                    <a:pt x="1" y="1710"/>
                    <a:pt x="64" y="1742"/>
                    <a:pt x="127" y="1742"/>
                  </a:cubicBezTo>
                  <a:lnTo>
                    <a:pt x="476" y="1742"/>
                  </a:lnTo>
                  <a:cubicBezTo>
                    <a:pt x="571" y="1742"/>
                    <a:pt x="634" y="1710"/>
                    <a:pt x="634" y="1679"/>
                  </a:cubicBezTo>
                  <a:lnTo>
                    <a:pt x="792" y="95"/>
                  </a:lnTo>
                  <a:cubicBezTo>
                    <a:pt x="824" y="32"/>
                    <a:pt x="761" y="0"/>
                    <a:pt x="66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a:off x="2594221" y="2696492"/>
              <a:ext cx="24715" cy="52216"/>
            </a:xfrm>
            <a:custGeom>
              <a:avLst/>
              <a:gdLst/>
              <a:ahLst/>
              <a:cxnLst/>
              <a:rect l="l" t="t" r="r" b="b"/>
              <a:pathLst>
                <a:path w="825" h="1743" extrusionOk="0">
                  <a:moveTo>
                    <a:pt x="317" y="0"/>
                  </a:moveTo>
                  <a:cubicBezTo>
                    <a:pt x="222" y="0"/>
                    <a:pt x="159" y="32"/>
                    <a:pt x="159" y="95"/>
                  </a:cubicBezTo>
                  <a:lnTo>
                    <a:pt x="1" y="1679"/>
                  </a:lnTo>
                  <a:cubicBezTo>
                    <a:pt x="1" y="1710"/>
                    <a:pt x="64" y="1742"/>
                    <a:pt x="127" y="1742"/>
                  </a:cubicBezTo>
                  <a:lnTo>
                    <a:pt x="476" y="1742"/>
                  </a:lnTo>
                  <a:cubicBezTo>
                    <a:pt x="571" y="1742"/>
                    <a:pt x="634" y="1710"/>
                    <a:pt x="634" y="1679"/>
                  </a:cubicBezTo>
                  <a:lnTo>
                    <a:pt x="792" y="95"/>
                  </a:lnTo>
                  <a:cubicBezTo>
                    <a:pt x="824" y="32"/>
                    <a:pt x="761" y="0"/>
                    <a:pt x="66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a:off x="2430114" y="2696492"/>
              <a:ext cx="24685" cy="52216"/>
            </a:xfrm>
            <a:custGeom>
              <a:avLst/>
              <a:gdLst/>
              <a:ahLst/>
              <a:cxnLst/>
              <a:rect l="l" t="t" r="r" b="b"/>
              <a:pathLst>
                <a:path w="824" h="1743" extrusionOk="0">
                  <a:moveTo>
                    <a:pt x="317" y="0"/>
                  </a:moveTo>
                  <a:cubicBezTo>
                    <a:pt x="253" y="0"/>
                    <a:pt x="190" y="32"/>
                    <a:pt x="190" y="95"/>
                  </a:cubicBezTo>
                  <a:lnTo>
                    <a:pt x="0" y="1679"/>
                  </a:lnTo>
                  <a:cubicBezTo>
                    <a:pt x="0" y="1710"/>
                    <a:pt x="63" y="1742"/>
                    <a:pt x="127" y="1742"/>
                  </a:cubicBezTo>
                  <a:lnTo>
                    <a:pt x="507" y="1742"/>
                  </a:lnTo>
                  <a:cubicBezTo>
                    <a:pt x="570" y="1742"/>
                    <a:pt x="633" y="1710"/>
                    <a:pt x="633" y="1679"/>
                  </a:cubicBezTo>
                  <a:lnTo>
                    <a:pt x="823" y="95"/>
                  </a:lnTo>
                  <a:cubicBezTo>
                    <a:pt x="823" y="32"/>
                    <a:pt x="760" y="0"/>
                    <a:pt x="69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a:off x="2430114" y="2696492"/>
              <a:ext cx="24685" cy="52216"/>
            </a:xfrm>
            <a:custGeom>
              <a:avLst/>
              <a:gdLst/>
              <a:ahLst/>
              <a:cxnLst/>
              <a:rect l="l" t="t" r="r" b="b"/>
              <a:pathLst>
                <a:path w="824" h="1743" extrusionOk="0">
                  <a:moveTo>
                    <a:pt x="317" y="0"/>
                  </a:moveTo>
                  <a:cubicBezTo>
                    <a:pt x="253" y="0"/>
                    <a:pt x="190" y="32"/>
                    <a:pt x="190" y="95"/>
                  </a:cubicBezTo>
                  <a:lnTo>
                    <a:pt x="0" y="1679"/>
                  </a:lnTo>
                  <a:cubicBezTo>
                    <a:pt x="0" y="1710"/>
                    <a:pt x="63" y="1742"/>
                    <a:pt x="127" y="1742"/>
                  </a:cubicBezTo>
                  <a:lnTo>
                    <a:pt x="507" y="1742"/>
                  </a:lnTo>
                  <a:cubicBezTo>
                    <a:pt x="570" y="1742"/>
                    <a:pt x="633" y="1710"/>
                    <a:pt x="633" y="1679"/>
                  </a:cubicBezTo>
                  <a:lnTo>
                    <a:pt x="823" y="95"/>
                  </a:lnTo>
                  <a:cubicBezTo>
                    <a:pt x="823" y="32"/>
                    <a:pt x="760" y="0"/>
                    <a:pt x="69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a:off x="2203366" y="2279035"/>
              <a:ext cx="57878" cy="196431"/>
            </a:xfrm>
            <a:custGeom>
              <a:avLst/>
              <a:gdLst/>
              <a:ahLst/>
              <a:cxnLst/>
              <a:rect l="l" t="t" r="r" b="b"/>
              <a:pathLst>
                <a:path w="1932" h="6557" extrusionOk="0">
                  <a:moveTo>
                    <a:pt x="1742" y="1"/>
                  </a:moveTo>
                  <a:lnTo>
                    <a:pt x="0" y="1458"/>
                  </a:lnTo>
                  <a:cubicBezTo>
                    <a:pt x="380" y="3453"/>
                    <a:pt x="633" y="5100"/>
                    <a:pt x="792" y="6556"/>
                  </a:cubicBezTo>
                  <a:cubicBezTo>
                    <a:pt x="1109" y="5100"/>
                    <a:pt x="1932" y="1109"/>
                    <a:pt x="17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a:off x="2203366" y="2279035"/>
              <a:ext cx="57878" cy="196431"/>
            </a:xfrm>
            <a:custGeom>
              <a:avLst/>
              <a:gdLst/>
              <a:ahLst/>
              <a:cxnLst/>
              <a:rect l="l" t="t" r="r" b="b"/>
              <a:pathLst>
                <a:path w="1932" h="6557" extrusionOk="0">
                  <a:moveTo>
                    <a:pt x="1742" y="1"/>
                  </a:moveTo>
                  <a:lnTo>
                    <a:pt x="0" y="1458"/>
                  </a:lnTo>
                  <a:cubicBezTo>
                    <a:pt x="380" y="3453"/>
                    <a:pt x="633" y="5100"/>
                    <a:pt x="792" y="6556"/>
                  </a:cubicBezTo>
                  <a:cubicBezTo>
                    <a:pt x="1109" y="5100"/>
                    <a:pt x="1932" y="1109"/>
                    <a:pt x="1742"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a:off x="2549644" y="2446976"/>
              <a:ext cx="814035" cy="419345"/>
            </a:xfrm>
            <a:custGeom>
              <a:avLst/>
              <a:gdLst/>
              <a:ahLst/>
              <a:cxnLst/>
              <a:rect l="l" t="t" r="r" b="b"/>
              <a:pathLst>
                <a:path w="27173" h="13998" extrusionOk="0">
                  <a:moveTo>
                    <a:pt x="3452" y="0"/>
                  </a:moveTo>
                  <a:lnTo>
                    <a:pt x="0" y="13998"/>
                  </a:lnTo>
                  <a:lnTo>
                    <a:pt x="23752" y="13998"/>
                  </a:lnTo>
                  <a:lnTo>
                    <a:pt x="2717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a:off x="2289673" y="2788522"/>
              <a:ext cx="713498" cy="101526"/>
            </a:xfrm>
            <a:custGeom>
              <a:avLst/>
              <a:gdLst/>
              <a:ahLst/>
              <a:cxnLst/>
              <a:rect l="l" t="t" r="r" b="b"/>
              <a:pathLst>
                <a:path w="23817" h="3389" extrusionOk="0">
                  <a:moveTo>
                    <a:pt x="96" y="0"/>
                  </a:moveTo>
                  <a:lnTo>
                    <a:pt x="1" y="760"/>
                  </a:lnTo>
                  <a:lnTo>
                    <a:pt x="9312" y="3389"/>
                  </a:lnTo>
                  <a:lnTo>
                    <a:pt x="2381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a:off x="2047766" y="2232571"/>
              <a:ext cx="370035" cy="564519"/>
            </a:xfrm>
            <a:custGeom>
              <a:avLst/>
              <a:gdLst/>
              <a:ahLst/>
              <a:cxnLst/>
              <a:rect l="l" t="t" r="r" b="b"/>
              <a:pathLst>
                <a:path w="12352" h="18844" extrusionOk="0">
                  <a:moveTo>
                    <a:pt x="2502" y="0"/>
                  </a:moveTo>
                  <a:cubicBezTo>
                    <a:pt x="1806" y="1995"/>
                    <a:pt x="1267" y="3959"/>
                    <a:pt x="792" y="6017"/>
                  </a:cubicBezTo>
                  <a:cubicBezTo>
                    <a:pt x="539" y="7031"/>
                    <a:pt x="349" y="8044"/>
                    <a:pt x="190" y="9121"/>
                  </a:cubicBezTo>
                  <a:cubicBezTo>
                    <a:pt x="127" y="9659"/>
                    <a:pt x="64" y="10198"/>
                    <a:pt x="32" y="10768"/>
                  </a:cubicBezTo>
                  <a:cubicBezTo>
                    <a:pt x="0" y="11053"/>
                    <a:pt x="0" y="11338"/>
                    <a:pt x="0" y="11654"/>
                  </a:cubicBezTo>
                  <a:lnTo>
                    <a:pt x="32" y="11876"/>
                  </a:lnTo>
                  <a:lnTo>
                    <a:pt x="32" y="12034"/>
                  </a:lnTo>
                  <a:lnTo>
                    <a:pt x="32" y="12193"/>
                  </a:lnTo>
                  <a:cubicBezTo>
                    <a:pt x="64" y="12446"/>
                    <a:pt x="127" y="12668"/>
                    <a:pt x="190" y="12858"/>
                  </a:cubicBezTo>
                  <a:cubicBezTo>
                    <a:pt x="475" y="13713"/>
                    <a:pt x="950" y="14283"/>
                    <a:pt x="1425" y="14726"/>
                  </a:cubicBezTo>
                  <a:cubicBezTo>
                    <a:pt x="1901" y="15201"/>
                    <a:pt x="2407" y="15518"/>
                    <a:pt x="2882" y="15835"/>
                  </a:cubicBezTo>
                  <a:cubicBezTo>
                    <a:pt x="3864" y="16436"/>
                    <a:pt x="4846" y="16880"/>
                    <a:pt x="5859" y="17228"/>
                  </a:cubicBezTo>
                  <a:cubicBezTo>
                    <a:pt x="6841" y="17608"/>
                    <a:pt x="7854" y="17925"/>
                    <a:pt x="8868" y="18210"/>
                  </a:cubicBezTo>
                  <a:cubicBezTo>
                    <a:pt x="9881" y="18463"/>
                    <a:pt x="10863" y="18685"/>
                    <a:pt x="11940" y="18843"/>
                  </a:cubicBezTo>
                  <a:lnTo>
                    <a:pt x="12351" y="17165"/>
                  </a:lnTo>
                  <a:cubicBezTo>
                    <a:pt x="11433" y="16848"/>
                    <a:pt x="10483" y="16500"/>
                    <a:pt x="9564" y="16088"/>
                  </a:cubicBezTo>
                  <a:cubicBezTo>
                    <a:pt x="8646" y="15708"/>
                    <a:pt x="7759" y="15328"/>
                    <a:pt x="6873" y="14885"/>
                  </a:cubicBezTo>
                  <a:cubicBezTo>
                    <a:pt x="6017" y="14441"/>
                    <a:pt x="5194" y="13966"/>
                    <a:pt x="4466" y="13428"/>
                  </a:cubicBezTo>
                  <a:cubicBezTo>
                    <a:pt x="4117" y="13174"/>
                    <a:pt x="3801" y="12889"/>
                    <a:pt x="3547" y="12636"/>
                  </a:cubicBezTo>
                  <a:cubicBezTo>
                    <a:pt x="3326" y="12351"/>
                    <a:pt x="3167" y="12098"/>
                    <a:pt x="3136" y="11971"/>
                  </a:cubicBezTo>
                  <a:cubicBezTo>
                    <a:pt x="3136" y="11971"/>
                    <a:pt x="3167" y="11464"/>
                    <a:pt x="3199" y="11021"/>
                  </a:cubicBezTo>
                  <a:cubicBezTo>
                    <a:pt x="3262" y="10578"/>
                    <a:pt x="3357" y="10134"/>
                    <a:pt x="3421" y="9659"/>
                  </a:cubicBezTo>
                  <a:cubicBezTo>
                    <a:pt x="3611" y="8741"/>
                    <a:pt x="3864" y="7759"/>
                    <a:pt x="4117" y="6809"/>
                  </a:cubicBezTo>
                  <a:cubicBezTo>
                    <a:pt x="4339" y="5859"/>
                    <a:pt x="4624" y="4909"/>
                    <a:pt x="4909" y="3959"/>
                  </a:cubicBezTo>
                  <a:cubicBezTo>
                    <a:pt x="5194" y="3009"/>
                    <a:pt x="5511" y="2027"/>
                    <a:pt x="5796" y="1109"/>
                  </a:cubicBezTo>
                  <a:lnTo>
                    <a:pt x="2502"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a:off x="2057263" y="2119271"/>
              <a:ext cx="228666" cy="286933"/>
            </a:xfrm>
            <a:custGeom>
              <a:avLst/>
              <a:gdLst/>
              <a:ahLst/>
              <a:cxnLst/>
              <a:rect l="l" t="t" r="r" b="b"/>
              <a:pathLst>
                <a:path w="7633" h="9578" extrusionOk="0">
                  <a:moveTo>
                    <a:pt x="3954" y="1"/>
                  </a:moveTo>
                  <a:cubicBezTo>
                    <a:pt x="3788" y="1"/>
                    <a:pt x="3621" y="25"/>
                    <a:pt x="3452" y="77"/>
                  </a:cubicBezTo>
                  <a:cubicBezTo>
                    <a:pt x="2090" y="489"/>
                    <a:pt x="0" y="5809"/>
                    <a:pt x="0" y="5809"/>
                  </a:cubicBezTo>
                  <a:lnTo>
                    <a:pt x="5289" y="9578"/>
                  </a:lnTo>
                  <a:cubicBezTo>
                    <a:pt x="5289" y="9578"/>
                    <a:pt x="7632" y="5017"/>
                    <a:pt x="7062" y="3275"/>
                  </a:cubicBezTo>
                  <a:cubicBezTo>
                    <a:pt x="6554" y="1638"/>
                    <a:pt x="5316" y="1"/>
                    <a:pt x="3954"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a:off x="2057263" y="2119271"/>
              <a:ext cx="228666" cy="286933"/>
            </a:xfrm>
            <a:custGeom>
              <a:avLst/>
              <a:gdLst/>
              <a:ahLst/>
              <a:cxnLst/>
              <a:rect l="l" t="t" r="r" b="b"/>
              <a:pathLst>
                <a:path w="7633" h="9578" extrusionOk="0">
                  <a:moveTo>
                    <a:pt x="3954" y="1"/>
                  </a:moveTo>
                  <a:cubicBezTo>
                    <a:pt x="3788" y="1"/>
                    <a:pt x="3621" y="25"/>
                    <a:pt x="3452" y="77"/>
                  </a:cubicBezTo>
                  <a:cubicBezTo>
                    <a:pt x="2090" y="489"/>
                    <a:pt x="0" y="5809"/>
                    <a:pt x="0" y="5809"/>
                  </a:cubicBezTo>
                  <a:lnTo>
                    <a:pt x="5289" y="9578"/>
                  </a:lnTo>
                  <a:cubicBezTo>
                    <a:pt x="5289" y="9578"/>
                    <a:pt x="7632" y="5017"/>
                    <a:pt x="7062" y="3275"/>
                  </a:cubicBezTo>
                  <a:cubicBezTo>
                    <a:pt x="6554" y="1638"/>
                    <a:pt x="5316" y="1"/>
                    <a:pt x="3954" y="1"/>
                  </a:cubicBezTo>
                  <a:close/>
                </a:path>
              </a:pathLst>
            </a:custGeom>
            <a:solidFill>
              <a:srgbClr val="E0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a:off x="2360852" y="2726839"/>
              <a:ext cx="129986" cy="91161"/>
            </a:xfrm>
            <a:custGeom>
              <a:avLst/>
              <a:gdLst/>
              <a:ahLst/>
              <a:cxnLst/>
              <a:rect l="l" t="t" r="r" b="b"/>
              <a:pathLst>
                <a:path w="4339" h="3043" extrusionOk="0">
                  <a:moveTo>
                    <a:pt x="4339" y="1"/>
                  </a:moveTo>
                  <a:lnTo>
                    <a:pt x="1204" y="792"/>
                  </a:lnTo>
                  <a:lnTo>
                    <a:pt x="0" y="1932"/>
                  </a:lnTo>
                  <a:cubicBezTo>
                    <a:pt x="602" y="2972"/>
                    <a:pt x="2290" y="3043"/>
                    <a:pt x="2739" y="3043"/>
                  </a:cubicBezTo>
                  <a:cubicBezTo>
                    <a:pt x="2810" y="3043"/>
                    <a:pt x="2850" y="3041"/>
                    <a:pt x="2850" y="3041"/>
                  </a:cubicBezTo>
                  <a:lnTo>
                    <a:pt x="4339"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a:off x="2446231" y="2726839"/>
              <a:ext cx="121478" cy="108177"/>
            </a:xfrm>
            <a:custGeom>
              <a:avLst/>
              <a:gdLst/>
              <a:ahLst/>
              <a:cxnLst/>
              <a:rect l="l" t="t" r="r" b="b"/>
              <a:pathLst>
                <a:path w="4055" h="3611" extrusionOk="0">
                  <a:moveTo>
                    <a:pt x="1521" y="1"/>
                  </a:moveTo>
                  <a:lnTo>
                    <a:pt x="0" y="3041"/>
                  </a:lnTo>
                  <a:lnTo>
                    <a:pt x="2661" y="3611"/>
                  </a:lnTo>
                  <a:lnTo>
                    <a:pt x="4054" y="1141"/>
                  </a:lnTo>
                  <a:lnTo>
                    <a:pt x="1521"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a:off x="2571453" y="2446976"/>
              <a:ext cx="814035" cy="419345"/>
            </a:xfrm>
            <a:custGeom>
              <a:avLst/>
              <a:gdLst/>
              <a:ahLst/>
              <a:cxnLst/>
              <a:rect l="l" t="t" r="r" b="b"/>
              <a:pathLst>
                <a:path w="27173" h="13998" extrusionOk="0">
                  <a:moveTo>
                    <a:pt x="3453" y="0"/>
                  </a:moveTo>
                  <a:lnTo>
                    <a:pt x="1" y="13998"/>
                  </a:lnTo>
                  <a:lnTo>
                    <a:pt x="23753" y="13998"/>
                  </a:lnTo>
                  <a:lnTo>
                    <a:pt x="27173" y="0"/>
                  </a:ln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2568607" y="2866292"/>
              <a:ext cx="714426" cy="23756"/>
            </a:xfrm>
            <a:custGeom>
              <a:avLst/>
              <a:gdLst/>
              <a:ahLst/>
              <a:cxnLst/>
              <a:rect l="l" t="t" r="r" b="b"/>
              <a:pathLst>
                <a:path w="23848" h="793" extrusionOk="0">
                  <a:moveTo>
                    <a:pt x="96" y="1"/>
                  </a:moveTo>
                  <a:lnTo>
                    <a:pt x="1" y="793"/>
                  </a:lnTo>
                  <a:lnTo>
                    <a:pt x="23752" y="793"/>
                  </a:lnTo>
                  <a:lnTo>
                    <a:pt x="23848" y="1"/>
                  </a:lnTo>
                  <a:close/>
                </a:path>
              </a:pathLst>
            </a:custGeom>
            <a:solidFill>
              <a:srgbClr val="223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2490179" y="1621677"/>
              <a:ext cx="139213" cy="123275"/>
            </a:xfrm>
            <a:custGeom>
              <a:avLst/>
              <a:gdLst/>
              <a:ahLst/>
              <a:cxnLst/>
              <a:rect l="l" t="t" r="r" b="b"/>
              <a:pathLst>
                <a:path w="4647" h="4115" extrusionOk="0">
                  <a:moveTo>
                    <a:pt x="1548" y="1"/>
                  </a:moveTo>
                  <a:cubicBezTo>
                    <a:pt x="904" y="1"/>
                    <a:pt x="1" y="1337"/>
                    <a:pt x="1289" y="1834"/>
                  </a:cubicBezTo>
                  <a:cubicBezTo>
                    <a:pt x="3716" y="2820"/>
                    <a:pt x="4465" y="4115"/>
                    <a:pt x="4603" y="4115"/>
                  </a:cubicBezTo>
                  <a:cubicBezTo>
                    <a:pt x="4646" y="4115"/>
                    <a:pt x="4628" y="3984"/>
                    <a:pt x="4582" y="3671"/>
                  </a:cubicBezTo>
                  <a:cubicBezTo>
                    <a:pt x="4360" y="1803"/>
                    <a:pt x="2809" y="472"/>
                    <a:pt x="1700" y="29"/>
                  </a:cubicBezTo>
                  <a:cubicBezTo>
                    <a:pt x="1652" y="10"/>
                    <a:pt x="1601" y="1"/>
                    <a:pt x="154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2341859" y="1724611"/>
              <a:ext cx="73096" cy="66356"/>
            </a:xfrm>
            <a:custGeom>
              <a:avLst/>
              <a:gdLst/>
              <a:ahLst/>
              <a:cxnLst/>
              <a:rect l="l" t="t" r="r" b="b"/>
              <a:pathLst>
                <a:path w="2440" h="2215" extrusionOk="0">
                  <a:moveTo>
                    <a:pt x="432" y="1"/>
                  </a:moveTo>
                  <a:cubicBezTo>
                    <a:pt x="375" y="1"/>
                    <a:pt x="321" y="24"/>
                    <a:pt x="286" y="77"/>
                  </a:cubicBezTo>
                  <a:lnTo>
                    <a:pt x="64" y="330"/>
                  </a:lnTo>
                  <a:cubicBezTo>
                    <a:pt x="1" y="393"/>
                    <a:pt x="32" y="520"/>
                    <a:pt x="96" y="583"/>
                  </a:cubicBezTo>
                  <a:lnTo>
                    <a:pt x="1806" y="2167"/>
                  </a:lnTo>
                  <a:cubicBezTo>
                    <a:pt x="1853" y="2198"/>
                    <a:pt x="1901" y="2214"/>
                    <a:pt x="1944" y="2214"/>
                  </a:cubicBezTo>
                  <a:cubicBezTo>
                    <a:pt x="1988" y="2214"/>
                    <a:pt x="2028" y="2198"/>
                    <a:pt x="2059" y="2167"/>
                  </a:cubicBezTo>
                  <a:lnTo>
                    <a:pt x="2376" y="1882"/>
                  </a:lnTo>
                  <a:cubicBezTo>
                    <a:pt x="2439" y="1818"/>
                    <a:pt x="2439" y="1660"/>
                    <a:pt x="2376" y="1597"/>
                  </a:cubicBezTo>
                  <a:lnTo>
                    <a:pt x="571" y="45"/>
                  </a:lnTo>
                  <a:cubicBezTo>
                    <a:pt x="528" y="16"/>
                    <a:pt x="479" y="1"/>
                    <a:pt x="432"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2341859" y="1724611"/>
              <a:ext cx="73096" cy="66356"/>
            </a:xfrm>
            <a:custGeom>
              <a:avLst/>
              <a:gdLst/>
              <a:ahLst/>
              <a:cxnLst/>
              <a:rect l="l" t="t" r="r" b="b"/>
              <a:pathLst>
                <a:path w="2440" h="2215" extrusionOk="0">
                  <a:moveTo>
                    <a:pt x="432" y="1"/>
                  </a:moveTo>
                  <a:cubicBezTo>
                    <a:pt x="375" y="1"/>
                    <a:pt x="321" y="24"/>
                    <a:pt x="286" y="77"/>
                  </a:cubicBezTo>
                  <a:lnTo>
                    <a:pt x="64" y="330"/>
                  </a:lnTo>
                  <a:cubicBezTo>
                    <a:pt x="1" y="393"/>
                    <a:pt x="32" y="520"/>
                    <a:pt x="96" y="583"/>
                  </a:cubicBezTo>
                  <a:lnTo>
                    <a:pt x="1806" y="2167"/>
                  </a:lnTo>
                  <a:cubicBezTo>
                    <a:pt x="1853" y="2198"/>
                    <a:pt x="1901" y="2214"/>
                    <a:pt x="1944" y="2214"/>
                  </a:cubicBezTo>
                  <a:cubicBezTo>
                    <a:pt x="1988" y="2214"/>
                    <a:pt x="2028" y="2198"/>
                    <a:pt x="2059" y="2167"/>
                  </a:cubicBezTo>
                  <a:lnTo>
                    <a:pt x="2376" y="1882"/>
                  </a:lnTo>
                  <a:cubicBezTo>
                    <a:pt x="2439" y="1818"/>
                    <a:pt x="2439" y="1660"/>
                    <a:pt x="2376" y="1597"/>
                  </a:cubicBezTo>
                  <a:lnTo>
                    <a:pt x="571" y="45"/>
                  </a:lnTo>
                  <a:cubicBezTo>
                    <a:pt x="528" y="16"/>
                    <a:pt x="479" y="1"/>
                    <a:pt x="432" y="1"/>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2251747" y="2090242"/>
              <a:ext cx="174592" cy="152783"/>
            </a:xfrm>
            <a:custGeom>
              <a:avLst/>
              <a:gdLst/>
              <a:ahLst/>
              <a:cxnLst/>
              <a:rect l="l" t="t" r="r" b="b"/>
              <a:pathLst>
                <a:path w="5828" h="5100" extrusionOk="0">
                  <a:moveTo>
                    <a:pt x="2787" y="1"/>
                  </a:moveTo>
                  <a:lnTo>
                    <a:pt x="1520" y="286"/>
                  </a:lnTo>
                  <a:cubicBezTo>
                    <a:pt x="1489" y="286"/>
                    <a:pt x="1425" y="318"/>
                    <a:pt x="1394" y="381"/>
                  </a:cubicBezTo>
                  <a:cubicBezTo>
                    <a:pt x="0" y="3294"/>
                    <a:pt x="4592" y="5100"/>
                    <a:pt x="4592" y="5100"/>
                  </a:cubicBezTo>
                  <a:cubicBezTo>
                    <a:pt x="5036" y="3073"/>
                    <a:pt x="5827" y="2218"/>
                    <a:pt x="5827" y="2218"/>
                  </a:cubicBezTo>
                  <a:cubicBezTo>
                    <a:pt x="3199" y="1711"/>
                    <a:pt x="2882" y="318"/>
                    <a:pt x="2850" y="64"/>
                  </a:cubicBezTo>
                  <a:cubicBezTo>
                    <a:pt x="2850" y="32"/>
                    <a:pt x="2819" y="1"/>
                    <a:pt x="2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2251747" y="2090242"/>
              <a:ext cx="174592" cy="152783"/>
            </a:xfrm>
            <a:custGeom>
              <a:avLst/>
              <a:gdLst/>
              <a:ahLst/>
              <a:cxnLst/>
              <a:rect l="l" t="t" r="r" b="b"/>
              <a:pathLst>
                <a:path w="5828" h="5100" extrusionOk="0">
                  <a:moveTo>
                    <a:pt x="2787" y="1"/>
                  </a:moveTo>
                  <a:lnTo>
                    <a:pt x="1520" y="286"/>
                  </a:lnTo>
                  <a:cubicBezTo>
                    <a:pt x="1489" y="286"/>
                    <a:pt x="1425" y="318"/>
                    <a:pt x="1394" y="381"/>
                  </a:cubicBezTo>
                  <a:cubicBezTo>
                    <a:pt x="0" y="3294"/>
                    <a:pt x="4592" y="5100"/>
                    <a:pt x="4592" y="5100"/>
                  </a:cubicBezTo>
                  <a:cubicBezTo>
                    <a:pt x="5036" y="3073"/>
                    <a:pt x="5827" y="2218"/>
                    <a:pt x="5827" y="2218"/>
                  </a:cubicBezTo>
                  <a:cubicBezTo>
                    <a:pt x="3199" y="1711"/>
                    <a:pt x="2882" y="318"/>
                    <a:pt x="2850" y="64"/>
                  </a:cubicBezTo>
                  <a:cubicBezTo>
                    <a:pt x="2850" y="32"/>
                    <a:pt x="2819" y="1"/>
                    <a:pt x="2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2482270" y="2095934"/>
              <a:ext cx="149937" cy="144245"/>
            </a:xfrm>
            <a:custGeom>
              <a:avLst/>
              <a:gdLst/>
              <a:ahLst/>
              <a:cxnLst/>
              <a:rect l="l" t="t" r="r" b="b"/>
              <a:pathLst>
                <a:path w="5005" h="4815" extrusionOk="0">
                  <a:moveTo>
                    <a:pt x="1046" y="1"/>
                  </a:moveTo>
                  <a:cubicBezTo>
                    <a:pt x="1014" y="1"/>
                    <a:pt x="983" y="32"/>
                    <a:pt x="1014" y="64"/>
                  </a:cubicBezTo>
                  <a:cubicBezTo>
                    <a:pt x="1331" y="413"/>
                    <a:pt x="2186" y="1553"/>
                    <a:pt x="1" y="2059"/>
                  </a:cubicBezTo>
                  <a:cubicBezTo>
                    <a:pt x="1" y="2059"/>
                    <a:pt x="1331" y="2788"/>
                    <a:pt x="1774" y="4814"/>
                  </a:cubicBezTo>
                  <a:cubicBezTo>
                    <a:pt x="1774" y="4814"/>
                    <a:pt x="5005" y="2566"/>
                    <a:pt x="2059" y="159"/>
                  </a:cubicBezTo>
                  <a:lnTo>
                    <a:pt x="2028" y="128"/>
                  </a:lnTo>
                  <a:lnTo>
                    <a:pt x="1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2482270" y="2095934"/>
              <a:ext cx="149937" cy="144245"/>
            </a:xfrm>
            <a:custGeom>
              <a:avLst/>
              <a:gdLst/>
              <a:ahLst/>
              <a:cxnLst/>
              <a:rect l="l" t="t" r="r" b="b"/>
              <a:pathLst>
                <a:path w="5005" h="4815" extrusionOk="0">
                  <a:moveTo>
                    <a:pt x="1046" y="1"/>
                  </a:moveTo>
                  <a:cubicBezTo>
                    <a:pt x="1014" y="1"/>
                    <a:pt x="983" y="32"/>
                    <a:pt x="1014" y="64"/>
                  </a:cubicBezTo>
                  <a:cubicBezTo>
                    <a:pt x="1331" y="413"/>
                    <a:pt x="2186" y="1553"/>
                    <a:pt x="1" y="2059"/>
                  </a:cubicBezTo>
                  <a:cubicBezTo>
                    <a:pt x="1" y="2059"/>
                    <a:pt x="1331" y="2788"/>
                    <a:pt x="1774" y="4814"/>
                  </a:cubicBezTo>
                  <a:cubicBezTo>
                    <a:pt x="1774" y="4814"/>
                    <a:pt x="5005" y="2566"/>
                    <a:pt x="2059" y="159"/>
                  </a:cubicBezTo>
                  <a:lnTo>
                    <a:pt x="2028" y="128"/>
                  </a:lnTo>
                  <a:lnTo>
                    <a:pt x="1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2810544" y="1155748"/>
              <a:ext cx="648939" cy="690700"/>
            </a:xfrm>
            <a:custGeom>
              <a:avLst/>
              <a:gdLst/>
              <a:ahLst/>
              <a:cxnLst/>
              <a:rect l="l" t="t" r="r" b="b"/>
              <a:pathLst>
                <a:path w="21662" h="23056" extrusionOk="0">
                  <a:moveTo>
                    <a:pt x="9818" y="1"/>
                  </a:moveTo>
                  <a:cubicBezTo>
                    <a:pt x="4149" y="1"/>
                    <a:pt x="0" y="4656"/>
                    <a:pt x="539" y="10420"/>
                  </a:cubicBezTo>
                  <a:cubicBezTo>
                    <a:pt x="919" y="14252"/>
                    <a:pt x="3294" y="17577"/>
                    <a:pt x="6524" y="19382"/>
                  </a:cubicBezTo>
                  <a:lnTo>
                    <a:pt x="6429" y="23056"/>
                  </a:lnTo>
                  <a:lnTo>
                    <a:pt x="9469" y="20522"/>
                  </a:lnTo>
                  <a:cubicBezTo>
                    <a:pt x="10229" y="20712"/>
                    <a:pt x="11021" y="20807"/>
                    <a:pt x="11845" y="20807"/>
                  </a:cubicBezTo>
                  <a:cubicBezTo>
                    <a:pt x="17513" y="20807"/>
                    <a:pt x="21662" y="16152"/>
                    <a:pt x="21124" y="10388"/>
                  </a:cubicBezTo>
                  <a:cubicBezTo>
                    <a:pt x="20554" y="4656"/>
                    <a:pt x="15486" y="1"/>
                    <a:pt x="9818"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2810544" y="1155748"/>
              <a:ext cx="648939" cy="690700"/>
            </a:xfrm>
            <a:custGeom>
              <a:avLst/>
              <a:gdLst/>
              <a:ahLst/>
              <a:cxnLst/>
              <a:rect l="l" t="t" r="r" b="b"/>
              <a:pathLst>
                <a:path w="21662" h="23056" extrusionOk="0">
                  <a:moveTo>
                    <a:pt x="9818" y="1"/>
                  </a:moveTo>
                  <a:cubicBezTo>
                    <a:pt x="4149" y="1"/>
                    <a:pt x="0" y="4656"/>
                    <a:pt x="539" y="10420"/>
                  </a:cubicBezTo>
                  <a:cubicBezTo>
                    <a:pt x="919" y="14252"/>
                    <a:pt x="3294" y="17577"/>
                    <a:pt x="6524" y="19382"/>
                  </a:cubicBezTo>
                  <a:lnTo>
                    <a:pt x="6429" y="23056"/>
                  </a:lnTo>
                  <a:lnTo>
                    <a:pt x="9469" y="20522"/>
                  </a:lnTo>
                  <a:cubicBezTo>
                    <a:pt x="10229" y="20712"/>
                    <a:pt x="11021" y="20807"/>
                    <a:pt x="11845" y="20807"/>
                  </a:cubicBezTo>
                  <a:cubicBezTo>
                    <a:pt x="17513" y="20807"/>
                    <a:pt x="21662" y="16152"/>
                    <a:pt x="21124" y="10388"/>
                  </a:cubicBezTo>
                  <a:cubicBezTo>
                    <a:pt x="20554" y="4656"/>
                    <a:pt x="15486" y="1"/>
                    <a:pt x="9818" y="1"/>
                  </a:cubicBezTo>
                  <a:close/>
                </a:path>
              </a:pathLst>
            </a:custGeom>
            <a:solidFill>
              <a:srgbClr val="D8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2934808" y="1309460"/>
              <a:ext cx="257155" cy="284506"/>
            </a:xfrm>
            <a:custGeom>
              <a:avLst/>
              <a:gdLst/>
              <a:ahLst/>
              <a:cxnLst/>
              <a:rect l="l" t="t" r="r" b="b"/>
              <a:pathLst>
                <a:path w="8584" h="9497" extrusionOk="0">
                  <a:moveTo>
                    <a:pt x="3248" y="0"/>
                  </a:moveTo>
                  <a:cubicBezTo>
                    <a:pt x="3142" y="0"/>
                    <a:pt x="2505" y="27"/>
                    <a:pt x="2534" y="665"/>
                  </a:cubicBezTo>
                  <a:cubicBezTo>
                    <a:pt x="2566" y="1932"/>
                    <a:pt x="3326" y="2819"/>
                    <a:pt x="3770" y="3231"/>
                  </a:cubicBezTo>
                  <a:lnTo>
                    <a:pt x="2598" y="3167"/>
                  </a:lnTo>
                  <a:cubicBezTo>
                    <a:pt x="2186" y="3167"/>
                    <a:pt x="1774" y="3199"/>
                    <a:pt x="1363" y="3326"/>
                  </a:cubicBezTo>
                  <a:lnTo>
                    <a:pt x="983" y="3421"/>
                  </a:lnTo>
                  <a:cubicBezTo>
                    <a:pt x="349" y="3611"/>
                    <a:pt x="1" y="4307"/>
                    <a:pt x="254" y="5004"/>
                  </a:cubicBezTo>
                  <a:lnTo>
                    <a:pt x="1014" y="7316"/>
                  </a:lnTo>
                  <a:cubicBezTo>
                    <a:pt x="1268" y="8044"/>
                    <a:pt x="1806" y="8678"/>
                    <a:pt x="2471" y="9058"/>
                  </a:cubicBezTo>
                  <a:cubicBezTo>
                    <a:pt x="2957" y="9339"/>
                    <a:pt x="3505" y="9496"/>
                    <a:pt x="4032" y="9496"/>
                  </a:cubicBezTo>
                  <a:cubicBezTo>
                    <a:pt x="4157" y="9496"/>
                    <a:pt x="4281" y="9488"/>
                    <a:pt x="4403" y="9469"/>
                  </a:cubicBezTo>
                  <a:cubicBezTo>
                    <a:pt x="5575" y="9279"/>
                    <a:pt x="7412" y="9026"/>
                    <a:pt x="7728" y="8963"/>
                  </a:cubicBezTo>
                  <a:lnTo>
                    <a:pt x="8583" y="8899"/>
                  </a:lnTo>
                  <a:lnTo>
                    <a:pt x="8362" y="3706"/>
                  </a:lnTo>
                  <a:lnTo>
                    <a:pt x="7570" y="3452"/>
                  </a:lnTo>
                  <a:cubicBezTo>
                    <a:pt x="5036" y="2692"/>
                    <a:pt x="3263" y="0"/>
                    <a:pt x="3263" y="0"/>
                  </a:cubicBezTo>
                  <a:cubicBezTo>
                    <a:pt x="3263" y="0"/>
                    <a:pt x="3258" y="0"/>
                    <a:pt x="324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3161556" y="1391993"/>
              <a:ext cx="145204" cy="204011"/>
            </a:xfrm>
            <a:custGeom>
              <a:avLst/>
              <a:gdLst/>
              <a:ahLst/>
              <a:cxnLst/>
              <a:rect l="l" t="t" r="r" b="b"/>
              <a:pathLst>
                <a:path w="4847" h="6810" extrusionOk="0">
                  <a:moveTo>
                    <a:pt x="444" y="1"/>
                  </a:moveTo>
                  <a:cubicBezTo>
                    <a:pt x="191" y="1"/>
                    <a:pt x="1" y="191"/>
                    <a:pt x="33" y="444"/>
                  </a:cubicBezTo>
                  <a:lnTo>
                    <a:pt x="603" y="6334"/>
                  </a:lnTo>
                  <a:cubicBezTo>
                    <a:pt x="634" y="6619"/>
                    <a:pt x="856" y="6809"/>
                    <a:pt x="1109" y="6809"/>
                  </a:cubicBezTo>
                  <a:lnTo>
                    <a:pt x="4403" y="6809"/>
                  </a:lnTo>
                  <a:cubicBezTo>
                    <a:pt x="4656" y="6809"/>
                    <a:pt x="4846" y="6588"/>
                    <a:pt x="4815" y="6334"/>
                  </a:cubicBezTo>
                  <a:lnTo>
                    <a:pt x="4245" y="444"/>
                  </a:lnTo>
                  <a:cubicBezTo>
                    <a:pt x="4213" y="191"/>
                    <a:pt x="3991" y="1"/>
                    <a:pt x="3738"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1045898" y="1814184"/>
              <a:ext cx="797918" cy="689741"/>
            </a:xfrm>
            <a:custGeom>
              <a:avLst/>
              <a:gdLst/>
              <a:ahLst/>
              <a:cxnLst/>
              <a:rect l="l" t="t" r="r" b="b"/>
              <a:pathLst>
                <a:path w="26635" h="23024" extrusionOk="0">
                  <a:moveTo>
                    <a:pt x="10863" y="0"/>
                  </a:moveTo>
                  <a:cubicBezTo>
                    <a:pt x="4561" y="0"/>
                    <a:pt x="1" y="5162"/>
                    <a:pt x="603" y="11496"/>
                  </a:cubicBezTo>
                  <a:cubicBezTo>
                    <a:pt x="1236" y="17861"/>
                    <a:pt x="6810" y="23023"/>
                    <a:pt x="13080" y="23023"/>
                  </a:cubicBezTo>
                  <a:cubicBezTo>
                    <a:pt x="17292" y="23023"/>
                    <a:pt x="20712" y="20712"/>
                    <a:pt x="22359" y="17260"/>
                  </a:cubicBezTo>
                  <a:lnTo>
                    <a:pt x="26635" y="16563"/>
                  </a:lnTo>
                  <a:lnTo>
                    <a:pt x="23341" y="13459"/>
                  </a:lnTo>
                  <a:cubicBezTo>
                    <a:pt x="23404" y="12826"/>
                    <a:pt x="23373" y="12161"/>
                    <a:pt x="23309" y="11496"/>
                  </a:cubicBezTo>
                  <a:cubicBezTo>
                    <a:pt x="22708" y="5162"/>
                    <a:pt x="17134" y="0"/>
                    <a:pt x="10863" y="0"/>
                  </a:cubicBez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1180617" y="1999651"/>
              <a:ext cx="440255" cy="379052"/>
            </a:xfrm>
            <a:custGeom>
              <a:avLst/>
              <a:gdLst/>
              <a:ahLst/>
              <a:cxnLst/>
              <a:rect l="l" t="t" r="r" b="b"/>
              <a:pathLst>
                <a:path w="14696" h="12653" extrusionOk="0">
                  <a:moveTo>
                    <a:pt x="9791" y="0"/>
                  </a:moveTo>
                  <a:cubicBezTo>
                    <a:pt x="8765" y="0"/>
                    <a:pt x="7776" y="396"/>
                    <a:pt x="7063" y="1188"/>
                  </a:cubicBezTo>
                  <a:cubicBezTo>
                    <a:pt x="6217" y="404"/>
                    <a:pt x="5168" y="16"/>
                    <a:pt x="4156" y="16"/>
                  </a:cubicBezTo>
                  <a:cubicBezTo>
                    <a:pt x="3124" y="16"/>
                    <a:pt x="2130" y="420"/>
                    <a:pt x="1426" y="1220"/>
                  </a:cubicBezTo>
                  <a:cubicBezTo>
                    <a:pt x="1" y="2803"/>
                    <a:pt x="254" y="5337"/>
                    <a:pt x="1964" y="6920"/>
                  </a:cubicBezTo>
                  <a:lnTo>
                    <a:pt x="8203" y="12652"/>
                  </a:lnTo>
                  <a:lnTo>
                    <a:pt x="13302" y="6920"/>
                  </a:lnTo>
                  <a:cubicBezTo>
                    <a:pt x="14695" y="5337"/>
                    <a:pt x="14442" y="2771"/>
                    <a:pt x="12732" y="1188"/>
                  </a:cubicBezTo>
                  <a:cubicBezTo>
                    <a:pt x="11877" y="396"/>
                    <a:pt x="10816" y="0"/>
                    <a:pt x="9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1180617" y="1999651"/>
              <a:ext cx="440255" cy="379052"/>
            </a:xfrm>
            <a:custGeom>
              <a:avLst/>
              <a:gdLst/>
              <a:ahLst/>
              <a:cxnLst/>
              <a:rect l="l" t="t" r="r" b="b"/>
              <a:pathLst>
                <a:path w="14696" h="12653" extrusionOk="0">
                  <a:moveTo>
                    <a:pt x="9791" y="0"/>
                  </a:moveTo>
                  <a:cubicBezTo>
                    <a:pt x="8765" y="0"/>
                    <a:pt x="7776" y="396"/>
                    <a:pt x="7063" y="1188"/>
                  </a:cubicBezTo>
                  <a:cubicBezTo>
                    <a:pt x="6217" y="404"/>
                    <a:pt x="5168" y="16"/>
                    <a:pt x="4156" y="16"/>
                  </a:cubicBezTo>
                  <a:cubicBezTo>
                    <a:pt x="3124" y="16"/>
                    <a:pt x="2130" y="420"/>
                    <a:pt x="1426" y="1220"/>
                  </a:cubicBezTo>
                  <a:cubicBezTo>
                    <a:pt x="1" y="2803"/>
                    <a:pt x="254" y="5337"/>
                    <a:pt x="1964" y="6920"/>
                  </a:cubicBezTo>
                  <a:lnTo>
                    <a:pt x="8203" y="12652"/>
                  </a:lnTo>
                  <a:lnTo>
                    <a:pt x="13302" y="6920"/>
                  </a:lnTo>
                  <a:cubicBezTo>
                    <a:pt x="14695" y="5337"/>
                    <a:pt x="14442" y="2771"/>
                    <a:pt x="12732" y="1188"/>
                  </a:cubicBezTo>
                  <a:cubicBezTo>
                    <a:pt x="11877" y="396"/>
                    <a:pt x="10816" y="0"/>
                    <a:pt x="9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241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43"/>
          <p:cNvSpPr txBox="1">
            <a:spLocks noGrp="1"/>
          </p:cNvSpPr>
          <p:nvPr>
            <p:ph type="title"/>
          </p:nvPr>
        </p:nvSpPr>
        <p:spPr>
          <a:xfrm>
            <a:off x="311700" y="400725"/>
            <a:ext cx="85206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solidFill>
                  <a:srgbClr val="2A438C"/>
                </a:solidFill>
              </a:rPr>
              <a:t>Přehled </a:t>
            </a:r>
            <a:r>
              <a:rPr lang="cs-CZ" dirty="0" err="1">
                <a:solidFill>
                  <a:srgbClr val="2A438C"/>
                </a:solidFill>
              </a:rPr>
              <a:t>well-beingu</a:t>
            </a:r>
            <a:endParaRPr dirty="0"/>
          </a:p>
        </p:txBody>
      </p:sp>
      <p:sp>
        <p:nvSpPr>
          <p:cNvPr id="1709" name="Google Shape;1709;p43"/>
          <p:cNvSpPr txBox="1">
            <a:spLocks noGrp="1"/>
          </p:cNvSpPr>
          <p:nvPr>
            <p:ph type="body" idx="1"/>
          </p:nvPr>
        </p:nvSpPr>
        <p:spPr>
          <a:xfrm>
            <a:off x="776375" y="1720800"/>
            <a:ext cx="2125800" cy="1306326"/>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cs-CZ" dirty="0">
                <a:solidFill>
                  <a:srgbClr val="2A438C"/>
                </a:solidFill>
              </a:rPr>
              <a:t>Afekty (pozitivní, negativní, aktivované </a:t>
            </a:r>
          </a:p>
          <a:p>
            <a:pPr marL="0" lvl="0" indent="0" algn="ctr" rtl="0">
              <a:lnSpc>
                <a:spcPct val="100000"/>
              </a:lnSpc>
              <a:spcBef>
                <a:spcPts val="0"/>
              </a:spcBef>
              <a:spcAft>
                <a:spcPts val="0"/>
              </a:spcAft>
              <a:buNone/>
            </a:pPr>
            <a:r>
              <a:rPr lang="cs-CZ" dirty="0">
                <a:solidFill>
                  <a:srgbClr val="2A438C"/>
                </a:solidFill>
              </a:rPr>
              <a:t>a deaktivované), stresory</a:t>
            </a:r>
            <a:endParaRPr dirty="0"/>
          </a:p>
        </p:txBody>
      </p:sp>
      <p:sp>
        <p:nvSpPr>
          <p:cNvPr id="1715" name="Google Shape;1715;p43"/>
          <p:cNvSpPr/>
          <p:nvPr/>
        </p:nvSpPr>
        <p:spPr>
          <a:xfrm>
            <a:off x="728825" y="1313900"/>
            <a:ext cx="2220900" cy="284700"/>
          </a:xfrm>
          <a:prstGeom prst="roundRect">
            <a:avLst>
              <a:gd name="adj" fmla="val 50000"/>
            </a:avLst>
          </a:prstGeom>
          <a:solidFill>
            <a:srgbClr val="223A7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Psychologický</a:t>
            </a:r>
            <a:endParaRPr dirty="0">
              <a:solidFill>
                <a:srgbClr val="FFFFFF"/>
              </a:solidFill>
              <a:latin typeface="Quicksand SemiBold"/>
              <a:ea typeface="Quicksand SemiBold"/>
              <a:cs typeface="Quicksand SemiBold"/>
              <a:sym typeface="Quicksand SemiBold"/>
            </a:endParaRPr>
          </a:p>
        </p:txBody>
      </p:sp>
      <p:sp>
        <p:nvSpPr>
          <p:cNvPr id="1716" name="Google Shape;1716;p43"/>
          <p:cNvSpPr/>
          <p:nvPr/>
        </p:nvSpPr>
        <p:spPr>
          <a:xfrm>
            <a:off x="3461550" y="1313900"/>
            <a:ext cx="2220900" cy="284700"/>
          </a:xfrm>
          <a:prstGeom prst="roundRect">
            <a:avLst>
              <a:gd name="adj" fmla="val 50000"/>
            </a:avLst>
          </a:prstGeom>
          <a:solidFill>
            <a:srgbClr val="F2576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Sociální</a:t>
            </a:r>
            <a:endParaRPr dirty="0">
              <a:solidFill>
                <a:srgbClr val="FFFFFF"/>
              </a:solidFill>
              <a:latin typeface="Quicksand SemiBold"/>
              <a:ea typeface="Quicksand SemiBold"/>
              <a:cs typeface="Quicksand SemiBold"/>
              <a:sym typeface="Quicksand SemiBold"/>
            </a:endParaRPr>
          </a:p>
        </p:txBody>
      </p:sp>
      <p:sp>
        <p:nvSpPr>
          <p:cNvPr id="1717" name="Google Shape;1717;p43"/>
          <p:cNvSpPr/>
          <p:nvPr/>
        </p:nvSpPr>
        <p:spPr>
          <a:xfrm>
            <a:off x="6194275" y="1313900"/>
            <a:ext cx="2220900" cy="284700"/>
          </a:xfrm>
          <a:prstGeom prst="roundRect">
            <a:avLst>
              <a:gd name="adj" fmla="val 50000"/>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Fyzický</a:t>
            </a:r>
            <a:endParaRPr dirty="0">
              <a:solidFill>
                <a:srgbClr val="FFFFFF"/>
              </a:solidFill>
              <a:latin typeface="Quicksand SemiBold"/>
              <a:ea typeface="Quicksand SemiBold"/>
              <a:cs typeface="Quicksand SemiBold"/>
              <a:sym typeface="Quicksand SemiBold"/>
            </a:endParaRPr>
          </a:p>
        </p:txBody>
      </p:sp>
      <p:sp>
        <p:nvSpPr>
          <p:cNvPr id="1721" name="Google Shape;1721;p43"/>
          <p:cNvSpPr/>
          <p:nvPr/>
        </p:nvSpPr>
        <p:spPr>
          <a:xfrm rot="5400000">
            <a:off x="1170430" y="1263608"/>
            <a:ext cx="1306325"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5884913" y="1431500"/>
            <a:ext cx="106900" cy="125125"/>
          </a:xfrm>
          <a:custGeom>
            <a:avLst/>
            <a:gdLst/>
            <a:ahLst/>
            <a:cxnLst/>
            <a:rect l="l" t="t" r="r" b="b"/>
            <a:pathLst>
              <a:path w="4276" h="5005" extrusionOk="0">
                <a:moveTo>
                  <a:pt x="3864" y="1"/>
                </a:moveTo>
                <a:lnTo>
                  <a:pt x="1" y="3928"/>
                </a:lnTo>
                <a:lnTo>
                  <a:pt x="4276" y="5005"/>
                </a:lnTo>
                <a:lnTo>
                  <a:pt x="4276" y="5005"/>
                </a:lnTo>
                <a:lnTo>
                  <a:pt x="3864" y="1"/>
                </a:lnTo>
                <a:close/>
              </a:path>
            </a:pathLst>
          </a:custGeom>
          <a:solidFill>
            <a:srgbClr val="F2E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3134175" y="2889375"/>
            <a:ext cx="159175" cy="137775"/>
          </a:xfrm>
          <a:custGeom>
            <a:avLst/>
            <a:gdLst/>
            <a:ahLst/>
            <a:cxnLst/>
            <a:rect l="l" t="t" r="r" b="b"/>
            <a:pathLst>
              <a:path w="6367" h="5511" extrusionOk="0">
                <a:moveTo>
                  <a:pt x="6366" y="0"/>
                </a:moveTo>
                <a:lnTo>
                  <a:pt x="1" y="697"/>
                </a:lnTo>
                <a:lnTo>
                  <a:pt x="3738" y="5511"/>
                </a:lnTo>
                <a:lnTo>
                  <a:pt x="6366" y="0"/>
                </a:lnTo>
                <a:close/>
              </a:path>
            </a:pathLst>
          </a:custGeom>
          <a:solidFill>
            <a:srgbClr val="F2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7253109" y="1088460"/>
            <a:ext cx="103236" cy="103236"/>
          </a:xfrm>
          <a:custGeom>
            <a:avLst/>
            <a:gdLst/>
            <a:ahLst/>
            <a:cxnLst/>
            <a:rect l="l" t="t" r="r" b="b"/>
            <a:pathLst>
              <a:path w="3453" h="3453" extrusionOk="0">
                <a:moveTo>
                  <a:pt x="1711" y="697"/>
                </a:moveTo>
                <a:cubicBezTo>
                  <a:pt x="2281" y="697"/>
                  <a:pt x="2756" y="1173"/>
                  <a:pt x="2756" y="1743"/>
                </a:cubicBezTo>
                <a:cubicBezTo>
                  <a:pt x="2756" y="2313"/>
                  <a:pt x="2281" y="2756"/>
                  <a:pt x="1711" y="2756"/>
                </a:cubicBezTo>
                <a:cubicBezTo>
                  <a:pt x="1141" y="2756"/>
                  <a:pt x="666" y="2313"/>
                  <a:pt x="666" y="1743"/>
                </a:cubicBezTo>
                <a:cubicBezTo>
                  <a:pt x="666" y="1173"/>
                  <a:pt x="1141" y="697"/>
                  <a:pt x="1711" y="697"/>
                </a:cubicBezTo>
                <a:close/>
                <a:moveTo>
                  <a:pt x="1711" y="1"/>
                </a:moveTo>
                <a:cubicBezTo>
                  <a:pt x="761" y="1"/>
                  <a:pt x="1" y="792"/>
                  <a:pt x="1" y="1743"/>
                </a:cubicBezTo>
                <a:cubicBezTo>
                  <a:pt x="1" y="2693"/>
                  <a:pt x="761" y="3453"/>
                  <a:pt x="1711" y="3453"/>
                </a:cubicBezTo>
                <a:cubicBezTo>
                  <a:pt x="2661" y="3453"/>
                  <a:pt x="3453" y="2693"/>
                  <a:pt x="3453" y="1743"/>
                </a:cubicBezTo>
                <a:cubicBezTo>
                  <a:pt x="3453" y="792"/>
                  <a:pt x="2661" y="1"/>
                  <a:pt x="171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2359316" y="763908"/>
            <a:ext cx="103236" cy="103236"/>
          </a:xfrm>
          <a:custGeom>
            <a:avLst/>
            <a:gdLst/>
            <a:ahLst/>
            <a:cxnLst/>
            <a:rect l="l" t="t" r="r" b="b"/>
            <a:pathLst>
              <a:path w="3453" h="3453" extrusionOk="0">
                <a:moveTo>
                  <a:pt x="1711" y="697"/>
                </a:moveTo>
                <a:cubicBezTo>
                  <a:pt x="2313" y="697"/>
                  <a:pt x="2756" y="1172"/>
                  <a:pt x="2756" y="1742"/>
                </a:cubicBezTo>
                <a:cubicBezTo>
                  <a:pt x="2756" y="2312"/>
                  <a:pt x="2313" y="2787"/>
                  <a:pt x="1711" y="2787"/>
                </a:cubicBezTo>
                <a:cubicBezTo>
                  <a:pt x="1141" y="2787"/>
                  <a:pt x="698" y="2312"/>
                  <a:pt x="698" y="1742"/>
                </a:cubicBezTo>
                <a:cubicBezTo>
                  <a:pt x="698" y="1172"/>
                  <a:pt x="1141" y="697"/>
                  <a:pt x="1711" y="697"/>
                </a:cubicBezTo>
                <a:close/>
                <a:moveTo>
                  <a:pt x="1711" y="0"/>
                </a:moveTo>
                <a:cubicBezTo>
                  <a:pt x="761" y="0"/>
                  <a:pt x="1" y="792"/>
                  <a:pt x="1" y="1742"/>
                </a:cubicBezTo>
                <a:cubicBezTo>
                  <a:pt x="1" y="2692"/>
                  <a:pt x="761" y="3452"/>
                  <a:pt x="1711" y="3452"/>
                </a:cubicBezTo>
                <a:cubicBezTo>
                  <a:pt x="2661" y="3452"/>
                  <a:pt x="3453" y="2692"/>
                  <a:pt x="3453" y="1742"/>
                </a:cubicBezTo>
                <a:cubicBezTo>
                  <a:pt x="3453"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7954754" y="660662"/>
            <a:ext cx="102309" cy="103236"/>
          </a:xfrm>
          <a:custGeom>
            <a:avLst/>
            <a:gdLst/>
            <a:ahLst/>
            <a:cxnLst/>
            <a:rect l="l" t="t" r="r" b="b"/>
            <a:pathLst>
              <a:path w="3422" h="3453" extrusionOk="0">
                <a:moveTo>
                  <a:pt x="1711" y="697"/>
                </a:moveTo>
                <a:cubicBezTo>
                  <a:pt x="2281" y="697"/>
                  <a:pt x="2756" y="1172"/>
                  <a:pt x="2756" y="1742"/>
                </a:cubicBezTo>
                <a:cubicBezTo>
                  <a:pt x="2756" y="2312"/>
                  <a:pt x="2281" y="2787"/>
                  <a:pt x="1711" y="2787"/>
                </a:cubicBezTo>
                <a:cubicBezTo>
                  <a:pt x="1141" y="2787"/>
                  <a:pt x="666" y="2312"/>
                  <a:pt x="666" y="1742"/>
                </a:cubicBezTo>
                <a:cubicBezTo>
                  <a:pt x="666" y="1172"/>
                  <a:pt x="1141" y="697"/>
                  <a:pt x="1711" y="697"/>
                </a:cubicBezTo>
                <a:close/>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484180" y="802452"/>
            <a:ext cx="104193" cy="104193"/>
          </a:xfrm>
          <a:custGeom>
            <a:avLst/>
            <a:gdLst/>
            <a:ahLst/>
            <a:cxnLst/>
            <a:rect l="l" t="t" r="r" b="b"/>
            <a:pathLst>
              <a:path w="3485" h="3485"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6436911" y="635098"/>
            <a:ext cx="104163" cy="104163"/>
          </a:xfrm>
          <a:custGeom>
            <a:avLst/>
            <a:gdLst/>
            <a:ahLst/>
            <a:cxnLst/>
            <a:rect l="l" t="t" r="r" b="b"/>
            <a:pathLst>
              <a:path w="3484" h="3484" extrusionOk="0">
                <a:moveTo>
                  <a:pt x="1742" y="0"/>
                </a:moveTo>
                <a:cubicBezTo>
                  <a:pt x="1457" y="0"/>
                  <a:pt x="1235" y="253"/>
                  <a:pt x="1235" y="507"/>
                </a:cubicBezTo>
                <a:lnTo>
                  <a:pt x="1235" y="1235"/>
                </a:lnTo>
                <a:lnTo>
                  <a:pt x="507" y="1235"/>
                </a:lnTo>
                <a:cubicBezTo>
                  <a:pt x="222" y="1235"/>
                  <a:pt x="0" y="1489"/>
                  <a:pt x="0" y="1742"/>
                </a:cubicBezTo>
                <a:cubicBezTo>
                  <a:pt x="0" y="2027"/>
                  <a:pt x="222" y="2280"/>
                  <a:pt x="507" y="2280"/>
                </a:cubicBezTo>
                <a:lnTo>
                  <a:pt x="1235" y="2280"/>
                </a:lnTo>
                <a:lnTo>
                  <a:pt x="1235" y="2977"/>
                </a:lnTo>
                <a:cubicBezTo>
                  <a:pt x="1235" y="3262"/>
                  <a:pt x="1457" y="3484"/>
                  <a:pt x="1742" y="3484"/>
                </a:cubicBezTo>
                <a:cubicBezTo>
                  <a:pt x="2027" y="3484"/>
                  <a:pt x="2249" y="3262"/>
                  <a:pt x="2249" y="2977"/>
                </a:cubicBezTo>
                <a:lnTo>
                  <a:pt x="2249" y="2280"/>
                </a:lnTo>
                <a:lnTo>
                  <a:pt x="2977" y="2280"/>
                </a:lnTo>
                <a:cubicBezTo>
                  <a:pt x="3262" y="2280"/>
                  <a:pt x="3484" y="2027"/>
                  <a:pt x="3484" y="1742"/>
                </a:cubicBezTo>
                <a:cubicBezTo>
                  <a:pt x="3484" y="1489"/>
                  <a:pt x="3262" y="1235"/>
                  <a:pt x="2977" y="1235"/>
                </a:cubicBezTo>
                <a:lnTo>
                  <a:pt x="2249" y="1235"/>
                </a:lnTo>
                <a:lnTo>
                  <a:pt x="2249" y="507"/>
                </a:lnTo>
                <a:cubicBezTo>
                  <a:pt x="2249" y="253"/>
                  <a:pt x="2027" y="0"/>
                  <a:pt x="174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57074" y="2244352"/>
            <a:ext cx="389176" cy="336885"/>
          </a:xfrm>
          <a:custGeom>
            <a:avLst/>
            <a:gdLst/>
            <a:ahLst/>
            <a:cxnLst/>
            <a:rect l="l" t="t" r="r" b="b"/>
            <a:pathLst>
              <a:path w="13017" h="11268" extrusionOk="0">
                <a:moveTo>
                  <a:pt x="4274" y="927"/>
                </a:moveTo>
                <a:cubicBezTo>
                  <a:pt x="4392" y="927"/>
                  <a:pt x="4509" y="935"/>
                  <a:pt x="4624" y="950"/>
                </a:cubicBezTo>
                <a:cubicBezTo>
                  <a:pt x="5384" y="1077"/>
                  <a:pt x="6049" y="1520"/>
                  <a:pt x="6461" y="2217"/>
                </a:cubicBezTo>
                <a:lnTo>
                  <a:pt x="6746" y="2692"/>
                </a:lnTo>
                <a:lnTo>
                  <a:pt x="7158" y="2312"/>
                </a:lnTo>
                <a:cubicBezTo>
                  <a:pt x="7704" y="1848"/>
                  <a:pt x="8344" y="1596"/>
                  <a:pt x="8997" y="1596"/>
                </a:cubicBezTo>
                <a:cubicBezTo>
                  <a:pt x="9101" y="1596"/>
                  <a:pt x="9206" y="1602"/>
                  <a:pt x="9311" y="1615"/>
                </a:cubicBezTo>
                <a:cubicBezTo>
                  <a:pt x="9786" y="1679"/>
                  <a:pt x="10230" y="1900"/>
                  <a:pt x="10610" y="2217"/>
                </a:cubicBezTo>
                <a:cubicBezTo>
                  <a:pt x="11813" y="3262"/>
                  <a:pt x="11971" y="5257"/>
                  <a:pt x="10990" y="6619"/>
                </a:cubicBezTo>
                <a:cubicBezTo>
                  <a:pt x="10451" y="7442"/>
                  <a:pt x="8519" y="8804"/>
                  <a:pt x="5891" y="10293"/>
                </a:cubicBezTo>
                <a:cubicBezTo>
                  <a:pt x="5841" y="10330"/>
                  <a:pt x="5781" y="10348"/>
                  <a:pt x="5721" y="10348"/>
                </a:cubicBezTo>
                <a:cubicBezTo>
                  <a:pt x="5629" y="10348"/>
                  <a:pt x="5537" y="10306"/>
                  <a:pt x="5479" y="10229"/>
                </a:cubicBezTo>
                <a:cubicBezTo>
                  <a:pt x="3357" y="8076"/>
                  <a:pt x="1901" y="6207"/>
                  <a:pt x="1584" y="5289"/>
                </a:cubicBezTo>
                <a:cubicBezTo>
                  <a:pt x="1014" y="3674"/>
                  <a:pt x="1742" y="1837"/>
                  <a:pt x="3199" y="1172"/>
                </a:cubicBezTo>
                <a:cubicBezTo>
                  <a:pt x="3535" y="1004"/>
                  <a:pt x="3907" y="927"/>
                  <a:pt x="4274" y="927"/>
                </a:cubicBezTo>
                <a:close/>
                <a:moveTo>
                  <a:pt x="4310" y="1"/>
                </a:moveTo>
                <a:cubicBezTo>
                  <a:pt x="3794" y="1"/>
                  <a:pt x="3288" y="127"/>
                  <a:pt x="2819" y="349"/>
                </a:cubicBezTo>
                <a:cubicBezTo>
                  <a:pt x="950" y="1204"/>
                  <a:pt x="0" y="3547"/>
                  <a:pt x="697" y="5606"/>
                </a:cubicBezTo>
                <a:cubicBezTo>
                  <a:pt x="1204" y="7062"/>
                  <a:pt x="3484" y="9533"/>
                  <a:pt x="4814" y="10894"/>
                </a:cubicBezTo>
                <a:cubicBezTo>
                  <a:pt x="5004" y="11084"/>
                  <a:pt x="5257" y="11211"/>
                  <a:pt x="5542" y="11243"/>
                </a:cubicBezTo>
                <a:cubicBezTo>
                  <a:pt x="5619" y="11260"/>
                  <a:pt x="5695" y="11268"/>
                  <a:pt x="5770" y="11268"/>
                </a:cubicBezTo>
                <a:cubicBezTo>
                  <a:pt x="5976" y="11268"/>
                  <a:pt x="6172" y="11209"/>
                  <a:pt x="6334" y="11116"/>
                </a:cubicBezTo>
                <a:cubicBezTo>
                  <a:pt x="7981" y="10166"/>
                  <a:pt x="10863" y="8424"/>
                  <a:pt x="11750" y="7157"/>
                </a:cubicBezTo>
                <a:cubicBezTo>
                  <a:pt x="13016" y="5416"/>
                  <a:pt x="12763" y="2882"/>
                  <a:pt x="11211" y="1520"/>
                </a:cubicBezTo>
                <a:cubicBezTo>
                  <a:pt x="10705" y="1109"/>
                  <a:pt x="10071" y="824"/>
                  <a:pt x="9438" y="729"/>
                </a:cubicBezTo>
                <a:cubicBezTo>
                  <a:pt x="9278" y="705"/>
                  <a:pt x="9118" y="694"/>
                  <a:pt x="8957" y="694"/>
                </a:cubicBezTo>
                <a:cubicBezTo>
                  <a:pt x="8257" y="694"/>
                  <a:pt x="7560" y="912"/>
                  <a:pt x="6968" y="1299"/>
                </a:cubicBezTo>
                <a:cubicBezTo>
                  <a:pt x="6398" y="634"/>
                  <a:pt x="5606" y="159"/>
                  <a:pt x="4751" y="32"/>
                </a:cubicBezTo>
                <a:cubicBezTo>
                  <a:pt x="4604" y="11"/>
                  <a:pt x="4456" y="1"/>
                  <a:pt x="4310"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8241657" y="976358"/>
            <a:ext cx="661871" cy="28433"/>
          </a:xfrm>
          <a:custGeom>
            <a:avLst/>
            <a:gdLst/>
            <a:ahLst/>
            <a:cxnLst/>
            <a:rect l="l" t="t" r="r" b="b"/>
            <a:pathLst>
              <a:path w="22138" h="951" extrusionOk="0">
                <a:moveTo>
                  <a:pt x="444" y="0"/>
                </a:moveTo>
                <a:cubicBezTo>
                  <a:pt x="191" y="0"/>
                  <a:pt x="1" y="222"/>
                  <a:pt x="1" y="475"/>
                </a:cubicBezTo>
                <a:cubicBezTo>
                  <a:pt x="1" y="729"/>
                  <a:pt x="223" y="950"/>
                  <a:pt x="444" y="950"/>
                </a:cubicBezTo>
                <a:lnTo>
                  <a:pt x="21663" y="950"/>
                </a:lnTo>
                <a:cubicBezTo>
                  <a:pt x="21916" y="950"/>
                  <a:pt x="22138" y="729"/>
                  <a:pt x="22138" y="475"/>
                </a:cubicBezTo>
                <a:cubicBezTo>
                  <a:pt x="22138" y="222"/>
                  <a:pt x="21916" y="0"/>
                  <a:pt x="2166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8574654" y="1766444"/>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2985879" y="4444282"/>
            <a:ext cx="392016" cy="328574"/>
          </a:xfrm>
          <a:custGeom>
            <a:avLst/>
            <a:gdLst/>
            <a:ahLst/>
            <a:cxnLst/>
            <a:rect l="l" t="t" r="r" b="b"/>
            <a:pathLst>
              <a:path w="13112" h="10990" extrusionOk="0">
                <a:moveTo>
                  <a:pt x="8931" y="919"/>
                </a:moveTo>
                <a:cubicBezTo>
                  <a:pt x="9406" y="919"/>
                  <a:pt x="9881" y="1046"/>
                  <a:pt x="10293" y="1331"/>
                </a:cubicBezTo>
                <a:cubicBezTo>
                  <a:pt x="11623" y="2186"/>
                  <a:pt x="12098" y="4118"/>
                  <a:pt x="11306" y="5638"/>
                </a:cubicBezTo>
                <a:cubicBezTo>
                  <a:pt x="10863" y="6493"/>
                  <a:pt x="9153" y="8140"/>
                  <a:pt x="6777" y="9977"/>
                </a:cubicBezTo>
                <a:cubicBezTo>
                  <a:pt x="6714" y="10024"/>
                  <a:pt x="6635" y="10048"/>
                  <a:pt x="6556" y="10048"/>
                </a:cubicBezTo>
                <a:cubicBezTo>
                  <a:pt x="6477" y="10048"/>
                  <a:pt x="6397" y="10024"/>
                  <a:pt x="6334" y="9977"/>
                </a:cubicBezTo>
                <a:cubicBezTo>
                  <a:pt x="3927" y="8140"/>
                  <a:pt x="2249" y="6525"/>
                  <a:pt x="1805" y="5638"/>
                </a:cubicBezTo>
                <a:cubicBezTo>
                  <a:pt x="1014" y="4118"/>
                  <a:pt x="1489" y="2186"/>
                  <a:pt x="2819" y="1331"/>
                </a:cubicBezTo>
                <a:cubicBezTo>
                  <a:pt x="3230" y="1046"/>
                  <a:pt x="3705" y="919"/>
                  <a:pt x="4181" y="919"/>
                </a:cubicBezTo>
                <a:cubicBezTo>
                  <a:pt x="4972" y="919"/>
                  <a:pt x="5669" y="1268"/>
                  <a:pt x="6207" y="1901"/>
                </a:cubicBezTo>
                <a:lnTo>
                  <a:pt x="6556" y="2313"/>
                </a:lnTo>
                <a:lnTo>
                  <a:pt x="6904" y="1901"/>
                </a:lnTo>
                <a:cubicBezTo>
                  <a:pt x="7442" y="1268"/>
                  <a:pt x="8139" y="919"/>
                  <a:pt x="8931" y="919"/>
                </a:cubicBezTo>
                <a:close/>
                <a:moveTo>
                  <a:pt x="4181" y="1"/>
                </a:moveTo>
                <a:cubicBezTo>
                  <a:pt x="3515" y="1"/>
                  <a:pt x="2882" y="191"/>
                  <a:pt x="2312" y="539"/>
                </a:cubicBezTo>
                <a:cubicBezTo>
                  <a:pt x="602" y="1679"/>
                  <a:pt x="0" y="4149"/>
                  <a:pt x="982" y="6050"/>
                </a:cubicBezTo>
                <a:cubicBezTo>
                  <a:pt x="1679" y="7443"/>
                  <a:pt x="4276" y="9565"/>
                  <a:pt x="5764" y="10705"/>
                </a:cubicBezTo>
                <a:cubicBezTo>
                  <a:pt x="6017" y="10895"/>
                  <a:pt x="6271" y="10990"/>
                  <a:pt x="6556" y="10990"/>
                </a:cubicBezTo>
                <a:cubicBezTo>
                  <a:pt x="6841" y="10990"/>
                  <a:pt x="7126" y="10895"/>
                  <a:pt x="7347" y="10705"/>
                </a:cubicBezTo>
                <a:cubicBezTo>
                  <a:pt x="8836" y="9565"/>
                  <a:pt x="11433" y="7411"/>
                  <a:pt x="12129" y="6050"/>
                </a:cubicBezTo>
                <a:cubicBezTo>
                  <a:pt x="13111" y="4149"/>
                  <a:pt x="12509" y="1679"/>
                  <a:pt x="10799" y="539"/>
                </a:cubicBezTo>
                <a:cubicBezTo>
                  <a:pt x="10229" y="191"/>
                  <a:pt x="9596" y="1"/>
                  <a:pt x="8931" y="1"/>
                </a:cubicBezTo>
                <a:cubicBezTo>
                  <a:pt x="8044" y="1"/>
                  <a:pt x="7221" y="318"/>
                  <a:pt x="6556" y="919"/>
                </a:cubicBezTo>
                <a:cubicBezTo>
                  <a:pt x="5891" y="318"/>
                  <a:pt x="5067" y="1"/>
                  <a:pt x="4181" y="1"/>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718;p43">
            <a:extLst>
              <a:ext uri="{FF2B5EF4-FFF2-40B4-BE49-F238E27FC236}">
                <a16:creationId xmlns:a16="http://schemas.microsoft.com/office/drawing/2014/main" id="{85D4E232-FB8B-F97C-76F4-5A818B75DC36}"/>
              </a:ext>
            </a:extLst>
          </p:cNvPr>
          <p:cNvSpPr/>
          <p:nvPr/>
        </p:nvSpPr>
        <p:spPr>
          <a:xfrm rot="16200000">
            <a:off x="-415226" y="2149707"/>
            <a:ext cx="1570920" cy="338088"/>
          </a:xfrm>
          <a:prstGeom prst="roundRect">
            <a:avLst>
              <a:gd name="adj" fmla="val 50000"/>
            </a:avLst>
          </a:prstGeom>
          <a:solidFill>
            <a:srgbClr val="E0CB0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Krátkodobý</a:t>
            </a:r>
            <a:endParaRPr dirty="0">
              <a:solidFill>
                <a:srgbClr val="FFFFFF"/>
              </a:solidFill>
              <a:latin typeface="Quicksand SemiBold"/>
              <a:ea typeface="Quicksand SemiBold"/>
              <a:cs typeface="Quicksand SemiBold"/>
              <a:sym typeface="Quicksand SemiBold"/>
            </a:endParaRPr>
          </a:p>
        </p:txBody>
      </p:sp>
      <p:sp>
        <p:nvSpPr>
          <p:cNvPr id="3" name="Google Shape;1718;p43">
            <a:extLst>
              <a:ext uri="{FF2B5EF4-FFF2-40B4-BE49-F238E27FC236}">
                <a16:creationId xmlns:a16="http://schemas.microsoft.com/office/drawing/2014/main" id="{4C232337-DC52-913F-237B-D56809580900}"/>
              </a:ext>
            </a:extLst>
          </p:cNvPr>
          <p:cNvSpPr/>
          <p:nvPr/>
        </p:nvSpPr>
        <p:spPr>
          <a:xfrm rot="16200000">
            <a:off x="-415226" y="3908715"/>
            <a:ext cx="1570920" cy="338088"/>
          </a:xfrm>
          <a:prstGeom prst="roundRect">
            <a:avLst>
              <a:gd name="adj" fmla="val 50000"/>
            </a:avLst>
          </a:prstGeom>
          <a:solidFill>
            <a:srgbClr val="E0CB0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rgbClr val="FFFFFF"/>
                </a:solidFill>
                <a:latin typeface="Quicksand SemiBold"/>
                <a:ea typeface="Quicksand SemiBold"/>
                <a:cs typeface="Quicksand SemiBold"/>
                <a:sym typeface="Quicksand SemiBold"/>
              </a:rPr>
              <a:t>Dlouhodobý</a:t>
            </a:r>
            <a:endParaRPr dirty="0">
              <a:solidFill>
                <a:srgbClr val="FFFFFF"/>
              </a:solidFill>
              <a:latin typeface="Quicksand SemiBold"/>
              <a:ea typeface="Quicksand SemiBold"/>
              <a:cs typeface="Quicksand SemiBold"/>
              <a:sym typeface="Quicksand SemiBold"/>
            </a:endParaRPr>
          </a:p>
        </p:txBody>
      </p:sp>
      <p:sp>
        <p:nvSpPr>
          <p:cNvPr id="6" name="Google Shape;1721;p43">
            <a:extLst>
              <a:ext uri="{FF2B5EF4-FFF2-40B4-BE49-F238E27FC236}">
                <a16:creationId xmlns:a16="http://schemas.microsoft.com/office/drawing/2014/main" id="{B9D51758-8E7A-50FC-9A92-094AEC805F5E}"/>
              </a:ext>
            </a:extLst>
          </p:cNvPr>
          <p:cNvSpPr/>
          <p:nvPr/>
        </p:nvSpPr>
        <p:spPr>
          <a:xfrm rot="5400000">
            <a:off x="1186044" y="2967377"/>
            <a:ext cx="1306325"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2A4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09;p43">
            <a:extLst>
              <a:ext uri="{FF2B5EF4-FFF2-40B4-BE49-F238E27FC236}">
                <a16:creationId xmlns:a16="http://schemas.microsoft.com/office/drawing/2014/main" id="{F5E91C67-6A31-8C26-D891-64A1314EDD53}"/>
              </a:ext>
            </a:extLst>
          </p:cNvPr>
          <p:cNvSpPr txBox="1">
            <a:spLocks/>
          </p:cNvSpPr>
          <p:nvPr/>
        </p:nvSpPr>
        <p:spPr>
          <a:xfrm>
            <a:off x="823789" y="3424569"/>
            <a:ext cx="2125800" cy="13063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15000"/>
              </a:lnSpc>
              <a:spcBef>
                <a:spcPts val="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1pPr>
            <a:lvl2pPr marL="914400" marR="0" lvl="1"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2pPr>
            <a:lvl3pPr marL="1371600" marR="0" lvl="2"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3pPr>
            <a:lvl4pPr marL="1828800" marR="0" lvl="3"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4pPr>
            <a:lvl5pPr marL="2286000" marR="0" lvl="4"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5pPr>
            <a:lvl6pPr marL="2743200" marR="0" lvl="5"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6pPr>
            <a:lvl7pPr marL="3200400" marR="0" lvl="6"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7pPr>
            <a:lvl8pPr marL="3657600" marR="0" lvl="7"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8pPr>
            <a:lvl9pPr marL="4114800" marR="0" lvl="8" indent="-311150" algn="ctr" rtl="0">
              <a:lnSpc>
                <a:spcPct val="115000"/>
              </a:lnSpc>
              <a:spcBef>
                <a:spcPts val="1600"/>
              </a:spcBef>
              <a:spcAft>
                <a:spcPts val="160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9pPr>
          </a:lstStyle>
          <a:p>
            <a:pPr marL="0" indent="0">
              <a:lnSpc>
                <a:spcPct val="100000"/>
              </a:lnSpc>
              <a:buFont typeface="Raleway"/>
              <a:buNone/>
            </a:pPr>
            <a:r>
              <a:rPr lang="cs-CZ" dirty="0"/>
              <a:t>Deprese, úzkosti, životní spokojenost, míra spokojenosti</a:t>
            </a:r>
            <a:endParaRPr lang="en-US" dirty="0"/>
          </a:p>
        </p:txBody>
      </p:sp>
      <p:sp>
        <p:nvSpPr>
          <p:cNvPr id="18" name="Google Shape;1721;p43">
            <a:extLst>
              <a:ext uri="{FF2B5EF4-FFF2-40B4-BE49-F238E27FC236}">
                <a16:creationId xmlns:a16="http://schemas.microsoft.com/office/drawing/2014/main" id="{AC03041D-6CA5-B617-A5BD-135191E3C923}"/>
              </a:ext>
            </a:extLst>
          </p:cNvPr>
          <p:cNvSpPr/>
          <p:nvPr/>
        </p:nvSpPr>
        <p:spPr>
          <a:xfrm rot="5400000">
            <a:off x="3060209" y="2138289"/>
            <a:ext cx="2964449"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2A438C"/>
          </a:solidFill>
          <a:ln>
            <a:solidFill>
              <a:srgbClr val="F2576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09;p43">
            <a:extLst>
              <a:ext uri="{FF2B5EF4-FFF2-40B4-BE49-F238E27FC236}">
                <a16:creationId xmlns:a16="http://schemas.microsoft.com/office/drawing/2014/main" id="{16E3DC07-02DD-AA73-5E5D-03C3FA8D4D62}"/>
              </a:ext>
            </a:extLst>
          </p:cNvPr>
          <p:cNvSpPr txBox="1">
            <a:spLocks/>
          </p:cNvSpPr>
          <p:nvPr/>
        </p:nvSpPr>
        <p:spPr>
          <a:xfrm>
            <a:off x="3527016" y="1717146"/>
            <a:ext cx="2125800" cy="301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15000"/>
              </a:lnSpc>
              <a:spcBef>
                <a:spcPts val="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1pPr>
            <a:lvl2pPr marL="914400" marR="0" lvl="1"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2pPr>
            <a:lvl3pPr marL="1371600" marR="0" lvl="2"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3pPr>
            <a:lvl4pPr marL="1828800" marR="0" lvl="3"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4pPr>
            <a:lvl5pPr marL="2286000" marR="0" lvl="4"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5pPr>
            <a:lvl6pPr marL="2743200" marR="0" lvl="5"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6pPr>
            <a:lvl7pPr marL="3200400" marR="0" lvl="6"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7pPr>
            <a:lvl8pPr marL="3657600" marR="0" lvl="7"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8pPr>
            <a:lvl9pPr marL="4114800" marR="0" lvl="8" indent="-311150" algn="ctr" rtl="0">
              <a:lnSpc>
                <a:spcPct val="115000"/>
              </a:lnSpc>
              <a:spcBef>
                <a:spcPts val="1600"/>
              </a:spcBef>
              <a:spcAft>
                <a:spcPts val="160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9pPr>
          </a:lstStyle>
          <a:p>
            <a:pPr marL="0" indent="0">
              <a:lnSpc>
                <a:spcPct val="100000"/>
              </a:lnSpc>
              <a:buFont typeface="Raleway"/>
              <a:buNone/>
            </a:pPr>
            <a:r>
              <a:rPr lang="cs-CZ" dirty="0"/>
              <a:t>Vztahy s vrstevníky, vztahy s rodiči, zkušenosti se šikanou, kvalita přátelství, sociální integrace, pocit sounáležitosti, …</a:t>
            </a:r>
            <a:endParaRPr lang="en-US" dirty="0"/>
          </a:p>
        </p:txBody>
      </p:sp>
      <p:sp>
        <p:nvSpPr>
          <p:cNvPr id="20" name="Google Shape;1709;p43">
            <a:extLst>
              <a:ext uri="{FF2B5EF4-FFF2-40B4-BE49-F238E27FC236}">
                <a16:creationId xmlns:a16="http://schemas.microsoft.com/office/drawing/2014/main" id="{7F834ABB-7FCF-1FDB-6D90-E9694C99A8D9}"/>
              </a:ext>
            </a:extLst>
          </p:cNvPr>
          <p:cNvSpPr txBox="1">
            <a:spLocks/>
          </p:cNvSpPr>
          <p:nvPr/>
        </p:nvSpPr>
        <p:spPr>
          <a:xfrm>
            <a:off x="6230243" y="1717146"/>
            <a:ext cx="2125800" cy="301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15000"/>
              </a:lnSpc>
              <a:spcBef>
                <a:spcPts val="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1pPr>
            <a:lvl2pPr marL="914400" marR="0" lvl="1"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2pPr>
            <a:lvl3pPr marL="1371600" marR="0" lvl="2"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3pPr>
            <a:lvl4pPr marL="1828800" marR="0" lvl="3"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4pPr>
            <a:lvl5pPr marL="2286000" marR="0" lvl="4"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5pPr>
            <a:lvl6pPr marL="2743200" marR="0" lvl="5"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6pPr>
            <a:lvl7pPr marL="3200400" marR="0" lvl="6"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7pPr>
            <a:lvl8pPr marL="3657600" marR="0" lvl="7" indent="-311150" algn="ctr" rtl="0">
              <a:lnSpc>
                <a:spcPct val="115000"/>
              </a:lnSpc>
              <a:spcBef>
                <a:spcPts val="1600"/>
              </a:spcBef>
              <a:spcAft>
                <a:spcPts val="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8pPr>
            <a:lvl9pPr marL="4114800" marR="0" lvl="8" indent="-311150" algn="ctr" rtl="0">
              <a:lnSpc>
                <a:spcPct val="115000"/>
              </a:lnSpc>
              <a:spcBef>
                <a:spcPts val="1600"/>
              </a:spcBef>
              <a:spcAft>
                <a:spcPts val="1600"/>
              </a:spcAft>
              <a:buClr>
                <a:srgbClr val="2A438C"/>
              </a:buClr>
              <a:buSzPts val="1300"/>
              <a:buFont typeface="Raleway"/>
              <a:buChar char="■"/>
              <a:defRPr sz="1300" b="0" i="0" u="none" strike="noStrike" cap="none">
                <a:solidFill>
                  <a:srgbClr val="2A438C"/>
                </a:solidFill>
                <a:latin typeface="Raleway"/>
                <a:ea typeface="Raleway"/>
                <a:cs typeface="Raleway"/>
                <a:sym typeface="Raleway"/>
              </a:defRPr>
            </a:lvl9pPr>
          </a:lstStyle>
          <a:p>
            <a:pPr marL="0" indent="0">
              <a:lnSpc>
                <a:spcPct val="100000"/>
              </a:lnSpc>
              <a:buFont typeface="Raleway"/>
              <a:buNone/>
            </a:pPr>
            <a:r>
              <a:rPr lang="cs-CZ" dirty="0"/>
              <a:t>Absence nemoci, přítomnost zdraví, kvalita spánku (a další atributy spánku), fyzický pohyb, sedavost, … </a:t>
            </a:r>
            <a:endParaRPr lang="en-US" dirty="0"/>
          </a:p>
        </p:txBody>
      </p:sp>
      <p:sp>
        <p:nvSpPr>
          <p:cNvPr id="21" name="Google Shape;1721;p43">
            <a:extLst>
              <a:ext uri="{FF2B5EF4-FFF2-40B4-BE49-F238E27FC236}">
                <a16:creationId xmlns:a16="http://schemas.microsoft.com/office/drawing/2014/main" id="{81F1153D-46CF-27FA-F360-782C12F7F7E9}"/>
              </a:ext>
            </a:extLst>
          </p:cNvPr>
          <p:cNvSpPr/>
          <p:nvPr/>
        </p:nvSpPr>
        <p:spPr>
          <a:xfrm rot="5400000">
            <a:off x="5764659" y="2119594"/>
            <a:ext cx="3025603" cy="2220764"/>
          </a:xfrm>
          <a:custGeom>
            <a:avLst/>
            <a:gdLst/>
            <a:ahLst/>
            <a:cxnLst/>
            <a:rect l="l" t="t" r="r" b="b"/>
            <a:pathLst>
              <a:path w="43261" h="92696" extrusionOk="0">
                <a:moveTo>
                  <a:pt x="21852" y="1"/>
                </a:moveTo>
                <a:cubicBezTo>
                  <a:pt x="21694" y="1"/>
                  <a:pt x="21567" y="128"/>
                  <a:pt x="21567" y="286"/>
                </a:cubicBezTo>
                <a:cubicBezTo>
                  <a:pt x="21567" y="444"/>
                  <a:pt x="21726" y="571"/>
                  <a:pt x="21884" y="571"/>
                </a:cubicBezTo>
                <a:cubicBezTo>
                  <a:pt x="22042" y="571"/>
                  <a:pt x="22169" y="444"/>
                  <a:pt x="22201" y="286"/>
                </a:cubicBezTo>
                <a:cubicBezTo>
                  <a:pt x="22201" y="128"/>
                  <a:pt x="22042" y="1"/>
                  <a:pt x="21884" y="1"/>
                </a:cubicBezTo>
                <a:close/>
                <a:moveTo>
                  <a:pt x="20286" y="28"/>
                </a:moveTo>
                <a:cubicBezTo>
                  <a:pt x="20270" y="28"/>
                  <a:pt x="20254" y="29"/>
                  <a:pt x="20237" y="33"/>
                </a:cubicBezTo>
                <a:lnTo>
                  <a:pt x="20237" y="318"/>
                </a:lnTo>
                <a:lnTo>
                  <a:pt x="20205" y="33"/>
                </a:lnTo>
                <a:cubicBezTo>
                  <a:pt x="20047" y="33"/>
                  <a:pt x="19920" y="191"/>
                  <a:pt x="19920" y="349"/>
                </a:cubicBezTo>
                <a:cubicBezTo>
                  <a:pt x="19952" y="508"/>
                  <a:pt x="20079" y="634"/>
                  <a:pt x="20237" y="634"/>
                </a:cubicBezTo>
                <a:lnTo>
                  <a:pt x="20269" y="603"/>
                </a:lnTo>
                <a:cubicBezTo>
                  <a:pt x="20459" y="603"/>
                  <a:pt x="20554" y="476"/>
                  <a:pt x="20554" y="286"/>
                </a:cubicBezTo>
                <a:cubicBezTo>
                  <a:pt x="20554" y="144"/>
                  <a:pt x="20427" y="28"/>
                  <a:pt x="20286" y="28"/>
                </a:cubicBezTo>
                <a:close/>
                <a:moveTo>
                  <a:pt x="23450" y="59"/>
                </a:moveTo>
                <a:cubicBezTo>
                  <a:pt x="23309" y="59"/>
                  <a:pt x="23182" y="176"/>
                  <a:pt x="23182" y="318"/>
                </a:cubicBezTo>
                <a:cubicBezTo>
                  <a:pt x="23151" y="476"/>
                  <a:pt x="23277" y="634"/>
                  <a:pt x="23436" y="634"/>
                </a:cubicBezTo>
                <a:lnTo>
                  <a:pt x="23499" y="666"/>
                </a:lnTo>
                <a:cubicBezTo>
                  <a:pt x="23657" y="666"/>
                  <a:pt x="23784" y="539"/>
                  <a:pt x="23784" y="381"/>
                </a:cubicBezTo>
                <a:cubicBezTo>
                  <a:pt x="23816" y="223"/>
                  <a:pt x="23689" y="64"/>
                  <a:pt x="23531" y="64"/>
                </a:cubicBezTo>
                <a:lnTo>
                  <a:pt x="23467" y="349"/>
                </a:lnTo>
                <a:lnTo>
                  <a:pt x="23499" y="64"/>
                </a:lnTo>
                <a:cubicBezTo>
                  <a:pt x="23482" y="61"/>
                  <a:pt x="23466" y="59"/>
                  <a:pt x="23450" y="59"/>
                </a:cubicBezTo>
                <a:close/>
                <a:moveTo>
                  <a:pt x="18682" y="185"/>
                </a:moveTo>
                <a:cubicBezTo>
                  <a:pt x="18662" y="185"/>
                  <a:pt x="18642" y="187"/>
                  <a:pt x="18622" y="191"/>
                </a:cubicBezTo>
                <a:lnTo>
                  <a:pt x="18590" y="191"/>
                </a:lnTo>
                <a:cubicBezTo>
                  <a:pt x="18400" y="191"/>
                  <a:pt x="18305" y="349"/>
                  <a:pt x="18305" y="508"/>
                </a:cubicBezTo>
                <a:cubicBezTo>
                  <a:pt x="18337" y="666"/>
                  <a:pt x="18464" y="793"/>
                  <a:pt x="18622" y="793"/>
                </a:cubicBezTo>
                <a:lnTo>
                  <a:pt x="18654" y="761"/>
                </a:lnTo>
                <a:lnTo>
                  <a:pt x="18685" y="761"/>
                </a:lnTo>
                <a:cubicBezTo>
                  <a:pt x="18875" y="729"/>
                  <a:pt x="18970" y="603"/>
                  <a:pt x="18939" y="444"/>
                </a:cubicBezTo>
                <a:cubicBezTo>
                  <a:pt x="18939" y="278"/>
                  <a:pt x="18818" y="185"/>
                  <a:pt x="18682" y="185"/>
                </a:cubicBezTo>
                <a:close/>
                <a:moveTo>
                  <a:pt x="25066" y="249"/>
                </a:moveTo>
                <a:cubicBezTo>
                  <a:pt x="24930" y="249"/>
                  <a:pt x="24826" y="366"/>
                  <a:pt x="24797" y="508"/>
                </a:cubicBezTo>
                <a:cubicBezTo>
                  <a:pt x="24766" y="666"/>
                  <a:pt x="24861" y="824"/>
                  <a:pt x="25019" y="824"/>
                </a:cubicBezTo>
                <a:lnTo>
                  <a:pt x="25082" y="856"/>
                </a:lnTo>
                <a:lnTo>
                  <a:pt x="25114" y="856"/>
                </a:lnTo>
                <a:cubicBezTo>
                  <a:pt x="25272" y="856"/>
                  <a:pt x="25399" y="729"/>
                  <a:pt x="25399" y="603"/>
                </a:cubicBezTo>
                <a:cubicBezTo>
                  <a:pt x="25431" y="413"/>
                  <a:pt x="25336" y="286"/>
                  <a:pt x="25146" y="254"/>
                </a:cubicBezTo>
                <a:lnTo>
                  <a:pt x="25082" y="539"/>
                </a:lnTo>
                <a:lnTo>
                  <a:pt x="25114" y="254"/>
                </a:lnTo>
                <a:cubicBezTo>
                  <a:pt x="25098" y="251"/>
                  <a:pt x="25081" y="249"/>
                  <a:pt x="25066" y="249"/>
                </a:cubicBezTo>
                <a:close/>
                <a:moveTo>
                  <a:pt x="17047" y="470"/>
                </a:moveTo>
                <a:cubicBezTo>
                  <a:pt x="17024" y="470"/>
                  <a:pt x="17000" y="472"/>
                  <a:pt x="16975" y="476"/>
                </a:cubicBezTo>
                <a:lnTo>
                  <a:pt x="17007" y="761"/>
                </a:lnTo>
                <a:lnTo>
                  <a:pt x="16943" y="476"/>
                </a:lnTo>
                <a:cubicBezTo>
                  <a:pt x="16785" y="508"/>
                  <a:pt x="16690" y="666"/>
                  <a:pt x="16722" y="824"/>
                </a:cubicBezTo>
                <a:cubicBezTo>
                  <a:pt x="16753" y="983"/>
                  <a:pt x="16880" y="1078"/>
                  <a:pt x="17007" y="1078"/>
                </a:cubicBezTo>
                <a:cubicBezTo>
                  <a:pt x="17039" y="1078"/>
                  <a:pt x="17070" y="1046"/>
                  <a:pt x="17070" y="1046"/>
                </a:cubicBezTo>
                <a:lnTo>
                  <a:pt x="17134" y="1046"/>
                </a:lnTo>
                <a:cubicBezTo>
                  <a:pt x="17292" y="1014"/>
                  <a:pt x="17387" y="856"/>
                  <a:pt x="17355" y="698"/>
                </a:cubicBezTo>
                <a:cubicBezTo>
                  <a:pt x="17328" y="560"/>
                  <a:pt x="17204" y="470"/>
                  <a:pt x="17047" y="470"/>
                </a:cubicBezTo>
                <a:close/>
                <a:moveTo>
                  <a:pt x="26689" y="565"/>
                </a:moveTo>
                <a:cubicBezTo>
                  <a:pt x="26532" y="565"/>
                  <a:pt x="26408" y="655"/>
                  <a:pt x="26381" y="793"/>
                </a:cubicBezTo>
                <a:cubicBezTo>
                  <a:pt x="26349" y="951"/>
                  <a:pt x="26444" y="1109"/>
                  <a:pt x="26603" y="1141"/>
                </a:cubicBezTo>
                <a:lnTo>
                  <a:pt x="26634" y="1173"/>
                </a:lnTo>
                <a:lnTo>
                  <a:pt x="26698" y="1173"/>
                </a:lnTo>
                <a:cubicBezTo>
                  <a:pt x="26856" y="1173"/>
                  <a:pt x="26951" y="1078"/>
                  <a:pt x="27014" y="951"/>
                </a:cubicBezTo>
                <a:cubicBezTo>
                  <a:pt x="27046" y="793"/>
                  <a:pt x="26951" y="634"/>
                  <a:pt x="26793" y="571"/>
                </a:cubicBezTo>
                <a:lnTo>
                  <a:pt x="26666" y="856"/>
                </a:lnTo>
                <a:lnTo>
                  <a:pt x="26761" y="571"/>
                </a:lnTo>
                <a:cubicBezTo>
                  <a:pt x="26736" y="567"/>
                  <a:pt x="26712" y="565"/>
                  <a:pt x="26689" y="565"/>
                </a:cubicBezTo>
                <a:close/>
                <a:moveTo>
                  <a:pt x="15492" y="868"/>
                </a:moveTo>
                <a:cubicBezTo>
                  <a:pt x="15459" y="868"/>
                  <a:pt x="15426" y="874"/>
                  <a:pt x="15392" y="888"/>
                </a:cubicBezTo>
                <a:lnTo>
                  <a:pt x="15360" y="888"/>
                </a:lnTo>
                <a:cubicBezTo>
                  <a:pt x="15202" y="919"/>
                  <a:pt x="15138" y="1109"/>
                  <a:pt x="15170" y="1236"/>
                </a:cubicBezTo>
                <a:cubicBezTo>
                  <a:pt x="15202" y="1363"/>
                  <a:pt x="15360" y="1458"/>
                  <a:pt x="15487" y="1458"/>
                </a:cubicBezTo>
                <a:lnTo>
                  <a:pt x="15582" y="1458"/>
                </a:lnTo>
                <a:cubicBezTo>
                  <a:pt x="15708" y="1394"/>
                  <a:pt x="15803" y="1236"/>
                  <a:pt x="15772" y="1078"/>
                </a:cubicBezTo>
                <a:cubicBezTo>
                  <a:pt x="15722" y="953"/>
                  <a:pt x="15613" y="868"/>
                  <a:pt x="15492" y="868"/>
                </a:cubicBezTo>
                <a:close/>
                <a:moveTo>
                  <a:pt x="28234" y="1006"/>
                </a:moveTo>
                <a:cubicBezTo>
                  <a:pt x="28105" y="1006"/>
                  <a:pt x="27991" y="1072"/>
                  <a:pt x="27964" y="1204"/>
                </a:cubicBezTo>
                <a:cubicBezTo>
                  <a:pt x="27901" y="1363"/>
                  <a:pt x="27996" y="1521"/>
                  <a:pt x="28154" y="1584"/>
                </a:cubicBezTo>
                <a:lnTo>
                  <a:pt x="28186" y="1584"/>
                </a:lnTo>
                <a:cubicBezTo>
                  <a:pt x="28218" y="1616"/>
                  <a:pt x="28249" y="1616"/>
                  <a:pt x="28281" y="1616"/>
                </a:cubicBezTo>
                <a:cubicBezTo>
                  <a:pt x="28408" y="1616"/>
                  <a:pt x="28503" y="1521"/>
                  <a:pt x="28534" y="1394"/>
                </a:cubicBezTo>
                <a:cubicBezTo>
                  <a:pt x="28598" y="1236"/>
                  <a:pt x="28503" y="1078"/>
                  <a:pt x="28344" y="1046"/>
                </a:cubicBezTo>
                <a:lnTo>
                  <a:pt x="28313" y="1014"/>
                </a:lnTo>
                <a:cubicBezTo>
                  <a:pt x="28286" y="1009"/>
                  <a:pt x="28260" y="1006"/>
                  <a:pt x="28234" y="1006"/>
                </a:cubicBezTo>
                <a:close/>
                <a:moveTo>
                  <a:pt x="13935" y="1402"/>
                </a:moveTo>
                <a:cubicBezTo>
                  <a:pt x="13892" y="1402"/>
                  <a:pt x="13849" y="1410"/>
                  <a:pt x="13808" y="1426"/>
                </a:cubicBezTo>
                <a:cubicBezTo>
                  <a:pt x="13650" y="1489"/>
                  <a:pt x="13555" y="1648"/>
                  <a:pt x="13618" y="1806"/>
                </a:cubicBezTo>
                <a:cubicBezTo>
                  <a:pt x="13682" y="1933"/>
                  <a:pt x="13777" y="1996"/>
                  <a:pt x="13903" y="1996"/>
                </a:cubicBezTo>
                <a:cubicBezTo>
                  <a:pt x="13935" y="1996"/>
                  <a:pt x="13998" y="1996"/>
                  <a:pt x="13998" y="1964"/>
                </a:cubicBezTo>
                <a:lnTo>
                  <a:pt x="14062" y="1964"/>
                </a:lnTo>
                <a:cubicBezTo>
                  <a:pt x="14220" y="1901"/>
                  <a:pt x="14283" y="1743"/>
                  <a:pt x="14220" y="1584"/>
                </a:cubicBezTo>
                <a:cubicBezTo>
                  <a:pt x="14173" y="1467"/>
                  <a:pt x="14056" y="1402"/>
                  <a:pt x="13935" y="1402"/>
                </a:cubicBezTo>
                <a:close/>
                <a:moveTo>
                  <a:pt x="29743" y="1560"/>
                </a:moveTo>
                <a:cubicBezTo>
                  <a:pt x="29631" y="1560"/>
                  <a:pt x="29531" y="1625"/>
                  <a:pt x="29484" y="1743"/>
                </a:cubicBezTo>
                <a:cubicBezTo>
                  <a:pt x="29421" y="1901"/>
                  <a:pt x="29484" y="2059"/>
                  <a:pt x="29643" y="2123"/>
                </a:cubicBezTo>
                <a:lnTo>
                  <a:pt x="29674" y="2154"/>
                </a:lnTo>
                <a:lnTo>
                  <a:pt x="29801" y="2154"/>
                </a:lnTo>
                <a:cubicBezTo>
                  <a:pt x="29928" y="2154"/>
                  <a:pt x="30023" y="2091"/>
                  <a:pt x="30054" y="1996"/>
                </a:cubicBezTo>
                <a:cubicBezTo>
                  <a:pt x="30118" y="1838"/>
                  <a:pt x="30054" y="1648"/>
                  <a:pt x="29896" y="1584"/>
                </a:cubicBezTo>
                <a:lnTo>
                  <a:pt x="29864" y="1584"/>
                </a:lnTo>
                <a:cubicBezTo>
                  <a:pt x="29824" y="1568"/>
                  <a:pt x="29783" y="1560"/>
                  <a:pt x="29743" y="1560"/>
                </a:cubicBezTo>
                <a:close/>
                <a:moveTo>
                  <a:pt x="12459" y="2021"/>
                </a:moveTo>
                <a:cubicBezTo>
                  <a:pt x="12412" y="2021"/>
                  <a:pt x="12365" y="2032"/>
                  <a:pt x="12320" y="2059"/>
                </a:cubicBezTo>
                <a:lnTo>
                  <a:pt x="12415" y="2344"/>
                </a:lnTo>
                <a:lnTo>
                  <a:pt x="12288" y="2059"/>
                </a:lnTo>
                <a:cubicBezTo>
                  <a:pt x="12130" y="2154"/>
                  <a:pt x="12066" y="2313"/>
                  <a:pt x="12161" y="2471"/>
                </a:cubicBezTo>
                <a:cubicBezTo>
                  <a:pt x="12193" y="2566"/>
                  <a:pt x="12320" y="2629"/>
                  <a:pt x="12415" y="2629"/>
                </a:cubicBezTo>
                <a:cubicBezTo>
                  <a:pt x="12478" y="2629"/>
                  <a:pt x="12510" y="2629"/>
                  <a:pt x="12541" y="2598"/>
                </a:cubicBezTo>
                <a:lnTo>
                  <a:pt x="12573" y="2598"/>
                </a:lnTo>
                <a:cubicBezTo>
                  <a:pt x="12732" y="2503"/>
                  <a:pt x="12795" y="2344"/>
                  <a:pt x="12732" y="2186"/>
                </a:cubicBezTo>
                <a:cubicBezTo>
                  <a:pt x="12686" y="2095"/>
                  <a:pt x="12576" y="2021"/>
                  <a:pt x="12459" y="2021"/>
                </a:cubicBezTo>
                <a:close/>
                <a:moveTo>
                  <a:pt x="31245" y="2225"/>
                </a:moveTo>
                <a:cubicBezTo>
                  <a:pt x="31137" y="2225"/>
                  <a:pt x="31020" y="2290"/>
                  <a:pt x="30973" y="2408"/>
                </a:cubicBezTo>
                <a:cubicBezTo>
                  <a:pt x="30878" y="2534"/>
                  <a:pt x="30941" y="2724"/>
                  <a:pt x="31100" y="2788"/>
                </a:cubicBezTo>
                <a:lnTo>
                  <a:pt x="31131" y="2819"/>
                </a:lnTo>
                <a:cubicBezTo>
                  <a:pt x="31195" y="2819"/>
                  <a:pt x="31226" y="2851"/>
                  <a:pt x="31258" y="2851"/>
                </a:cubicBezTo>
                <a:cubicBezTo>
                  <a:pt x="31385" y="2851"/>
                  <a:pt x="31480" y="2788"/>
                  <a:pt x="31543" y="2661"/>
                </a:cubicBezTo>
                <a:cubicBezTo>
                  <a:pt x="31606" y="2534"/>
                  <a:pt x="31543" y="2344"/>
                  <a:pt x="31385" y="2281"/>
                </a:cubicBezTo>
                <a:lnTo>
                  <a:pt x="31353" y="2249"/>
                </a:lnTo>
                <a:cubicBezTo>
                  <a:pt x="31320" y="2233"/>
                  <a:pt x="31283" y="2225"/>
                  <a:pt x="31245" y="2225"/>
                </a:cubicBezTo>
                <a:close/>
                <a:moveTo>
                  <a:pt x="11026" y="2774"/>
                </a:moveTo>
                <a:cubicBezTo>
                  <a:pt x="10972" y="2774"/>
                  <a:pt x="10916" y="2788"/>
                  <a:pt x="10863" y="2819"/>
                </a:cubicBezTo>
                <a:lnTo>
                  <a:pt x="10831" y="2819"/>
                </a:lnTo>
                <a:cubicBezTo>
                  <a:pt x="10705" y="2914"/>
                  <a:pt x="10673" y="3073"/>
                  <a:pt x="10736" y="3231"/>
                </a:cubicBezTo>
                <a:cubicBezTo>
                  <a:pt x="10800" y="3326"/>
                  <a:pt x="10895" y="3358"/>
                  <a:pt x="11021" y="3358"/>
                </a:cubicBezTo>
                <a:cubicBezTo>
                  <a:pt x="11053" y="3358"/>
                  <a:pt x="11116" y="3358"/>
                  <a:pt x="11180" y="3326"/>
                </a:cubicBezTo>
                <a:cubicBezTo>
                  <a:pt x="11306" y="3231"/>
                  <a:pt x="11370" y="3073"/>
                  <a:pt x="11275" y="2914"/>
                </a:cubicBezTo>
                <a:cubicBezTo>
                  <a:pt x="11233" y="2830"/>
                  <a:pt x="11134" y="2774"/>
                  <a:pt x="11026" y="2774"/>
                </a:cubicBezTo>
                <a:close/>
                <a:moveTo>
                  <a:pt x="32654" y="3027"/>
                </a:moveTo>
                <a:cubicBezTo>
                  <a:pt x="32553" y="3027"/>
                  <a:pt x="32461" y="3083"/>
                  <a:pt x="32398" y="3168"/>
                </a:cubicBezTo>
                <a:cubicBezTo>
                  <a:pt x="32335" y="3326"/>
                  <a:pt x="32398" y="3516"/>
                  <a:pt x="32525" y="3579"/>
                </a:cubicBezTo>
                <a:cubicBezTo>
                  <a:pt x="32588" y="3611"/>
                  <a:pt x="32651" y="3643"/>
                  <a:pt x="32683" y="3643"/>
                </a:cubicBezTo>
                <a:cubicBezTo>
                  <a:pt x="32778" y="3643"/>
                  <a:pt x="32873" y="3579"/>
                  <a:pt x="32936" y="3484"/>
                </a:cubicBezTo>
                <a:cubicBezTo>
                  <a:pt x="33031" y="3358"/>
                  <a:pt x="32968" y="3168"/>
                  <a:pt x="32841" y="3073"/>
                </a:cubicBezTo>
                <a:lnTo>
                  <a:pt x="32810" y="3073"/>
                </a:lnTo>
                <a:cubicBezTo>
                  <a:pt x="32757" y="3041"/>
                  <a:pt x="32704" y="3027"/>
                  <a:pt x="32654" y="3027"/>
                </a:cubicBezTo>
                <a:close/>
                <a:moveTo>
                  <a:pt x="9644" y="3621"/>
                </a:moveTo>
                <a:cubicBezTo>
                  <a:pt x="9588" y="3621"/>
                  <a:pt x="9529" y="3639"/>
                  <a:pt x="9470" y="3674"/>
                </a:cubicBezTo>
                <a:lnTo>
                  <a:pt x="9628" y="3959"/>
                </a:lnTo>
                <a:lnTo>
                  <a:pt x="9628" y="3959"/>
                </a:lnTo>
                <a:lnTo>
                  <a:pt x="9438" y="3706"/>
                </a:lnTo>
                <a:cubicBezTo>
                  <a:pt x="9311" y="3801"/>
                  <a:pt x="9280" y="3991"/>
                  <a:pt x="9375" y="4118"/>
                </a:cubicBezTo>
                <a:cubicBezTo>
                  <a:pt x="9438" y="4213"/>
                  <a:pt x="9533" y="4244"/>
                  <a:pt x="9628" y="4244"/>
                </a:cubicBezTo>
                <a:cubicBezTo>
                  <a:pt x="9660" y="4244"/>
                  <a:pt x="9723" y="4244"/>
                  <a:pt x="9786" y="4181"/>
                </a:cubicBezTo>
                <a:lnTo>
                  <a:pt x="9818" y="4181"/>
                </a:lnTo>
                <a:cubicBezTo>
                  <a:pt x="9945" y="4086"/>
                  <a:pt x="9976" y="3896"/>
                  <a:pt x="9881" y="3769"/>
                </a:cubicBezTo>
                <a:cubicBezTo>
                  <a:pt x="9822" y="3670"/>
                  <a:pt x="9738" y="3621"/>
                  <a:pt x="9644" y="3621"/>
                </a:cubicBezTo>
                <a:close/>
                <a:moveTo>
                  <a:pt x="34020" y="3904"/>
                </a:moveTo>
                <a:cubicBezTo>
                  <a:pt x="33930" y="3904"/>
                  <a:pt x="33849" y="3946"/>
                  <a:pt x="33791" y="4023"/>
                </a:cubicBezTo>
                <a:cubicBezTo>
                  <a:pt x="33665" y="4149"/>
                  <a:pt x="33696" y="4339"/>
                  <a:pt x="33855" y="4434"/>
                </a:cubicBezTo>
                <a:lnTo>
                  <a:pt x="33886" y="4466"/>
                </a:lnTo>
                <a:cubicBezTo>
                  <a:pt x="33918" y="4498"/>
                  <a:pt x="33981" y="4529"/>
                  <a:pt x="34045" y="4529"/>
                </a:cubicBezTo>
                <a:cubicBezTo>
                  <a:pt x="34140" y="4529"/>
                  <a:pt x="34235" y="4466"/>
                  <a:pt x="34298" y="4403"/>
                </a:cubicBezTo>
                <a:cubicBezTo>
                  <a:pt x="34393" y="4276"/>
                  <a:pt x="34361" y="4086"/>
                  <a:pt x="34235" y="3991"/>
                </a:cubicBezTo>
                <a:lnTo>
                  <a:pt x="34203" y="3959"/>
                </a:lnTo>
                <a:cubicBezTo>
                  <a:pt x="34141" y="3922"/>
                  <a:pt x="34078" y="3904"/>
                  <a:pt x="34020" y="3904"/>
                </a:cubicBezTo>
                <a:close/>
                <a:moveTo>
                  <a:pt x="8341" y="4588"/>
                </a:moveTo>
                <a:cubicBezTo>
                  <a:pt x="8271" y="4588"/>
                  <a:pt x="8198" y="4612"/>
                  <a:pt x="8139" y="4656"/>
                </a:cubicBezTo>
                <a:cubicBezTo>
                  <a:pt x="8139" y="4656"/>
                  <a:pt x="8108" y="4688"/>
                  <a:pt x="8108" y="4688"/>
                </a:cubicBezTo>
                <a:cubicBezTo>
                  <a:pt x="7981" y="4783"/>
                  <a:pt x="7981" y="4973"/>
                  <a:pt x="8076" y="5100"/>
                </a:cubicBezTo>
                <a:cubicBezTo>
                  <a:pt x="8139" y="5163"/>
                  <a:pt x="8235" y="5195"/>
                  <a:pt x="8330" y="5195"/>
                </a:cubicBezTo>
                <a:cubicBezTo>
                  <a:pt x="8393" y="5195"/>
                  <a:pt x="8456" y="5163"/>
                  <a:pt x="8520" y="5100"/>
                </a:cubicBezTo>
                <a:cubicBezTo>
                  <a:pt x="8646" y="5005"/>
                  <a:pt x="8678" y="4815"/>
                  <a:pt x="8551" y="4688"/>
                </a:cubicBezTo>
                <a:cubicBezTo>
                  <a:pt x="8500" y="4620"/>
                  <a:pt x="8422" y="4588"/>
                  <a:pt x="8341" y="4588"/>
                </a:cubicBezTo>
                <a:close/>
                <a:moveTo>
                  <a:pt x="35312" y="4892"/>
                </a:moveTo>
                <a:cubicBezTo>
                  <a:pt x="35227" y="4892"/>
                  <a:pt x="35143" y="4933"/>
                  <a:pt x="35090" y="5005"/>
                </a:cubicBezTo>
                <a:cubicBezTo>
                  <a:pt x="34963" y="5131"/>
                  <a:pt x="34995" y="5321"/>
                  <a:pt x="35122" y="5416"/>
                </a:cubicBezTo>
                <a:cubicBezTo>
                  <a:pt x="35122" y="5416"/>
                  <a:pt x="35153" y="5448"/>
                  <a:pt x="35153" y="5448"/>
                </a:cubicBezTo>
                <a:cubicBezTo>
                  <a:pt x="35217" y="5480"/>
                  <a:pt x="35280" y="5511"/>
                  <a:pt x="35343" y="5511"/>
                </a:cubicBezTo>
                <a:cubicBezTo>
                  <a:pt x="35407" y="5511"/>
                  <a:pt x="35502" y="5480"/>
                  <a:pt x="35565" y="5416"/>
                </a:cubicBezTo>
                <a:cubicBezTo>
                  <a:pt x="35660" y="5258"/>
                  <a:pt x="35660" y="5100"/>
                  <a:pt x="35533" y="4973"/>
                </a:cubicBezTo>
                <a:lnTo>
                  <a:pt x="35312" y="5195"/>
                </a:lnTo>
                <a:lnTo>
                  <a:pt x="35312" y="5195"/>
                </a:lnTo>
                <a:lnTo>
                  <a:pt x="35502" y="4973"/>
                </a:lnTo>
                <a:cubicBezTo>
                  <a:pt x="35446" y="4917"/>
                  <a:pt x="35378" y="4892"/>
                  <a:pt x="35312" y="4892"/>
                </a:cubicBezTo>
                <a:close/>
                <a:moveTo>
                  <a:pt x="7106" y="5649"/>
                </a:moveTo>
                <a:cubicBezTo>
                  <a:pt x="7036" y="5649"/>
                  <a:pt x="6963" y="5674"/>
                  <a:pt x="6904" y="5733"/>
                </a:cubicBezTo>
                <a:lnTo>
                  <a:pt x="7063" y="5986"/>
                </a:lnTo>
                <a:lnTo>
                  <a:pt x="6873" y="5765"/>
                </a:lnTo>
                <a:cubicBezTo>
                  <a:pt x="6746" y="5860"/>
                  <a:pt x="6746" y="6050"/>
                  <a:pt x="6873" y="6176"/>
                </a:cubicBezTo>
                <a:cubicBezTo>
                  <a:pt x="6904" y="6240"/>
                  <a:pt x="6999" y="6271"/>
                  <a:pt x="7063" y="6271"/>
                </a:cubicBezTo>
                <a:cubicBezTo>
                  <a:pt x="7158" y="6271"/>
                  <a:pt x="7221" y="6240"/>
                  <a:pt x="7284" y="6176"/>
                </a:cubicBezTo>
                <a:lnTo>
                  <a:pt x="7316" y="6176"/>
                </a:lnTo>
                <a:cubicBezTo>
                  <a:pt x="7443" y="6050"/>
                  <a:pt x="7443" y="5860"/>
                  <a:pt x="7316" y="5733"/>
                </a:cubicBezTo>
                <a:cubicBezTo>
                  <a:pt x="7265" y="5682"/>
                  <a:pt x="7187" y="5649"/>
                  <a:pt x="7106" y="5649"/>
                </a:cubicBezTo>
                <a:close/>
                <a:moveTo>
                  <a:pt x="36514" y="5982"/>
                </a:moveTo>
                <a:cubicBezTo>
                  <a:pt x="36438" y="5982"/>
                  <a:pt x="36361" y="6013"/>
                  <a:pt x="36293" y="6081"/>
                </a:cubicBezTo>
                <a:cubicBezTo>
                  <a:pt x="36167" y="6176"/>
                  <a:pt x="36167" y="6366"/>
                  <a:pt x="36293" y="6493"/>
                </a:cubicBezTo>
                <a:lnTo>
                  <a:pt x="36325" y="6525"/>
                </a:lnTo>
                <a:cubicBezTo>
                  <a:pt x="36388" y="6588"/>
                  <a:pt x="36452" y="6588"/>
                  <a:pt x="36547" y="6588"/>
                </a:cubicBezTo>
                <a:cubicBezTo>
                  <a:pt x="36610" y="6588"/>
                  <a:pt x="36705" y="6556"/>
                  <a:pt x="36737" y="6493"/>
                </a:cubicBezTo>
                <a:cubicBezTo>
                  <a:pt x="36863" y="6398"/>
                  <a:pt x="36863" y="6208"/>
                  <a:pt x="36737" y="6081"/>
                </a:cubicBezTo>
                <a:lnTo>
                  <a:pt x="36705" y="6050"/>
                </a:lnTo>
                <a:cubicBezTo>
                  <a:pt x="36646" y="6005"/>
                  <a:pt x="36581" y="5982"/>
                  <a:pt x="36514" y="5982"/>
                </a:cubicBezTo>
                <a:close/>
                <a:moveTo>
                  <a:pt x="5971" y="6805"/>
                </a:moveTo>
                <a:cubicBezTo>
                  <a:pt x="5887" y="6805"/>
                  <a:pt x="5801" y="6837"/>
                  <a:pt x="5733" y="6905"/>
                </a:cubicBezTo>
                <a:lnTo>
                  <a:pt x="5701" y="6936"/>
                </a:lnTo>
                <a:cubicBezTo>
                  <a:pt x="5606" y="7031"/>
                  <a:pt x="5638" y="7221"/>
                  <a:pt x="5733" y="7316"/>
                </a:cubicBezTo>
                <a:cubicBezTo>
                  <a:pt x="5796" y="7380"/>
                  <a:pt x="5859" y="7411"/>
                  <a:pt x="5923" y="7411"/>
                </a:cubicBezTo>
                <a:cubicBezTo>
                  <a:pt x="6018" y="7411"/>
                  <a:pt x="6113" y="7348"/>
                  <a:pt x="6176" y="7285"/>
                </a:cubicBezTo>
                <a:cubicBezTo>
                  <a:pt x="6271" y="7190"/>
                  <a:pt x="6271" y="7000"/>
                  <a:pt x="6176" y="6873"/>
                </a:cubicBezTo>
                <a:cubicBezTo>
                  <a:pt x="6117" y="6829"/>
                  <a:pt x="6045" y="6805"/>
                  <a:pt x="5971" y="6805"/>
                </a:cubicBezTo>
                <a:close/>
                <a:moveTo>
                  <a:pt x="37635" y="7154"/>
                </a:moveTo>
                <a:cubicBezTo>
                  <a:pt x="37565" y="7154"/>
                  <a:pt x="37492" y="7177"/>
                  <a:pt x="37433" y="7221"/>
                </a:cubicBezTo>
                <a:cubicBezTo>
                  <a:pt x="37307" y="7348"/>
                  <a:pt x="37307" y="7506"/>
                  <a:pt x="37402" y="7633"/>
                </a:cubicBezTo>
                <a:lnTo>
                  <a:pt x="37433" y="7665"/>
                </a:lnTo>
                <a:cubicBezTo>
                  <a:pt x="37497" y="7728"/>
                  <a:pt x="37560" y="7760"/>
                  <a:pt x="37655" y="7760"/>
                </a:cubicBezTo>
                <a:cubicBezTo>
                  <a:pt x="37718" y="7760"/>
                  <a:pt x="37782" y="7760"/>
                  <a:pt x="37845" y="7696"/>
                </a:cubicBezTo>
                <a:cubicBezTo>
                  <a:pt x="37972" y="7570"/>
                  <a:pt x="38003" y="7411"/>
                  <a:pt x="37877" y="7285"/>
                </a:cubicBezTo>
                <a:lnTo>
                  <a:pt x="37877" y="7285"/>
                </a:lnTo>
                <a:lnTo>
                  <a:pt x="37623" y="7443"/>
                </a:lnTo>
                <a:lnTo>
                  <a:pt x="37845" y="7253"/>
                </a:lnTo>
                <a:cubicBezTo>
                  <a:pt x="37794" y="7185"/>
                  <a:pt x="37716" y="7154"/>
                  <a:pt x="37635" y="7154"/>
                </a:cubicBezTo>
                <a:close/>
                <a:moveTo>
                  <a:pt x="4928" y="8021"/>
                </a:moveTo>
                <a:cubicBezTo>
                  <a:pt x="4833" y="8021"/>
                  <a:pt x="4733" y="8063"/>
                  <a:pt x="4656" y="8140"/>
                </a:cubicBezTo>
                <a:lnTo>
                  <a:pt x="4656" y="8171"/>
                </a:lnTo>
                <a:cubicBezTo>
                  <a:pt x="4529" y="8298"/>
                  <a:pt x="4561" y="8488"/>
                  <a:pt x="4719" y="8583"/>
                </a:cubicBezTo>
                <a:cubicBezTo>
                  <a:pt x="4751" y="8615"/>
                  <a:pt x="4814" y="8646"/>
                  <a:pt x="4878" y="8646"/>
                </a:cubicBezTo>
                <a:cubicBezTo>
                  <a:pt x="4973" y="8646"/>
                  <a:pt x="5068" y="8583"/>
                  <a:pt x="5131" y="8520"/>
                </a:cubicBezTo>
                <a:cubicBezTo>
                  <a:pt x="5226" y="8393"/>
                  <a:pt x="5226" y="8203"/>
                  <a:pt x="5099" y="8076"/>
                </a:cubicBezTo>
                <a:cubicBezTo>
                  <a:pt x="5049" y="8039"/>
                  <a:pt x="4989" y="8021"/>
                  <a:pt x="4928" y="8021"/>
                </a:cubicBezTo>
                <a:close/>
                <a:moveTo>
                  <a:pt x="38648" y="8401"/>
                </a:moveTo>
                <a:cubicBezTo>
                  <a:pt x="38588" y="8401"/>
                  <a:pt x="38528" y="8419"/>
                  <a:pt x="38478" y="8456"/>
                </a:cubicBezTo>
                <a:cubicBezTo>
                  <a:pt x="38352" y="8583"/>
                  <a:pt x="38320" y="8741"/>
                  <a:pt x="38415" y="8900"/>
                </a:cubicBezTo>
                <a:lnTo>
                  <a:pt x="38447" y="8931"/>
                </a:lnTo>
                <a:cubicBezTo>
                  <a:pt x="38510" y="8995"/>
                  <a:pt x="38605" y="9026"/>
                  <a:pt x="38668" y="9026"/>
                </a:cubicBezTo>
                <a:cubicBezTo>
                  <a:pt x="38732" y="9026"/>
                  <a:pt x="38795" y="9026"/>
                  <a:pt x="38858" y="8963"/>
                </a:cubicBezTo>
                <a:cubicBezTo>
                  <a:pt x="38985" y="8868"/>
                  <a:pt x="39017" y="8678"/>
                  <a:pt x="38922" y="8551"/>
                </a:cubicBezTo>
                <a:lnTo>
                  <a:pt x="38890" y="8520"/>
                </a:lnTo>
                <a:cubicBezTo>
                  <a:pt x="38833" y="8443"/>
                  <a:pt x="38740" y="8401"/>
                  <a:pt x="38648" y="8401"/>
                </a:cubicBezTo>
                <a:close/>
                <a:moveTo>
                  <a:pt x="3957" y="9321"/>
                </a:moveTo>
                <a:cubicBezTo>
                  <a:pt x="3862" y="9321"/>
                  <a:pt x="3765" y="9371"/>
                  <a:pt x="3706" y="9470"/>
                </a:cubicBezTo>
                <a:lnTo>
                  <a:pt x="3674" y="9502"/>
                </a:lnTo>
                <a:cubicBezTo>
                  <a:pt x="3579" y="9628"/>
                  <a:pt x="3642" y="9818"/>
                  <a:pt x="3769" y="9882"/>
                </a:cubicBezTo>
                <a:cubicBezTo>
                  <a:pt x="3801" y="9913"/>
                  <a:pt x="3864" y="9945"/>
                  <a:pt x="3928" y="9945"/>
                </a:cubicBezTo>
                <a:cubicBezTo>
                  <a:pt x="4023" y="9945"/>
                  <a:pt x="4118" y="9882"/>
                  <a:pt x="4181" y="9787"/>
                </a:cubicBezTo>
                <a:cubicBezTo>
                  <a:pt x="4276" y="9660"/>
                  <a:pt x="4244" y="9470"/>
                  <a:pt x="4118" y="9375"/>
                </a:cubicBezTo>
                <a:cubicBezTo>
                  <a:pt x="4070" y="9339"/>
                  <a:pt x="4014" y="9321"/>
                  <a:pt x="3957" y="9321"/>
                </a:cubicBezTo>
                <a:close/>
                <a:moveTo>
                  <a:pt x="39609" y="9747"/>
                </a:moveTo>
                <a:cubicBezTo>
                  <a:pt x="39551" y="9747"/>
                  <a:pt x="39490" y="9762"/>
                  <a:pt x="39429" y="9787"/>
                </a:cubicBezTo>
                <a:cubicBezTo>
                  <a:pt x="39302" y="9882"/>
                  <a:pt x="39270" y="10072"/>
                  <a:pt x="39365" y="10230"/>
                </a:cubicBezTo>
                <a:cubicBezTo>
                  <a:pt x="39397" y="10325"/>
                  <a:pt x="39524" y="10357"/>
                  <a:pt x="39619" y="10357"/>
                </a:cubicBezTo>
                <a:cubicBezTo>
                  <a:pt x="39650" y="10357"/>
                  <a:pt x="39714" y="10357"/>
                  <a:pt x="39777" y="10325"/>
                </a:cubicBezTo>
                <a:cubicBezTo>
                  <a:pt x="39904" y="10230"/>
                  <a:pt x="39935" y="10040"/>
                  <a:pt x="39872" y="9913"/>
                </a:cubicBezTo>
                <a:lnTo>
                  <a:pt x="39840" y="9882"/>
                </a:lnTo>
                <a:cubicBezTo>
                  <a:pt x="39782" y="9785"/>
                  <a:pt x="39700" y="9747"/>
                  <a:pt x="39609" y="9747"/>
                </a:cubicBezTo>
                <a:close/>
                <a:moveTo>
                  <a:pt x="3105" y="10712"/>
                </a:moveTo>
                <a:cubicBezTo>
                  <a:pt x="2992" y="10712"/>
                  <a:pt x="2889" y="10771"/>
                  <a:pt x="2819" y="10863"/>
                </a:cubicBezTo>
                <a:lnTo>
                  <a:pt x="3072" y="11053"/>
                </a:lnTo>
                <a:lnTo>
                  <a:pt x="2819" y="10895"/>
                </a:lnTo>
                <a:lnTo>
                  <a:pt x="2819" y="10895"/>
                </a:lnTo>
                <a:cubicBezTo>
                  <a:pt x="2724" y="11022"/>
                  <a:pt x="2787" y="11212"/>
                  <a:pt x="2914" y="11307"/>
                </a:cubicBezTo>
                <a:cubicBezTo>
                  <a:pt x="2977" y="11338"/>
                  <a:pt x="3009" y="11338"/>
                  <a:pt x="3072" y="11338"/>
                </a:cubicBezTo>
                <a:cubicBezTo>
                  <a:pt x="3167" y="11338"/>
                  <a:pt x="3262" y="11275"/>
                  <a:pt x="3326" y="11180"/>
                </a:cubicBezTo>
                <a:cubicBezTo>
                  <a:pt x="3326" y="11180"/>
                  <a:pt x="3357" y="11148"/>
                  <a:pt x="3357" y="11148"/>
                </a:cubicBezTo>
                <a:cubicBezTo>
                  <a:pt x="3421" y="11022"/>
                  <a:pt x="3357" y="10832"/>
                  <a:pt x="3231" y="10737"/>
                </a:cubicBezTo>
                <a:cubicBezTo>
                  <a:pt x="3188" y="10720"/>
                  <a:pt x="3146" y="10712"/>
                  <a:pt x="3105" y="10712"/>
                </a:cubicBezTo>
                <a:close/>
                <a:moveTo>
                  <a:pt x="40419" y="11135"/>
                </a:moveTo>
                <a:cubicBezTo>
                  <a:pt x="40371" y="11135"/>
                  <a:pt x="40324" y="11149"/>
                  <a:pt x="40284" y="11180"/>
                </a:cubicBezTo>
                <a:cubicBezTo>
                  <a:pt x="40125" y="11243"/>
                  <a:pt x="40062" y="11433"/>
                  <a:pt x="40157" y="11560"/>
                </a:cubicBezTo>
                <a:lnTo>
                  <a:pt x="40157" y="11623"/>
                </a:lnTo>
                <a:cubicBezTo>
                  <a:pt x="40220" y="11718"/>
                  <a:pt x="40315" y="11750"/>
                  <a:pt x="40442" y="11750"/>
                </a:cubicBezTo>
                <a:cubicBezTo>
                  <a:pt x="40474" y="11750"/>
                  <a:pt x="40537" y="11750"/>
                  <a:pt x="40569" y="11718"/>
                </a:cubicBezTo>
                <a:cubicBezTo>
                  <a:pt x="40727" y="11655"/>
                  <a:pt x="40759" y="11465"/>
                  <a:pt x="40695" y="11307"/>
                </a:cubicBezTo>
                <a:lnTo>
                  <a:pt x="40695" y="11307"/>
                </a:lnTo>
                <a:lnTo>
                  <a:pt x="40410" y="11433"/>
                </a:lnTo>
                <a:lnTo>
                  <a:pt x="40664" y="11307"/>
                </a:lnTo>
                <a:cubicBezTo>
                  <a:pt x="40621" y="11199"/>
                  <a:pt x="40519" y="11135"/>
                  <a:pt x="40419" y="11135"/>
                </a:cubicBezTo>
                <a:close/>
                <a:moveTo>
                  <a:pt x="2321" y="12149"/>
                </a:moveTo>
                <a:cubicBezTo>
                  <a:pt x="2217" y="12149"/>
                  <a:pt x="2124" y="12212"/>
                  <a:pt x="2059" y="12320"/>
                </a:cubicBezTo>
                <a:lnTo>
                  <a:pt x="2059" y="12352"/>
                </a:lnTo>
                <a:cubicBezTo>
                  <a:pt x="1964" y="12510"/>
                  <a:pt x="2059" y="12668"/>
                  <a:pt x="2186" y="12732"/>
                </a:cubicBezTo>
                <a:cubicBezTo>
                  <a:pt x="2249" y="12763"/>
                  <a:pt x="2281" y="12763"/>
                  <a:pt x="2312" y="12763"/>
                </a:cubicBezTo>
                <a:cubicBezTo>
                  <a:pt x="2439" y="12763"/>
                  <a:pt x="2566" y="12700"/>
                  <a:pt x="2597" y="12573"/>
                </a:cubicBezTo>
                <a:cubicBezTo>
                  <a:pt x="2661" y="12415"/>
                  <a:pt x="2597" y="12257"/>
                  <a:pt x="2471" y="12193"/>
                </a:cubicBezTo>
                <a:cubicBezTo>
                  <a:pt x="2420" y="12163"/>
                  <a:pt x="2369" y="12149"/>
                  <a:pt x="2321" y="12149"/>
                </a:cubicBezTo>
                <a:close/>
                <a:moveTo>
                  <a:pt x="41159" y="12606"/>
                </a:moveTo>
                <a:cubicBezTo>
                  <a:pt x="41112" y="12606"/>
                  <a:pt x="41062" y="12617"/>
                  <a:pt x="41012" y="12637"/>
                </a:cubicBezTo>
                <a:cubicBezTo>
                  <a:pt x="40854" y="12700"/>
                  <a:pt x="40822" y="12890"/>
                  <a:pt x="40885" y="13048"/>
                </a:cubicBezTo>
                <a:cubicBezTo>
                  <a:pt x="40917" y="13143"/>
                  <a:pt x="41044" y="13207"/>
                  <a:pt x="41139" y="13207"/>
                </a:cubicBezTo>
                <a:cubicBezTo>
                  <a:pt x="41170" y="13207"/>
                  <a:pt x="41234" y="13207"/>
                  <a:pt x="41265" y="13175"/>
                </a:cubicBezTo>
                <a:cubicBezTo>
                  <a:pt x="41424" y="13112"/>
                  <a:pt x="41487" y="12953"/>
                  <a:pt x="41424" y="12795"/>
                </a:cubicBezTo>
                <a:lnTo>
                  <a:pt x="41392" y="12763"/>
                </a:lnTo>
                <a:cubicBezTo>
                  <a:pt x="41349" y="12655"/>
                  <a:pt x="41261" y="12606"/>
                  <a:pt x="41159" y="12606"/>
                </a:cubicBezTo>
                <a:close/>
                <a:moveTo>
                  <a:pt x="1685" y="13658"/>
                </a:moveTo>
                <a:cubicBezTo>
                  <a:pt x="1572" y="13658"/>
                  <a:pt x="1473" y="13723"/>
                  <a:pt x="1426" y="13840"/>
                </a:cubicBezTo>
                <a:lnTo>
                  <a:pt x="1394" y="13872"/>
                </a:lnTo>
                <a:cubicBezTo>
                  <a:pt x="1362" y="14030"/>
                  <a:pt x="1426" y="14188"/>
                  <a:pt x="1584" y="14252"/>
                </a:cubicBezTo>
                <a:lnTo>
                  <a:pt x="1679" y="14252"/>
                </a:lnTo>
                <a:cubicBezTo>
                  <a:pt x="1806" y="14252"/>
                  <a:pt x="1932" y="14188"/>
                  <a:pt x="1964" y="14062"/>
                </a:cubicBezTo>
                <a:cubicBezTo>
                  <a:pt x="2027" y="13903"/>
                  <a:pt x="1964" y="13713"/>
                  <a:pt x="1806" y="13682"/>
                </a:cubicBezTo>
                <a:cubicBezTo>
                  <a:pt x="1765" y="13665"/>
                  <a:pt x="1724" y="13658"/>
                  <a:pt x="1685" y="13658"/>
                </a:cubicBezTo>
                <a:close/>
                <a:moveTo>
                  <a:pt x="41766" y="14101"/>
                </a:moveTo>
                <a:cubicBezTo>
                  <a:pt x="41727" y="14101"/>
                  <a:pt x="41686" y="14109"/>
                  <a:pt x="41645" y="14125"/>
                </a:cubicBezTo>
                <a:cubicBezTo>
                  <a:pt x="41487" y="14188"/>
                  <a:pt x="41424" y="14379"/>
                  <a:pt x="41455" y="14505"/>
                </a:cubicBezTo>
                <a:cubicBezTo>
                  <a:pt x="41519" y="14632"/>
                  <a:pt x="41614" y="14727"/>
                  <a:pt x="41740" y="14727"/>
                </a:cubicBezTo>
                <a:cubicBezTo>
                  <a:pt x="41772" y="14727"/>
                  <a:pt x="41804" y="14727"/>
                  <a:pt x="41835" y="14695"/>
                </a:cubicBezTo>
                <a:cubicBezTo>
                  <a:pt x="41994" y="14632"/>
                  <a:pt x="42089" y="14474"/>
                  <a:pt x="42025" y="14315"/>
                </a:cubicBezTo>
                <a:lnTo>
                  <a:pt x="41994" y="14284"/>
                </a:lnTo>
                <a:cubicBezTo>
                  <a:pt x="41970" y="14166"/>
                  <a:pt x="41877" y="14101"/>
                  <a:pt x="41766" y="14101"/>
                </a:cubicBezTo>
                <a:close/>
                <a:moveTo>
                  <a:pt x="1167" y="15182"/>
                </a:moveTo>
                <a:cubicBezTo>
                  <a:pt x="1046" y="15182"/>
                  <a:pt x="937" y="15267"/>
                  <a:pt x="887" y="15392"/>
                </a:cubicBezTo>
                <a:lnTo>
                  <a:pt x="887" y="15424"/>
                </a:lnTo>
                <a:cubicBezTo>
                  <a:pt x="824" y="15582"/>
                  <a:pt x="919" y="15740"/>
                  <a:pt x="1077" y="15772"/>
                </a:cubicBezTo>
                <a:cubicBezTo>
                  <a:pt x="1109" y="15804"/>
                  <a:pt x="1141" y="15804"/>
                  <a:pt x="1172" y="15804"/>
                </a:cubicBezTo>
                <a:cubicBezTo>
                  <a:pt x="1299" y="15804"/>
                  <a:pt x="1426" y="15709"/>
                  <a:pt x="1457" y="15582"/>
                </a:cubicBezTo>
                <a:cubicBezTo>
                  <a:pt x="1521" y="15424"/>
                  <a:pt x="1426" y="15234"/>
                  <a:pt x="1267" y="15202"/>
                </a:cubicBezTo>
                <a:cubicBezTo>
                  <a:pt x="1233" y="15188"/>
                  <a:pt x="1200" y="15182"/>
                  <a:pt x="1167" y="15182"/>
                </a:cubicBezTo>
                <a:close/>
                <a:moveTo>
                  <a:pt x="42213" y="15639"/>
                </a:moveTo>
                <a:cubicBezTo>
                  <a:pt x="42193" y="15639"/>
                  <a:pt x="42173" y="15641"/>
                  <a:pt x="42152" y="15645"/>
                </a:cubicBezTo>
                <a:cubicBezTo>
                  <a:pt x="41994" y="15677"/>
                  <a:pt x="41899" y="15835"/>
                  <a:pt x="41930" y="15994"/>
                </a:cubicBezTo>
                <a:lnTo>
                  <a:pt x="41930" y="16057"/>
                </a:lnTo>
                <a:cubicBezTo>
                  <a:pt x="41994" y="16184"/>
                  <a:pt x="42089" y="16279"/>
                  <a:pt x="42215" y="16279"/>
                </a:cubicBezTo>
                <a:cubicBezTo>
                  <a:pt x="42247" y="16279"/>
                  <a:pt x="42279" y="16279"/>
                  <a:pt x="42310" y="16247"/>
                </a:cubicBezTo>
                <a:cubicBezTo>
                  <a:pt x="42469" y="16215"/>
                  <a:pt x="42564" y="16057"/>
                  <a:pt x="42532" y="15899"/>
                </a:cubicBezTo>
                <a:lnTo>
                  <a:pt x="42500" y="15867"/>
                </a:lnTo>
                <a:cubicBezTo>
                  <a:pt x="42473" y="15729"/>
                  <a:pt x="42349" y="15639"/>
                  <a:pt x="42213" y="15639"/>
                </a:cubicBezTo>
                <a:close/>
                <a:moveTo>
                  <a:pt x="794" y="16748"/>
                </a:moveTo>
                <a:cubicBezTo>
                  <a:pt x="658" y="16748"/>
                  <a:pt x="531" y="16837"/>
                  <a:pt x="476" y="16975"/>
                </a:cubicBezTo>
                <a:lnTo>
                  <a:pt x="476" y="17007"/>
                </a:lnTo>
                <a:cubicBezTo>
                  <a:pt x="444" y="17197"/>
                  <a:pt x="539" y="17324"/>
                  <a:pt x="697" y="17355"/>
                </a:cubicBezTo>
                <a:lnTo>
                  <a:pt x="761" y="17355"/>
                </a:lnTo>
                <a:cubicBezTo>
                  <a:pt x="919" y="17355"/>
                  <a:pt x="1046" y="17260"/>
                  <a:pt x="1077" y="17102"/>
                </a:cubicBezTo>
                <a:cubicBezTo>
                  <a:pt x="1109" y="16944"/>
                  <a:pt x="1014" y="16785"/>
                  <a:pt x="856" y="16754"/>
                </a:cubicBezTo>
                <a:cubicBezTo>
                  <a:pt x="835" y="16750"/>
                  <a:pt x="815" y="16748"/>
                  <a:pt x="794" y="16748"/>
                </a:cubicBezTo>
                <a:close/>
                <a:moveTo>
                  <a:pt x="42593" y="17223"/>
                </a:moveTo>
                <a:cubicBezTo>
                  <a:pt x="42573" y="17223"/>
                  <a:pt x="42553" y="17225"/>
                  <a:pt x="42532" y="17229"/>
                </a:cubicBezTo>
                <a:cubicBezTo>
                  <a:pt x="42374" y="17260"/>
                  <a:pt x="42279" y="17450"/>
                  <a:pt x="42310" y="17609"/>
                </a:cubicBezTo>
                <a:cubicBezTo>
                  <a:pt x="42342" y="17735"/>
                  <a:pt x="42437" y="17862"/>
                  <a:pt x="42595" y="17862"/>
                </a:cubicBezTo>
                <a:cubicBezTo>
                  <a:pt x="42595" y="17862"/>
                  <a:pt x="42627" y="17862"/>
                  <a:pt x="42627" y="17830"/>
                </a:cubicBezTo>
                <a:cubicBezTo>
                  <a:pt x="42817" y="17799"/>
                  <a:pt x="42912" y="17672"/>
                  <a:pt x="42880" y="17482"/>
                </a:cubicBezTo>
                <a:lnTo>
                  <a:pt x="42880" y="17450"/>
                </a:lnTo>
                <a:cubicBezTo>
                  <a:pt x="42853" y="17313"/>
                  <a:pt x="42729" y="17223"/>
                  <a:pt x="42593" y="17223"/>
                </a:cubicBezTo>
                <a:close/>
                <a:moveTo>
                  <a:pt x="479" y="18363"/>
                </a:moveTo>
                <a:cubicBezTo>
                  <a:pt x="342" y="18363"/>
                  <a:pt x="218" y="18456"/>
                  <a:pt x="191" y="18622"/>
                </a:cubicBezTo>
                <a:lnTo>
                  <a:pt x="191" y="18654"/>
                </a:lnTo>
                <a:cubicBezTo>
                  <a:pt x="159" y="18812"/>
                  <a:pt x="286" y="18939"/>
                  <a:pt x="444" y="18970"/>
                </a:cubicBezTo>
                <a:lnTo>
                  <a:pt x="476" y="18970"/>
                </a:lnTo>
                <a:cubicBezTo>
                  <a:pt x="634" y="18970"/>
                  <a:pt x="761" y="18844"/>
                  <a:pt x="792" y="18685"/>
                </a:cubicBezTo>
                <a:cubicBezTo>
                  <a:pt x="824" y="18527"/>
                  <a:pt x="697" y="18369"/>
                  <a:pt x="539" y="18369"/>
                </a:cubicBezTo>
                <a:cubicBezTo>
                  <a:pt x="519" y="18365"/>
                  <a:pt x="499" y="18363"/>
                  <a:pt x="479" y="18363"/>
                </a:cubicBezTo>
                <a:close/>
                <a:moveTo>
                  <a:pt x="42846" y="18838"/>
                </a:moveTo>
                <a:cubicBezTo>
                  <a:pt x="42826" y="18838"/>
                  <a:pt x="42806" y="18840"/>
                  <a:pt x="42785" y="18844"/>
                </a:cubicBezTo>
                <a:cubicBezTo>
                  <a:pt x="42627" y="18844"/>
                  <a:pt x="42532" y="19034"/>
                  <a:pt x="42532" y="19192"/>
                </a:cubicBezTo>
                <a:cubicBezTo>
                  <a:pt x="42564" y="19351"/>
                  <a:pt x="42690" y="19446"/>
                  <a:pt x="42817" y="19446"/>
                </a:cubicBezTo>
                <a:lnTo>
                  <a:pt x="42849" y="19446"/>
                </a:lnTo>
                <a:cubicBezTo>
                  <a:pt x="43007" y="19446"/>
                  <a:pt x="43134" y="19287"/>
                  <a:pt x="43134" y="19129"/>
                </a:cubicBezTo>
                <a:lnTo>
                  <a:pt x="43134" y="19097"/>
                </a:lnTo>
                <a:cubicBezTo>
                  <a:pt x="43106" y="18931"/>
                  <a:pt x="42982" y="18838"/>
                  <a:pt x="42846" y="18838"/>
                </a:cubicBezTo>
                <a:close/>
                <a:moveTo>
                  <a:pt x="300" y="19979"/>
                </a:moveTo>
                <a:cubicBezTo>
                  <a:pt x="165" y="19979"/>
                  <a:pt x="61" y="20095"/>
                  <a:pt x="32" y="20237"/>
                </a:cubicBezTo>
                <a:lnTo>
                  <a:pt x="32" y="20301"/>
                </a:lnTo>
                <a:cubicBezTo>
                  <a:pt x="32" y="20459"/>
                  <a:pt x="159" y="20586"/>
                  <a:pt x="317" y="20586"/>
                </a:cubicBezTo>
                <a:lnTo>
                  <a:pt x="349" y="20586"/>
                </a:lnTo>
                <a:cubicBezTo>
                  <a:pt x="507" y="20586"/>
                  <a:pt x="634" y="20427"/>
                  <a:pt x="634" y="20269"/>
                </a:cubicBezTo>
                <a:cubicBezTo>
                  <a:pt x="634" y="20111"/>
                  <a:pt x="507" y="19984"/>
                  <a:pt x="349" y="19984"/>
                </a:cubicBezTo>
                <a:cubicBezTo>
                  <a:pt x="332" y="19981"/>
                  <a:pt x="316" y="19979"/>
                  <a:pt x="300" y="19979"/>
                </a:cubicBezTo>
                <a:close/>
                <a:moveTo>
                  <a:pt x="42944" y="20427"/>
                </a:moveTo>
                <a:cubicBezTo>
                  <a:pt x="42785" y="20427"/>
                  <a:pt x="42659" y="20586"/>
                  <a:pt x="42659" y="20744"/>
                </a:cubicBezTo>
                <a:lnTo>
                  <a:pt x="42659" y="20776"/>
                </a:lnTo>
                <a:cubicBezTo>
                  <a:pt x="42659" y="20934"/>
                  <a:pt x="42785" y="21061"/>
                  <a:pt x="42944" y="21061"/>
                </a:cubicBezTo>
                <a:lnTo>
                  <a:pt x="42975" y="21061"/>
                </a:lnTo>
                <a:cubicBezTo>
                  <a:pt x="43134" y="21061"/>
                  <a:pt x="43260" y="20934"/>
                  <a:pt x="43260" y="20744"/>
                </a:cubicBezTo>
                <a:lnTo>
                  <a:pt x="42944" y="20744"/>
                </a:lnTo>
                <a:lnTo>
                  <a:pt x="43260" y="20712"/>
                </a:lnTo>
                <a:cubicBezTo>
                  <a:pt x="43229" y="20554"/>
                  <a:pt x="43102" y="20427"/>
                  <a:pt x="42944" y="20427"/>
                </a:cubicBezTo>
                <a:close/>
                <a:moveTo>
                  <a:pt x="317" y="21599"/>
                </a:moveTo>
                <a:cubicBezTo>
                  <a:pt x="127" y="21599"/>
                  <a:pt x="1" y="21726"/>
                  <a:pt x="1" y="21884"/>
                </a:cubicBezTo>
                <a:lnTo>
                  <a:pt x="1" y="21916"/>
                </a:lnTo>
                <a:cubicBezTo>
                  <a:pt x="1" y="22074"/>
                  <a:pt x="127" y="22232"/>
                  <a:pt x="317" y="22232"/>
                </a:cubicBezTo>
                <a:cubicBezTo>
                  <a:pt x="476" y="22232"/>
                  <a:pt x="602" y="22074"/>
                  <a:pt x="602" y="21916"/>
                </a:cubicBezTo>
                <a:lnTo>
                  <a:pt x="602" y="21884"/>
                </a:lnTo>
                <a:cubicBezTo>
                  <a:pt x="602" y="21726"/>
                  <a:pt x="476" y="21599"/>
                  <a:pt x="317" y="21599"/>
                </a:cubicBezTo>
                <a:close/>
                <a:moveTo>
                  <a:pt x="42975" y="22074"/>
                </a:moveTo>
                <a:cubicBezTo>
                  <a:pt x="42785" y="22074"/>
                  <a:pt x="42659" y="22201"/>
                  <a:pt x="42659" y="22359"/>
                </a:cubicBezTo>
                <a:lnTo>
                  <a:pt x="42659" y="22391"/>
                </a:lnTo>
                <a:cubicBezTo>
                  <a:pt x="42659" y="22549"/>
                  <a:pt x="42785" y="22707"/>
                  <a:pt x="42975" y="22707"/>
                </a:cubicBezTo>
                <a:cubicBezTo>
                  <a:pt x="43134" y="22707"/>
                  <a:pt x="43260" y="22549"/>
                  <a:pt x="43260" y="22391"/>
                </a:cubicBezTo>
                <a:lnTo>
                  <a:pt x="43260" y="22359"/>
                </a:lnTo>
                <a:cubicBezTo>
                  <a:pt x="43260" y="22201"/>
                  <a:pt x="43134" y="22074"/>
                  <a:pt x="42975" y="22074"/>
                </a:cubicBezTo>
                <a:close/>
                <a:moveTo>
                  <a:pt x="317" y="23214"/>
                </a:moveTo>
                <a:cubicBezTo>
                  <a:pt x="127" y="23214"/>
                  <a:pt x="1" y="23341"/>
                  <a:pt x="1" y="23499"/>
                </a:cubicBezTo>
                <a:lnTo>
                  <a:pt x="1" y="23562"/>
                </a:lnTo>
                <a:cubicBezTo>
                  <a:pt x="1" y="23721"/>
                  <a:pt x="127" y="23848"/>
                  <a:pt x="317" y="23848"/>
                </a:cubicBezTo>
                <a:cubicBezTo>
                  <a:pt x="476" y="23848"/>
                  <a:pt x="602" y="23721"/>
                  <a:pt x="602" y="23562"/>
                </a:cubicBezTo>
                <a:lnTo>
                  <a:pt x="602" y="23499"/>
                </a:lnTo>
                <a:cubicBezTo>
                  <a:pt x="602" y="23341"/>
                  <a:pt x="476" y="23214"/>
                  <a:pt x="317" y="23214"/>
                </a:cubicBezTo>
                <a:close/>
                <a:moveTo>
                  <a:pt x="42975" y="23689"/>
                </a:moveTo>
                <a:cubicBezTo>
                  <a:pt x="42785" y="23689"/>
                  <a:pt x="42659" y="23816"/>
                  <a:pt x="42659" y="23974"/>
                </a:cubicBezTo>
                <a:lnTo>
                  <a:pt x="42659" y="24006"/>
                </a:lnTo>
                <a:cubicBezTo>
                  <a:pt x="42659" y="24196"/>
                  <a:pt x="42785" y="24323"/>
                  <a:pt x="42975" y="24323"/>
                </a:cubicBezTo>
                <a:cubicBezTo>
                  <a:pt x="43134" y="24323"/>
                  <a:pt x="43260" y="24196"/>
                  <a:pt x="43260" y="24006"/>
                </a:cubicBezTo>
                <a:lnTo>
                  <a:pt x="43260" y="23974"/>
                </a:lnTo>
                <a:cubicBezTo>
                  <a:pt x="43260" y="23816"/>
                  <a:pt x="43134" y="23689"/>
                  <a:pt x="42975" y="23689"/>
                </a:cubicBezTo>
                <a:close/>
                <a:moveTo>
                  <a:pt x="317" y="24829"/>
                </a:moveTo>
                <a:cubicBezTo>
                  <a:pt x="127" y="24829"/>
                  <a:pt x="1" y="24956"/>
                  <a:pt x="1" y="25146"/>
                </a:cubicBezTo>
                <a:lnTo>
                  <a:pt x="1" y="25178"/>
                </a:lnTo>
                <a:cubicBezTo>
                  <a:pt x="1" y="25336"/>
                  <a:pt x="127" y="25463"/>
                  <a:pt x="317" y="25463"/>
                </a:cubicBezTo>
                <a:cubicBezTo>
                  <a:pt x="476" y="25463"/>
                  <a:pt x="602" y="25336"/>
                  <a:pt x="602" y="25178"/>
                </a:cubicBezTo>
                <a:lnTo>
                  <a:pt x="602" y="25146"/>
                </a:lnTo>
                <a:cubicBezTo>
                  <a:pt x="602" y="24956"/>
                  <a:pt x="476" y="24829"/>
                  <a:pt x="317" y="24829"/>
                </a:cubicBezTo>
                <a:close/>
                <a:moveTo>
                  <a:pt x="42975" y="25304"/>
                </a:moveTo>
                <a:cubicBezTo>
                  <a:pt x="42785" y="25304"/>
                  <a:pt x="42659" y="25431"/>
                  <a:pt x="42659" y="25589"/>
                </a:cubicBezTo>
                <a:lnTo>
                  <a:pt x="42659" y="25653"/>
                </a:lnTo>
                <a:cubicBezTo>
                  <a:pt x="42659" y="25811"/>
                  <a:pt x="42785" y="25938"/>
                  <a:pt x="42975" y="25938"/>
                </a:cubicBezTo>
                <a:cubicBezTo>
                  <a:pt x="43134" y="25938"/>
                  <a:pt x="43260" y="25811"/>
                  <a:pt x="43260" y="25653"/>
                </a:cubicBezTo>
                <a:lnTo>
                  <a:pt x="43260" y="25589"/>
                </a:lnTo>
                <a:cubicBezTo>
                  <a:pt x="43260" y="25431"/>
                  <a:pt x="43134" y="25304"/>
                  <a:pt x="42975" y="25304"/>
                </a:cubicBezTo>
                <a:close/>
                <a:moveTo>
                  <a:pt x="317" y="26444"/>
                </a:moveTo>
                <a:cubicBezTo>
                  <a:pt x="127" y="26444"/>
                  <a:pt x="1" y="26603"/>
                  <a:pt x="1" y="26761"/>
                </a:cubicBezTo>
                <a:lnTo>
                  <a:pt x="1" y="26793"/>
                </a:lnTo>
                <a:cubicBezTo>
                  <a:pt x="1" y="26951"/>
                  <a:pt x="127" y="27078"/>
                  <a:pt x="317" y="27078"/>
                </a:cubicBezTo>
                <a:cubicBezTo>
                  <a:pt x="476" y="27078"/>
                  <a:pt x="602" y="26951"/>
                  <a:pt x="602" y="26793"/>
                </a:cubicBezTo>
                <a:lnTo>
                  <a:pt x="602" y="26761"/>
                </a:lnTo>
                <a:cubicBezTo>
                  <a:pt x="602" y="26603"/>
                  <a:pt x="476" y="26444"/>
                  <a:pt x="317" y="26444"/>
                </a:cubicBezTo>
                <a:close/>
                <a:moveTo>
                  <a:pt x="42975" y="26951"/>
                </a:moveTo>
                <a:cubicBezTo>
                  <a:pt x="42785" y="26951"/>
                  <a:pt x="42659" y="27109"/>
                  <a:pt x="42659" y="27268"/>
                </a:cubicBezTo>
                <a:cubicBezTo>
                  <a:pt x="42659" y="27426"/>
                  <a:pt x="42785" y="27553"/>
                  <a:pt x="42975" y="27553"/>
                </a:cubicBezTo>
                <a:cubicBezTo>
                  <a:pt x="43134" y="27553"/>
                  <a:pt x="43260" y="27426"/>
                  <a:pt x="43260" y="27268"/>
                </a:cubicBezTo>
                <a:lnTo>
                  <a:pt x="43260" y="27236"/>
                </a:lnTo>
                <a:cubicBezTo>
                  <a:pt x="43260" y="27046"/>
                  <a:pt x="43134" y="26951"/>
                  <a:pt x="42975" y="26951"/>
                </a:cubicBezTo>
                <a:close/>
                <a:moveTo>
                  <a:pt x="317" y="28091"/>
                </a:moveTo>
                <a:cubicBezTo>
                  <a:pt x="127" y="28091"/>
                  <a:pt x="1" y="28218"/>
                  <a:pt x="1" y="28376"/>
                </a:cubicBezTo>
                <a:lnTo>
                  <a:pt x="1" y="28408"/>
                </a:lnTo>
                <a:cubicBezTo>
                  <a:pt x="1" y="28566"/>
                  <a:pt x="127" y="28693"/>
                  <a:pt x="317" y="28693"/>
                </a:cubicBezTo>
                <a:cubicBezTo>
                  <a:pt x="476" y="28693"/>
                  <a:pt x="602" y="28535"/>
                  <a:pt x="602" y="28376"/>
                </a:cubicBezTo>
                <a:cubicBezTo>
                  <a:pt x="602" y="28218"/>
                  <a:pt x="476" y="28091"/>
                  <a:pt x="317" y="28091"/>
                </a:cubicBezTo>
                <a:close/>
                <a:moveTo>
                  <a:pt x="42975" y="28566"/>
                </a:moveTo>
                <a:cubicBezTo>
                  <a:pt x="42785" y="28566"/>
                  <a:pt x="42659" y="28693"/>
                  <a:pt x="42659" y="28851"/>
                </a:cubicBezTo>
                <a:lnTo>
                  <a:pt x="42659" y="28883"/>
                </a:lnTo>
                <a:cubicBezTo>
                  <a:pt x="42659" y="29041"/>
                  <a:pt x="42785" y="29168"/>
                  <a:pt x="42975" y="29168"/>
                </a:cubicBezTo>
                <a:cubicBezTo>
                  <a:pt x="43134" y="29168"/>
                  <a:pt x="43260" y="29041"/>
                  <a:pt x="43260" y="28883"/>
                </a:cubicBezTo>
                <a:lnTo>
                  <a:pt x="43260" y="28851"/>
                </a:lnTo>
                <a:cubicBezTo>
                  <a:pt x="43260" y="28693"/>
                  <a:pt x="43134" y="28566"/>
                  <a:pt x="42975" y="28566"/>
                </a:cubicBezTo>
                <a:close/>
                <a:moveTo>
                  <a:pt x="317" y="29706"/>
                </a:moveTo>
                <a:cubicBezTo>
                  <a:pt x="127" y="29706"/>
                  <a:pt x="1" y="29833"/>
                  <a:pt x="1" y="29991"/>
                </a:cubicBezTo>
                <a:lnTo>
                  <a:pt x="1" y="30055"/>
                </a:lnTo>
                <a:cubicBezTo>
                  <a:pt x="1" y="30213"/>
                  <a:pt x="127" y="30340"/>
                  <a:pt x="317" y="30340"/>
                </a:cubicBezTo>
                <a:cubicBezTo>
                  <a:pt x="476" y="30340"/>
                  <a:pt x="602" y="30213"/>
                  <a:pt x="602" y="30055"/>
                </a:cubicBezTo>
                <a:lnTo>
                  <a:pt x="602" y="29991"/>
                </a:lnTo>
                <a:cubicBezTo>
                  <a:pt x="602" y="29833"/>
                  <a:pt x="476" y="29706"/>
                  <a:pt x="317" y="29706"/>
                </a:cubicBezTo>
                <a:close/>
                <a:moveTo>
                  <a:pt x="42975" y="30181"/>
                </a:moveTo>
                <a:cubicBezTo>
                  <a:pt x="42785" y="30181"/>
                  <a:pt x="42659" y="30308"/>
                  <a:pt x="42659" y="30466"/>
                </a:cubicBezTo>
                <a:lnTo>
                  <a:pt x="42659" y="30498"/>
                </a:lnTo>
                <a:cubicBezTo>
                  <a:pt x="42659" y="30688"/>
                  <a:pt x="42785" y="30815"/>
                  <a:pt x="42975" y="30815"/>
                </a:cubicBezTo>
                <a:cubicBezTo>
                  <a:pt x="43134" y="30815"/>
                  <a:pt x="43260" y="30688"/>
                  <a:pt x="43260" y="30498"/>
                </a:cubicBezTo>
                <a:lnTo>
                  <a:pt x="43260" y="30466"/>
                </a:lnTo>
                <a:cubicBezTo>
                  <a:pt x="43260" y="30308"/>
                  <a:pt x="43134" y="30181"/>
                  <a:pt x="42975" y="30181"/>
                </a:cubicBezTo>
                <a:close/>
                <a:moveTo>
                  <a:pt x="317" y="31321"/>
                </a:moveTo>
                <a:cubicBezTo>
                  <a:pt x="127" y="31321"/>
                  <a:pt x="1" y="31448"/>
                  <a:pt x="1" y="31638"/>
                </a:cubicBezTo>
                <a:lnTo>
                  <a:pt x="1" y="31670"/>
                </a:lnTo>
                <a:cubicBezTo>
                  <a:pt x="1" y="31828"/>
                  <a:pt x="127" y="31955"/>
                  <a:pt x="317" y="31955"/>
                </a:cubicBezTo>
                <a:cubicBezTo>
                  <a:pt x="476" y="31955"/>
                  <a:pt x="602" y="31828"/>
                  <a:pt x="602" y="31670"/>
                </a:cubicBezTo>
                <a:lnTo>
                  <a:pt x="602" y="31638"/>
                </a:lnTo>
                <a:cubicBezTo>
                  <a:pt x="602" y="31448"/>
                  <a:pt x="476" y="31321"/>
                  <a:pt x="317" y="31321"/>
                </a:cubicBezTo>
                <a:close/>
                <a:moveTo>
                  <a:pt x="42975" y="31796"/>
                </a:moveTo>
                <a:cubicBezTo>
                  <a:pt x="42785" y="31796"/>
                  <a:pt x="42659" y="31923"/>
                  <a:pt x="42659" y="32081"/>
                </a:cubicBezTo>
                <a:lnTo>
                  <a:pt x="42659" y="32145"/>
                </a:lnTo>
                <a:cubicBezTo>
                  <a:pt x="42659" y="32303"/>
                  <a:pt x="42785" y="32430"/>
                  <a:pt x="42975" y="32430"/>
                </a:cubicBezTo>
                <a:cubicBezTo>
                  <a:pt x="43134" y="32430"/>
                  <a:pt x="43260" y="32303"/>
                  <a:pt x="43260" y="32145"/>
                </a:cubicBezTo>
                <a:lnTo>
                  <a:pt x="43260" y="32081"/>
                </a:lnTo>
                <a:cubicBezTo>
                  <a:pt x="43260" y="31923"/>
                  <a:pt x="43134" y="31796"/>
                  <a:pt x="42975" y="31796"/>
                </a:cubicBezTo>
                <a:close/>
                <a:moveTo>
                  <a:pt x="317" y="32936"/>
                </a:moveTo>
                <a:cubicBezTo>
                  <a:pt x="127" y="32936"/>
                  <a:pt x="1" y="33095"/>
                  <a:pt x="1" y="33253"/>
                </a:cubicBezTo>
                <a:lnTo>
                  <a:pt x="1" y="33285"/>
                </a:lnTo>
                <a:cubicBezTo>
                  <a:pt x="1" y="33443"/>
                  <a:pt x="127" y="33570"/>
                  <a:pt x="317" y="33570"/>
                </a:cubicBezTo>
                <a:cubicBezTo>
                  <a:pt x="476" y="33570"/>
                  <a:pt x="602" y="33443"/>
                  <a:pt x="602" y="33285"/>
                </a:cubicBezTo>
                <a:lnTo>
                  <a:pt x="602" y="33253"/>
                </a:lnTo>
                <a:cubicBezTo>
                  <a:pt x="602" y="33095"/>
                  <a:pt x="476" y="32936"/>
                  <a:pt x="317" y="32936"/>
                </a:cubicBezTo>
                <a:close/>
                <a:moveTo>
                  <a:pt x="42975" y="33412"/>
                </a:moveTo>
                <a:cubicBezTo>
                  <a:pt x="42785" y="33412"/>
                  <a:pt x="42659" y="33570"/>
                  <a:pt x="42659" y="33728"/>
                </a:cubicBezTo>
                <a:lnTo>
                  <a:pt x="42659" y="33760"/>
                </a:lnTo>
                <a:cubicBezTo>
                  <a:pt x="42659" y="33918"/>
                  <a:pt x="42785" y="34045"/>
                  <a:pt x="42975" y="34045"/>
                </a:cubicBezTo>
                <a:cubicBezTo>
                  <a:pt x="43134" y="34045"/>
                  <a:pt x="43260" y="33918"/>
                  <a:pt x="43260" y="33760"/>
                </a:cubicBezTo>
                <a:lnTo>
                  <a:pt x="43260" y="33728"/>
                </a:lnTo>
                <a:cubicBezTo>
                  <a:pt x="43260" y="33570"/>
                  <a:pt x="43134" y="33412"/>
                  <a:pt x="42975" y="33412"/>
                </a:cubicBezTo>
                <a:close/>
                <a:moveTo>
                  <a:pt x="317" y="34583"/>
                </a:moveTo>
                <a:cubicBezTo>
                  <a:pt x="127" y="34583"/>
                  <a:pt x="1" y="34710"/>
                  <a:pt x="1" y="34868"/>
                </a:cubicBezTo>
                <a:lnTo>
                  <a:pt x="1" y="34900"/>
                </a:lnTo>
                <a:cubicBezTo>
                  <a:pt x="1" y="35058"/>
                  <a:pt x="127" y="35217"/>
                  <a:pt x="317" y="35217"/>
                </a:cubicBezTo>
                <a:cubicBezTo>
                  <a:pt x="476" y="35217"/>
                  <a:pt x="602" y="35058"/>
                  <a:pt x="602" y="34900"/>
                </a:cubicBezTo>
                <a:lnTo>
                  <a:pt x="602" y="34868"/>
                </a:lnTo>
                <a:cubicBezTo>
                  <a:pt x="602" y="34710"/>
                  <a:pt x="476" y="34583"/>
                  <a:pt x="317" y="34583"/>
                </a:cubicBezTo>
                <a:close/>
                <a:moveTo>
                  <a:pt x="42975" y="35058"/>
                </a:moveTo>
                <a:cubicBezTo>
                  <a:pt x="42785" y="35058"/>
                  <a:pt x="42659" y="35217"/>
                  <a:pt x="42659" y="35375"/>
                </a:cubicBezTo>
                <a:cubicBezTo>
                  <a:pt x="42659" y="35533"/>
                  <a:pt x="42785" y="35692"/>
                  <a:pt x="42975" y="35692"/>
                </a:cubicBezTo>
                <a:cubicBezTo>
                  <a:pt x="43134" y="35692"/>
                  <a:pt x="43260" y="35533"/>
                  <a:pt x="43260" y="35375"/>
                </a:cubicBezTo>
                <a:lnTo>
                  <a:pt x="43260" y="35343"/>
                </a:lnTo>
                <a:cubicBezTo>
                  <a:pt x="43260" y="35185"/>
                  <a:pt x="43134" y="35058"/>
                  <a:pt x="42975" y="35058"/>
                </a:cubicBezTo>
                <a:close/>
                <a:moveTo>
                  <a:pt x="317" y="36198"/>
                </a:moveTo>
                <a:cubicBezTo>
                  <a:pt x="127" y="36198"/>
                  <a:pt x="1" y="36325"/>
                  <a:pt x="1" y="36483"/>
                </a:cubicBezTo>
                <a:lnTo>
                  <a:pt x="1" y="36547"/>
                </a:lnTo>
                <a:cubicBezTo>
                  <a:pt x="1" y="36705"/>
                  <a:pt x="127" y="36800"/>
                  <a:pt x="317" y="36800"/>
                </a:cubicBezTo>
                <a:cubicBezTo>
                  <a:pt x="476" y="36800"/>
                  <a:pt x="602" y="36642"/>
                  <a:pt x="602" y="36483"/>
                </a:cubicBezTo>
                <a:cubicBezTo>
                  <a:pt x="602" y="36325"/>
                  <a:pt x="476" y="36198"/>
                  <a:pt x="317" y="36198"/>
                </a:cubicBezTo>
                <a:close/>
                <a:moveTo>
                  <a:pt x="42975" y="36673"/>
                </a:moveTo>
                <a:cubicBezTo>
                  <a:pt x="42785" y="36673"/>
                  <a:pt x="42659" y="36800"/>
                  <a:pt x="42659" y="36958"/>
                </a:cubicBezTo>
                <a:lnTo>
                  <a:pt x="42659" y="36990"/>
                </a:lnTo>
                <a:cubicBezTo>
                  <a:pt x="42659" y="37180"/>
                  <a:pt x="42785" y="37307"/>
                  <a:pt x="42975" y="37307"/>
                </a:cubicBezTo>
                <a:cubicBezTo>
                  <a:pt x="43134" y="37307"/>
                  <a:pt x="43260" y="37180"/>
                  <a:pt x="43260" y="36990"/>
                </a:cubicBezTo>
                <a:lnTo>
                  <a:pt x="43260" y="36958"/>
                </a:lnTo>
                <a:cubicBezTo>
                  <a:pt x="43260" y="36800"/>
                  <a:pt x="43134" y="36673"/>
                  <a:pt x="42975" y="36673"/>
                </a:cubicBezTo>
                <a:close/>
                <a:moveTo>
                  <a:pt x="317" y="37813"/>
                </a:moveTo>
                <a:cubicBezTo>
                  <a:pt x="127" y="37813"/>
                  <a:pt x="1" y="37940"/>
                  <a:pt x="1" y="38130"/>
                </a:cubicBezTo>
                <a:lnTo>
                  <a:pt x="1" y="38162"/>
                </a:lnTo>
                <a:cubicBezTo>
                  <a:pt x="1" y="38320"/>
                  <a:pt x="127" y="38447"/>
                  <a:pt x="317" y="38447"/>
                </a:cubicBezTo>
                <a:cubicBezTo>
                  <a:pt x="476" y="38447"/>
                  <a:pt x="602" y="38320"/>
                  <a:pt x="602" y="38162"/>
                </a:cubicBezTo>
                <a:lnTo>
                  <a:pt x="602" y="38130"/>
                </a:lnTo>
                <a:cubicBezTo>
                  <a:pt x="602" y="37940"/>
                  <a:pt x="476" y="37813"/>
                  <a:pt x="317" y="37813"/>
                </a:cubicBezTo>
                <a:close/>
                <a:moveTo>
                  <a:pt x="42975" y="38289"/>
                </a:moveTo>
                <a:cubicBezTo>
                  <a:pt x="42785" y="38289"/>
                  <a:pt x="42659" y="38415"/>
                  <a:pt x="42659" y="38574"/>
                </a:cubicBezTo>
                <a:lnTo>
                  <a:pt x="42659" y="38637"/>
                </a:lnTo>
                <a:cubicBezTo>
                  <a:pt x="42659" y="38795"/>
                  <a:pt x="42785" y="38922"/>
                  <a:pt x="42975" y="38922"/>
                </a:cubicBezTo>
                <a:cubicBezTo>
                  <a:pt x="43134" y="38922"/>
                  <a:pt x="43260" y="38795"/>
                  <a:pt x="43260" y="38637"/>
                </a:cubicBezTo>
                <a:lnTo>
                  <a:pt x="43260" y="38574"/>
                </a:lnTo>
                <a:cubicBezTo>
                  <a:pt x="43260" y="38415"/>
                  <a:pt x="43134" y="38289"/>
                  <a:pt x="42975" y="38289"/>
                </a:cubicBezTo>
                <a:close/>
                <a:moveTo>
                  <a:pt x="317" y="39429"/>
                </a:moveTo>
                <a:cubicBezTo>
                  <a:pt x="127" y="39429"/>
                  <a:pt x="1" y="39587"/>
                  <a:pt x="1" y="39745"/>
                </a:cubicBezTo>
                <a:lnTo>
                  <a:pt x="1" y="39777"/>
                </a:lnTo>
                <a:cubicBezTo>
                  <a:pt x="1" y="39935"/>
                  <a:pt x="127" y="40062"/>
                  <a:pt x="317" y="40062"/>
                </a:cubicBezTo>
                <a:cubicBezTo>
                  <a:pt x="476" y="40062"/>
                  <a:pt x="602" y="39935"/>
                  <a:pt x="602" y="39777"/>
                </a:cubicBezTo>
                <a:lnTo>
                  <a:pt x="602" y="39745"/>
                </a:lnTo>
                <a:cubicBezTo>
                  <a:pt x="602" y="39587"/>
                  <a:pt x="476" y="39429"/>
                  <a:pt x="317" y="39429"/>
                </a:cubicBezTo>
                <a:close/>
                <a:moveTo>
                  <a:pt x="42975" y="39904"/>
                </a:moveTo>
                <a:cubicBezTo>
                  <a:pt x="42785" y="39904"/>
                  <a:pt x="42659" y="40062"/>
                  <a:pt x="42659" y="40220"/>
                </a:cubicBezTo>
                <a:lnTo>
                  <a:pt x="42659" y="40252"/>
                </a:lnTo>
                <a:cubicBezTo>
                  <a:pt x="42659" y="40410"/>
                  <a:pt x="42785" y="40537"/>
                  <a:pt x="42975" y="40537"/>
                </a:cubicBezTo>
                <a:cubicBezTo>
                  <a:pt x="43134" y="40537"/>
                  <a:pt x="43260" y="40410"/>
                  <a:pt x="43260" y="40252"/>
                </a:cubicBezTo>
                <a:lnTo>
                  <a:pt x="43260" y="40220"/>
                </a:lnTo>
                <a:cubicBezTo>
                  <a:pt x="43260" y="40062"/>
                  <a:pt x="43134" y="39904"/>
                  <a:pt x="42975" y="39904"/>
                </a:cubicBezTo>
                <a:close/>
                <a:moveTo>
                  <a:pt x="317" y="41075"/>
                </a:moveTo>
                <a:cubicBezTo>
                  <a:pt x="127" y="41075"/>
                  <a:pt x="1" y="41202"/>
                  <a:pt x="1" y="41360"/>
                </a:cubicBezTo>
                <a:lnTo>
                  <a:pt x="1" y="41392"/>
                </a:lnTo>
                <a:cubicBezTo>
                  <a:pt x="1" y="41550"/>
                  <a:pt x="127" y="41709"/>
                  <a:pt x="317" y="41709"/>
                </a:cubicBezTo>
                <a:cubicBezTo>
                  <a:pt x="476" y="41709"/>
                  <a:pt x="602" y="41550"/>
                  <a:pt x="602" y="41392"/>
                </a:cubicBezTo>
                <a:lnTo>
                  <a:pt x="602" y="41360"/>
                </a:lnTo>
                <a:cubicBezTo>
                  <a:pt x="602" y="41202"/>
                  <a:pt x="476" y="41075"/>
                  <a:pt x="317" y="41075"/>
                </a:cubicBezTo>
                <a:close/>
                <a:moveTo>
                  <a:pt x="42975" y="41550"/>
                </a:moveTo>
                <a:cubicBezTo>
                  <a:pt x="42785" y="41550"/>
                  <a:pt x="42659" y="41677"/>
                  <a:pt x="42659" y="41835"/>
                </a:cubicBezTo>
                <a:lnTo>
                  <a:pt x="42659" y="41867"/>
                </a:lnTo>
                <a:cubicBezTo>
                  <a:pt x="42659" y="42025"/>
                  <a:pt x="42785" y="42184"/>
                  <a:pt x="42975" y="42184"/>
                </a:cubicBezTo>
                <a:cubicBezTo>
                  <a:pt x="43134" y="42184"/>
                  <a:pt x="43260" y="42025"/>
                  <a:pt x="43260" y="41867"/>
                </a:cubicBezTo>
                <a:lnTo>
                  <a:pt x="43260" y="41835"/>
                </a:lnTo>
                <a:cubicBezTo>
                  <a:pt x="43260" y="41677"/>
                  <a:pt x="43134" y="41550"/>
                  <a:pt x="42975" y="41550"/>
                </a:cubicBezTo>
                <a:close/>
                <a:moveTo>
                  <a:pt x="317" y="42690"/>
                </a:moveTo>
                <a:cubicBezTo>
                  <a:pt x="127" y="42690"/>
                  <a:pt x="1" y="42817"/>
                  <a:pt x="1" y="42976"/>
                </a:cubicBezTo>
                <a:lnTo>
                  <a:pt x="1" y="43039"/>
                </a:lnTo>
                <a:cubicBezTo>
                  <a:pt x="1" y="43197"/>
                  <a:pt x="127" y="43324"/>
                  <a:pt x="317" y="43324"/>
                </a:cubicBezTo>
                <a:cubicBezTo>
                  <a:pt x="476" y="43324"/>
                  <a:pt x="602" y="43197"/>
                  <a:pt x="602" y="43039"/>
                </a:cubicBezTo>
                <a:lnTo>
                  <a:pt x="602" y="42976"/>
                </a:lnTo>
                <a:cubicBezTo>
                  <a:pt x="602" y="42817"/>
                  <a:pt x="476" y="42690"/>
                  <a:pt x="317" y="42690"/>
                </a:cubicBezTo>
                <a:close/>
                <a:moveTo>
                  <a:pt x="42975" y="43166"/>
                </a:moveTo>
                <a:cubicBezTo>
                  <a:pt x="42785" y="43166"/>
                  <a:pt x="42659" y="43324"/>
                  <a:pt x="42659" y="43482"/>
                </a:cubicBezTo>
                <a:cubicBezTo>
                  <a:pt x="42659" y="43672"/>
                  <a:pt x="42785" y="43799"/>
                  <a:pt x="42975" y="43799"/>
                </a:cubicBezTo>
                <a:cubicBezTo>
                  <a:pt x="43134" y="43799"/>
                  <a:pt x="43260" y="43672"/>
                  <a:pt x="43260" y="43482"/>
                </a:cubicBezTo>
                <a:lnTo>
                  <a:pt x="43260" y="43451"/>
                </a:lnTo>
                <a:cubicBezTo>
                  <a:pt x="43260" y="43292"/>
                  <a:pt x="43134" y="43166"/>
                  <a:pt x="42975" y="43166"/>
                </a:cubicBezTo>
                <a:close/>
                <a:moveTo>
                  <a:pt x="317" y="44306"/>
                </a:moveTo>
                <a:cubicBezTo>
                  <a:pt x="127" y="44306"/>
                  <a:pt x="1" y="44432"/>
                  <a:pt x="1" y="44622"/>
                </a:cubicBezTo>
                <a:lnTo>
                  <a:pt x="1" y="44654"/>
                </a:lnTo>
                <a:cubicBezTo>
                  <a:pt x="1" y="44812"/>
                  <a:pt x="127" y="44939"/>
                  <a:pt x="317" y="44939"/>
                </a:cubicBezTo>
                <a:cubicBezTo>
                  <a:pt x="476" y="44939"/>
                  <a:pt x="602" y="44812"/>
                  <a:pt x="602" y="44654"/>
                </a:cubicBezTo>
                <a:lnTo>
                  <a:pt x="602" y="44622"/>
                </a:lnTo>
                <a:cubicBezTo>
                  <a:pt x="602" y="44432"/>
                  <a:pt x="476" y="44306"/>
                  <a:pt x="317" y="44306"/>
                </a:cubicBezTo>
                <a:close/>
                <a:moveTo>
                  <a:pt x="42975" y="44781"/>
                </a:moveTo>
                <a:cubicBezTo>
                  <a:pt x="42785" y="44781"/>
                  <a:pt x="42659" y="44907"/>
                  <a:pt x="42659" y="45066"/>
                </a:cubicBezTo>
                <a:lnTo>
                  <a:pt x="42659" y="45129"/>
                </a:lnTo>
                <a:cubicBezTo>
                  <a:pt x="42659" y="45287"/>
                  <a:pt x="42785" y="45414"/>
                  <a:pt x="42975" y="45414"/>
                </a:cubicBezTo>
                <a:cubicBezTo>
                  <a:pt x="43134" y="45414"/>
                  <a:pt x="43260" y="45287"/>
                  <a:pt x="43260" y="45129"/>
                </a:cubicBezTo>
                <a:lnTo>
                  <a:pt x="43260" y="45066"/>
                </a:lnTo>
                <a:cubicBezTo>
                  <a:pt x="43260" y="44907"/>
                  <a:pt x="43134" y="44781"/>
                  <a:pt x="42975" y="44781"/>
                </a:cubicBezTo>
                <a:close/>
                <a:moveTo>
                  <a:pt x="317" y="45921"/>
                </a:moveTo>
                <a:cubicBezTo>
                  <a:pt x="127" y="45921"/>
                  <a:pt x="1" y="46079"/>
                  <a:pt x="1" y="46237"/>
                </a:cubicBezTo>
                <a:lnTo>
                  <a:pt x="1" y="46269"/>
                </a:lnTo>
                <a:cubicBezTo>
                  <a:pt x="1" y="46427"/>
                  <a:pt x="127" y="46554"/>
                  <a:pt x="317" y="46554"/>
                </a:cubicBezTo>
                <a:cubicBezTo>
                  <a:pt x="476" y="46554"/>
                  <a:pt x="602" y="46396"/>
                  <a:pt x="602" y="46237"/>
                </a:cubicBezTo>
                <a:cubicBezTo>
                  <a:pt x="602" y="46079"/>
                  <a:pt x="476" y="45921"/>
                  <a:pt x="317" y="45921"/>
                </a:cubicBezTo>
                <a:close/>
                <a:moveTo>
                  <a:pt x="42975" y="46396"/>
                </a:moveTo>
                <a:cubicBezTo>
                  <a:pt x="42785" y="46396"/>
                  <a:pt x="42659" y="46554"/>
                  <a:pt x="42659" y="46712"/>
                </a:cubicBezTo>
                <a:lnTo>
                  <a:pt x="42659" y="46744"/>
                </a:lnTo>
                <a:cubicBezTo>
                  <a:pt x="42659" y="46902"/>
                  <a:pt x="42785" y="47029"/>
                  <a:pt x="42975" y="47029"/>
                </a:cubicBezTo>
                <a:cubicBezTo>
                  <a:pt x="43134" y="47029"/>
                  <a:pt x="43260" y="46902"/>
                  <a:pt x="43260" y="46744"/>
                </a:cubicBezTo>
                <a:lnTo>
                  <a:pt x="43260" y="46712"/>
                </a:lnTo>
                <a:cubicBezTo>
                  <a:pt x="43260" y="46554"/>
                  <a:pt x="43134" y="46396"/>
                  <a:pt x="42975" y="46396"/>
                </a:cubicBezTo>
                <a:close/>
                <a:moveTo>
                  <a:pt x="317" y="47568"/>
                </a:moveTo>
                <a:cubicBezTo>
                  <a:pt x="127" y="47568"/>
                  <a:pt x="1" y="47694"/>
                  <a:pt x="1" y="47853"/>
                </a:cubicBezTo>
                <a:lnTo>
                  <a:pt x="1" y="47884"/>
                </a:lnTo>
                <a:cubicBezTo>
                  <a:pt x="1" y="48043"/>
                  <a:pt x="127" y="48201"/>
                  <a:pt x="317" y="48201"/>
                </a:cubicBezTo>
                <a:cubicBezTo>
                  <a:pt x="476" y="48201"/>
                  <a:pt x="602" y="48043"/>
                  <a:pt x="602" y="47884"/>
                </a:cubicBezTo>
                <a:lnTo>
                  <a:pt x="602" y="47853"/>
                </a:lnTo>
                <a:cubicBezTo>
                  <a:pt x="602" y="47694"/>
                  <a:pt x="476" y="47568"/>
                  <a:pt x="317" y="47568"/>
                </a:cubicBezTo>
                <a:close/>
                <a:moveTo>
                  <a:pt x="42975" y="48043"/>
                </a:moveTo>
                <a:cubicBezTo>
                  <a:pt x="42785" y="48043"/>
                  <a:pt x="42659" y="48169"/>
                  <a:pt x="42659" y="48328"/>
                </a:cubicBezTo>
                <a:lnTo>
                  <a:pt x="42659" y="48359"/>
                </a:lnTo>
                <a:cubicBezTo>
                  <a:pt x="42659" y="48518"/>
                  <a:pt x="42785" y="48676"/>
                  <a:pt x="42975" y="48676"/>
                </a:cubicBezTo>
                <a:cubicBezTo>
                  <a:pt x="43134" y="48676"/>
                  <a:pt x="43260" y="48518"/>
                  <a:pt x="43260" y="48359"/>
                </a:cubicBezTo>
                <a:lnTo>
                  <a:pt x="43260" y="48328"/>
                </a:lnTo>
                <a:cubicBezTo>
                  <a:pt x="43260" y="48169"/>
                  <a:pt x="43134" y="48043"/>
                  <a:pt x="42975" y="48043"/>
                </a:cubicBezTo>
                <a:close/>
                <a:moveTo>
                  <a:pt x="317" y="49183"/>
                </a:moveTo>
                <a:cubicBezTo>
                  <a:pt x="127" y="49183"/>
                  <a:pt x="1" y="49309"/>
                  <a:pt x="1" y="49468"/>
                </a:cubicBezTo>
                <a:lnTo>
                  <a:pt x="1" y="49531"/>
                </a:lnTo>
                <a:cubicBezTo>
                  <a:pt x="1" y="49689"/>
                  <a:pt x="127" y="49816"/>
                  <a:pt x="317" y="49816"/>
                </a:cubicBezTo>
                <a:cubicBezTo>
                  <a:pt x="476" y="49816"/>
                  <a:pt x="602" y="49689"/>
                  <a:pt x="602" y="49531"/>
                </a:cubicBezTo>
                <a:lnTo>
                  <a:pt x="602" y="49468"/>
                </a:lnTo>
                <a:cubicBezTo>
                  <a:pt x="602" y="49309"/>
                  <a:pt x="476" y="49183"/>
                  <a:pt x="317" y="49183"/>
                </a:cubicBezTo>
                <a:close/>
                <a:moveTo>
                  <a:pt x="42975" y="49658"/>
                </a:moveTo>
                <a:cubicBezTo>
                  <a:pt x="42785" y="49658"/>
                  <a:pt x="42659" y="49784"/>
                  <a:pt x="42659" y="49943"/>
                </a:cubicBezTo>
                <a:lnTo>
                  <a:pt x="42659" y="49974"/>
                </a:lnTo>
                <a:cubicBezTo>
                  <a:pt x="42659" y="50164"/>
                  <a:pt x="42785" y="50291"/>
                  <a:pt x="42975" y="50291"/>
                </a:cubicBezTo>
                <a:cubicBezTo>
                  <a:pt x="43134" y="50291"/>
                  <a:pt x="43260" y="50164"/>
                  <a:pt x="43260" y="49974"/>
                </a:cubicBezTo>
                <a:lnTo>
                  <a:pt x="43260" y="49943"/>
                </a:lnTo>
                <a:cubicBezTo>
                  <a:pt x="43260" y="49784"/>
                  <a:pt x="43134" y="49658"/>
                  <a:pt x="42975" y="49658"/>
                </a:cubicBezTo>
                <a:close/>
                <a:moveTo>
                  <a:pt x="317" y="50798"/>
                </a:moveTo>
                <a:cubicBezTo>
                  <a:pt x="127" y="50798"/>
                  <a:pt x="1" y="50924"/>
                  <a:pt x="1" y="51114"/>
                </a:cubicBezTo>
                <a:lnTo>
                  <a:pt x="1" y="51146"/>
                </a:lnTo>
                <a:cubicBezTo>
                  <a:pt x="1" y="51304"/>
                  <a:pt x="127" y="51431"/>
                  <a:pt x="317" y="51431"/>
                </a:cubicBezTo>
                <a:cubicBezTo>
                  <a:pt x="476" y="51431"/>
                  <a:pt x="602" y="51304"/>
                  <a:pt x="602" y="51146"/>
                </a:cubicBezTo>
                <a:lnTo>
                  <a:pt x="602" y="51114"/>
                </a:lnTo>
                <a:cubicBezTo>
                  <a:pt x="602" y="50924"/>
                  <a:pt x="476" y="50798"/>
                  <a:pt x="317" y="50798"/>
                </a:cubicBezTo>
                <a:close/>
                <a:moveTo>
                  <a:pt x="42975" y="51304"/>
                </a:moveTo>
                <a:cubicBezTo>
                  <a:pt x="42785" y="51304"/>
                  <a:pt x="42659" y="51463"/>
                  <a:pt x="42659" y="51621"/>
                </a:cubicBezTo>
                <a:cubicBezTo>
                  <a:pt x="42659" y="51779"/>
                  <a:pt x="42785" y="51906"/>
                  <a:pt x="42975" y="51906"/>
                </a:cubicBezTo>
                <a:cubicBezTo>
                  <a:pt x="43134" y="51906"/>
                  <a:pt x="43260" y="51779"/>
                  <a:pt x="43260" y="51621"/>
                </a:cubicBezTo>
                <a:lnTo>
                  <a:pt x="43260" y="51558"/>
                </a:lnTo>
                <a:cubicBezTo>
                  <a:pt x="43260" y="51399"/>
                  <a:pt x="43134" y="51304"/>
                  <a:pt x="42975" y="51304"/>
                </a:cubicBezTo>
                <a:close/>
                <a:moveTo>
                  <a:pt x="317" y="52413"/>
                </a:moveTo>
                <a:cubicBezTo>
                  <a:pt x="127" y="52413"/>
                  <a:pt x="1" y="52571"/>
                  <a:pt x="1" y="52730"/>
                </a:cubicBezTo>
                <a:lnTo>
                  <a:pt x="1" y="52761"/>
                </a:lnTo>
                <a:cubicBezTo>
                  <a:pt x="1" y="52920"/>
                  <a:pt x="127" y="53046"/>
                  <a:pt x="317" y="53046"/>
                </a:cubicBezTo>
                <a:cubicBezTo>
                  <a:pt x="476" y="53046"/>
                  <a:pt x="602" y="52920"/>
                  <a:pt x="602" y="52761"/>
                </a:cubicBezTo>
                <a:lnTo>
                  <a:pt x="602" y="52730"/>
                </a:lnTo>
                <a:cubicBezTo>
                  <a:pt x="602" y="52571"/>
                  <a:pt x="476" y="52413"/>
                  <a:pt x="317" y="52413"/>
                </a:cubicBezTo>
                <a:close/>
                <a:moveTo>
                  <a:pt x="42975" y="52888"/>
                </a:moveTo>
                <a:cubicBezTo>
                  <a:pt x="42785" y="52888"/>
                  <a:pt x="42659" y="53046"/>
                  <a:pt x="42659" y="53205"/>
                </a:cubicBezTo>
                <a:lnTo>
                  <a:pt x="42659" y="53236"/>
                </a:lnTo>
                <a:cubicBezTo>
                  <a:pt x="42659" y="53395"/>
                  <a:pt x="42785" y="53521"/>
                  <a:pt x="42975" y="53521"/>
                </a:cubicBezTo>
                <a:cubicBezTo>
                  <a:pt x="43134" y="53521"/>
                  <a:pt x="43260" y="53395"/>
                  <a:pt x="43260" y="53236"/>
                </a:cubicBezTo>
                <a:lnTo>
                  <a:pt x="43260" y="53205"/>
                </a:lnTo>
                <a:cubicBezTo>
                  <a:pt x="43260" y="53046"/>
                  <a:pt x="43134" y="52888"/>
                  <a:pt x="42975" y="52888"/>
                </a:cubicBezTo>
                <a:close/>
                <a:moveTo>
                  <a:pt x="317" y="54060"/>
                </a:moveTo>
                <a:cubicBezTo>
                  <a:pt x="127" y="54060"/>
                  <a:pt x="1" y="54186"/>
                  <a:pt x="1" y="54345"/>
                </a:cubicBezTo>
                <a:lnTo>
                  <a:pt x="1" y="54376"/>
                </a:lnTo>
                <a:cubicBezTo>
                  <a:pt x="1" y="54535"/>
                  <a:pt x="127" y="54693"/>
                  <a:pt x="317" y="54693"/>
                </a:cubicBezTo>
                <a:cubicBezTo>
                  <a:pt x="476" y="54693"/>
                  <a:pt x="602" y="54535"/>
                  <a:pt x="602" y="54376"/>
                </a:cubicBezTo>
                <a:lnTo>
                  <a:pt x="602" y="54345"/>
                </a:lnTo>
                <a:cubicBezTo>
                  <a:pt x="602" y="54186"/>
                  <a:pt x="476" y="54060"/>
                  <a:pt x="317" y="54060"/>
                </a:cubicBezTo>
                <a:close/>
                <a:moveTo>
                  <a:pt x="42975" y="54535"/>
                </a:moveTo>
                <a:cubicBezTo>
                  <a:pt x="42785" y="54535"/>
                  <a:pt x="42659" y="54661"/>
                  <a:pt x="42659" y="54820"/>
                </a:cubicBezTo>
                <a:lnTo>
                  <a:pt x="42659" y="54851"/>
                </a:lnTo>
                <a:cubicBezTo>
                  <a:pt x="42659" y="55010"/>
                  <a:pt x="42785" y="55168"/>
                  <a:pt x="42975" y="55168"/>
                </a:cubicBezTo>
                <a:cubicBezTo>
                  <a:pt x="43134" y="55168"/>
                  <a:pt x="43260" y="55010"/>
                  <a:pt x="43260" y="54851"/>
                </a:cubicBezTo>
                <a:lnTo>
                  <a:pt x="43260" y="54820"/>
                </a:lnTo>
                <a:cubicBezTo>
                  <a:pt x="43260" y="54661"/>
                  <a:pt x="43134" y="54535"/>
                  <a:pt x="42975" y="54535"/>
                </a:cubicBezTo>
                <a:close/>
                <a:moveTo>
                  <a:pt x="317" y="55675"/>
                </a:moveTo>
                <a:cubicBezTo>
                  <a:pt x="127" y="55675"/>
                  <a:pt x="1" y="55801"/>
                  <a:pt x="1" y="55960"/>
                </a:cubicBezTo>
                <a:lnTo>
                  <a:pt x="1" y="56023"/>
                </a:lnTo>
                <a:cubicBezTo>
                  <a:pt x="1" y="56181"/>
                  <a:pt x="127" y="56308"/>
                  <a:pt x="317" y="56308"/>
                </a:cubicBezTo>
                <a:cubicBezTo>
                  <a:pt x="476" y="56308"/>
                  <a:pt x="602" y="56181"/>
                  <a:pt x="602" y="56023"/>
                </a:cubicBezTo>
                <a:lnTo>
                  <a:pt x="602" y="55960"/>
                </a:lnTo>
                <a:cubicBezTo>
                  <a:pt x="602" y="55801"/>
                  <a:pt x="476" y="55675"/>
                  <a:pt x="317" y="55675"/>
                </a:cubicBezTo>
                <a:close/>
                <a:moveTo>
                  <a:pt x="42975" y="56150"/>
                </a:moveTo>
                <a:cubicBezTo>
                  <a:pt x="42785" y="56150"/>
                  <a:pt x="42659" y="56276"/>
                  <a:pt x="42659" y="56435"/>
                </a:cubicBezTo>
                <a:lnTo>
                  <a:pt x="42659" y="56466"/>
                </a:lnTo>
                <a:cubicBezTo>
                  <a:pt x="42659" y="56656"/>
                  <a:pt x="42785" y="56783"/>
                  <a:pt x="42975" y="56783"/>
                </a:cubicBezTo>
                <a:cubicBezTo>
                  <a:pt x="43134" y="56783"/>
                  <a:pt x="43260" y="56656"/>
                  <a:pt x="43260" y="56466"/>
                </a:cubicBezTo>
                <a:lnTo>
                  <a:pt x="43260" y="56435"/>
                </a:lnTo>
                <a:cubicBezTo>
                  <a:pt x="43260" y="56276"/>
                  <a:pt x="43134" y="56150"/>
                  <a:pt x="42975" y="56150"/>
                </a:cubicBezTo>
                <a:close/>
                <a:moveTo>
                  <a:pt x="317" y="57290"/>
                </a:moveTo>
                <a:cubicBezTo>
                  <a:pt x="127" y="57290"/>
                  <a:pt x="1" y="57417"/>
                  <a:pt x="1" y="57607"/>
                </a:cubicBezTo>
                <a:lnTo>
                  <a:pt x="1" y="57638"/>
                </a:lnTo>
                <a:cubicBezTo>
                  <a:pt x="1" y="57797"/>
                  <a:pt x="127" y="57923"/>
                  <a:pt x="317" y="57923"/>
                </a:cubicBezTo>
                <a:cubicBezTo>
                  <a:pt x="476" y="57923"/>
                  <a:pt x="602" y="57797"/>
                  <a:pt x="602" y="57638"/>
                </a:cubicBezTo>
                <a:lnTo>
                  <a:pt x="602" y="57607"/>
                </a:lnTo>
                <a:cubicBezTo>
                  <a:pt x="602" y="57417"/>
                  <a:pt x="476" y="57290"/>
                  <a:pt x="317" y="57290"/>
                </a:cubicBezTo>
                <a:close/>
                <a:moveTo>
                  <a:pt x="42975" y="57765"/>
                </a:moveTo>
                <a:cubicBezTo>
                  <a:pt x="42785" y="57765"/>
                  <a:pt x="42659" y="57892"/>
                  <a:pt x="42659" y="58050"/>
                </a:cubicBezTo>
                <a:lnTo>
                  <a:pt x="42659" y="58113"/>
                </a:lnTo>
                <a:cubicBezTo>
                  <a:pt x="42659" y="58272"/>
                  <a:pt x="42785" y="58398"/>
                  <a:pt x="42975" y="58398"/>
                </a:cubicBezTo>
                <a:cubicBezTo>
                  <a:pt x="43134" y="58398"/>
                  <a:pt x="43260" y="58272"/>
                  <a:pt x="43260" y="58113"/>
                </a:cubicBezTo>
                <a:lnTo>
                  <a:pt x="43260" y="58050"/>
                </a:lnTo>
                <a:cubicBezTo>
                  <a:pt x="43260" y="57892"/>
                  <a:pt x="43134" y="57765"/>
                  <a:pt x="42975" y="57765"/>
                </a:cubicBezTo>
                <a:close/>
                <a:moveTo>
                  <a:pt x="317" y="58905"/>
                </a:moveTo>
                <a:cubicBezTo>
                  <a:pt x="127" y="58905"/>
                  <a:pt x="1" y="59063"/>
                  <a:pt x="1" y="59222"/>
                </a:cubicBezTo>
                <a:lnTo>
                  <a:pt x="1" y="59253"/>
                </a:lnTo>
                <a:cubicBezTo>
                  <a:pt x="1" y="59412"/>
                  <a:pt x="127" y="59538"/>
                  <a:pt x="317" y="59538"/>
                </a:cubicBezTo>
                <a:cubicBezTo>
                  <a:pt x="476" y="59538"/>
                  <a:pt x="602" y="59412"/>
                  <a:pt x="602" y="59253"/>
                </a:cubicBezTo>
                <a:lnTo>
                  <a:pt x="602" y="59222"/>
                </a:lnTo>
                <a:cubicBezTo>
                  <a:pt x="602" y="59063"/>
                  <a:pt x="476" y="58905"/>
                  <a:pt x="317" y="58905"/>
                </a:cubicBezTo>
                <a:close/>
                <a:moveTo>
                  <a:pt x="42975" y="59380"/>
                </a:moveTo>
                <a:cubicBezTo>
                  <a:pt x="42785" y="59380"/>
                  <a:pt x="42659" y="59538"/>
                  <a:pt x="42659" y="59697"/>
                </a:cubicBezTo>
                <a:lnTo>
                  <a:pt x="42659" y="59728"/>
                </a:lnTo>
                <a:cubicBezTo>
                  <a:pt x="42659" y="59887"/>
                  <a:pt x="42785" y="60013"/>
                  <a:pt x="42975" y="60013"/>
                </a:cubicBezTo>
                <a:cubicBezTo>
                  <a:pt x="43134" y="60013"/>
                  <a:pt x="43260" y="59887"/>
                  <a:pt x="43260" y="59728"/>
                </a:cubicBezTo>
                <a:lnTo>
                  <a:pt x="43260" y="59697"/>
                </a:lnTo>
                <a:cubicBezTo>
                  <a:pt x="43260" y="59538"/>
                  <a:pt x="43134" y="59380"/>
                  <a:pt x="42975" y="59380"/>
                </a:cubicBezTo>
                <a:close/>
                <a:moveTo>
                  <a:pt x="317" y="60552"/>
                </a:moveTo>
                <a:cubicBezTo>
                  <a:pt x="127" y="60552"/>
                  <a:pt x="1" y="60678"/>
                  <a:pt x="1" y="60837"/>
                </a:cubicBezTo>
                <a:lnTo>
                  <a:pt x="1" y="60868"/>
                </a:lnTo>
                <a:cubicBezTo>
                  <a:pt x="1" y="61027"/>
                  <a:pt x="127" y="61153"/>
                  <a:pt x="317" y="61153"/>
                </a:cubicBezTo>
                <a:cubicBezTo>
                  <a:pt x="476" y="61153"/>
                  <a:pt x="602" y="60995"/>
                  <a:pt x="602" y="60837"/>
                </a:cubicBezTo>
                <a:cubicBezTo>
                  <a:pt x="602" y="60678"/>
                  <a:pt x="476" y="60552"/>
                  <a:pt x="317" y="60552"/>
                </a:cubicBezTo>
                <a:close/>
                <a:moveTo>
                  <a:pt x="42975" y="61027"/>
                </a:moveTo>
                <a:cubicBezTo>
                  <a:pt x="42785" y="61027"/>
                  <a:pt x="42659" y="61185"/>
                  <a:pt x="42659" y="61343"/>
                </a:cubicBezTo>
                <a:cubicBezTo>
                  <a:pt x="42659" y="61502"/>
                  <a:pt x="42785" y="61660"/>
                  <a:pt x="42975" y="61660"/>
                </a:cubicBezTo>
                <a:cubicBezTo>
                  <a:pt x="43134" y="61660"/>
                  <a:pt x="43260" y="61502"/>
                  <a:pt x="43260" y="61343"/>
                </a:cubicBezTo>
                <a:lnTo>
                  <a:pt x="43260" y="61312"/>
                </a:lnTo>
                <a:cubicBezTo>
                  <a:pt x="43260" y="61153"/>
                  <a:pt x="43134" y="61027"/>
                  <a:pt x="42975" y="61027"/>
                </a:cubicBezTo>
                <a:close/>
                <a:moveTo>
                  <a:pt x="317" y="62167"/>
                </a:moveTo>
                <a:cubicBezTo>
                  <a:pt x="127" y="62167"/>
                  <a:pt x="1" y="62294"/>
                  <a:pt x="1" y="62452"/>
                </a:cubicBezTo>
                <a:lnTo>
                  <a:pt x="1" y="62515"/>
                </a:lnTo>
                <a:cubicBezTo>
                  <a:pt x="1" y="62674"/>
                  <a:pt x="127" y="62800"/>
                  <a:pt x="317" y="62800"/>
                </a:cubicBezTo>
                <a:cubicBezTo>
                  <a:pt x="476" y="62800"/>
                  <a:pt x="602" y="62674"/>
                  <a:pt x="602" y="62515"/>
                </a:cubicBezTo>
                <a:lnTo>
                  <a:pt x="602" y="62452"/>
                </a:lnTo>
                <a:cubicBezTo>
                  <a:pt x="602" y="62294"/>
                  <a:pt x="476" y="62167"/>
                  <a:pt x="317" y="62167"/>
                </a:cubicBezTo>
                <a:close/>
                <a:moveTo>
                  <a:pt x="42975" y="62642"/>
                </a:moveTo>
                <a:cubicBezTo>
                  <a:pt x="42785" y="62642"/>
                  <a:pt x="42659" y="62769"/>
                  <a:pt x="42659" y="62927"/>
                </a:cubicBezTo>
                <a:lnTo>
                  <a:pt x="42659" y="62959"/>
                </a:lnTo>
                <a:cubicBezTo>
                  <a:pt x="42659" y="63149"/>
                  <a:pt x="42785" y="63275"/>
                  <a:pt x="42975" y="63275"/>
                </a:cubicBezTo>
                <a:cubicBezTo>
                  <a:pt x="43134" y="63275"/>
                  <a:pt x="43260" y="63149"/>
                  <a:pt x="43260" y="62959"/>
                </a:cubicBezTo>
                <a:lnTo>
                  <a:pt x="43260" y="62927"/>
                </a:lnTo>
                <a:cubicBezTo>
                  <a:pt x="43260" y="62769"/>
                  <a:pt x="43134" y="62642"/>
                  <a:pt x="42975" y="62642"/>
                </a:cubicBezTo>
                <a:close/>
                <a:moveTo>
                  <a:pt x="317" y="63782"/>
                </a:moveTo>
                <a:cubicBezTo>
                  <a:pt x="127" y="63782"/>
                  <a:pt x="1" y="63909"/>
                  <a:pt x="1" y="64099"/>
                </a:cubicBezTo>
                <a:lnTo>
                  <a:pt x="1" y="64130"/>
                </a:lnTo>
                <a:cubicBezTo>
                  <a:pt x="1" y="64289"/>
                  <a:pt x="127" y="64415"/>
                  <a:pt x="317" y="64415"/>
                </a:cubicBezTo>
                <a:cubicBezTo>
                  <a:pt x="476" y="64415"/>
                  <a:pt x="602" y="64289"/>
                  <a:pt x="602" y="64130"/>
                </a:cubicBezTo>
                <a:lnTo>
                  <a:pt x="602" y="64099"/>
                </a:lnTo>
                <a:cubicBezTo>
                  <a:pt x="602" y="63909"/>
                  <a:pt x="476" y="63782"/>
                  <a:pt x="317" y="63782"/>
                </a:cubicBezTo>
                <a:close/>
                <a:moveTo>
                  <a:pt x="42975" y="64257"/>
                </a:moveTo>
                <a:cubicBezTo>
                  <a:pt x="42785" y="64257"/>
                  <a:pt x="42659" y="64384"/>
                  <a:pt x="42659" y="64542"/>
                </a:cubicBezTo>
                <a:lnTo>
                  <a:pt x="42659" y="64605"/>
                </a:lnTo>
                <a:cubicBezTo>
                  <a:pt x="42659" y="64764"/>
                  <a:pt x="42785" y="64890"/>
                  <a:pt x="42975" y="64890"/>
                </a:cubicBezTo>
                <a:cubicBezTo>
                  <a:pt x="43134" y="64890"/>
                  <a:pt x="43260" y="64764"/>
                  <a:pt x="43260" y="64605"/>
                </a:cubicBezTo>
                <a:lnTo>
                  <a:pt x="43260" y="64542"/>
                </a:lnTo>
                <a:cubicBezTo>
                  <a:pt x="43260" y="64384"/>
                  <a:pt x="43134" y="64257"/>
                  <a:pt x="42975" y="64257"/>
                </a:cubicBezTo>
                <a:close/>
                <a:moveTo>
                  <a:pt x="317" y="65397"/>
                </a:moveTo>
                <a:cubicBezTo>
                  <a:pt x="127" y="65397"/>
                  <a:pt x="1" y="65555"/>
                  <a:pt x="1" y="65714"/>
                </a:cubicBezTo>
                <a:lnTo>
                  <a:pt x="1" y="65745"/>
                </a:lnTo>
                <a:cubicBezTo>
                  <a:pt x="1" y="65904"/>
                  <a:pt x="127" y="66030"/>
                  <a:pt x="317" y="66030"/>
                </a:cubicBezTo>
                <a:cubicBezTo>
                  <a:pt x="476" y="66030"/>
                  <a:pt x="602" y="65904"/>
                  <a:pt x="602" y="65745"/>
                </a:cubicBezTo>
                <a:lnTo>
                  <a:pt x="602" y="65714"/>
                </a:lnTo>
                <a:cubicBezTo>
                  <a:pt x="602" y="65555"/>
                  <a:pt x="476" y="65397"/>
                  <a:pt x="317" y="65397"/>
                </a:cubicBezTo>
                <a:close/>
                <a:moveTo>
                  <a:pt x="42975" y="65872"/>
                </a:moveTo>
                <a:cubicBezTo>
                  <a:pt x="42785" y="65872"/>
                  <a:pt x="42659" y="65999"/>
                  <a:pt x="42659" y="66189"/>
                </a:cubicBezTo>
                <a:lnTo>
                  <a:pt x="42659" y="66220"/>
                </a:lnTo>
                <a:cubicBezTo>
                  <a:pt x="42659" y="66379"/>
                  <a:pt x="42785" y="66506"/>
                  <a:pt x="42975" y="66506"/>
                </a:cubicBezTo>
                <a:cubicBezTo>
                  <a:pt x="43134" y="66506"/>
                  <a:pt x="43260" y="66379"/>
                  <a:pt x="43260" y="66220"/>
                </a:cubicBezTo>
                <a:lnTo>
                  <a:pt x="43260" y="66189"/>
                </a:lnTo>
                <a:cubicBezTo>
                  <a:pt x="43260" y="65999"/>
                  <a:pt x="43134" y="65872"/>
                  <a:pt x="42975" y="65872"/>
                </a:cubicBezTo>
                <a:close/>
                <a:moveTo>
                  <a:pt x="317" y="67044"/>
                </a:moveTo>
                <a:cubicBezTo>
                  <a:pt x="127" y="67044"/>
                  <a:pt x="1" y="67171"/>
                  <a:pt x="1" y="67329"/>
                </a:cubicBezTo>
                <a:lnTo>
                  <a:pt x="1" y="67361"/>
                </a:lnTo>
                <a:cubicBezTo>
                  <a:pt x="1" y="67519"/>
                  <a:pt x="127" y="67677"/>
                  <a:pt x="317" y="67677"/>
                </a:cubicBezTo>
                <a:cubicBezTo>
                  <a:pt x="476" y="67677"/>
                  <a:pt x="602" y="67519"/>
                  <a:pt x="602" y="67361"/>
                </a:cubicBezTo>
                <a:lnTo>
                  <a:pt x="602" y="67329"/>
                </a:lnTo>
                <a:cubicBezTo>
                  <a:pt x="602" y="67171"/>
                  <a:pt x="476" y="67044"/>
                  <a:pt x="317" y="67044"/>
                </a:cubicBezTo>
                <a:close/>
                <a:moveTo>
                  <a:pt x="42975" y="67519"/>
                </a:moveTo>
                <a:cubicBezTo>
                  <a:pt x="42785" y="67519"/>
                  <a:pt x="42659" y="67646"/>
                  <a:pt x="42659" y="67804"/>
                </a:cubicBezTo>
                <a:lnTo>
                  <a:pt x="42659" y="67836"/>
                </a:lnTo>
                <a:cubicBezTo>
                  <a:pt x="42659" y="67994"/>
                  <a:pt x="42785" y="68152"/>
                  <a:pt x="42975" y="68152"/>
                </a:cubicBezTo>
                <a:cubicBezTo>
                  <a:pt x="43134" y="68152"/>
                  <a:pt x="43260" y="67994"/>
                  <a:pt x="43260" y="67836"/>
                </a:cubicBezTo>
                <a:lnTo>
                  <a:pt x="43260" y="67804"/>
                </a:lnTo>
                <a:cubicBezTo>
                  <a:pt x="43260" y="67646"/>
                  <a:pt x="43134" y="67519"/>
                  <a:pt x="42975" y="67519"/>
                </a:cubicBezTo>
                <a:close/>
                <a:moveTo>
                  <a:pt x="317" y="68659"/>
                </a:moveTo>
                <a:cubicBezTo>
                  <a:pt x="127" y="68659"/>
                  <a:pt x="1" y="68786"/>
                  <a:pt x="1" y="68944"/>
                </a:cubicBezTo>
                <a:lnTo>
                  <a:pt x="1" y="69007"/>
                </a:lnTo>
                <a:cubicBezTo>
                  <a:pt x="1" y="69166"/>
                  <a:pt x="127" y="69261"/>
                  <a:pt x="317" y="69261"/>
                </a:cubicBezTo>
                <a:cubicBezTo>
                  <a:pt x="476" y="69261"/>
                  <a:pt x="602" y="69102"/>
                  <a:pt x="602" y="68944"/>
                </a:cubicBezTo>
                <a:cubicBezTo>
                  <a:pt x="602" y="68786"/>
                  <a:pt x="476" y="68659"/>
                  <a:pt x="317" y="68659"/>
                </a:cubicBezTo>
                <a:close/>
                <a:moveTo>
                  <a:pt x="42975" y="69134"/>
                </a:moveTo>
                <a:cubicBezTo>
                  <a:pt x="42785" y="69134"/>
                  <a:pt x="42659" y="69292"/>
                  <a:pt x="42659" y="69451"/>
                </a:cubicBezTo>
                <a:cubicBezTo>
                  <a:pt x="42659" y="69641"/>
                  <a:pt x="42785" y="69767"/>
                  <a:pt x="42975" y="69767"/>
                </a:cubicBezTo>
                <a:cubicBezTo>
                  <a:pt x="43134" y="69767"/>
                  <a:pt x="43260" y="69641"/>
                  <a:pt x="43260" y="69451"/>
                </a:cubicBezTo>
                <a:lnTo>
                  <a:pt x="43260" y="69419"/>
                </a:lnTo>
                <a:cubicBezTo>
                  <a:pt x="43260" y="69261"/>
                  <a:pt x="43134" y="69134"/>
                  <a:pt x="42975" y="69134"/>
                </a:cubicBezTo>
                <a:close/>
                <a:moveTo>
                  <a:pt x="317" y="70274"/>
                </a:moveTo>
                <a:cubicBezTo>
                  <a:pt x="127" y="70274"/>
                  <a:pt x="1" y="70401"/>
                  <a:pt x="1" y="70591"/>
                </a:cubicBezTo>
                <a:lnTo>
                  <a:pt x="1" y="70622"/>
                </a:lnTo>
                <a:cubicBezTo>
                  <a:pt x="1" y="70781"/>
                  <a:pt x="127" y="70907"/>
                  <a:pt x="317" y="70907"/>
                </a:cubicBezTo>
                <a:cubicBezTo>
                  <a:pt x="476" y="70907"/>
                  <a:pt x="602" y="70781"/>
                  <a:pt x="602" y="70622"/>
                </a:cubicBezTo>
                <a:lnTo>
                  <a:pt x="602" y="70591"/>
                </a:lnTo>
                <a:cubicBezTo>
                  <a:pt x="602" y="70401"/>
                  <a:pt x="476" y="70274"/>
                  <a:pt x="317" y="70274"/>
                </a:cubicBezTo>
                <a:close/>
                <a:moveTo>
                  <a:pt x="42975" y="70749"/>
                </a:moveTo>
                <a:cubicBezTo>
                  <a:pt x="42785" y="70749"/>
                  <a:pt x="42659" y="70876"/>
                  <a:pt x="42659" y="71034"/>
                </a:cubicBezTo>
                <a:lnTo>
                  <a:pt x="42659" y="71097"/>
                </a:lnTo>
                <a:cubicBezTo>
                  <a:pt x="42659" y="71256"/>
                  <a:pt x="42785" y="71383"/>
                  <a:pt x="42975" y="71383"/>
                </a:cubicBezTo>
                <a:cubicBezTo>
                  <a:pt x="43134" y="71383"/>
                  <a:pt x="43260" y="71256"/>
                  <a:pt x="43260" y="71097"/>
                </a:cubicBezTo>
                <a:lnTo>
                  <a:pt x="43260" y="71034"/>
                </a:lnTo>
                <a:cubicBezTo>
                  <a:pt x="43260" y="70876"/>
                  <a:pt x="43134" y="70749"/>
                  <a:pt x="42975" y="70749"/>
                </a:cubicBezTo>
                <a:close/>
                <a:moveTo>
                  <a:pt x="317" y="71889"/>
                </a:moveTo>
                <a:cubicBezTo>
                  <a:pt x="159" y="71921"/>
                  <a:pt x="32" y="72048"/>
                  <a:pt x="32" y="72206"/>
                </a:cubicBezTo>
                <a:lnTo>
                  <a:pt x="317" y="72238"/>
                </a:lnTo>
                <a:lnTo>
                  <a:pt x="32" y="72238"/>
                </a:lnTo>
                <a:cubicBezTo>
                  <a:pt x="32" y="72396"/>
                  <a:pt x="159" y="72523"/>
                  <a:pt x="317" y="72523"/>
                </a:cubicBezTo>
                <a:lnTo>
                  <a:pt x="349" y="72523"/>
                </a:lnTo>
                <a:cubicBezTo>
                  <a:pt x="507" y="72523"/>
                  <a:pt x="634" y="72396"/>
                  <a:pt x="634" y="72206"/>
                </a:cubicBezTo>
                <a:lnTo>
                  <a:pt x="634" y="72174"/>
                </a:lnTo>
                <a:cubicBezTo>
                  <a:pt x="602" y="72016"/>
                  <a:pt x="476" y="71889"/>
                  <a:pt x="317" y="71889"/>
                </a:cubicBezTo>
                <a:close/>
                <a:moveTo>
                  <a:pt x="42944" y="72364"/>
                </a:moveTo>
                <a:cubicBezTo>
                  <a:pt x="42785" y="72364"/>
                  <a:pt x="42627" y="72491"/>
                  <a:pt x="42627" y="72649"/>
                </a:cubicBezTo>
                <a:lnTo>
                  <a:pt x="42627" y="72681"/>
                </a:lnTo>
                <a:cubicBezTo>
                  <a:pt x="42595" y="72839"/>
                  <a:pt x="42722" y="72998"/>
                  <a:pt x="42880" y="72998"/>
                </a:cubicBezTo>
                <a:lnTo>
                  <a:pt x="42912" y="72998"/>
                </a:lnTo>
                <a:cubicBezTo>
                  <a:pt x="43070" y="72998"/>
                  <a:pt x="43197" y="72871"/>
                  <a:pt x="43197" y="72713"/>
                </a:cubicBezTo>
                <a:lnTo>
                  <a:pt x="42912" y="72649"/>
                </a:lnTo>
                <a:lnTo>
                  <a:pt x="43197" y="72681"/>
                </a:lnTo>
                <a:cubicBezTo>
                  <a:pt x="43229" y="72523"/>
                  <a:pt x="43102" y="72396"/>
                  <a:pt x="42944" y="72364"/>
                </a:cubicBezTo>
                <a:close/>
                <a:moveTo>
                  <a:pt x="493" y="73531"/>
                </a:moveTo>
                <a:cubicBezTo>
                  <a:pt x="477" y="73531"/>
                  <a:pt x="460" y="73533"/>
                  <a:pt x="444" y="73536"/>
                </a:cubicBezTo>
                <a:cubicBezTo>
                  <a:pt x="286" y="73536"/>
                  <a:pt x="159" y="73694"/>
                  <a:pt x="191" y="73853"/>
                </a:cubicBezTo>
                <a:lnTo>
                  <a:pt x="191" y="73884"/>
                </a:lnTo>
                <a:cubicBezTo>
                  <a:pt x="191" y="74043"/>
                  <a:pt x="317" y="74138"/>
                  <a:pt x="476" y="74138"/>
                </a:cubicBezTo>
                <a:lnTo>
                  <a:pt x="507" y="74138"/>
                </a:lnTo>
                <a:cubicBezTo>
                  <a:pt x="666" y="74106"/>
                  <a:pt x="792" y="73948"/>
                  <a:pt x="761" y="73789"/>
                </a:cubicBezTo>
                <a:cubicBezTo>
                  <a:pt x="761" y="73648"/>
                  <a:pt x="634" y="73531"/>
                  <a:pt x="493" y="73531"/>
                </a:cubicBezTo>
                <a:close/>
                <a:moveTo>
                  <a:pt x="42728" y="74006"/>
                </a:moveTo>
                <a:cubicBezTo>
                  <a:pt x="42570" y="74006"/>
                  <a:pt x="42465" y="74123"/>
                  <a:pt x="42437" y="74264"/>
                </a:cubicBezTo>
                <a:cubicBezTo>
                  <a:pt x="42405" y="74423"/>
                  <a:pt x="42532" y="74581"/>
                  <a:pt x="42690" y="74613"/>
                </a:cubicBezTo>
                <a:lnTo>
                  <a:pt x="42722" y="74613"/>
                </a:lnTo>
                <a:cubicBezTo>
                  <a:pt x="42880" y="74613"/>
                  <a:pt x="43007" y="74518"/>
                  <a:pt x="43007" y="74359"/>
                </a:cubicBezTo>
                <a:lnTo>
                  <a:pt x="43039" y="74328"/>
                </a:lnTo>
                <a:cubicBezTo>
                  <a:pt x="43039" y="74169"/>
                  <a:pt x="42944" y="74011"/>
                  <a:pt x="42785" y="74011"/>
                </a:cubicBezTo>
                <a:cubicBezTo>
                  <a:pt x="42766" y="74008"/>
                  <a:pt x="42746" y="74006"/>
                  <a:pt x="42728" y="74006"/>
                </a:cubicBezTo>
                <a:close/>
                <a:moveTo>
                  <a:pt x="727" y="75113"/>
                </a:moveTo>
                <a:cubicBezTo>
                  <a:pt x="707" y="75113"/>
                  <a:pt x="686" y="75115"/>
                  <a:pt x="666" y="75119"/>
                </a:cubicBezTo>
                <a:cubicBezTo>
                  <a:pt x="507" y="75151"/>
                  <a:pt x="412" y="75309"/>
                  <a:pt x="444" y="75468"/>
                </a:cubicBezTo>
                <a:lnTo>
                  <a:pt x="444" y="75499"/>
                </a:lnTo>
                <a:cubicBezTo>
                  <a:pt x="476" y="75658"/>
                  <a:pt x="602" y="75721"/>
                  <a:pt x="729" y="75721"/>
                </a:cubicBezTo>
                <a:lnTo>
                  <a:pt x="792" y="75721"/>
                </a:lnTo>
                <a:cubicBezTo>
                  <a:pt x="951" y="75689"/>
                  <a:pt x="1046" y="75531"/>
                  <a:pt x="1014" y="75341"/>
                </a:cubicBezTo>
                <a:cubicBezTo>
                  <a:pt x="986" y="75203"/>
                  <a:pt x="863" y="75113"/>
                  <a:pt x="727" y="75113"/>
                </a:cubicBezTo>
                <a:close/>
                <a:moveTo>
                  <a:pt x="42451" y="75590"/>
                </a:moveTo>
                <a:cubicBezTo>
                  <a:pt x="42310" y="75590"/>
                  <a:pt x="42177" y="75706"/>
                  <a:pt x="42120" y="75848"/>
                </a:cubicBezTo>
                <a:cubicBezTo>
                  <a:pt x="42089" y="76006"/>
                  <a:pt x="42215" y="76165"/>
                  <a:pt x="42374" y="76196"/>
                </a:cubicBezTo>
                <a:lnTo>
                  <a:pt x="42437" y="76196"/>
                </a:lnTo>
                <a:cubicBezTo>
                  <a:pt x="42564" y="76196"/>
                  <a:pt x="42690" y="76101"/>
                  <a:pt x="42722" y="75975"/>
                </a:cubicBezTo>
                <a:lnTo>
                  <a:pt x="42722" y="75943"/>
                </a:lnTo>
                <a:cubicBezTo>
                  <a:pt x="42754" y="75784"/>
                  <a:pt x="42659" y="75626"/>
                  <a:pt x="42500" y="75594"/>
                </a:cubicBezTo>
                <a:cubicBezTo>
                  <a:pt x="42484" y="75591"/>
                  <a:pt x="42467" y="75590"/>
                  <a:pt x="42451" y="75590"/>
                </a:cubicBezTo>
                <a:close/>
                <a:moveTo>
                  <a:pt x="1107" y="76697"/>
                </a:moveTo>
                <a:cubicBezTo>
                  <a:pt x="1087" y="76697"/>
                  <a:pt x="1066" y="76699"/>
                  <a:pt x="1046" y="76703"/>
                </a:cubicBezTo>
                <a:cubicBezTo>
                  <a:pt x="887" y="76766"/>
                  <a:pt x="792" y="76925"/>
                  <a:pt x="824" y="77083"/>
                </a:cubicBezTo>
                <a:lnTo>
                  <a:pt x="856" y="77115"/>
                </a:lnTo>
                <a:cubicBezTo>
                  <a:pt x="887" y="77241"/>
                  <a:pt x="982" y="77336"/>
                  <a:pt x="1141" y="77336"/>
                </a:cubicBezTo>
                <a:cubicBezTo>
                  <a:pt x="1141" y="77336"/>
                  <a:pt x="1172" y="77336"/>
                  <a:pt x="1204" y="77305"/>
                </a:cubicBezTo>
                <a:cubicBezTo>
                  <a:pt x="1362" y="77273"/>
                  <a:pt x="1457" y="77115"/>
                  <a:pt x="1426" y="76956"/>
                </a:cubicBezTo>
                <a:lnTo>
                  <a:pt x="1394" y="76925"/>
                </a:lnTo>
                <a:cubicBezTo>
                  <a:pt x="1366" y="76787"/>
                  <a:pt x="1243" y="76697"/>
                  <a:pt x="1107" y="76697"/>
                </a:cubicBezTo>
                <a:close/>
                <a:moveTo>
                  <a:pt x="42004" y="77161"/>
                </a:moveTo>
                <a:cubicBezTo>
                  <a:pt x="41876" y="77161"/>
                  <a:pt x="41761" y="77270"/>
                  <a:pt x="41709" y="77400"/>
                </a:cubicBezTo>
                <a:cubicBezTo>
                  <a:pt x="41677" y="77526"/>
                  <a:pt x="41772" y="77716"/>
                  <a:pt x="41899" y="77748"/>
                </a:cubicBezTo>
                <a:cubicBezTo>
                  <a:pt x="41930" y="77780"/>
                  <a:pt x="41962" y="77780"/>
                  <a:pt x="41994" y="77780"/>
                </a:cubicBezTo>
                <a:cubicBezTo>
                  <a:pt x="42120" y="77780"/>
                  <a:pt x="42247" y="77685"/>
                  <a:pt x="42279" y="77558"/>
                </a:cubicBezTo>
                <a:lnTo>
                  <a:pt x="42310" y="77526"/>
                </a:lnTo>
                <a:cubicBezTo>
                  <a:pt x="42342" y="77368"/>
                  <a:pt x="42247" y="77210"/>
                  <a:pt x="42089" y="77178"/>
                </a:cubicBezTo>
                <a:cubicBezTo>
                  <a:pt x="42060" y="77167"/>
                  <a:pt x="42032" y="77161"/>
                  <a:pt x="42004" y="77161"/>
                </a:cubicBezTo>
                <a:close/>
                <a:moveTo>
                  <a:pt x="1624" y="78235"/>
                </a:moveTo>
                <a:cubicBezTo>
                  <a:pt x="1590" y="78235"/>
                  <a:pt x="1555" y="78241"/>
                  <a:pt x="1521" y="78255"/>
                </a:cubicBezTo>
                <a:cubicBezTo>
                  <a:pt x="1362" y="78318"/>
                  <a:pt x="1299" y="78476"/>
                  <a:pt x="1331" y="78635"/>
                </a:cubicBezTo>
                <a:lnTo>
                  <a:pt x="1362" y="78666"/>
                </a:lnTo>
                <a:cubicBezTo>
                  <a:pt x="1394" y="78793"/>
                  <a:pt x="1521" y="78856"/>
                  <a:pt x="1647" y="78856"/>
                </a:cubicBezTo>
                <a:lnTo>
                  <a:pt x="1742" y="78856"/>
                </a:lnTo>
                <a:cubicBezTo>
                  <a:pt x="1901" y="78793"/>
                  <a:pt x="1964" y="78603"/>
                  <a:pt x="1932" y="78445"/>
                </a:cubicBezTo>
                <a:lnTo>
                  <a:pt x="1901" y="78413"/>
                </a:lnTo>
                <a:cubicBezTo>
                  <a:pt x="1851" y="78314"/>
                  <a:pt x="1744" y="78235"/>
                  <a:pt x="1624" y="78235"/>
                </a:cubicBezTo>
                <a:close/>
                <a:moveTo>
                  <a:pt x="41478" y="78678"/>
                </a:moveTo>
                <a:cubicBezTo>
                  <a:pt x="41348" y="78678"/>
                  <a:pt x="41220" y="78764"/>
                  <a:pt x="41170" y="78888"/>
                </a:cubicBezTo>
                <a:cubicBezTo>
                  <a:pt x="41139" y="79046"/>
                  <a:pt x="41202" y="79205"/>
                  <a:pt x="41360" y="79268"/>
                </a:cubicBezTo>
                <a:cubicBezTo>
                  <a:pt x="41392" y="79300"/>
                  <a:pt x="41424" y="79300"/>
                  <a:pt x="41455" y="79300"/>
                </a:cubicBezTo>
                <a:cubicBezTo>
                  <a:pt x="41582" y="79300"/>
                  <a:pt x="41677" y="79236"/>
                  <a:pt x="41740" y="79110"/>
                </a:cubicBezTo>
                <a:lnTo>
                  <a:pt x="41740" y="79078"/>
                </a:lnTo>
                <a:cubicBezTo>
                  <a:pt x="41804" y="78920"/>
                  <a:pt x="41740" y="78761"/>
                  <a:pt x="41582" y="78698"/>
                </a:cubicBezTo>
                <a:cubicBezTo>
                  <a:pt x="41548" y="78684"/>
                  <a:pt x="41513" y="78678"/>
                  <a:pt x="41478" y="78678"/>
                </a:cubicBezTo>
                <a:close/>
                <a:moveTo>
                  <a:pt x="2243" y="79719"/>
                </a:moveTo>
                <a:cubicBezTo>
                  <a:pt x="2204" y="79719"/>
                  <a:pt x="2163" y="79727"/>
                  <a:pt x="2122" y="79743"/>
                </a:cubicBezTo>
                <a:cubicBezTo>
                  <a:pt x="1964" y="79838"/>
                  <a:pt x="1901" y="79996"/>
                  <a:pt x="1964" y="80155"/>
                </a:cubicBezTo>
                <a:cubicBezTo>
                  <a:pt x="1964" y="80155"/>
                  <a:pt x="1996" y="80186"/>
                  <a:pt x="1996" y="80186"/>
                </a:cubicBezTo>
                <a:cubicBezTo>
                  <a:pt x="2027" y="80281"/>
                  <a:pt x="2122" y="80345"/>
                  <a:pt x="2249" y="80345"/>
                </a:cubicBezTo>
                <a:cubicBezTo>
                  <a:pt x="2281" y="80345"/>
                  <a:pt x="2344" y="80345"/>
                  <a:pt x="2376" y="80313"/>
                </a:cubicBezTo>
                <a:cubicBezTo>
                  <a:pt x="2534" y="80250"/>
                  <a:pt x="2566" y="80060"/>
                  <a:pt x="2502" y="79901"/>
                </a:cubicBezTo>
                <a:cubicBezTo>
                  <a:pt x="2455" y="79784"/>
                  <a:pt x="2356" y="79719"/>
                  <a:pt x="2243" y="79719"/>
                </a:cubicBezTo>
                <a:close/>
                <a:moveTo>
                  <a:pt x="40827" y="80162"/>
                </a:moveTo>
                <a:cubicBezTo>
                  <a:pt x="40713" y="80162"/>
                  <a:pt x="40607" y="80227"/>
                  <a:pt x="40537" y="80345"/>
                </a:cubicBezTo>
                <a:lnTo>
                  <a:pt x="40537" y="80376"/>
                </a:lnTo>
                <a:cubicBezTo>
                  <a:pt x="40474" y="80503"/>
                  <a:pt x="40537" y="80693"/>
                  <a:pt x="40664" y="80757"/>
                </a:cubicBezTo>
                <a:cubicBezTo>
                  <a:pt x="40727" y="80788"/>
                  <a:pt x="40759" y="80788"/>
                  <a:pt x="40790" y="80788"/>
                </a:cubicBezTo>
                <a:cubicBezTo>
                  <a:pt x="40917" y="80788"/>
                  <a:pt x="41012" y="80725"/>
                  <a:pt x="41075" y="80598"/>
                </a:cubicBezTo>
                <a:cubicBezTo>
                  <a:pt x="41139" y="80440"/>
                  <a:pt x="41075" y="80250"/>
                  <a:pt x="40949" y="80186"/>
                </a:cubicBezTo>
                <a:cubicBezTo>
                  <a:pt x="40908" y="80170"/>
                  <a:pt x="40867" y="80162"/>
                  <a:pt x="40827" y="80162"/>
                </a:cubicBezTo>
                <a:close/>
                <a:moveTo>
                  <a:pt x="2974" y="81169"/>
                </a:moveTo>
                <a:cubicBezTo>
                  <a:pt x="2923" y="81169"/>
                  <a:pt x="2869" y="81180"/>
                  <a:pt x="2819" y="81200"/>
                </a:cubicBezTo>
                <a:cubicBezTo>
                  <a:pt x="2692" y="81295"/>
                  <a:pt x="2629" y="81485"/>
                  <a:pt x="2724" y="81612"/>
                </a:cubicBezTo>
                <a:lnTo>
                  <a:pt x="3009" y="81517"/>
                </a:lnTo>
                <a:lnTo>
                  <a:pt x="3009" y="81517"/>
                </a:lnTo>
                <a:lnTo>
                  <a:pt x="2724" y="81643"/>
                </a:lnTo>
                <a:cubicBezTo>
                  <a:pt x="2787" y="81738"/>
                  <a:pt x="2882" y="81802"/>
                  <a:pt x="3009" y="81802"/>
                </a:cubicBezTo>
                <a:cubicBezTo>
                  <a:pt x="3041" y="81802"/>
                  <a:pt x="3104" y="81802"/>
                  <a:pt x="3136" y="81770"/>
                </a:cubicBezTo>
                <a:cubicBezTo>
                  <a:pt x="3294" y="81675"/>
                  <a:pt x="3326" y="81485"/>
                  <a:pt x="3262" y="81358"/>
                </a:cubicBezTo>
                <a:lnTo>
                  <a:pt x="3231" y="81327"/>
                </a:lnTo>
                <a:cubicBezTo>
                  <a:pt x="3188" y="81218"/>
                  <a:pt x="3085" y="81169"/>
                  <a:pt x="2974" y="81169"/>
                </a:cubicBezTo>
                <a:close/>
                <a:moveTo>
                  <a:pt x="40048" y="81597"/>
                </a:moveTo>
                <a:cubicBezTo>
                  <a:pt x="39949" y="81597"/>
                  <a:pt x="39851" y="81654"/>
                  <a:pt x="39809" y="81738"/>
                </a:cubicBezTo>
                <a:lnTo>
                  <a:pt x="39777" y="81770"/>
                </a:lnTo>
                <a:cubicBezTo>
                  <a:pt x="39682" y="81897"/>
                  <a:pt x="39745" y="82087"/>
                  <a:pt x="39872" y="82182"/>
                </a:cubicBezTo>
                <a:cubicBezTo>
                  <a:pt x="39935" y="82213"/>
                  <a:pt x="39967" y="82213"/>
                  <a:pt x="40030" y="82213"/>
                </a:cubicBezTo>
                <a:cubicBezTo>
                  <a:pt x="40125" y="82213"/>
                  <a:pt x="40220" y="82182"/>
                  <a:pt x="40284" y="82087"/>
                </a:cubicBezTo>
                <a:lnTo>
                  <a:pt x="40315" y="82055"/>
                </a:lnTo>
                <a:cubicBezTo>
                  <a:pt x="40379" y="81897"/>
                  <a:pt x="40347" y="81707"/>
                  <a:pt x="40189" y="81643"/>
                </a:cubicBezTo>
                <a:cubicBezTo>
                  <a:pt x="40146" y="81612"/>
                  <a:pt x="40097" y="81597"/>
                  <a:pt x="40048" y="81597"/>
                </a:cubicBezTo>
                <a:close/>
                <a:moveTo>
                  <a:pt x="3806" y="82548"/>
                </a:moveTo>
                <a:cubicBezTo>
                  <a:pt x="3752" y="82548"/>
                  <a:pt x="3695" y="82562"/>
                  <a:pt x="3642" y="82593"/>
                </a:cubicBezTo>
                <a:cubicBezTo>
                  <a:pt x="3516" y="82688"/>
                  <a:pt x="3484" y="82878"/>
                  <a:pt x="3579" y="83005"/>
                </a:cubicBezTo>
                <a:cubicBezTo>
                  <a:pt x="3579" y="83037"/>
                  <a:pt x="3611" y="83037"/>
                  <a:pt x="3611" y="83037"/>
                </a:cubicBezTo>
                <a:cubicBezTo>
                  <a:pt x="3642" y="83132"/>
                  <a:pt x="3737" y="83163"/>
                  <a:pt x="3833" y="83163"/>
                </a:cubicBezTo>
                <a:cubicBezTo>
                  <a:pt x="3896" y="83163"/>
                  <a:pt x="3928" y="83163"/>
                  <a:pt x="3991" y="83100"/>
                </a:cubicBezTo>
                <a:cubicBezTo>
                  <a:pt x="4118" y="83037"/>
                  <a:pt x="4149" y="82815"/>
                  <a:pt x="4054" y="82688"/>
                </a:cubicBezTo>
                <a:cubicBezTo>
                  <a:pt x="4012" y="82604"/>
                  <a:pt x="3913" y="82548"/>
                  <a:pt x="3806" y="82548"/>
                </a:cubicBezTo>
                <a:close/>
                <a:moveTo>
                  <a:pt x="39171" y="82983"/>
                </a:moveTo>
                <a:cubicBezTo>
                  <a:pt x="39073" y="82983"/>
                  <a:pt x="38969" y="83033"/>
                  <a:pt x="38890" y="83132"/>
                </a:cubicBezTo>
                <a:cubicBezTo>
                  <a:pt x="38827" y="83258"/>
                  <a:pt x="38858" y="83448"/>
                  <a:pt x="38985" y="83543"/>
                </a:cubicBezTo>
                <a:cubicBezTo>
                  <a:pt x="39017" y="83575"/>
                  <a:pt x="39080" y="83575"/>
                  <a:pt x="39144" y="83575"/>
                </a:cubicBezTo>
                <a:cubicBezTo>
                  <a:pt x="39239" y="83575"/>
                  <a:pt x="39334" y="83543"/>
                  <a:pt x="39397" y="83448"/>
                </a:cubicBezTo>
                <a:lnTo>
                  <a:pt x="39429" y="83417"/>
                </a:lnTo>
                <a:cubicBezTo>
                  <a:pt x="39492" y="83290"/>
                  <a:pt x="39460" y="83132"/>
                  <a:pt x="39334" y="83037"/>
                </a:cubicBezTo>
                <a:cubicBezTo>
                  <a:pt x="39286" y="83001"/>
                  <a:pt x="39230" y="82983"/>
                  <a:pt x="39171" y="82983"/>
                </a:cubicBezTo>
                <a:close/>
                <a:moveTo>
                  <a:pt x="4782" y="83874"/>
                </a:moveTo>
                <a:cubicBezTo>
                  <a:pt x="4716" y="83874"/>
                  <a:pt x="4648" y="83900"/>
                  <a:pt x="4593" y="83955"/>
                </a:cubicBezTo>
                <a:cubicBezTo>
                  <a:pt x="4466" y="84050"/>
                  <a:pt x="4434" y="84240"/>
                  <a:pt x="4529" y="84367"/>
                </a:cubicBezTo>
                <a:lnTo>
                  <a:pt x="4783" y="84208"/>
                </a:lnTo>
                <a:lnTo>
                  <a:pt x="4783" y="84208"/>
                </a:lnTo>
                <a:lnTo>
                  <a:pt x="4561" y="84398"/>
                </a:lnTo>
                <a:cubicBezTo>
                  <a:pt x="4624" y="84462"/>
                  <a:pt x="4719" y="84493"/>
                  <a:pt x="4783" y="84493"/>
                </a:cubicBezTo>
                <a:cubicBezTo>
                  <a:pt x="4846" y="84493"/>
                  <a:pt x="4909" y="84493"/>
                  <a:pt x="4973" y="84430"/>
                </a:cubicBezTo>
                <a:cubicBezTo>
                  <a:pt x="5099" y="84335"/>
                  <a:pt x="5131" y="84145"/>
                  <a:pt x="5036" y="84018"/>
                </a:cubicBezTo>
                <a:cubicBezTo>
                  <a:pt x="5004" y="84018"/>
                  <a:pt x="5004" y="83987"/>
                  <a:pt x="5004" y="83987"/>
                </a:cubicBezTo>
                <a:cubicBezTo>
                  <a:pt x="4951" y="83916"/>
                  <a:pt x="4868" y="83874"/>
                  <a:pt x="4782" y="83874"/>
                </a:cubicBezTo>
                <a:close/>
                <a:moveTo>
                  <a:pt x="38203" y="84280"/>
                </a:moveTo>
                <a:cubicBezTo>
                  <a:pt x="38102" y="84280"/>
                  <a:pt x="37998" y="84322"/>
                  <a:pt x="37940" y="84398"/>
                </a:cubicBezTo>
                <a:cubicBezTo>
                  <a:pt x="37845" y="84525"/>
                  <a:pt x="37877" y="84715"/>
                  <a:pt x="38003" y="84810"/>
                </a:cubicBezTo>
                <a:cubicBezTo>
                  <a:pt x="38035" y="84842"/>
                  <a:pt x="38098" y="84873"/>
                  <a:pt x="38162" y="84873"/>
                </a:cubicBezTo>
                <a:cubicBezTo>
                  <a:pt x="38257" y="84873"/>
                  <a:pt x="38352" y="84842"/>
                  <a:pt x="38415" y="84778"/>
                </a:cubicBezTo>
                <a:lnTo>
                  <a:pt x="38415" y="84747"/>
                </a:lnTo>
                <a:cubicBezTo>
                  <a:pt x="38542" y="84620"/>
                  <a:pt x="38510" y="84430"/>
                  <a:pt x="38383" y="84335"/>
                </a:cubicBezTo>
                <a:cubicBezTo>
                  <a:pt x="38333" y="84298"/>
                  <a:pt x="38269" y="84280"/>
                  <a:pt x="38203" y="84280"/>
                </a:cubicBezTo>
                <a:close/>
                <a:moveTo>
                  <a:pt x="5807" y="85122"/>
                </a:moveTo>
                <a:cubicBezTo>
                  <a:pt x="5737" y="85122"/>
                  <a:pt x="5665" y="85146"/>
                  <a:pt x="5606" y="85190"/>
                </a:cubicBezTo>
                <a:cubicBezTo>
                  <a:pt x="5479" y="85317"/>
                  <a:pt x="5479" y="85507"/>
                  <a:pt x="5606" y="85602"/>
                </a:cubicBezTo>
                <a:lnTo>
                  <a:pt x="5606" y="85634"/>
                </a:lnTo>
                <a:cubicBezTo>
                  <a:pt x="5669" y="85697"/>
                  <a:pt x="5733" y="85729"/>
                  <a:pt x="5828" y="85729"/>
                </a:cubicBezTo>
                <a:cubicBezTo>
                  <a:pt x="5891" y="85729"/>
                  <a:pt x="5954" y="85697"/>
                  <a:pt x="6018" y="85634"/>
                </a:cubicBezTo>
                <a:cubicBezTo>
                  <a:pt x="6144" y="85539"/>
                  <a:pt x="6144" y="85348"/>
                  <a:pt x="6018" y="85222"/>
                </a:cubicBezTo>
                <a:cubicBezTo>
                  <a:pt x="5967" y="85154"/>
                  <a:pt x="5889" y="85122"/>
                  <a:pt x="5807" y="85122"/>
                </a:cubicBezTo>
                <a:close/>
                <a:moveTo>
                  <a:pt x="37121" y="85475"/>
                </a:moveTo>
                <a:cubicBezTo>
                  <a:pt x="37045" y="85475"/>
                  <a:pt x="36974" y="85507"/>
                  <a:pt x="36927" y="85570"/>
                </a:cubicBezTo>
                <a:lnTo>
                  <a:pt x="36895" y="85602"/>
                </a:lnTo>
                <a:cubicBezTo>
                  <a:pt x="36768" y="85729"/>
                  <a:pt x="36768" y="85919"/>
                  <a:pt x="36895" y="86014"/>
                </a:cubicBezTo>
                <a:cubicBezTo>
                  <a:pt x="36958" y="86077"/>
                  <a:pt x="37022" y="86077"/>
                  <a:pt x="37085" y="86077"/>
                </a:cubicBezTo>
                <a:cubicBezTo>
                  <a:pt x="37180" y="86077"/>
                  <a:pt x="37243" y="86077"/>
                  <a:pt x="37307" y="86014"/>
                </a:cubicBezTo>
                <a:lnTo>
                  <a:pt x="37117" y="85760"/>
                </a:lnTo>
                <a:lnTo>
                  <a:pt x="37117" y="85760"/>
                </a:lnTo>
                <a:lnTo>
                  <a:pt x="37338" y="85982"/>
                </a:lnTo>
                <a:cubicBezTo>
                  <a:pt x="37465" y="85855"/>
                  <a:pt x="37465" y="85665"/>
                  <a:pt x="37338" y="85570"/>
                </a:cubicBezTo>
                <a:cubicBezTo>
                  <a:pt x="37275" y="85507"/>
                  <a:pt x="37196" y="85475"/>
                  <a:pt x="37121" y="85475"/>
                </a:cubicBezTo>
                <a:close/>
                <a:moveTo>
                  <a:pt x="6953" y="86278"/>
                </a:moveTo>
                <a:cubicBezTo>
                  <a:pt x="6868" y="86278"/>
                  <a:pt x="6782" y="86311"/>
                  <a:pt x="6714" y="86362"/>
                </a:cubicBezTo>
                <a:cubicBezTo>
                  <a:pt x="6619" y="86489"/>
                  <a:pt x="6619" y="86679"/>
                  <a:pt x="6746" y="86805"/>
                </a:cubicBezTo>
                <a:lnTo>
                  <a:pt x="6968" y="86615"/>
                </a:lnTo>
                <a:lnTo>
                  <a:pt x="6778" y="86837"/>
                </a:lnTo>
                <a:cubicBezTo>
                  <a:pt x="6809" y="86869"/>
                  <a:pt x="6904" y="86900"/>
                  <a:pt x="6968" y="86900"/>
                </a:cubicBezTo>
                <a:cubicBezTo>
                  <a:pt x="7063" y="86900"/>
                  <a:pt x="7126" y="86869"/>
                  <a:pt x="7189" y="86805"/>
                </a:cubicBezTo>
                <a:cubicBezTo>
                  <a:pt x="7284" y="86679"/>
                  <a:pt x="7284" y="86489"/>
                  <a:pt x="7158" y="86394"/>
                </a:cubicBezTo>
                <a:lnTo>
                  <a:pt x="7158" y="86362"/>
                </a:lnTo>
                <a:cubicBezTo>
                  <a:pt x="7099" y="86303"/>
                  <a:pt x="7026" y="86278"/>
                  <a:pt x="6953" y="86278"/>
                </a:cubicBezTo>
                <a:close/>
                <a:moveTo>
                  <a:pt x="35957" y="86615"/>
                </a:moveTo>
                <a:cubicBezTo>
                  <a:pt x="35874" y="86615"/>
                  <a:pt x="35787" y="86647"/>
                  <a:pt x="35723" y="86710"/>
                </a:cubicBezTo>
                <a:cubicBezTo>
                  <a:pt x="35628" y="86805"/>
                  <a:pt x="35597" y="86995"/>
                  <a:pt x="35723" y="87122"/>
                </a:cubicBezTo>
                <a:cubicBezTo>
                  <a:pt x="35787" y="87185"/>
                  <a:pt x="35850" y="87217"/>
                  <a:pt x="35945" y="87217"/>
                </a:cubicBezTo>
                <a:cubicBezTo>
                  <a:pt x="36008" y="87217"/>
                  <a:pt x="36072" y="87217"/>
                  <a:pt x="36135" y="87154"/>
                </a:cubicBezTo>
                <a:lnTo>
                  <a:pt x="36167" y="87122"/>
                </a:lnTo>
                <a:cubicBezTo>
                  <a:pt x="36293" y="86995"/>
                  <a:pt x="36293" y="86837"/>
                  <a:pt x="36167" y="86710"/>
                </a:cubicBezTo>
                <a:cubicBezTo>
                  <a:pt x="36119" y="86647"/>
                  <a:pt x="36040" y="86615"/>
                  <a:pt x="35957" y="86615"/>
                </a:cubicBezTo>
                <a:close/>
                <a:moveTo>
                  <a:pt x="8157" y="87339"/>
                </a:moveTo>
                <a:cubicBezTo>
                  <a:pt x="8072" y="87339"/>
                  <a:pt x="7986" y="87371"/>
                  <a:pt x="7918" y="87439"/>
                </a:cubicBezTo>
                <a:cubicBezTo>
                  <a:pt x="7823" y="87597"/>
                  <a:pt x="7854" y="87787"/>
                  <a:pt x="7981" y="87882"/>
                </a:cubicBezTo>
                <a:lnTo>
                  <a:pt x="8013" y="87882"/>
                </a:lnTo>
                <a:cubicBezTo>
                  <a:pt x="8076" y="87945"/>
                  <a:pt x="8108" y="87977"/>
                  <a:pt x="8171" y="87977"/>
                </a:cubicBezTo>
                <a:cubicBezTo>
                  <a:pt x="8266" y="87977"/>
                  <a:pt x="8361" y="87914"/>
                  <a:pt x="8425" y="87850"/>
                </a:cubicBezTo>
                <a:cubicBezTo>
                  <a:pt x="8520" y="87724"/>
                  <a:pt x="8488" y="87502"/>
                  <a:pt x="8361" y="87407"/>
                </a:cubicBezTo>
                <a:cubicBezTo>
                  <a:pt x="8302" y="87363"/>
                  <a:pt x="8230" y="87339"/>
                  <a:pt x="8157" y="87339"/>
                </a:cubicBezTo>
                <a:close/>
                <a:moveTo>
                  <a:pt x="34709" y="87659"/>
                </a:moveTo>
                <a:cubicBezTo>
                  <a:pt x="34642" y="87659"/>
                  <a:pt x="34575" y="87682"/>
                  <a:pt x="34520" y="87724"/>
                </a:cubicBezTo>
                <a:cubicBezTo>
                  <a:pt x="34393" y="87819"/>
                  <a:pt x="34361" y="88009"/>
                  <a:pt x="34456" y="88135"/>
                </a:cubicBezTo>
                <a:cubicBezTo>
                  <a:pt x="34520" y="88230"/>
                  <a:pt x="34615" y="88262"/>
                  <a:pt x="34678" y="88262"/>
                </a:cubicBezTo>
                <a:cubicBezTo>
                  <a:pt x="34742" y="88262"/>
                  <a:pt x="34805" y="88230"/>
                  <a:pt x="34868" y="88199"/>
                </a:cubicBezTo>
                <a:cubicBezTo>
                  <a:pt x="34868" y="88199"/>
                  <a:pt x="34900" y="88167"/>
                  <a:pt x="34900" y="88167"/>
                </a:cubicBezTo>
                <a:cubicBezTo>
                  <a:pt x="35027" y="88072"/>
                  <a:pt x="35027" y="87914"/>
                  <a:pt x="34932" y="87787"/>
                </a:cubicBezTo>
                <a:cubicBezTo>
                  <a:pt x="34878" y="87698"/>
                  <a:pt x="34794" y="87659"/>
                  <a:pt x="34709" y="87659"/>
                </a:cubicBezTo>
                <a:close/>
                <a:moveTo>
                  <a:pt x="9486" y="88325"/>
                </a:moveTo>
                <a:cubicBezTo>
                  <a:pt x="9385" y="88325"/>
                  <a:pt x="9280" y="88368"/>
                  <a:pt x="9216" y="88452"/>
                </a:cubicBezTo>
                <a:cubicBezTo>
                  <a:pt x="9121" y="88579"/>
                  <a:pt x="9153" y="88769"/>
                  <a:pt x="9311" y="88864"/>
                </a:cubicBezTo>
                <a:lnTo>
                  <a:pt x="9311" y="88895"/>
                </a:lnTo>
                <a:cubicBezTo>
                  <a:pt x="9375" y="88927"/>
                  <a:pt x="9438" y="88927"/>
                  <a:pt x="9501" y="88927"/>
                </a:cubicBezTo>
                <a:cubicBezTo>
                  <a:pt x="9596" y="88927"/>
                  <a:pt x="9691" y="88895"/>
                  <a:pt x="9755" y="88800"/>
                </a:cubicBezTo>
                <a:cubicBezTo>
                  <a:pt x="9818" y="88674"/>
                  <a:pt x="9786" y="88484"/>
                  <a:pt x="9660" y="88389"/>
                </a:cubicBezTo>
                <a:lnTo>
                  <a:pt x="9628" y="88357"/>
                </a:lnTo>
                <a:cubicBezTo>
                  <a:pt x="9586" y="88336"/>
                  <a:pt x="9536" y="88325"/>
                  <a:pt x="9486" y="88325"/>
                </a:cubicBezTo>
                <a:close/>
                <a:moveTo>
                  <a:pt x="33414" y="88589"/>
                </a:moveTo>
                <a:cubicBezTo>
                  <a:pt x="33357" y="88589"/>
                  <a:pt x="33301" y="88606"/>
                  <a:pt x="33253" y="88642"/>
                </a:cubicBezTo>
                <a:lnTo>
                  <a:pt x="33221" y="88674"/>
                </a:lnTo>
                <a:cubicBezTo>
                  <a:pt x="33063" y="88769"/>
                  <a:pt x="33031" y="88927"/>
                  <a:pt x="33126" y="89054"/>
                </a:cubicBezTo>
                <a:cubicBezTo>
                  <a:pt x="33190" y="89149"/>
                  <a:pt x="33285" y="89212"/>
                  <a:pt x="33380" y="89212"/>
                </a:cubicBezTo>
                <a:cubicBezTo>
                  <a:pt x="33443" y="89212"/>
                  <a:pt x="33506" y="89180"/>
                  <a:pt x="33538" y="89149"/>
                </a:cubicBezTo>
                <a:lnTo>
                  <a:pt x="33570" y="89149"/>
                </a:lnTo>
                <a:cubicBezTo>
                  <a:pt x="33696" y="89054"/>
                  <a:pt x="33728" y="88864"/>
                  <a:pt x="33665" y="88737"/>
                </a:cubicBezTo>
                <a:cubicBezTo>
                  <a:pt x="33605" y="88638"/>
                  <a:pt x="33509" y="88589"/>
                  <a:pt x="33414" y="88589"/>
                </a:cubicBezTo>
                <a:close/>
                <a:moveTo>
                  <a:pt x="10834" y="89198"/>
                </a:moveTo>
                <a:cubicBezTo>
                  <a:pt x="10733" y="89198"/>
                  <a:pt x="10641" y="89254"/>
                  <a:pt x="10578" y="89339"/>
                </a:cubicBezTo>
                <a:cubicBezTo>
                  <a:pt x="10483" y="89465"/>
                  <a:pt x="10546" y="89655"/>
                  <a:pt x="10673" y="89750"/>
                </a:cubicBezTo>
                <a:cubicBezTo>
                  <a:pt x="10673" y="89750"/>
                  <a:pt x="10705" y="89782"/>
                  <a:pt x="10705" y="89782"/>
                </a:cubicBezTo>
                <a:cubicBezTo>
                  <a:pt x="10768" y="89782"/>
                  <a:pt x="10800" y="89814"/>
                  <a:pt x="10863" y="89814"/>
                </a:cubicBezTo>
                <a:cubicBezTo>
                  <a:pt x="10958" y="89814"/>
                  <a:pt x="11053" y="89750"/>
                  <a:pt x="11116" y="89655"/>
                </a:cubicBezTo>
                <a:cubicBezTo>
                  <a:pt x="11180" y="89497"/>
                  <a:pt x="11116" y="89307"/>
                  <a:pt x="10990" y="89244"/>
                </a:cubicBezTo>
                <a:cubicBezTo>
                  <a:pt x="10937" y="89212"/>
                  <a:pt x="10884" y="89198"/>
                  <a:pt x="10834" y="89198"/>
                </a:cubicBezTo>
                <a:close/>
                <a:moveTo>
                  <a:pt x="32013" y="89444"/>
                </a:moveTo>
                <a:cubicBezTo>
                  <a:pt x="31951" y="89444"/>
                  <a:pt x="31887" y="89461"/>
                  <a:pt x="31828" y="89497"/>
                </a:cubicBezTo>
                <a:cubicBezTo>
                  <a:pt x="31701" y="89560"/>
                  <a:pt x="31670" y="89750"/>
                  <a:pt x="31733" y="89877"/>
                </a:cubicBezTo>
                <a:cubicBezTo>
                  <a:pt x="31796" y="89972"/>
                  <a:pt x="31891" y="90035"/>
                  <a:pt x="31986" y="90035"/>
                </a:cubicBezTo>
                <a:cubicBezTo>
                  <a:pt x="32050" y="90035"/>
                  <a:pt x="32113" y="90035"/>
                  <a:pt x="32145" y="90004"/>
                </a:cubicBezTo>
                <a:cubicBezTo>
                  <a:pt x="32145" y="90004"/>
                  <a:pt x="32176" y="89972"/>
                  <a:pt x="32176" y="89972"/>
                </a:cubicBezTo>
                <a:cubicBezTo>
                  <a:pt x="32303" y="89909"/>
                  <a:pt x="32335" y="89719"/>
                  <a:pt x="32271" y="89592"/>
                </a:cubicBezTo>
                <a:cubicBezTo>
                  <a:pt x="32212" y="89493"/>
                  <a:pt x="32115" y="89444"/>
                  <a:pt x="32013" y="89444"/>
                </a:cubicBezTo>
                <a:close/>
                <a:moveTo>
                  <a:pt x="12248" y="89959"/>
                </a:moveTo>
                <a:cubicBezTo>
                  <a:pt x="12148" y="89959"/>
                  <a:pt x="12046" y="90023"/>
                  <a:pt x="12003" y="90130"/>
                </a:cubicBezTo>
                <a:cubicBezTo>
                  <a:pt x="11940" y="90257"/>
                  <a:pt x="11971" y="90447"/>
                  <a:pt x="12130" y="90511"/>
                </a:cubicBezTo>
                <a:lnTo>
                  <a:pt x="12161" y="90542"/>
                </a:lnTo>
                <a:cubicBezTo>
                  <a:pt x="12225" y="90574"/>
                  <a:pt x="12256" y="90574"/>
                  <a:pt x="12288" y="90574"/>
                </a:cubicBezTo>
                <a:cubicBezTo>
                  <a:pt x="12383" y="90574"/>
                  <a:pt x="12510" y="90511"/>
                  <a:pt x="12541" y="90384"/>
                </a:cubicBezTo>
                <a:cubicBezTo>
                  <a:pt x="12605" y="90257"/>
                  <a:pt x="12541" y="90067"/>
                  <a:pt x="12383" y="90004"/>
                </a:cubicBezTo>
                <a:cubicBezTo>
                  <a:pt x="12343" y="89973"/>
                  <a:pt x="12295" y="89959"/>
                  <a:pt x="12248" y="89959"/>
                </a:cubicBezTo>
                <a:close/>
                <a:moveTo>
                  <a:pt x="30556" y="90170"/>
                </a:moveTo>
                <a:cubicBezTo>
                  <a:pt x="30516" y="90170"/>
                  <a:pt x="30475" y="90177"/>
                  <a:pt x="30435" y="90194"/>
                </a:cubicBezTo>
                <a:lnTo>
                  <a:pt x="30403" y="90226"/>
                </a:lnTo>
                <a:cubicBezTo>
                  <a:pt x="30245" y="90289"/>
                  <a:pt x="30181" y="90447"/>
                  <a:pt x="30276" y="90606"/>
                </a:cubicBezTo>
                <a:cubicBezTo>
                  <a:pt x="30308" y="90701"/>
                  <a:pt x="30435" y="90764"/>
                  <a:pt x="30530" y="90764"/>
                </a:cubicBezTo>
                <a:lnTo>
                  <a:pt x="30656" y="90764"/>
                </a:lnTo>
                <a:lnTo>
                  <a:pt x="30561" y="90479"/>
                </a:lnTo>
                <a:lnTo>
                  <a:pt x="30561" y="90479"/>
                </a:lnTo>
                <a:lnTo>
                  <a:pt x="30688" y="90732"/>
                </a:lnTo>
                <a:cubicBezTo>
                  <a:pt x="30846" y="90669"/>
                  <a:pt x="30910" y="90479"/>
                  <a:pt x="30846" y="90352"/>
                </a:cubicBezTo>
                <a:cubicBezTo>
                  <a:pt x="30776" y="90235"/>
                  <a:pt x="30670" y="90170"/>
                  <a:pt x="30556" y="90170"/>
                </a:cubicBezTo>
                <a:close/>
                <a:moveTo>
                  <a:pt x="13732" y="90613"/>
                </a:moveTo>
                <a:cubicBezTo>
                  <a:pt x="13624" y="90613"/>
                  <a:pt x="13507" y="90678"/>
                  <a:pt x="13460" y="90796"/>
                </a:cubicBezTo>
                <a:cubicBezTo>
                  <a:pt x="13397" y="90954"/>
                  <a:pt x="13492" y="91144"/>
                  <a:pt x="13650" y="91176"/>
                </a:cubicBezTo>
                <a:lnTo>
                  <a:pt x="13682" y="91207"/>
                </a:lnTo>
                <a:cubicBezTo>
                  <a:pt x="13713" y="91207"/>
                  <a:pt x="13745" y="91239"/>
                  <a:pt x="13777" y="91239"/>
                </a:cubicBezTo>
                <a:cubicBezTo>
                  <a:pt x="13903" y="91239"/>
                  <a:pt x="13998" y="91144"/>
                  <a:pt x="14030" y="91017"/>
                </a:cubicBezTo>
                <a:cubicBezTo>
                  <a:pt x="14093" y="90859"/>
                  <a:pt x="13998" y="90701"/>
                  <a:pt x="13840" y="90637"/>
                </a:cubicBezTo>
                <a:cubicBezTo>
                  <a:pt x="13807" y="90621"/>
                  <a:pt x="13770" y="90613"/>
                  <a:pt x="13732" y="90613"/>
                </a:cubicBezTo>
                <a:close/>
                <a:moveTo>
                  <a:pt x="29067" y="90803"/>
                </a:moveTo>
                <a:cubicBezTo>
                  <a:pt x="29028" y="90803"/>
                  <a:pt x="28987" y="90811"/>
                  <a:pt x="28946" y="90827"/>
                </a:cubicBezTo>
                <a:cubicBezTo>
                  <a:pt x="28788" y="90859"/>
                  <a:pt x="28693" y="91049"/>
                  <a:pt x="28756" y="91176"/>
                </a:cubicBezTo>
                <a:cubicBezTo>
                  <a:pt x="28788" y="91302"/>
                  <a:pt x="28914" y="91397"/>
                  <a:pt x="29041" y="91397"/>
                </a:cubicBezTo>
                <a:cubicBezTo>
                  <a:pt x="29073" y="91397"/>
                  <a:pt x="29104" y="91397"/>
                  <a:pt x="29136" y="91366"/>
                </a:cubicBezTo>
                <a:lnTo>
                  <a:pt x="29168" y="91366"/>
                </a:lnTo>
                <a:cubicBezTo>
                  <a:pt x="29326" y="91302"/>
                  <a:pt x="29389" y="91144"/>
                  <a:pt x="29326" y="90986"/>
                </a:cubicBezTo>
                <a:cubicBezTo>
                  <a:pt x="29279" y="90868"/>
                  <a:pt x="29180" y="90803"/>
                  <a:pt x="29067" y="90803"/>
                </a:cubicBezTo>
                <a:close/>
                <a:moveTo>
                  <a:pt x="15259" y="91156"/>
                </a:moveTo>
                <a:cubicBezTo>
                  <a:pt x="15138" y="91156"/>
                  <a:pt x="15030" y="91241"/>
                  <a:pt x="14980" y="91366"/>
                </a:cubicBezTo>
                <a:cubicBezTo>
                  <a:pt x="14948" y="91524"/>
                  <a:pt x="15043" y="91682"/>
                  <a:pt x="15202" y="91746"/>
                </a:cubicBezTo>
                <a:lnTo>
                  <a:pt x="15328" y="91746"/>
                </a:lnTo>
                <a:cubicBezTo>
                  <a:pt x="15455" y="91746"/>
                  <a:pt x="15550" y="91682"/>
                  <a:pt x="15582" y="91556"/>
                </a:cubicBezTo>
                <a:cubicBezTo>
                  <a:pt x="15645" y="91397"/>
                  <a:pt x="15518" y="91207"/>
                  <a:pt x="15360" y="91176"/>
                </a:cubicBezTo>
                <a:cubicBezTo>
                  <a:pt x="15326" y="91162"/>
                  <a:pt x="15292" y="91156"/>
                  <a:pt x="15259" y="91156"/>
                </a:cubicBezTo>
                <a:close/>
                <a:moveTo>
                  <a:pt x="27487" y="91296"/>
                </a:moveTo>
                <a:cubicBezTo>
                  <a:pt x="27467" y="91296"/>
                  <a:pt x="27446" y="91298"/>
                  <a:pt x="27426" y="91302"/>
                </a:cubicBezTo>
                <a:cubicBezTo>
                  <a:pt x="27268" y="91366"/>
                  <a:pt x="27173" y="91524"/>
                  <a:pt x="27204" y="91682"/>
                </a:cubicBezTo>
                <a:cubicBezTo>
                  <a:pt x="27236" y="91809"/>
                  <a:pt x="27363" y="91904"/>
                  <a:pt x="27489" y="91904"/>
                </a:cubicBezTo>
                <a:cubicBezTo>
                  <a:pt x="27521" y="91904"/>
                  <a:pt x="27553" y="91904"/>
                  <a:pt x="27584" y="91872"/>
                </a:cubicBezTo>
                <a:lnTo>
                  <a:pt x="27616" y="91872"/>
                </a:lnTo>
                <a:cubicBezTo>
                  <a:pt x="27774" y="91841"/>
                  <a:pt x="27838" y="91651"/>
                  <a:pt x="27806" y="91524"/>
                </a:cubicBezTo>
                <a:cubicBezTo>
                  <a:pt x="27751" y="91386"/>
                  <a:pt x="27624" y="91296"/>
                  <a:pt x="27487" y="91296"/>
                </a:cubicBezTo>
                <a:close/>
                <a:moveTo>
                  <a:pt x="16851" y="91581"/>
                </a:moveTo>
                <a:cubicBezTo>
                  <a:pt x="16715" y="91581"/>
                  <a:pt x="16591" y="91671"/>
                  <a:pt x="16563" y="91809"/>
                </a:cubicBezTo>
                <a:cubicBezTo>
                  <a:pt x="16532" y="91967"/>
                  <a:pt x="16627" y="92126"/>
                  <a:pt x="16785" y="92157"/>
                </a:cubicBezTo>
                <a:lnTo>
                  <a:pt x="16817" y="92157"/>
                </a:lnTo>
                <a:cubicBezTo>
                  <a:pt x="16848" y="92157"/>
                  <a:pt x="16880" y="92189"/>
                  <a:pt x="16880" y="92189"/>
                </a:cubicBezTo>
                <a:cubicBezTo>
                  <a:pt x="17007" y="92189"/>
                  <a:pt x="17134" y="92062"/>
                  <a:pt x="17165" y="91936"/>
                </a:cubicBezTo>
                <a:cubicBezTo>
                  <a:pt x="17197" y="91777"/>
                  <a:pt x="17070" y="91619"/>
                  <a:pt x="16912" y="91587"/>
                </a:cubicBezTo>
                <a:cubicBezTo>
                  <a:pt x="16891" y="91583"/>
                  <a:pt x="16871" y="91581"/>
                  <a:pt x="16851" y="91581"/>
                </a:cubicBezTo>
                <a:close/>
                <a:moveTo>
                  <a:pt x="25967" y="91676"/>
                </a:moveTo>
                <a:cubicBezTo>
                  <a:pt x="25947" y="91676"/>
                  <a:pt x="25926" y="91678"/>
                  <a:pt x="25906" y="91682"/>
                </a:cubicBezTo>
                <a:lnTo>
                  <a:pt x="25843" y="91682"/>
                </a:lnTo>
                <a:cubicBezTo>
                  <a:pt x="25684" y="91714"/>
                  <a:pt x="25589" y="91872"/>
                  <a:pt x="25621" y="92031"/>
                </a:cubicBezTo>
                <a:cubicBezTo>
                  <a:pt x="25652" y="92157"/>
                  <a:pt x="25811" y="92252"/>
                  <a:pt x="25938" y="92252"/>
                </a:cubicBezTo>
                <a:lnTo>
                  <a:pt x="26033" y="92252"/>
                </a:lnTo>
                <a:cubicBezTo>
                  <a:pt x="26159" y="92221"/>
                  <a:pt x="26286" y="92062"/>
                  <a:pt x="26254" y="91904"/>
                </a:cubicBezTo>
                <a:cubicBezTo>
                  <a:pt x="26227" y="91766"/>
                  <a:pt x="26103" y="91676"/>
                  <a:pt x="25967" y="91676"/>
                </a:cubicBezTo>
                <a:close/>
                <a:moveTo>
                  <a:pt x="18446" y="91867"/>
                </a:moveTo>
                <a:cubicBezTo>
                  <a:pt x="18305" y="91867"/>
                  <a:pt x="18175" y="91984"/>
                  <a:pt x="18147" y="92126"/>
                </a:cubicBezTo>
                <a:cubicBezTo>
                  <a:pt x="18115" y="92284"/>
                  <a:pt x="18242" y="92442"/>
                  <a:pt x="18400" y="92474"/>
                </a:cubicBezTo>
                <a:lnTo>
                  <a:pt x="18495" y="92474"/>
                </a:lnTo>
                <a:cubicBezTo>
                  <a:pt x="18622" y="92474"/>
                  <a:pt x="18749" y="92347"/>
                  <a:pt x="18780" y="92221"/>
                </a:cubicBezTo>
                <a:cubicBezTo>
                  <a:pt x="18812" y="92062"/>
                  <a:pt x="18685" y="91904"/>
                  <a:pt x="18527" y="91872"/>
                </a:cubicBezTo>
                <a:lnTo>
                  <a:pt x="18495" y="91872"/>
                </a:lnTo>
                <a:cubicBezTo>
                  <a:pt x="18479" y="91869"/>
                  <a:pt x="18462" y="91867"/>
                  <a:pt x="18446" y="91867"/>
                </a:cubicBezTo>
                <a:close/>
                <a:moveTo>
                  <a:pt x="24372" y="91931"/>
                </a:moveTo>
                <a:cubicBezTo>
                  <a:pt x="24355" y="91931"/>
                  <a:pt x="24339" y="91932"/>
                  <a:pt x="24322" y="91936"/>
                </a:cubicBezTo>
                <a:lnTo>
                  <a:pt x="24291" y="91936"/>
                </a:lnTo>
                <a:cubicBezTo>
                  <a:pt x="24101" y="91967"/>
                  <a:pt x="24006" y="92126"/>
                  <a:pt x="24037" y="92284"/>
                </a:cubicBezTo>
                <a:cubicBezTo>
                  <a:pt x="24037" y="92411"/>
                  <a:pt x="24164" y="92537"/>
                  <a:pt x="24322" y="92537"/>
                </a:cubicBezTo>
                <a:lnTo>
                  <a:pt x="24354" y="92537"/>
                </a:lnTo>
                <a:lnTo>
                  <a:pt x="24354" y="92221"/>
                </a:lnTo>
                <a:lnTo>
                  <a:pt x="24386" y="92537"/>
                </a:lnTo>
                <a:cubicBezTo>
                  <a:pt x="24544" y="92506"/>
                  <a:pt x="24671" y="92347"/>
                  <a:pt x="24639" y="92189"/>
                </a:cubicBezTo>
                <a:cubicBezTo>
                  <a:pt x="24639" y="92047"/>
                  <a:pt x="24512" y="91931"/>
                  <a:pt x="24372" y="91931"/>
                </a:cubicBezTo>
                <a:close/>
                <a:moveTo>
                  <a:pt x="20079" y="92031"/>
                </a:moveTo>
                <a:cubicBezTo>
                  <a:pt x="19920" y="92031"/>
                  <a:pt x="19762" y="92157"/>
                  <a:pt x="19762" y="92316"/>
                </a:cubicBezTo>
                <a:cubicBezTo>
                  <a:pt x="19762" y="92474"/>
                  <a:pt x="19889" y="92632"/>
                  <a:pt x="20047" y="92632"/>
                </a:cubicBezTo>
                <a:lnTo>
                  <a:pt x="20110" y="92347"/>
                </a:lnTo>
                <a:lnTo>
                  <a:pt x="20110" y="92347"/>
                </a:lnTo>
                <a:lnTo>
                  <a:pt x="20079" y="92632"/>
                </a:lnTo>
                <a:lnTo>
                  <a:pt x="20110" y="92632"/>
                </a:lnTo>
                <a:cubicBezTo>
                  <a:pt x="20237" y="92632"/>
                  <a:pt x="20395" y="92506"/>
                  <a:pt x="20395" y="92379"/>
                </a:cubicBezTo>
                <a:cubicBezTo>
                  <a:pt x="20395" y="92189"/>
                  <a:pt x="20269" y="92062"/>
                  <a:pt x="20110" y="92062"/>
                </a:cubicBezTo>
                <a:lnTo>
                  <a:pt x="20079" y="92031"/>
                </a:lnTo>
                <a:close/>
                <a:moveTo>
                  <a:pt x="22676" y="92062"/>
                </a:moveTo>
                <a:cubicBezTo>
                  <a:pt x="22517" y="92094"/>
                  <a:pt x="22391" y="92221"/>
                  <a:pt x="22391" y="92379"/>
                </a:cubicBezTo>
                <a:cubicBezTo>
                  <a:pt x="22422" y="92537"/>
                  <a:pt x="22549" y="92664"/>
                  <a:pt x="22707" y="92664"/>
                </a:cubicBezTo>
                <a:lnTo>
                  <a:pt x="22739" y="92664"/>
                </a:lnTo>
                <a:cubicBezTo>
                  <a:pt x="22929" y="92664"/>
                  <a:pt x="23056" y="92506"/>
                  <a:pt x="23024" y="92347"/>
                </a:cubicBezTo>
                <a:cubicBezTo>
                  <a:pt x="23024" y="92189"/>
                  <a:pt x="22897" y="92062"/>
                  <a:pt x="22739" y="92062"/>
                </a:cubicBezTo>
                <a:close/>
                <a:moveTo>
                  <a:pt x="21694" y="92094"/>
                </a:moveTo>
                <a:cubicBezTo>
                  <a:pt x="21504" y="92094"/>
                  <a:pt x="21377" y="92221"/>
                  <a:pt x="21377" y="92379"/>
                </a:cubicBezTo>
                <a:cubicBezTo>
                  <a:pt x="21377" y="92537"/>
                  <a:pt x="21504" y="92696"/>
                  <a:pt x="21694" y="92696"/>
                </a:cubicBezTo>
                <a:lnTo>
                  <a:pt x="21726" y="92696"/>
                </a:lnTo>
                <a:cubicBezTo>
                  <a:pt x="21884" y="92696"/>
                  <a:pt x="22011" y="92537"/>
                  <a:pt x="22011" y="92379"/>
                </a:cubicBezTo>
                <a:cubicBezTo>
                  <a:pt x="22011" y="92221"/>
                  <a:pt x="21884" y="92094"/>
                  <a:pt x="21726" y="92094"/>
                </a:cubicBezTo>
                <a:close/>
              </a:path>
            </a:pathLst>
          </a:custGeom>
          <a:solidFill>
            <a:srgbClr val="2A438C"/>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704422"/>
      </p:ext>
    </p:extLst>
  </p:cSld>
  <p:clrMapOvr>
    <a:masterClrMapping/>
  </p:clrMapOvr>
</p:sld>
</file>

<file path=ppt/theme/theme1.xml><?xml version="1.0" encoding="utf-8"?>
<a:theme xmlns:a="http://schemas.openxmlformats.org/drawingml/2006/main" name="Social Media Agency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1608</Words>
  <Application>Microsoft Office PowerPoint</Application>
  <PresentationFormat>Předvádění na obrazovce (16:9)</PresentationFormat>
  <Paragraphs>129</Paragraphs>
  <Slides>29</Slides>
  <Notes>19</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29</vt:i4>
      </vt:variant>
    </vt:vector>
  </HeadingPairs>
  <TitlesOfParts>
    <vt:vector size="38" baseType="lpstr">
      <vt:lpstr>Quicksand Medium</vt:lpstr>
      <vt:lpstr>Arial</vt:lpstr>
      <vt:lpstr>Montserrat</vt:lpstr>
      <vt:lpstr>Quicksand</vt:lpstr>
      <vt:lpstr>Raleway SemiBold</vt:lpstr>
      <vt:lpstr>Quicksand SemiBold</vt:lpstr>
      <vt:lpstr>Raleway</vt:lpstr>
      <vt:lpstr>Raleway ExtraBold</vt:lpstr>
      <vt:lpstr>Social Media Agency by Slidesgo</vt:lpstr>
      <vt:lpstr>Sociální sítě: pozitiva  a negativa používání</vt:lpstr>
      <vt:lpstr>Prezentace aplikace PowerPoint</vt:lpstr>
      <vt:lpstr>Prezentace aplikace PowerPoint</vt:lpstr>
      <vt:lpstr>Sociální sítě</vt:lpstr>
      <vt:lpstr>Sociální sítě</vt:lpstr>
      <vt:lpstr>Prezentace aplikace PowerPoint</vt:lpstr>
      <vt:lpstr>Prezentace aplikace PowerPoint</vt:lpstr>
      <vt:lpstr>Co je well-being?</vt:lpstr>
      <vt:lpstr>Přehled well-beingu</vt:lpstr>
      <vt:lpstr>Co je to, co má na sociálních sítích „dopad“?</vt:lpstr>
      <vt:lpstr>Co je to, co má na sociálních sítích „dopad“?</vt:lpstr>
      <vt:lpstr>Mezi lety 2019 – 2021 vzniklo více než 300 studií dopadů sociálních médií na well-being.  Z nich bylo publikováno 27 shrnujících článků* dopadů na well-being – a to  s různými závěry (!).</vt:lpstr>
      <vt:lpstr>Proč tomu tak je?</vt:lpstr>
      <vt:lpstr>Valkenburg, P. M. (2022). Social media use and well-being: What we know and what we need to know. Current Opinion in Psychology, 45. https://doi.org/10.1016/J.COPSYC.2021.12.006 </vt:lpstr>
      <vt:lpstr>Co je třeba ještě vyřešit do budoucna?</vt:lpstr>
      <vt:lpstr>Hlavní přístupy k výzkumům dopadů soc. sítí</vt:lpstr>
      <vt:lpstr>EMA (Ecological momentary assessment)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N=1 přístup k datům</vt:lpstr>
      <vt:lpstr>Aktivita: detektiv soc. sítí</vt:lpstr>
      <vt:lpstr>Prezentace aplikace PowerPoint</vt:lpstr>
      <vt:lpstr>Prezentace aplikace PowerPoint</vt:lpstr>
      <vt:lpstr>Prezentace aplikace PowerPoint</vt:lpstr>
      <vt:lpstr>Shrnutí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sítě: pozitiva  a negativa používání</dc:title>
  <cp:lastModifiedBy>Michaela Lebedíková</cp:lastModifiedBy>
  <cp:revision>55</cp:revision>
  <dcterms:modified xsi:type="dcterms:W3CDTF">2023-11-14T08:53:06Z</dcterms:modified>
</cp:coreProperties>
</file>