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6"/>
  </p:notesMasterIdLst>
  <p:sldIdLst>
    <p:sldId id="256" r:id="rId2"/>
    <p:sldId id="258" r:id="rId3"/>
    <p:sldId id="356" r:id="rId4"/>
    <p:sldId id="323" r:id="rId5"/>
    <p:sldId id="327" r:id="rId6"/>
    <p:sldId id="330" r:id="rId7"/>
    <p:sldId id="328" r:id="rId8"/>
    <p:sldId id="326" r:id="rId9"/>
    <p:sldId id="331" r:id="rId10"/>
    <p:sldId id="309" r:id="rId11"/>
    <p:sldId id="317" r:id="rId12"/>
    <p:sldId id="332" r:id="rId13"/>
    <p:sldId id="357" r:id="rId14"/>
    <p:sldId id="322" r:id="rId15"/>
    <p:sldId id="333" r:id="rId16"/>
    <p:sldId id="348" r:id="rId17"/>
    <p:sldId id="338" r:id="rId18"/>
    <p:sldId id="340" r:id="rId19"/>
    <p:sldId id="339" r:id="rId20"/>
    <p:sldId id="337" r:id="rId21"/>
    <p:sldId id="352" r:id="rId22"/>
    <p:sldId id="315" r:id="rId23"/>
    <p:sldId id="277" r:id="rId24"/>
    <p:sldId id="342" r:id="rId25"/>
    <p:sldId id="359" r:id="rId26"/>
    <p:sldId id="354" r:id="rId27"/>
    <p:sldId id="325" r:id="rId28"/>
    <p:sldId id="355" r:id="rId29"/>
    <p:sldId id="318" r:id="rId30"/>
    <p:sldId id="344" r:id="rId31"/>
    <p:sldId id="270" r:id="rId32"/>
    <p:sldId id="353" r:id="rId33"/>
    <p:sldId id="360" r:id="rId34"/>
    <p:sldId id="282" r:id="rId35"/>
  </p:sldIdLst>
  <p:sldSz cx="9144000" cy="5143500" type="screen16x9"/>
  <p:notesSz cx="6858000" cy="9144000"/>
  <p:embeddedFontLst>
    <p:embeddedFont>
      <p:font typeface="Bebas Neue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oboto Condensed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C9F4A-DA8E-4875-8AAC-6B8DEA4B53B3}">
  <a:tblStyle styleId="{690C9F4A-DA8E-4875-8AAC-6B8DEA4B53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6" autoAdjust="0"/>
    <p:restoredTop sz="75182" autoAdjust="0"/>
  </p:normalViewPr>
  <p:slideViewPr>
    <p:cSldViewPr snapToGrid="0">
      <p:cViewPr varScale="1">
        <p:scale>
          <a:sx n="166" d="100"/>
          <a:sy n="166" d="100"/>
        </p:scale>
        <p:origin x="1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669fd9b2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0669fd9b2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6594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202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087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461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452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669fd9b2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0669fd9b2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222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07225aad6d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07225aad6d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07225aad6d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07225aad6d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17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451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00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5385ccf6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05385ccf6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470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057dcc8c0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057dcc8c0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517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07225aad6d_0_5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07225aad6d_0_5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02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25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071d9987b3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1071d9987b3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553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285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18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17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77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331300"/>
            <a:ext cx="9144000" cy="4480900"/>
            <a:chOff x="0" y="331300"/>
            <a:chExt cx="9144000" cy="4480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3313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12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4375" y="1193224"/>
            <a:ext cx="4775700" cy="21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63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4375" y="3540487"/>
            <a:ext cx="47757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2098568" y="1886700"/>
            <a:ext cx="22860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1"/>
          </p:nvPr>
        </p:nvSpPr>
        <p:spPr>
          <a:xfrm>
            <a:off x="2098569" y="2188895"/>
            <a:ext cx="22860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 idx="2"/>
          </p:nvPr>
        </p:nvSpPr>
        <p:spPr>
          <a:xfrm>
            <a:off x="5658218" y="1886700"/>
            <a:ext cx="22860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3"/>
          </p:nvPr>
        </p:nvSpPr>
        <p:spPr>
          <a:xfrm>
            <a:off x="5658219" y="2188895"/>
            <a:ext cx="22860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4"/>
          </p:nvPr>
        </p:nvSpPr>
        <p:spPr>
          <a:xfrm>
            <a:off x="2098568" y="3176802"/>
            <a:ext cx="22860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5"/>
          </p:nvPr>
        </p:nvSpPr>
        <p:spPr>
          <a:xfrm>
            <a:off x="2098569" y="3509172"/>
            <a:ext cx="22860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6"/>
          </p:nvPr>
        </p:nvSpPr>
        <p:spPr>
          <a:xfrm>
            <a:off x="5658218" y="3176802"/>
            <a:ext cx="22860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7"/>
          </p:nvPr>
        </p:nvSpPr>
        <p:spPr>
          <a:xfrm>
            <a:off x="5658219" y="3509172"/>
            <a:ext cx="22860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8"/>
          </p:nvPr>
        </p:nvSpPr>
        <p:spPr>
          <a:xfrm>
            <a:off x="897000" y="514349"/>
            <a:ext cx="73500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54" name="Google Shape;154;p22"/>
          <p:cNvCxnSpPr/>
          <p:nvPr/>
        </p:nvCxnSpPr>
        <p:spPr>
          <a:xfrm>
            <a:off x="0" y="3313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2"/>
          <p:cNvCxnSpPr/>
          <p:nvPr/>
        </p:nvCxnSpPr>
        <p:spPr>
          <a:xfrm>
            <a:off x="0" y="4812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911760" y="1813453"/>
            <a:ext cx="20118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subTitle" idx="1"/>
          </p:nvPr>
        </p:nvSpPr>
        <p:spPr>
          <a:xfrm>
            <a:off x="911752" y="2100951"/>
            <a:ext cx="20118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title" idx="2"/>
          </p:nvPr>
        </p:nvSpPr>
        <p:spPr>
          <a:xfrm>
            <a:off x="3566101" y="1813453"/>
            <a:ext cx="20118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ubTitle" idx="3"/>
          </p:nvPr>
        </p:nvSpPr>
        <p:spPr>
          <a:xfrm>
            <a:off x="3566099" y="2100951"/>
            <a:ext cx="20118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 idx="4"/>
          </p:nvPr>
        </p:nvSpPr>
        <p:spPr>
          <a:xfrm>
            <a:off x="911760" y="3152978"/>
            <a:ext cx="20118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911752" y="3440476"/>
            <a:ext cx="20118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 idx="6"/>
          </p:nvPr>
        </p:nvSpPr>
        <p:spPr>
          <a:xfrm>
            <a:off x="3566101" y="3152978"/>
            <a:ext cx="20118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3566101" y="3440476"/>
            <a:ext cx="20118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title" idx="8"/>
          </p:nvPr>
        </p:nvSpPr>
        <p:spPr>
          <a:xfrm>
            <a:off x="6220444" y="1813453"/>
            <a:ext cx="20118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9"/>
          </p:nvPr>
        </p:nvSpPr>
        <p:spPr>
          <a:xfrm>
            <a:off x="6220448" y="2100951"/>
            <a:ext cx="20118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title" idx="13"/>
          </p:nvPr>
        </p:nvSpPr>
        <p:spPr>
          <a:xfrm>
            <a:off x="6220444" y="3152978"/>
            <a:ext cx="20118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14"/>
          </p:nvPr>
        </p:nvSpPr>
        <p:spPr>
          <a:xfrm>
            <a:off x="6220448" y="3440476"/>
            <a:ext cx="20118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 idx="15"/>
          </p:nvPr>
        </p:nvSpPr>
        <p:spPr>
          <a:xfrm>
            <a:off x="897000" y="514350"/>
            <a:ext cx="73500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70" name="Google Shape;170;p23"/>
          <p:cNvCxnSpPr/>
          <p:nvPr/>
        </p:nvCxnSpPr>
        <p:spPr>
          <a:xfrm>
            <a:off x="0" y="3313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23"/>
          <p:cNvCxnSpPr/>
          <p:nvPr/>
        </p:nvCxnSpPr>
        <p:spPr>
          <a:xfrm>
            <a:off x="0" y="4812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2" name="Google Shape;172;p23"/>
          <p:cNvGrpSpPr/>
          <p:nvPr/>
        </p:nvGrpSpPr>
        <p:grpSpPr>
          <a:xfrm flipH="1">
            <a:off x="317099" y="1138805"/>
            <a:ext cx="397281" cy="428418"/>
            <a:chOff x="1271525" y="4920325"/>
            <a:chExt cx="655039" cy="706378"/>
          </a:xfrm>
        </p:grpSpPr>
        <p:sp>
          <p:nvSpPr>
            <p:cNvPr id="173" name="Google Shape;173;p23"/>
            <p:cNvSpPr/>
            <p:nvPr/>
          </p:nvSpPr>
          <p:spPr>
            <a:xfrm>
              <a:off x="1513164" y="4920325"/>
              <a:ext cx="413400" cy="413400"/>
            </a:xfrm>
            <a:prstGeom prst="roundRect">
              <a:avLst>
                <a:gd name="adj" fmla="val 16667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1271525" y="5375603"/>
              <a:ext cx="251100" cy="251100"/>
            </a:xfrm>
            <a:prstGeom prst="roundRect">
              <a:avLst>
                <a:gd name="adj" fmla="val 16667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Google Shape;194;p26"/>
          <p:cNvCxnSpPr/>
          <p:nvPr/>
        </p:nvCxnSpPr>
        <p:spPr>
          <a:xfrm>
            <a:off x="0" y="3313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6"/>
          <p:cNvCxnSpPr/>
          <p:nvPr/>
        </p:nvCxnSpPr>
        <p:spPr>
          <a:xfrm>
            <a:off x="0" y="4812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4671000"/>
            <a:ext cx="5940000" cy="189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269001"/>
            <a:ext cx="8064900" cy="3104999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94" y="4546912"/>
            <a:ext cx="631435" cy="4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14375" y="2395903"/>
            <a:ext cx="3638100" cy="76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4375" y="3140449"/>
            <a:ext cx="27795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14375" y="1346651"/>
            <a:ext cx="1936800" cy="9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cxnSp>
        <p:nvCxnSpPr>
          <p:cNvPr id="18" name="Google Shape;18;p3"/>
          <p:cNvCxnSpPr/>
          <p:nvPr/>
        </p:nvCxnSpPr>
        <p:spPr>
          <a:xfrm>
            <a:off x="0" y="3313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0" y="4812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3"/>
          <p:cNvSpPr>
            <a:spLocks noGrp="1"/>
          </p:cNvSpPr>
          <p:nvPr>
            <p:ph type="pic" idx="3"/>
          </p:nvPr>
        </p:nvSpPr>
        <p:spPr>
          <a:xfrm>
            <a:off x="5093325" y="938701"/>
            <a:ext cx="3336300" cy="3269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872200" y="2665425"/>
            <a:ext cx="2291100" cy="3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4980700" y="2665425"/>
            <a:ext cx="2291100" cy="3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1872200" y="2989877"/>
            <a:ext cx="22911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980696" y="2989877"/>
            <a:ext cx="22911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97000" y="514348"/>
            <a:ext cx="7350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0" y="3313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5"/>
          <p:cNvCxnSpPr/>
          <p:nvPr/>
        </p:nvCxnSpPr>
        <p:spPr>
          <a:xfrm>
            <a:off x="0" y="4812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14375" y="514350"/>
            <a:ext cx="7715400" cy="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0" y="3313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6"/>
          <p:cNvCxnSpPr/>
          <p:nvPr/>
        </p:nvCxnSpPr>
        <p:spPr>
          <a:xfrm>
            <a:off x="0" y="4812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" name="Google Shape;38;p6"/>
          <p:cNvGrpSpPr/>
          <p:nvPr/>
        </p:nvGrpSpPr>
        <p:grpSpPr>
          <a:xfrm>
            <a:off x="181789" y="1107940"/>
            <a:ext cx="290993" cy="393273"/>
            <a:chOff x="4881525" y="1458397"/>
            <a:chExt cx="431613" cy="583318"/>
          </a:xfrm>
        </p:grpSpPr>
        <p:sp>
          <p:nvSpPr>
            <p:cNvPr id="39" name="Google Shape;39;p6"/>
            <p:cNvSpPr/>
            <p:nvPr/>
          </p:nvSpPr>
          <p:spPr>
            <a:xfrm>
              <a:off x="5050337" y="1778915"/>
              <a:ext cx="262800" cy="2628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4881525" y="1458397"/>
              <a:ext cx="262800" cy="2628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9"/>
          <p:cNvCxnSpPr/>
          <p:nvPr/>
        </p:nvCxnSpPr>
        <p:spPr>
          <a:xfrm>
            <a:off x="0" y="3313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9"/>
          <p:cNvCxnSpPr/>
          <p:nvPr/>
        </p:nvCxnSpPr>
        <p:spPr>
          <a:xfrm>
            <a:off x="0" y="4812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791525" y="2395903"/>
            <a:ext cx="3638100" cy="76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4791525" y="3140449"/>
            <a:ext cx="27795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 idx="2" hasCustomPrompt="1"/>
          </p:nvPr>
        </p:nvSpPr>
        <p:spPr>
          <a:xfrm>
            <a:off x="4791525" y="1346651"/>
            <a:ext cx="1936800" cy="9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" name="Google Shape;57;p9"/>
          <p:cNvSpPr>
            <a:spLocks noGrp="1"/>
          </p:cNvSpPr>
          <p:nvPr>
            <p:ph type="pic" idx="3"/>
          </p:nvPr>
        </p:nvSpPr>
        <p:spPr>
          <a:xfrm>
            <a:off x="714375" y="938701"/>
            <a:ext cx="3336300" cy="3269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58" name="Google Shape;58;p9"/>
          <p:cNvGrpSpPr/>
          <p:nvPr/>
        </p:nvGrpSpPr>
        <p:grpSpPr>
          <a:xfrm>
            <a:off x="221888" y="4208389"/>
            <a:ext cx="187418" cy="428446"/>
            <a:chOff x="5500550" y="2643732"/>
            <a:chExt cx="236400" cy="540421"/>
          </a:xfrm>
        </p:grpSpPr>
        <p:sp>
          <p:nvSpPr>
            <p:cNvPr id="59" name="Google Shape;59;p9"/>
            <p:cNvSpPr/>
            <p:nvPr/>
          </p:nvSpPr>
          <p:spPr>
            <a:xfrm>
              <a:off x="5500550" y="2643732"/>
              <a:ext cx="236400" cy="2364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5500550" y="2947754"/>
              <a:ext cx="236400" cy="2364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3748353" y="1523194"/>
            <a:ext cx="21945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3749800" y="1811438"/>
            <a:ext cx="21945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2"/>
          </p:nvPr>
        </p:nvSpPr>
        <p:spPr>
          <a:xfrm>
            <a:off x="6235125" y="1523194"/>
            <a:ext cx="21945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3"/>
          </p:nvPr>
        </p:nvSpPr>
        <p:spPr>
          <a:xfrm>
            <a:off x="6235123" y="1811438"/>
            <a:ext cx="21945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4"/>
          </p:nvPr>
        </p:nvSpPr>
        <p:spPr>
          <a:xfrm>
            <a:off x="3749799" y="3208144"/>
            <a:ext cx="21945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5"/>
          </p:nvPr>
        </p:nvSpPr>
        <p:spPr>
          <a:xfrm>
            <a:off x="3749800" y="3496388"/>
            <a:ext cx="21945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/>
          </p:nvPr>
        </p:nvSpPr>
        <p:spPr>
          <a:xfrm>
            <a:off x="6235125" y="3208144"/>
            <a:ext cx="2194500" cy="3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7"/>
          </p:nvPr>
        </p:nvSpPr>
        <p:spPr>
          <a:xfrm>
            <a:off x="6235123" y="3496388"/>
            <a:ext cx="21945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8"/>
          </p:nvPr>
        </p:nvSpPr>
        <p:spPr>
          <a:xfrm>
            <a:off x="714375" y="514354"/>
            <a:ext cx="2577900" cy="13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3748353" y="905512"/>
            <a:ext cx="2194500" cy="6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3" hasCustomPrompt="1"/>
          </p:nvPr>
        </p:nvSpPr>
        <p:spPr>
          <a:xfrm>
            <a:off x="6235128" y="905512"/>
            <a:ext cx="2194500" cy="6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4" hasCustomPrompt="1"/>
          </p:nvPr>
        </p:nvSpPr>
        <p:spPr>
          <a:xfrm>
            <a:off x="3748353" y="2587144"/>
            <a:ext cx="2194500" cy="6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5" hasCustomPrompt="1"/>
          </p:nvPr>
        </p:nvSpPr>
        <p:spPr>
          <a:xfrm>
            <a:off x="6235128" y="2587144"/>
            <a:ext cx="2194500" cy="6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cxnSp>
        <p:nvCxnSpPr>
          <p:cNvPr id="84" name="Google Shape;84;p13"/>
          <p:cNvCxnSpPr/>
          <p:nvPr/>
        </p:nvCxnSpPr>
        <p:spPr>
          <a:xfrm>
            <a:off x="0" y="3313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13"/>
          <p:cNvCxnSpPr/>
          <p:nvPr/>
        </p:nvCxnSpPr>
        <p:spPr>
          <a:xfrm>
            <a:off x="0" y="4812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714375" y="514350"/>
            <a:ext cx="77154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15"/>
          <p:cNvCxnSpPr/>
          <p:nvPr/>
        </p:nvCxnSpPr>
        <p:spPr>
          <a:xfrm>
            <a:off x="0" y="3313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5"/>
          <p:cNvCxnSpPr/>
          <p:nvPr/>
        </p:nvCxnSpPr>
        <p:spPr>
          <a:xfrm>
            <a:off x="0" y="4812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" name="Google Shape;95;p15"/>
          <p:cNvGrpSpPr/>
          <p:nvPr/>
        </p:nvGrpSpPr>
        <p:grpSpPr>
          <a:xfrm>
            <a:off x="8429774" y="514343"/>
            <a:ext cx="397281" cy="428418"/>
            <a:chOff x="1271525" y="4920325"/>
            <a:chExt cx="655039" cy="706378"/>
          </a:xfrm>
        </p:grpSpPr>
        <p:sp>
          <p:nvSpPr>
            <p:cNvPr id="96" name="Google Shape;96;p15"/>
            <p:cNvSpPr/>
            <p:nvPr/>
          </p:nvSpPr>
          <p:spPr>
            <a:xfrm>
              <a:off x="1513164" y="4920325"/>
              <a:ext cx="413400" cy="4134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271525" y="5375603"/>
              <a:ext cx="251100" cy="2511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5"/>
          <p:cNvSpPr/>
          <p:nvPr/>
        </p:nvSpPr>
        <p:spPr>
          <a:xfrm>
            <a:off x="537077" y="3888583"/>
            <a:ext cx="177300" cy="177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714375" y="1344824"/>
            <a:ext cx="7715100" cy="32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714375" y="514350"/>
            <a:ext cx="77151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13" name="Google Shape;113;p18"/>
          <p:cNvCxnSpPr/>
          <p:nvPr/>
        </p:nvCxnSpPr>
        <p:spPr>
          <a:xfrm>
            <a:off x="0" y="3313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8"/>
          <p:cNvCxnSpPr/>
          <p:nvPr/>
        </p:nvCxnSpPr>
        <p:spPr>
          <a:xfrm>
            <a:off x="0" y="4812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2"/>
            </a:gs>
            <a:gs pos="100000">
              <a:schemeClr val="accent5"/>
            </a:gs>
          </a:gsLst>
          <a:lin ang="2698631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8050" y="5143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80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1" r:id="rId8"/>
    <p:sldLayoutId id="2147483664" r:id="rId9"/>
    <p:sldLayoutId id="2147483668" r:id="rId10"/>
    <p:sldLayoutId id="2147483669" r:id="rId11"/>
    <p:sldLayoutId id="2147483672" r:id="rId12"/>
    <p:sldLayoutId id="2147483673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745691619863807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oi.org/10.4018/978-1-5225-2255-3.ch366" TargetMode="External"/><Relationship Id="rId5" Type="http://schemas.openxmlformats.org/officeDocument/2006/relationships/hyperlink" Target="https://doi.org/10.1177/2050157920902830" TargetMode="External"/><Relationship Id="rId4" Type="http://schemas.openxmlformats.org/officeDocument/2006/relationships/hyperlink" Target="https://datareportal.com/reports/digital-2023-global-overview-repor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5"/>
            </a:gs>
          </a:gsLst>
          <a:lin ang="2698631" scaled="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ctrTitle"/>
          </p:nvPr>
        </p:nvSpPr>
        <p:spPr>
          <a:xfrm>
            <a:off x="502603" y="1245312"/>
            <a:ext cx="5718552" cy="12187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Nadměrné užívání </a:t>
            </a:r>
            <a:r>
              <a:rPr lang="cs-CZ" sz="3600" dirty="0" smtClean="0"/>
              <a:t>internetu, online závislosti, porucha </a:t>
            </a:r>
            <a:r>
              <a:rPr lang="cs-CZ" sz="3600" dirty="0"/>
              <a:t>hraní na internetu</a:t>
            </a:r>
            <a:endParaRPr sz="2800" dirty="0"/>
          </a:p>
        </p:txBody>
      </p:sp>
      <p:sp>
        <p:nvSpPr>
          <p:cNvPr id="208" name="Google Shape;208;p31"/>
          <p:cNvSpPr txBox="1">
            <a:spLocks noGrp="1"/>
          </p:cNvSpPr>
          <p:nvPr>
            <p:ph type="subTitle" idx="1"/>
          </p:nvPr>
        </p:nvSpPr>
        <p:spPr>
          <a:xfrm>
            <a:off x="502603" y="3425440"/>
            <a:ext cx="47757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chemeClr val="accent6">
                    <a:lumMod val="10000"/>
                  </a:schemeClr>
                </a:solidFill>
              </a:rPr>
              <a:t>David Šmahel</a:t>
            </a:r>
            <a:endParaRPr sz="2000" dirty="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209" name="Google Shape;209;p31"/>
          <p:cNvGrpSpPr/>
          <p:nvPr/>
        </p:nvGrpSpPr>
        <p:grpSpPr>
          <a:xfrm>
            <a:off x="6221155" y="1113160"/>
            <a:ext cx="2437059" cy="2950269"/>
            <a:chOff x="5216629" y="1454784"/>
            <a:chExt cx="3261589" cy="3948432"/>
          </a:xfrm>
        </p:grpSpPr>
        <p:sp>
          <p:nvSpPr>
            <p:cNvPr id="210" name="Google Shape;210;p31"/>
            <p:cNvSpPr/>
            <p:nvPr/>
          </p:nvSpPr>
          <p:spPr>
            <a:xfrm>
              <a:off x="5665463" y="1455858"/>
              <a:ext cx="2222345" cy="3947358"/>
            </a:xfrm>
            <a:custGeom>
              <a:avLst/>
              <a:gdLst/>
              <a:ahLst/>
              <a:cxnLst/>
              <a:rect l="l" t="t" r="r" b="b"/>
              <a:pathLst>
                <a:path w="62068" h="110246" extrusionOk="0">
                  <a:moveTo>
                    <a:pt x="53430" y="1"/>
                  </a:moveTo>
                  <a:cubicBezTo>
                    <a:pt x="53412" y="1"/>
                    <a:pt x="53393" y="1"/>
                    <a:pt x="53375" y="1"/>
                  </a:cubicBezTo>
                  <a:lnTo>
                    <a:pt x="8693" y="62"/>
                  </a:lnTo>
                  <a:cubicBezTo>
                    <a:pt x="3921" y="62"/>
                    <a:pt x="0" y="3983"/>
                    <a:pt x="0" y="8755"/>
                  </a:cubicBezTo>
                  <a:lnTo>
                    <a:pt x="152" y="101735"/>
                  </a:lnTo>
                  <a:cubicBezTo>
                    <a:pt x="152" y="106416"/>
                    <a:pt x="4043" y="110246"/>
                    <a:pt x="8784" y="110246"/>
                  </a:cubicBezTo>
                  <a:lnTo>
                    <a:pt x="52949" y="110185"/>
                  </a:lnTo>
                  <a:cubicBezTo>
                    <a:pt x="57691" y="110185"/>
                    <a:pt x="61582" y="106324"/>
                    <a:pt x="61612" y="101644"/>
                  </a:cubicBezTo>
                  <a:lnTo>
                    <a:pt x="62038" y="8663"/>
                  </a:lnTo>
                  <a:cubicBezTo>
                    <a:pt x="62068" y="3910"/>
                    <a:pt x="58177" y="1"/>
                    <a:pt x="5343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5665463" y="1455858"/>
              <a:ext cx="2222345" cy="3947358"/>
            </a:xfrm>
            <a:custGeom>
              <a:avLst/>
              <a:gdLst/>
              <a:ahLst/>
              <a:cxnLst/>
              <a:rect l="l" t="t" r="r" b="b"/>
              <a:pathLst>
                <a:path w="62068" h="110246" extrusionOk="0">
                  <a:moveTo>
                    <a:pt x="53430" y="1"/>
                  </a:moveTo>
                  <a:cubicBezTo>
                    <a:pt x="53412" y="1"/>
                    <a:pt x="53393" y="1"/>
                    <a:pt x="53375" y="1"/>
                  </a:cubicBezTo>
                  <a:lnTo>
                    <a:pt x="8693" y="62"/>
                  </a:lnTo>
                  <a:cubicBezTo>
                    <a:pt x="3921" y="62"/>
                    <a:pt x="0" y="3983"/>
                    <a:pt x="0" y="8755"/>
                  </a:cubicBezTo>
                  <a:lnTo>
                    <a:pt x="152" y="101735"/>
                  </a:lnTo>
                  <a:cubicBezTo>
                    <a:pt x="152" y="106416"/>
                    <a:pt x="4043" y="110246"/>
                    <a:pt x="8784" y="110246"/>
                  </a:cubicBezTo>
                  <a:lnTo>
                    <a:pt x="52949" y="110185"/>
                  </a:lnTo>
                  <a:cubicBezTo>
                    <a:pt x="57691" y="110185"/>
                    <a:pt x="61582" y="106324"/>
                    <a:pt x="61612" y="101644"/>
                  </a:cubicBezTo>
                  <a:lnTo>
                    <a:pt x="62038" y="8663"/>
                  </a:lnTo>
                  <a:cubicBezTo>
                    <a:pt x="62068" y="3910"/>
                    <a:pt x="58177" y="1"/>
                    <a:pt x="5343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ECECEC"/>
                </a:gs>
              </a:gsLst>
              <a:lin ang="2698631" scaled="0"/>
            </a:gradFill>
            <a:ln>
              <a:noFill/>
            </a:ln>
            <a:effectLst>
              <a:outerShdw blurRad="85725" dist="95250" dir="2820000" algn="bl" rotWithShape="0">
                <a:srgbClr val="CCCCCC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5665463" y="1454784"/>
              <a:ext cx="2222381" cy="3948432"/>
            </a:xfrm>
            <a:custGeom>
              <a:avLst/>
              <a:gdLst/>
              <a:ahLst/>
              <a:cxnLst/>
              <a:rect l="l" t="t" r="r" b="b"/>
              <a:pathLst>
                <a:path w="62069" h="110276" fill="none" extrusionOk="0">
                  <a:moveTo>
                    <a:pt x="52949" y="110215"/>
                  </a:moveTo>
                  <a:lnTo>
                    <a:pt x="8784" y="110276"/>
                  </a:lnTo>
                  <a:cubicBezTo>
                    <a:pt x="4043" y="110276"/>
                    <a:pt x="152" y="106446"/>
                    <a:pt x="152" y="101765"/>
                  </a:cubicBezTo>
                  <a:lnTo>
                    <a:pt x="0" y="8785"/>
                  </a:lnTo>
                  <a:cubicBezTo>
                    <a:pt x="0" y="4013"/>
                    <a:pt x="3921" y="92"/>
                    <a:pt x="8693" y="92"/>
                  </a:cubicBezTo>
                  <a:lnTo>
                    <a:pt x="53375" y="31"/>
                  </a:lnTo>
                  <a:cubicBezTo>
                    <a:pt x="58147" y="0"/>
                    <a:pt x="62068" y="3921"/>
                    <a:pt x="62038" y="8693"/>
                  </a:cubicBezTo>
                  <a:lnTo>
                    <a:pt x="61612" y="101674"/>
                  </a:lnTo>
                  <a:cubicBezTo>
                    <a:pt x="61582" y="106354"/>
                    <a:pt x="57691" y="110215"/>
                    <a:pt x="52949" y="110215"/>
                  </a:cubicBezTo>
                  <a:close/>
                </a:path>
              </a:pathLst>
            </a:custGeom>
            <a:noFill/>
            <a:ln w="22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5765575" y="1550563"/>
              <a:ext cx="2022123" cy="3743807"/>
            </a:xfrm>
            <a:custGeom>
              <a:avLst/>
              <a:gdLst/>
              <a:ahLst/>
              <a:cxnLst/>
              <a:rect l="l" t="t" r="r" b="b"/>
              <a:pathLst>
                <a:path w="56476" h="104561" fill="none" extrusionOk="0">
                  <a:moveTo>
                    <a:pt x="48178" y="104500"/>
                  </a:moveTo>
                  <a:lnTo>
                    <a:pt x="7964" y="104561"/>
                  </a:lnTo>
                  <a:cubicBezTo>
                    <a:pt x="3678" y="104561"/>
                    <a:pt x="122" y="101065"/>
                    <a:pt x="122" y="96810"/>
                  </a:cubicBezTo>
                  <a:lnTo>
                    <a:pt x="0" y="7994"/>
                  </a:lnTo>
                  <a:cubicBezTo>
                    <a:pt x="0" y="3648"/>
                    <a:pt x="3557" y="91"/>
                    <a:pt x="7903" y="61"/>
                  </a:cubicBezTo>
                  <a:lnTo>
                    <a:pt x="48573" y="0"/>
                  </a:lnTo>
                  <a:cubicBezTo>
                    <a:pt x="52919" y="0"/>
                    <a:pt x="56476" y="3556"/>
                    <a:pt x="56476" y="7933"/>
                  </a:cubicBezTo>
                  <a:lnTo>
                    <a:pt x="56050" y="96719"/>
                  </a:lnTo>
                  <a:cubicBezTo>
                    <a:pt x="56050" y="101005"/>
                    <a:pt x="52494" y="104500"/>
                    <a:pt x="48178" y="104500"/>
                  </a:cubicBezTo>
                  <a:close/>
                </a:path>
              </a:pathLst>
            </a:custGeom>
            <a:noFill/>
            <a:ln w="9525" cap="rnd" cmpd="sng">
              <a:solidFill>
                <a:srgbClr val="B24E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5923370" y="1737754"/>
              <a:ext cx="240574" cy="239464"/>
            </a:xfrm>
            <a:custGeom>
              <a:avLst/>
              <a:gdLst/>
              <a:ahLst/>
              <a:cxnLst/>
              <a:rect l="l" t="t" r="r" b="b"/>
              <a:pathLst>
                <a:path w="6719" h="6688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5684"/>
                  </a:lnTo>
                  <a:cubicBezTo>
                    <a:pt x="1" y="6231"/>
                    <a:pt x="457" y="6687"/>
                    <a:pt x="1034" y="6687"/>
                  </a:cubicBezTo>
                  <a:lnTo>
                    <a:pt x="5685" y="6687"/>
                  </a:lnTo>
                  <a:cubicBezTo>
                    <a:pt x="6262" y="6687"/>
                    <a:pt x="6718" y="6231"/>
                    <a:pt x="6718" y="5684"/>
                  </a:cubicBezTo>
                  <a:lnTo>
                    <a:pt x="6718" y="1034"/>
                  </a:lnTo>
                  <a:cubicBezTo>
                    <a:pt x="6718" y="456"/>
                    <a:pt x="6262" y="0"/>
                    <a:pt x="568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5923370" y="1737754"/>
              <a:ext cx="240574" cy="239464"/>
            </a:xfrm>
            <a:custGeom>
              <a:avLst/>
              <a:gdLst/>
              <a:ahLst/>
              <a:cxnLst/>
              <a:rect l="l" t="t" r="r" b="b"/>
              <a:pathLst>
                <a:path w="6719" h="6688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5684"/>
                  </a:lnTo>
                  <a:cubicBezTo>
                    <a:pt x="1" y="6231"/>
                    <a:pt x="457" y="6687"/>
                    <a:pt x="1034" y="6687"/>
                  </a:cubicBezTo>
                  <a:lnTo>
                    <a:pt x="5685" y="6687"/>
                  </a:lnTo>
                  <a:cubicBezTo>
                    <a:pt x="6262" y="6687"/>
                    <a:pt x="6718" y="6231"/>
                    <a:pt x="6718" y="5684"/>
                  </a:cubicBezTo>
                  <a:lnTo>
                    <a:pt x="6718" y="1034"/>
                  </a:lnTo>
                  <a:cubicBezTo>
                    <a:pt x="6718" y="456"/>
                    <a:pt x="6262" y="0"/>
                    <a:pt x="568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5985420" y="1811764"/>
              <a:ext cx="118658" cy="111031"/>
            </a:xfrm>
            <a:custGeom>
              <a:avLst/>
              <a:gdLst/>
              <a:ahLst/>
              <a:cxnLst/>
              <a:rect l="l" t="t" r="r" b="b"/>
              <a:pathLst>
                <a:path w="3314" h="3101" fill="none" extrusionOk="0">
                  <a:moveTo>
                    <a:pt x="2371" y="0"/>
                  </a:moveTo>
                  <a:cubicBezTo>
                    <a:pt x="2918" y="274"/>
                    <a:pt x="3314" y="882"/>
                    <a:pt x="3253" y="1550"/>
                  </a:cubicBezTo>
                  <a:cubicBezTo>
                    <a:pt x="3222" y="2432"/>
                    <a:pt x="2462" y="3100"/>
                    <a:pt x="1581" y="3040"/>
                  </a:cubicBezTo>
                  <a:cubicBezTo>
                    <a:pt x="699" y="3009"/>
                    <a:pt x="0" y="2249"/>
                    <a:pt x="61" y="1368"/>
                  </a:cubicBezTo>
                  <a:cubicBezTo>
                    <a:pt x="92" y="790"/>
                    <a:pt x="426" y="274"/>
                    <a:pt x="912" y="31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6044177" y="1776925"/>
              <a:ext cx="36" cy="71861"/>
            </a:xfrm>
            <a:custGeom>
              <a:avLst/>
              <a:gdLst/>
              <a:ahLst/>
              <a:cxnLst/>
              <a:rect l="l" t="t" r="r" b="b"/>
              <a:pathLst>
                <a:path w="1" h="2007" fill="none" extrusionOk="0">
                  <a:moveTo>
                    <a:pt x="1" y="2007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7604918" y="1878384"/>
              <a:ext cx="873300" cy="8733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100019" scaled="0"/>
            </a:gradFill>
            <a:ln>
              <a:noFill/>
            </a:ln>
            <a:effectLst>
              <a:outerShdw blurRad="57150" dist="123825" dir="3300000" algn="bl" rotWithShape="0">
                <a:srgbClr val="CCCCCC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5216629" y="4186232"/>
              <a:ext cx="873300" cy="8733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100019" scaled="0"/>
            </a:gradFill>
            <a:ln>
              <a:noFill/>
            </a:ln>
            <a:effectLst>
              <a:outerShdw blurRad="57150" dist="123825" dir="3300000" algn="bl" rotWithShape="0">
                <a:srgbClr val="CCCCCC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31"/>
            <p:cNvGrpSpPr/>
            <p:nvPr/>
          </p:nvGrpSpPr>
          <p:grpSpPr>
            <a:xfrm>
              <a:off x="7769832" y="2041875"/>
              <a:ext cx="543445" cy="546310"/>
              <a:chOff x="6069423" y="2891892"/>
              <a:chExt cx="362321" cy="364231"/>
            </a:xfrm>
          </p:grpSpPr>
          <p:sp>
            <p:nvSpPr>
              <p:cNvPr id="223" name="Google Shape;223;p31"/>
              <p:cNvSpPr/>
              <p:nvPr/>
            </p:nvSpPr>
            <p:spPr>
              <a:xfrm>
                <a:off x="6069423" y="2891892"/>
                <a:ext cx="278958" cy="278958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8764" extrusionOk="0">
                    <a:moveTo>
                      <a:pt x="4120" y="1"/>
                    </a:moveTo>
                    <a:cubicBezTo>
                      <a:pt x="3858" y="1"/>
                      <a:pt x="3632" y="203"/>
                      <a:pt x="3572" y="453"/>
                    </a:cubicBezTo>
                    <a:lnTo>
                      <a:pt x="3406" y="1299"/>
                    </a:lnTo>
                    <a:cubicBezTo>
                      <a:pt x="3227" y="1358"/>
                      <a:pt x="3060" y="1418"/>
                      <a:pt x="2906" y="1513"/>
                    </a:cubicBezTo>
                    <a:lnTo>
                      <a:pt x="2191" y="1037"/>
                    </a:lnTo>
                    <a:cubicBezTo>
                      <a:pt x="2096" y="971"/>
                      <a:pt x="1987" y="940"/>
                      <a:pt x="1879" y="940"/>
                    </a:cubicBezTo>
                    <a:cubicBezTo>
                      <a:pt x="1732" y="940"/>
                      <a:pt x="1587" y="998"/>
                      <a:pt x="1477" y="1108"/>
                    </a:cubicBezTo>
                    <a:lnTo>
                      <a:pt x="1096" y="1477"/>
                    </a:lnTo>
                    <a:cubicBezTo>
                      <a:pt x="905" y="1668"/>
                      <a:pt x="882" y="1965"/>
                      <a:pt x="1024" y="2191"/>
                    </a:cubicBezTo>
                    <a:lnTo>
                      <a:pt x="1501" y="2906"/>
                    </a:lnTo>
                    <a:cubicBezTo>
                      <a:pt x="1417" y="3073"/>
                      <a:pt x="1358" y="3239"/>
                      <a:pt x="1298" y="3406"/>
                    </a:cubicBezTo>
                    <a:lnTo>
                      <a:pt x="441" y="3573"/>
                    </a:lnTo>
                    <a:cubicBezTo>
                      <a:pt x="179" y="3632"/>
                      <a:pt x="0" y="3858"/>
                      <a:pt x="0" y="4132"/>
                    </a:cubicBezTo>
                    <a:lnTo>
                      <a:pt x="0" y="4644"/>
                    </a:lnTo>
                    <a:cubicBezTo>
                      <a:pt x="0" y="4918"/>
                      <a:pt x="191" y="5132"/>
                      <a:pt x="441" y="5204"/>
                    </a:cubicBezTo>
                    <a:lnTo>
                      <a:pt x="1298" y="5359"/>
                    </a:lnTo>
                    <a:cubicBezTo>
                      <a:pt x="1358" y="5537"/>
                      <a:pt x="1417" y="5704"/>
                      <a:pt x="1501" y="5871"/>
                    </a:cubicBezTo>
                    <a:lnTo>
                      <a:pt x="1024" y="6585"/>
                    </a:lnTo>
                    <a:cubicBezTo>
                      <a:pt x="882" y="6811"/>
                      <a:pt x="905" y="7109"/>
                      <a:pt x="1096" y="7299"/>
                    </a:cubicBezTo>
                    <a:lnTo>
                      <a:pt x="1477" y="7668"/>
                    </a:lnTo>
                    <a:cubicBezTo>
                      <a:pt x="1587" y="7778"/>
                      <a:pt x="1732" y="7837"/>
                      <a:pt x="1879" y="7837"/>
                    </a:cubicBezTo>
                    <a:cubicBezTo>
                      <a:pt x="1987" y="7837"/>
                      <a:pt x="2096" y="7805"/>
                      <a:pt x="2191" y="7740"/>
                    </a:cubicBezTo>
                    <a:lnTo>
                      <a:pt x="2906" y="7264"/>
                    </a:lnTo>
                    <a:cubicBezTo>
                      <a:pt x="3060" y="7359"/>
                      <a:pt x="3227" y="7418"/>
                      <a:pt x="3406" y="7478"/>
                    </a:cubicBezTo>
                    <a:lnTo>
                      <a:pt x="3572" y="8323"/>
                    </a:lnTo>
                    <a:cubicBezTo>
                      <a:pt x="3632" y="8585"/>
                      <a:pt x="3858" y="8764"/>
                      <a:pt x="4120" y="8764"/>
                    </a:cubicBezTo>
                    <a:lnTo>
                      <a:pt x="4644" y="8764"/>
                    </a:lnTo>
                    <a:cubicBezTo>
                      <a:pt x="4906" y="8764"/>
                      <a:pt x="5132" y="8573"/>
                      <a:pt x="5192" y="8323"/>
                    </a:cubicBezTo>
                    <a:lnTo>
                      <a:pt x="5358" y="7478"/>
                    </a:lnTo>
                    <a:cubicBezTo>
                      <a:pt x="5489" y="7430"/>
                      <a:pt x="5620" y="7371"/>
                      <a:pt x="5763" y="7311"/>
                    </a:cubicBezTo>
                    <a:cubicBezTo>
                      <a:pt x="5846" y="7299"/>
                      <a:pt x="5894" y="7192"/>
                      <a:pt x="5846" y="7109"/>
                    </a:cubicBezTo>
                    <a:cubicBezTo>
                      <a:pt x="5812" y="7039"/>
                      <a:pt x="5751" y="6995"/>
                      <a:pt x="5684" y="6995"/>
                    </a:cubicBezTo>
                    <a:cubicBezTo>
                      <a:pt x="5659" y="6995"/>
                      <a:pt x="5634" y="7001"/>
                      <a:pt x="5608" y="7014"/>
                    </a:cubicBezTo>
                    <a:cubicBezTo>
                      <a:pt x="5465" y="7085"/>
                      <a:pt x="5311" y="7144"/>
                      <a:pt x="5144" y="7180"/>
                    </a:cubicBezTo>
                    <a:cubicBezTo>
                      <a:pt x="5084" y="7192"/>
                      <a:pt x="5025" y="7252"/>
                      <a:pt x="5013" y="7311"/>
                    </a:cubicBezTo>
                    <a:lnTo>
                      <a:pt x="4823" y="8264"/>
                    </a:lnTo>
                    <a:cubicBezTo>
                      <a:pt x="4811" y="8347"/>
                      <a:pt x="4715" y="8430"/>
                      <a:pt x="4632" y="8430"/>
                    </a:cubicBezTo>
                    <a:lnTo>
                      <a:pt x="4108" y="8430"/>
                    </a:lnTo>
                    <a:cubicBezTo>
                      <a:pt x="4013" y="8430"/>
                      <a:pt x="3930" y="8347"/>
                      <a:pt x="3918" y="8264"/>
                    </a:cubicBezTo>
                    <a:lnTo>
                      <a:pt x="3715" y="7311"/>
                    </a:lnTo>
                    <a:cubicBezTo>
                      <a:pt x="3703" y="7252"/>
                      <a:pt x="3656" y="7192"/>
                      <a:pt x="3584" y="7180"/>
                    </a:cubicBezTo>
                    <a:cubicBezTo>
                      <a:pt x="3358" y="7121"/>
                      <a:pt x="3156" y="7025"/>
                      <a:pt x="2965" y="6906"/>
                    </a:cubicBezTo>
                    <a:cubicBezTo>
                      <a:pt x="2935" y="6894"/>
                      <a:pt x="2900" y="6888"/>
                      <a:pt x="2864" y="6888"/>
                    </a:cubicBezTo>
                    <a:cubicBezTo>
                      <a:pt x="2828" y="6888"/>
                      <a:pt x="2792" y="6894"/>
                      <a:pt x="2763" y="6906"/>
                    </a:cubicBezTo>
                    <a:lnTo>
                      <a:pt x="1965" y="7442"/>
                    </a:lnTo>
                    <a:cubicBezTo>
                      <a:pt x="1934" y="7468"/>
                      <a:pt x="1894" y="7480"/>
                      <a:pt x="1854" y="7480"/>
                    </a:cubicBezTo>
                    <a:cubicBezTo>
                      <a:pt x="1802" y="7480"/>
                      <a:pt x="1749" y="7459"/>
                      <a:pt x="1715" y="7418"/>
                    </a:cubicBezTo>
                    <a:lnTo>
                      <a:pt x="1334" y="7049"/>
                    </a:lnTo>
                    <a:cubicBezTo>
                      <a:pt x="1263" y="6966"/>
                      <a:pt x="1263" y="6859"/>
                      <a:pt x="1310" y="6787"/>
                    </a:cubicBezTo>
                    <a:lnTo>
                      <a:pt x="1846" y="5990"/>
                    </a:lnTo>
                    <a:cubicBezTo>
                      <a:pt x="1882" y="5930"/>
                      <a:pt x="1882" y="5859"/>
                      <a:pt x="1846" y="5799"/>
                    </a:cubicBezTo>
                    <a:cubicBezTo>
                      <a:pt x="1727" y="5597"/>
                      <a:pt x="1655" y="5382"/>
                      <a:pt x="1572" y="5168"/>
                    </a:cubicBezTo>
                    <a:cubicBezTo>
                      <a:pt x="1560" y="5109"/>
                      <a:pt x="1501" y="5049"/>
                      <a:pt x="1441" y="5037"/>
                    </a:cubicBezTo>
                    <a:lnTo>
                      <a:pt x="489" y="4847"/>
                    </a:lnTo>
                    <a:cubicBezTo>
                      <a:pt x="393" y="4823"/>
                      <a:pt x="322" y="4739"/>
                      <a:pt x="322" y="4644"/>
                    </a:cubicBezTo>
                    <a:lnTo>
                      <a:pt x="322" y="4132"/>
                    </a:lnTo>
                    <a:cubicBezTo>
                      <a:pt x="322" y="4037"/>
                      <a:pt x="393" y="3954"/>
                      <a:pt x="489" y="3930"/>
                    </a:cubicBezTo>
                    <a:lnTo>
                      <a:pt x="1441" y="3739"/>
                    </a:lnTo>
                    <a:cubicBezTo>
                      <a:pt x="1501" y="3727"/>
                      <a:pt x="1560" y="3680"/>
                      <a:pt x="1572" y="3608"/>
                    </a:cubicBezTo>
                    <a:cubicBezTo>
                      <a:pt x="1632" y="3382"/>
                      <a:pt x="1727" y="3180"/>
                      <a:pt x="1846" y="2977"/>
                    </a:cubicBezTo>
                    <a:cubicBezTo>
                      <a:pt x="1870" y="2918"/>
                      <a:pt x="1870" y="2846"/>
                      <a:pt x="1846" y="2787"/>
                    </a:cubicBezTo>
                    <a:lnTo>
                      <a:pt x="1310" y="1989"/>
                    </a:lnTo>
                    <a:cubicBezTo>
                      <a:pt x="1251" y="1906"/>
                      <a:pt x="1263" y="1787"/>
                      <a:pt x="1334" y="1727"/>
                    </a:cubicBezTo>
                    <a:lnTo>
                      <a:pt x="1715" y="1358"/>
                    </a:lnTo>
                    <a:cubicBezTo>
                      <a:pt x="1754" y="1319"/>
                      <a:pt x="1804" y="1301"/>
                      <a:pt x="1854" y="1301"/>
                    </a:cubicBezTo>
                    <a:cubicBezTo>
                      <a:pt x="1894" y="1301"/>
                      <a:pt x="1933" y="1313"/>
                      <a:pt x="1965" y="1334"/>
                    </a:cubicBezTo>
                    <a:lnTo>
                      <a:pt x="2763" y="1870"/>
                    </a:lnTo>
                    <a:cubicBezTo>
                      <a:pt x="2792" y="1888"/>
                      <a:pt x="2828" y="1897"/>
                      <a:pt x="2864" y="1897"/>
                    </a:cubicBezTo>
                    <a:cubicBezTo>
                      <a:pt x="2900" y="1897"/>
                      <a:pt x="2935" y="1888"/>
                      <a:pt x="2965" y="1870"/>
                    </a:cubicBezTo>
                    <a:cubicBezTo>
                      <a:pt x="3156" y="1751"/>
                      <a:pt x="3382" y="1668"/>
                      <a:pt x="3584" y="1596"/>
                    </a:cubicBezTo>
                    <a:cubicBezTo>
                      <a:pt x="3644" y="1584"/>
                      <a:pt x="3703" y="1525"/>
                      <a:pt x="3715" y="1465"/>
                    </a:cubicBezTo>
                    <a:lnTo>
                      <a:pt x="3918" y="513"/>
                    </a:lnTo>
                    <a:cubicBezTo>
                      <a:pt x="3930" y="417"/>
                      <a:pt x="4013" y="346"/>
                      <a:pt x="4108" y="346"/>
                    </a:cubicBezTo>
                    <a:lnTo>
                      <a:pt x="4632" y="346"/>
                    </a:lnTo>
                    <a:cubicBezTo>
                      <a:pt x="4715" y="346"/>
                      <a:pt x="4811" y="417"/>
                      <a:pt x="4823" y="513"/>
                    </a:cubicBezTo>
                    <a:lnTo>
                      <a:pt x="5013" y="1465"/>
                    </a:lnTo>
                    <a:cubicBezTo>
                      <a:pt x="5025" y="1525"/>
                      <a:pt x="5073" y="1584"/>
                      <a:pt x="5144" y="1596"/>
                    </a:cubicBezTo>
                    <a:cubicBezTo>
                      <a:pt x="5370" y="1656"/>
                      <a:pt x="5585" y="1751"/>
                      <a:pt x="5775" y="1870"/>
                    </a:cubicBezTo>
                    <a:cubicBezTo>
                      <a:pt x="5805" y="1882"/>
                      <a:pt x="5838" y="1888"/>
                      <a:pt x="5870" y="1888"/>
                    </a:cubicBezTo>
                    <a:cubicBezTo>
                      <a:pt x="5903" y="1888"/>
                      <a:pt x="5936" y="1882"/>
                      <a:pt x="5966" y="1870"/>
                    </a:cubicBezTo>
                    <a:lnTo>
                      <a:pt x="6775" y="1334"/>
                    </a:lnTo>
                    <a:cubicBezTo>
                      <a:pt x="6806" y="1309"/>
                      <a:pt x="6846" y="1296"/>
                      <a:pt x="6886" y="1296"/>
                    </a:cubicBezTo>
                    <a:cubicBezTo>
                      <a:pt x="6938" y="1296"/>
                      <a:pt x="6991" y="1317"/>
                      <a:pt x="7025" y="1358"/>
                    </a:cubicBezTo>
                    <a:lnTo>
                      <a:pt x="7394" y="1727"/>
                    </a:lnTo>
                    <a:cubicBezTo>
                      <a:pt x="7466" y="1810"/>
                      <a:pt x="7466" y="1906"/>
                      <a:pt x="7430" y="1989"/>
                    </a:cubicBezTo>
                    <a:lnTo>
                      <a:pt x="6894" y="2787"/>
                    </a:lnTo>
                    <a:cubicBezTo>
                      <a:pt x="6847" y="2846"/>
                      <a:pt x="6847" y="2918"/>
                      <a:pt x="6894" y="2977"/>
                    </a:cubicBezTo>
                    <a:cubicBezTo>
                      <a:pt x="7013" y="3180"/>
                      <a:pt x="7085" y="3394"/>
                      <a:pt x="7156" y="3608"/>
                    </a:cubicBezTo>
                    <a:cubicBezTo>
                      <a:pt x="7168" y="3668"/>
                      <a:pt x="7228" y="3727"/>
                      <a:pt x="7287" y="3739"/>
                    </a:cubicBezTo>
                    <a:lnTo>
                      <a:pt x="8240" y="3930"/>
                    </a:lnTo>
                    <a:cubicBezTo>
                      <a:pt x="8335" y="3954"/>
                      <a:pt x="8406" y="4037"/>
                      <a:pt x="8406" y="4132"/>
                    </a:cubicBezTo>
                    <a:lnTo>
                      <a:pt x="8406" y="4644"/>
                    </a:lnTo>
                    <a:cubicBezTo>
                      <a:pt x="8406" y="4739"/>
                      <a:pt x="8335" y="4823"/>
                      <a:pt x="8240" y="4847"/>
                    </a:cubicBezTo>
                    <a:lnTo>
                      <a:pt x="7287" y="5037"/>
                    </a:lnTo>
                    <a:cubicBezTo>
                      <a:pt x="7228" y="5049"/>
                      <a:pt x="7168" y="5097"/>
                      <a:pt x="7156" y="5168"/>
                    </a:cubicBezTo>
                    <a:cubicBezTo>
                      <a:pt x="7109" y="5335"/>
                      <a:pt x="7049" y="5478"/>
                      <a:pt x="6978" y="5632"/>
                    </a:cubicBezTo>
                    <a:cubicBezTo>
                      <a:pt x="6930" y="5716"/>
                      <a:pt x="6978" y="5823"/>
                      <a:pt x="7073" y="5871"/>
                    </a:cubicBezTo>
                    <a:cubicBezTo>
                      <a:pt x="7095" y="5883"/>
                      <a:pt x="7119" y="5889"/>
                      <a:pt x="7143" y="5889"/>
                    </a:cubicBezTo>
                    <a:cubicBezTo>
                      <a:pt x="7209" y="5889"/>
                      <a:pt x="7276" y="5845"/>
                      <a:pt x="7311" y="5775"/>
                    </a:cubicBezTo>
                    <a:cubicBezTo>
                      <a:pt x="7370" y="5644"/>
                      <a:pt x="7430" y="5513"/>
                      <a:pt x="7466" y="5359"/>
                    </a:cubicBezTo>
                    <a:lnTo>
                      <a:pt x="8323" y="5204"/>
                    </a:lnTo>
                    <a:cubicBezTo>
                      <a:pt x="8585" y="5144"/>
                      <a:pt x="8763" y="4918"/>
                      <a:pt x="8763" y="4644"/>
                    </a:cubicBezTo>
                    <a:lnTo>
                      <a:pt x="8763" y="4132"/>
                    </a:lnTo>
                    <a:cubicBezTo>
                      <a:pt x="8763" y="3858"/>
                      <a:pt x="8573" y="3632"/>
                      <a:pt x="8323" y="3573"/>
                    </a:cubicBezTo>
                    <a:lnTo>
                      <a:pt x="7466" y="3406"/>
                    </a:lnTo>
                    <a:cubicBezTo>
                      <a:pt x="7406" y="3227"/>
                      <a:pt x="7347" y="3073"/>
                      <a:pt x="7263" y="2906"/>
                    </a:cubicBezTo>
                    <a:lnTo>
                      <a:pt x="7740" y="2191"/>
                    </a:lnTo>
                    <a:cubicBezTo>
                      <a:pt x="7882" y="1965"/>
                      <a:pt x="7859" y="1668"/>
                      <a:pt x="7668" y="1477"/>
                    </a:cubicBezTo>
                    <a:lnTo>
                      <a:pt x="7287" y="1108"/>
                    </a:lnTo>
                    <a:cubicBezTo>
                      <a:pt x="7177" y="998"/>
                      <a:pt x="7032" y="940"/>
                      <a:pt x="6885" y="940"/>
                    </a:cubicBezTo>
                    <a:cubicBezTo>
                      <a:pt x="6777" y="940"/>
                      <a:pt x="6668" y="971"/>
                      <a:pt x="6573" y="1037"/>
                    </a:cubicBezTo>
                    <a:lnTo>
                      <a:pt x="5858" y="1513"/>
                    </a:lnTo>
                    <a:cubicBezTo>
                      <a:pt x="5704" y="1418"/>
                      <a:pt x="5537" y="1358"/>
                      <a:pt x="5358" y="1299"/>
                    </a:cubicBezTo>
                    <a:lnTo>
                      <a:pt x="5192" y="453"/>
                    </a:lnTo>
                    <a:cubicBezTo>
                      <a:pt x="5132" y="179"/>
                      <a:pt x="4906" y="1"/>
                      <a:pt x="46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1"/>
              <p:cNvSpPr/>
              <p:nvPr/>
            </p:nvSpPr>
            <p:spPr>
              <a:xfrm>
                <a:off x="6161507" y="2967679"/>
                <a:ext cx="111851" cy="97432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3061" extrusionOk="0">
                    <a:moveTo>
                      <a:pt x="1489" y="1"/>
                    </a:moveTo>
                    <a:cubicBezTo>
                      <a:pt x="965" y="1"/>
                      <a:pt x="465" y="215"/>
                      <a:pt x="84" y="584"/>
                    </a:cubicBezTo>
                    <a:cubicBezTo>
                      <a:pt x="1" y="656"/>
                      <a:pt x="1" y="763"/>
                      <a:pt x="84" y="834"/>
                    </a:cubicBezTo>
                    <a:cubicBezTo>
                      <a:pt x="120" y="870"/>
                      <a:pt x="164" y="888"/>
                      <a:pt x="209" y="888"/>
                    </a:cubicBezTo>
                    <a:cubicBezTo>
                      <a:pt x="254" y="888"/>
                      <a:pt x="298" y="870"/>
                      <a:pt x="334" y="834"/>
                    </a:cubicBezTo>
                    <a:cubicBezTo>
                      <a:pt x="644" y="537"/>
                      <a:pt x="1060" y="358"/>
                      <a:pt x="1489" y="358"/>
                    </a:cubicBezTo>
                    <a:cubicBezTo>
                      <a:pt x="2418" y="358"/>
                      <a:pt x="3168" y="1108"/>
                      <a:pt x="3168" y="2025"/>
                    </a:cubicBezTo>
                    <a:cubicBezTo>
                      <a:pt x="3168" y="2299"/>
                      <a:pt x="3096" y="2549"/>
                      <a:pt x="2989" y="2787"/>
                    </a:cubicBezTo>
                    <a:cubicBezTo>
                      <a:pt x="2930" y="2894"/>
                      <a:pt x="2953" y="2989"/>
                      <a:pt x="3049" y="3037"/>
                    </a:cubicBezTo>
                    <a:cubicBezTo>
                      <a:pt x="3073" y="3061"/>
                      <a:pt x="3108" y="3061"/>
                      <a:pt x="3132" y="3061"/>
                    </a:cubicBezTo>
                    <a:cubicBezTo>
                      <a:pt x="3192" y="3061"/>
                      <a:pt x="3263" y="3025"/>
                      <a:pt x="3299" y="2954"/>
                    </a:cubicBezTo>
                    <a:cubicBezTo>
                      <a:pt x="3442" y="2668"/>
                      <a:pt x="3513" y="2358"/>
                      <a:pt x="3513" y="2025"/>
                    </a:cubicBezTo>
                    <a:cubicBezTo>
                      <a:pt x="3513" y="906"/>
                      <a:pt x="2608" y="1"/>
                      <a:pt x="1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1"/>
              <p:cNvSpPr/>
              <p:nvPr/>
            </p:nvSpPr>
            <p:spPr>
              <a:xfrm>
                <a:off x="6144828" y="3007848"/>
                <a:ext cx="105389" cy="88742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2788" extrusionOk="0">
                    <a:moveTo>
                      <a:pt x="262" y="1"/>
                    </a:moveTo>
                    <a:cubicBezTo>
                      <a:pt x="194" y="1"/>
                      <a:pt x="124" y="44"/>
                      <a:pt x="96" y="108"/>
                    </a:cubicBezTo>
                    <a:cubicBezTo>
                      <a:pt x="25" y="323"/>
                      <a:pt x="1" y="549"/>
                      <a:pt x="1" y="763"/>
                    </a:cubicBezTo>
                    <a:cubicBezTo>
                      <a:pt x="1" y="1882"/>
                      <a:pt x="906" y="2787"/>
                      <a:pt x="2013" y="2787"/>
                    </a:cubicBezTo>
                    <a:cubicBezTo>
                      <a:pt x="2454" y="2787"/>
                      <a:pt x="2846" y="2656"/>
                      <a:pt x="3204" y="2406"/>
                    </a:cubicBezTo>
                    <a:cubicBezTo>
                      <a:pt x="3287" y="2347"/>
                      <a:pt x="3311" y="2239"/>
                      <a:pt x="3251" y="2156"/>
                    </a:cubicBezTo>
                    <a:cubicBezTo>
                      <a:pt x="3214" y="2104"/>
                      <a:pt x="3159" y="2075"/>
                      <a:pt x="3102" y="2075"/>
                    </a:cubicBezTo>
                    <a:cubicBezTo>
                      <a:pt x="3068" y="2075"/>
                      <a:pt x="3033" y="2086"/>
                      <a:pt x="3001" y="2108"/>
                    </a:cubicBezTo>
                    <a:cubicBezTo>
                      <a:pt x="2715" y="2311"/>
                      <a:pt x="2370" y="2418"/>
                      <a:pt x="2037" y="2418"/>
                    </a:cubicBezTo>
                    <a:cubicBezTo>
                      <a:pt x="1108" y="2418"/>
                      <a:pt x="370" y="1680"/>
                      <a:pt x="370" y="751"/>
                    </a:cubicBezTo>
                    <a:cubicBezTo>
                      <a:pt x="370" y="573"/>
                      <a:pt x="394" y="382"/>
                      <a:pt x="453" y="215"/>
                    </a:cubicBezTo>
                    <a:cubicBezTo>
                      <a:pt x="477" y="144"/>
                      <a:pt x="406" y="37"/>
                      <a:pt x="322" y="13"/>
                    </a:cubicBezTo>
                    <a:cubicBezTo>
                      <a:pt x="303" y="5"/>
                      <a:pt x="283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1"/>
              <p:cNvSpPr/>
              <p:nvPr/>
            </p:nvSpPr>
            <p:spPr>
              <a:xfrm>
                <a:off x="6245633" y="3069248"/>
                <a:ext cx="186110" cy="186874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5871" extrusionOk="0">
                    <a:moveTo>
                      <a:pt x="2751" y="1"/>
                    </a:moveTo>
                    <a:cubicBezTo>
                      <a:pt x="2549" y="1"/>
                      <a:pt x="2370" y="144"/>
                      <a:pt x="2335" y="346"/>
                    </a:cubicBezTo>
                    <a:lnTo>
                      <a:pt x="2227" y="858"/>
                    </a:lnTo>
                    <a:cubicBezTo>
                      <a:pt x="2144" y="894"/>
                      <a:pt x="2037" y="941"/>
                      <a:pt x="1965" y="977"/>
                    </a:cubicBezTo>
                    <a:lnTo>
                      <a:pt x="1513" y="680"/>
                    </a:lnTo>
                    <a:cubicBezTo>
                      <a:pt x="1449" y="631"/>
                      <a:pt x="1372" y="608"/>
                      <a:pt x="1293" y="608"/>
                    </a:cubicBezTo>
                    <a:cubicBezTo>
                      <a:pt x="1179" y="608"/>
                      <a:pt x="1061" y="655"/>
                      <a:pt x="977" y="739"/>
                    </a:cubicBezTo>
                    <a:lnTo>
                      <a:pt x="739" y="977"/>
                    </a:lnTo>
                    <a:cubicBezTo>
                      <a:pt x="596" y="1132"/>
                      <a:pt x="584" y="1346"/>
                      <a:pt x="680" y="1513"/>
                    </a:cubicBezTo>
                    <a:lnTo>
                      <a:pt x="977" y="1965"/>
                    </a:lnTo>
                    <a:cubicBezTo>
                      <a:pt x="918" y="2084"/>
                      <a:pt x="882" y="2215"/>
                      <a:pt x="834" y="2346"/>
                    </a:cubicBezTo>
                    <a:cubicBezTo>
                      <a:pt x="799" y="2442"/>
                      <a:pt x="858" y="2537"/>
                      <a:pt x="953" y="2573"/>
                    </a:cubicBezTo>
                    <a:cubicBezTo>
                      <a:pt x="968" y="2579"/>
                      <a:pt x="984" y="2582"/>
                      <a:pt x="1000" y="2582"/>
                    </a:cubicBezTo>
                    <a:cubicBezTo>
                      <a:pt x="1073" y="2582"/>
                      <a:pt x="1150" y="2522"/>
                      <a:pt x="1180" y="2454"/>
                    </a:cubicBezTo>
                    <a:cubicBezTo>
                      <a:pt x="1215" y="2323"/>
                      <a:pt x="1263" y="2192"/>
                      <a:pt x="1334" y="2049"/>
                    </a:cubicBezTo>
                    <a:cubicBezTo>
                      <a:pt x="1370" y="1989"/>
                      <a:pt x="1370" y="1918"/>
                      <a:pt x="1334" y="1858"/>
                    </a:cubicBezTo>
                    <a:lnTo>
                      <a:pt x="977" y="1322"/>
                    </a:lnTo>
                    <a:cubicBezTo>
                      <a:pt x="965" y="1287"/>
                      <a:pt x="965" y="1263"/>
                      <a:pt x="1001" y="1239"/>
                    </a:cubicBezTo>
                    <a:lnTo>
                      <a:pt x="1239" y="989"/>
                    </a:lnTo>
                    <a:cubicBezTo>
                      <a:pt x="1253" y="975"/>
                      <a:pt x="1271" y="969"/>
                      <a:pt x="1288" y="969"/>
                    </a:cubicBezTo>
                    <a:cubicBezTo>
                      <a:pt x="1301" y="969"/>
                      <a:pt x="1313" y="972"/>
                      <a:pt x="1322" y="977"/>
                    </a:cubicBezTo>
                    <a:lnTo>
                      <a:pt x="1858" y="1334"/>
                    </a:lnTo>
                    <a:cubicBezTo>
                      <a:pt x="1888" y="1358"/>
                      <a:pt x="1921" y="1370"/>
                      <a:pt x="1954" y="1370"/>
                    </a:cubicBezTo>
                    <a:cubicBezTo>
                      <a:pt x="1986" y="1370"/>
                      <a:pt x="2019" y="1358"/>
                      <a:pt x="2049" y="1334"/>
                    </a:cubicBezTo>
                    <a:cubicBezTo>
                      <a:pt x="2168" y="1263"/>
                      <a:pt x="2323" y="1203"/>
                      <a:pt x="2454" y="1168"/>
                    </a:cubicBezTo>
                    <a:cubicBezTo>
                      <a:pt x="2513" y="1156"/>
                      <a:pt x="2573" y="1096"/>
                      <a:pt x="2585" y="1037"/>
                    </a:cubicBezTo>
                    <a:lnTo>
                      <a:pt x="2704" y="418"/>
                    </a:lnTo>
                    <a:cubicBezTo>
                      <a:pt x="2704" y="382"/>
                      <a:pt x="2739" y="358"/>
                      <a:pt x="2775" y="358"/>
                    </a:cubicBezTo>
                    <a:lnTo>
                      <a:pt x="3120" y="358"/>
                    </a:lnTo>
                    <a:cubicBezTo>
                      <a:pt x="3156" y="358"/>
                      <a:pt x="3180" y="382"/>
                      <a:pt x="3192" y="418"/>
                    </a:cubicBezTo>
                    <a:lnTo>
                      <a:pt x="3311" y="1037"/>
                    </a:lnTo>
                    <a:cubicBezTo>
                      <a:pt x="3335" y="1096"/>
                      <a:pt x="3370" y="1156"/>
                      <a:pt x="3454" y="1168"/>
                    </a:cubicBezTo>
                    <a:cubicBezTo>
                      <a:pt x="3585" y="1215"/>
                      <a:pt x="3716" y="1263"/>
                      <a:pt x="3847" y="1334"/>
                    </a:cubicBezTo>
                    <a:cubicBezTo>
                      <a:pt x="3882" y="1352"/>
                      <a:pt x="3918" y="1361"/>
                      <a:pt x="3952" y="1361"/>
                    </a:cubicBezTo>
                    <a:cubicBezTo>
                      <a:pt x="3987" y="1361"/>
                      <a:pt x="4019" y="1352"/>
                      <a:pt x="4049" y="1334"/>
                    </a:cubicBezTo>
                    <a:lnTo>
                      <a:pt x="4585" y="977"/>
                    </a:lnTo>
                    <a:cubicBezTo>
                      <a:pt x="4595" y="972"/>
                      <a:pt x="4607" y="969"/>
                      <a:pt x="4619" y="969"/>
                    </a:cubicBezTo>
                    <a:cubicBezTo>
                      <a:pt x="4636" y="969"/>
                      <a:pt x="4654" y="975"/>
                      <a:pt x="4668" y="989"/>
                    </a:cubicBezTo>
                    <a:lnTo>
                      <a:pt x="4906" y="1239"/>
                    </a:lnTo>
                    <a:cubicBezTo>
                      <a:pt x="4942" y="1263"/>
                      <a:pt x="4942" y="1287"/>
                      <a:pt x="4918" y="1322"/>
                    </a:cubicBezTo>
                    <a:lnTo>
                      <a:pt x="4561" y="1858"/>
                    </a:lnTo>
                    <a:cubicBezTo>
                      <a:pt x="4525" y="1918"/>
                      <a:pt x="4525" y="1989"/>
                      <a:pt x="4561" y="2049"/>
                    </a:cubicBezTo>
                    <a:cubicBezTo>
                      <a:pt x="4644" y="2168"/>
                      <a:pt x="4704" y="2323"/>
                      <a:pt x="4728" y="2454"/>
                    </a:cubicBezTo>
                    <a:cubicBezTo>
                      <a:pt x="4740" y="2513"/>
                      <a:pt x="4799" y="2573"/>
                      <a:pt x="4859" y="2585"/>
                    </a:cubicBezTo>
                    <a:lnTo>
                      <a:pt x="5490" y="2704"/>
                    </a:lnTo>
                    <a:cubicBezTo>
                      <a:pt x="5513" y="2704"/>
                      <a:pt x="5549" y="2739"/>
                      <a:pt x="5549" y="2775"/>
                    </a:cubicBezTo>
                    <a:lnTo>
                      <a:pt x="5549" y="3120"/>
                    </a:lnTo>
                    <a:cubicBezTo>
                      <a:pt x="5549" y="3156"/>
                      <a:pt x="5513" y="3180"/>
                      <a:pt x="5490" y="3192"/>
                    </a:cubicBezTo>
                    <a:lnTo>
                      <a:pt x="4859" y="3311"/>
                    </a:lnTo>
                    <a:cubicBezTo>
                      <a:pt x="4799" y="3335"/>
                      <a:pt x="4740" y="3370"/>
                      <a:pt x="4728" y="3454"/>
                    </a:cubicBezTo>
                    <a:cubicBezTo>
                      <a:pt x="4680" y="3585"/>
                      <a:pt x="4644" y="3716"/>
                      <a:pt x="4561" y="3847"/>
                    </a:cubicBezTo>
                    <a:cubicBezTo>
                      <a:pt x="4537" y="3906"/>
                      <a:pt x="4537" y="3989"/>
                      <a:pt x="4561" y="4049"/>
                    </a:cubicBezTo>
                    <a:lnTo>
                      <a:pt x="4918" y="4585"/>
                    </a:lnTo>
                    <a:cubicBezTo>
                      <a:pt x="4942" y="4609"/>
                      <a:pt x="4942" y="4644"/>
                      <a:pt x="4906" y="4668"/>
                    </a:cubicBezTo>
                    <a:lnTo>
                      <a:pt x="4668" y="4906"/>
                    </a:lnTo>
                    <a:cubicBezTo>
                      <a:pt x="4655" y="4926"/>
                      <a:pt x="4638" y="4935"/>
                      <a:pt x="4622" y="4935"/>
                    </a:cubicBezTo>
                    <a:cubicBezTo>
                      <a:pt x="4609" y="4935"/>
                      <a:pt x="4595" y="4929"/>
                      <a:pt x="4585" y="4918"/>
                    </a:cubicBezTo>
                    <a:lnTo>
                      <a:pt x="4049" y="4561"/>
                    </a:lnTo>
                    <a:cubicBezTo>
                      <a:pt x="4019" y="4543"/>
                      <a:pt x="3984" y="4534"/>
                      <a:pt x="3948" y="4534"/>
                    </a:cubicBezTo>
                    <a:cubicBezTo>
                      <a:pt x="3912" y="4534"/>
                      <a:pt x="3876" y="4543"/>
                      <a:pt x="3847" y="4561"/>
                    </a:cubicBezTo>
                    <a:cubicBezTo>
                      <a:pt x="3728" y="4644"/>
                      <a:pt x="3585" y="4704"/>
                      <a:pt x="3454" y="4728"/>
                    </a:cubicBezTo>
                    <a:cubicBezTo>
                      <a:pt x="3394" y="4751"/>
                      <a:pt x="3335" y="4811"/>
                      <a:pt x="3311" y="4859"/>
                    </a:cubicBezTo>
                    <a:lnTo>
                      <a:pt x="3192" y="5490"/>
                    </a:lnTo>
                    <a:cubicBezTo>
                      <a:pt x="3192" y="5525"/>
                      <a:pt x="3168" y="5549"/>
                      <a:pt x="3120" y="5549"/>
                    </a:cubicBezTo>
                    <a:lnTo>
                      <a:pt x="2775" y="5549"/>
                    </a:lnTo>
                    <a:cubicBezTo>
                      <a:pt x="2751" y="5549"/>
                      <a:pt x="2716" y="5513"/>
                      <a:pt x="2704" y="5490"/>
                    </a:cubicBezTo>
                    <a:lnTo>
                      <a:pt x="2585" y="4859"/>
                    </a:lnTo>
                    <a:cubicBezTo>
                      <a:pt x="2573" y="4811"/>
                      <a:pt x="2525" y="4751"/>
                      <a:pt x="2454" y="4728"/>
                    </a:cubicBezTo>
                    <a:cubicBezTo>
                      <a:pt x="2323" y="4692"/>
                      <a:pt x="2180" y="4644"/>
                      <a:pt x="2049" y="4561"/>
                    </a:cubicBezTo>
                    <a:cubicBezTo>
                      <a:pt x="2019" y="4549"/>
                      <a:pt x="1986" y="4543"/>
                      <a:pt x="1954" y="4543"/>
                    </a:cubicBezTo>
                    <a:cubicBezTo>
                      <a:pt x="1921" y="4543"/>
                      <a:pt x="1888" y="4549"/>
                      <a:pt x="1858" y="4561"/>
                    </a:cubicBezTo>
                    <a:lnTo>
                      <a:pt x="1322" y="4918"/>
                    </a:lnTo>
                    <a:cubicBezTo>
                      <a:pt x="1306" y="4929"/>
                      <a:pt x="1293" y="4935"/>
                      <a:pt x="1280" y="4935"/>
                    </a:cubicBezTo>
                    <a:cubicBezTo>
                      <a:pt x="1265" y="4935"/>
                      <a:pt x="1252" y="4926"/>
                      <a:pt x="1239" y="4906"/>
                    </a:cubicBezTo>
                    <a:lnTo>
                      <a:pt x="1001" y="4668"/>
                    </a:lnTo>
                    <a:cubicBezTo>
                      <a:pt x="965" y="4644"/>
                      <a:pt x="965" y="4609"/>
                      <a:pt x="977" y="4585"/>
                    </a:cubicBezTo>
                    <a:lnTo>
                      <a:pt x="1334" y="4049"/>
                    </a:lnTo>
                    <a:cubicBezTo>
                      <a:pt x="1382" y="3989"/>
                      <a:pt x="1382" y="3906"/>
                      <a:pt x="1334" y="3847"/>
                    </a:cubicBezTo>
                    <a:cubicBezTo>
                      <a:pt x="1263" y="3728"/>
                      <a:pt x="1203" y="3585"/>
                      <a:pt x="1180" y="3454"/>
                    </a:cubicBezTo>
                    <a:cubicBezTo>
                      <a:pt x="1156" y="3394"/>
                      <a:pt x="1096" y="3335"/>
                      <a:pt x="1037" y="3311"/>
                    </a:cubicBezTo>
                    <a:lnTo>
                      <a:pt x="418" y="3192"/>
                    </a:lnTo>
                    <a:cubicBezTo>
                      <a:pt x="382" y="3192"/>
                      <a:pt x="358" y="3168"/>
                      <a:pt x="358" y="3120"/>
                    </a:cubicBezTo>
                    <a:lnTo>
                      <a:pt x="358" y="2775"/>
                    </a:lnTo>
                    <a:cubicBezTo>
                      <a:pt x="358" y="2751"/>
                      <a:pt x="382" y="2727"/>
                      <a:pt x="418" y="2704"/>
                    </a:cubicBezTo>
                    <a:lnTo>
                      <a:pt x="465" y="2692"/>
                    </a:lnTo>
                    <a:cubicBezTo>
                      <a:pt x="560" y="2680"/>
                      <a:pt x="620" y="2573"/>
                      <a:pt x="596" y="2477"/>
                    </a:cubicBezTo>
                    <a:cubicBezTo>
                      <a:pt x="586" y="2396"/>
                      <a:pt x="507" y="2341"/>
                      <a:pt x="425" y="2341"/>
                    </a:cubicBezTo>
                    <a:cubicBezTo>
                      <a:pt x="411" y="2341"/>
                      <a:pt x="396" y="2343"/>
                      <a:pt x="382" y="2346"/>
                    </a:cubicBezTo>
                    <a:lnTo>
                      <a:pt x="346" y="2370"/>
                    </a:lnTo>
                    <a:cubicBezTo>
                      <a:pt x="144" y="2406"/>
                      <a:pt x="1" y="2585"/>
                      <a:pt x="1" y="2775"/>
                    </a:cubicBezTo>
                    <a:lnTo>
                      <a:pt x="1" y="3120"/>
                    </a:lnTo>
                    <a:cubicBezTo>
                      <a:pt x="1" y="3335"/>
                      <a:pt x="144" y="3513"/>
                      <a:pt x="346" y="3537"/>
                    </a:cubicBezTo>
                    <a:lnTo>
                      <a:pt x="858" y="3644"/>
                    </a:lnTo>
                    <a:cubicBezTo>
                      <a:pt x="894" y="3728"/>
                      <a:pt x="941" y="3835"/>
                      <a:pt x="977" y="3906"/>
                    </a:cubicBezTo>
                    <a:lnTo>
                      <a:pt x="680" y="4359"/>
                    </a:lnTo>
                    <a:cubicBezTo>
                      <a:pt x="560" y="4525"/>
                      <a:pt x="596" y="4763"/>
                      <a:pt x="739" y="4894"/>
                    </a:cubicBezTo>
                    <a:lnTo>
                      <a:pt x="977" y="5132"/>
                    </a:lnTo>
                    <a:cubicBezTo>
                      <a:pt x="1067" y="5216"/>
                      <a:pt x="1182" y="5259"/>
                      <a:pt x="1292" y="5259"/>
                    </a:cubicBezTo>
                    <a:cubicBezTo>
                      <a:pt x="1371" y="5259"/>
                      <a:pt x="1448" y="5237"/>
                      <a:pt x="1513" y="5192"/>
                    </a:cubicBezTo>
                    <a:lnTo>
                      <a:pt x="1965" y="4894"/>
                    </a:lnTo>
                    <a:cubicBezTo>
                      <a:pt x="2049" y="4942"/>
                      <a:pt x="2144" y="4978"/>
                      <a:pt x="2227" y="5013"/>
                    </a:cubicBezTo>
                    <a:lnTo>
                      <a:pt x="2335" y="5537"/>
                    </a:lnTo>
                    <a:cubicBezTo>
                      <a:pt x="2382" y="5728"/>
                      <a:pt x="2561" y="5871"/>
                      <a:pt x="2751" y="5871"/>
                    </a:cubicBezTo>
                    <a:lnTo>
                      <a:pt x="3097" y="5871"/>
                    </a:lnTo>
                    <a:cubicBezTo>
                      <a:pt x="3299" y="5871"/>
                      <a:pt x="3478" y="5728"/>
                      <a:pt x="3513" y="5537"/>
                    </a:cubicBezTo>
                    <a:lnTo>
                      <a:pt x="3620" y="5013"/>
                    </a:lnTo>
                    <a:cubicBezTo>
                      <a:pt x="3704" y="4978"/>
                      <a:pt x="3811" y="4942"/>
                      <a:pt x="3882" y="4894"/>
                    </a:cubicBezTo>
                    <a:lnTo>
                      <a:pt x="4323" y="5192"/>
                    </a:lnTo>
                    <a:cubicBezTo>
                      <a:pt x="4391" y="5241"/>
                      <a:pt x="4472" y="5264"/>
                      <a:pt x="4552" y="5264"/>
                    </a:cubicBezTo>
                    <a:cubicBezTo>
                      <a:pt x="4667" y="5264"/>
                      <a:pt x="4781" y="5217"/>
                      <a:pt x="4859" y="5132"/>
                    </a:cubicBezTo>
                    <a:lnTo>
                      <a:pt x="5097" y="4894"/>
                    </a:lnTo>
                    <a:cubicBezTo>
                      <a:pt x="5252" y="4740"/>
                      <a:pt x="5263" y="4525"/>
                      <a:pt x="5156" y="4359"/>
                    </a:cubicBezTo>
                    <a:lnTo>
                      <a:pt x="4859" y="3906"/>
                    </a:lnTo>
                    <a:cubicBezTo>
                      <a:pt x="4906" y="3823"/>
                      <a:pt x="4954" y="3728"/>
                      <a:pt x="4978" y="3644"/>
                    </a:cubicBezTo>
                    <a:lnTo>
                      <a:pt x="5502" y="3537"/>
                    </a:lnTo>
                    <a:cubicBezTo>
                      <a:pt x="5692" y="3489"/>
                      <a:pt x="5847" y="3311"/>
                      <a:pt x="5847" y="3120"/>
                    </a:cubicBezTo>
                    <a:lnTo>
                      <a:pt x="5847" y="2775"/>
                    </a:lnTo>
                    <a:cubicBezTo>
                      <a:pt x="5847" y="2549"/>
                      <a:pt x="5716" y="2382"/>
                      <a:pt x="5502" y="2334"/>
                    </a:cubicBezTo>
                    <a:lnTo>
                      <a:pt x="4990" y="2227"/>
                    </a:lnTo>
                    <a:cubicBezTo>
                      <a:pt x="4954" y="2144"/>
                      <a:pt x="4906" y="2037"/>
                      <a:pt x="4871" y="1965"/>
                    </a:cubicBezTo>
                    <a:lnTo>
                      <a:pt x="5168" y="1513"/>
                    </a:lnTo>
                    <a:cubicBezTo>
                      <a:pt x="5287" y="1346"/>
                      <a:pt x="5252" y="1108"/>
                      <a:pt x="5109" y="977"/>
                    </a:cubicBezTo>
                    <a:lnTo>
                      <a:pt x="4871" y="739"/>
                    </a:lnTo>
                    <a:cubicBezTo>
                      <a:pt x="4780" y="656"/>
                      <a:pt x="4666" y="613"/>
                      <a:pt x="4555" y="613"/>
                    </a:cubicBezTo>
                    <a:cubicBezTo>
                      <a:pt x="4476" y="613"/>
                      <a:pt x="4399" y="635"/>
                      <a:pt x="4335" y="680"/>
                    </a:cubicBezTo>
                    <a:lnTo>
                      <a:pt x="3882" y="977"/>
                    </a:lnTo>
                    <a:cubicBezTo>
                      <a:pt x="3799" y="941"/>
                      <a:pt x="3704" y="894"/>
                      <a:pt x="3620" y="858"/>
                    </a:cubicBezTo>
                    <a:lnTo>
                      <a:pt x="3513" y="346"/>
                    </a:lnTo>
                    <a:cubicBezTo>
                      <a:pt x="3466" y="144"/>
                      <a:pt x="3287" y="1"/>
                      <a:pt x="30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1"/>
              <p:cNvSpPr/>
              <p:nvPr/>
            </p:nvSpPr>
            <p:spPr>
              <a:xfrm>
                <a:off x="6305888" y="3129884"/>
                <a:ext cx="64488" cy="6445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025" extrusionOk="0">
                    <a:moveTo>
                      <a:pt x="1013" y="1"/>
                    </a:moveTo>
                    <a:cubicBezTo>
                      <a:pt x="453" y="1"/>
                      <a:pt x="1" y="441"/>
                      <a:pt x="1" y="1013"/>
                    </a:cubicBezTo>
                    <a:cubicBezTo>
                      <a:pt x="1" y="1561"/>
                      <a:pt x="442" y="2025"/>
                      <a:pt x="1013" y="2025"/>
                    </a:cubicBezTo>
                    <a:cubicBezTo>
                      <a:pt x="1227" y="2025"/>
                      <a:pt x="1442" y="1942"/>
                      <a:pt x="1620" y="1811"/>
                    </a:cubicBezTo>
                    <a:cubicBezTo>
                      <a:pt x="1692" y="1751"/>
                      <a:pt x="1704" y="1632"/>
                      <a:pt x="1644" y="1561"/>
                    </a:cubicBezTo>
                    <a:cubicBezTo>
                      <a:pt x="1608" y="1517"/>
                      <a:pt x="1549" y="1491"/>
                      <a:pt x="1493" y="1491"/>
                    </a:cubicBezTo>
                    <a:cubicBezTo>
                      <a:pt x="1457" y="1491"/>
                      <a:pt x="1422" y="1502"/>
                      <a:pt x="1394" y="1525"/>
                    </a:cubicBezTo>
                    <a:cubicBezTo>
                      <a:pt x="1275" y="1620"/>
                      <a:pt x="1144" y="1668"/>
                      <a:pt x="989" y="1668"/>
                    </a:cubicBezTo>
                    <a:cubicBezTo>
                      <a:pt x="632" y="1668"/>
                      <a:pt x="358" y="1370"/>
                      <a:pt x="358" y="1025"/>
                    </a:cubicBezTo>
                    <a:cubicBezTo>
                      <a:pt x="382" y="668"/>
                      <a:pt x="668" y="370"/>
                      <a:pt x="1025" y="370"/>
                    </a:cubicBezTo>
                    <a:cubicBezTo>
                      <a:pt x="1382" y="370"/>
                      <a:pt x="1668" y="668"/>
                      <a:pt x="1668" y="1013"/>
                    </a:cubicBezTo>
                    <a:cubicBezTo>
                      <a:pt x="1668" y="1120"/>
                      <a:pt x="1739" y="1191"/>
                      <a:pt x="1846" y="1191"/>
                    </a:cubicBezTo>
                    <a:cubicBezTo>
                      <a:pt x="1942" y="1191"/>
                      <a:pt x="2025" y="1120"/>
                      <a:pt x="2025" y="1013"/>
                    </a:cubicBezTo>
                    <a:cubicBezTo>
                      <a:pt x="2025" y="453"/>
                      <a:pt x="1573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1"/>
              <p:cNvSpPr/>
              <p:nvPr/>
            </p:nvSpPr>
            <p:spPr>
              <a:xfrm>
                <a:off x="6173634" y="2997631"/>
                <a:ext cx="70153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204" extrusionOk="0">
                    <a:moveTo>
                      <a:pt x="1096" y="370"/>
                    </a:moveTo>
                    <a:cubicBezTo>
                      <a:pt x="1501" y="370"/>
                      <a:pt x="1834" y="703"/>
                      <a:pt x="1834" y="1108"/>
                    </a:cubicBezTo>
                    <a:cubicBezTo>
                      <a:pt x="1834" y="1501"/>
                      <a:pt x="1501" y="1834"/>
                      <a:pt x="1096" y="1834"/>
                    </a:cubicBezTo>
                    <a:cubicBezTo>
                      <a:pt x="691" y="1834"/>
                      <a:pt x="370" y="1501"/>
                      <a:pt x="370" y="1108"/>
                    </a:cubicBezTo>
                    <a:cubicBezTo>
                      <a:pt x="370" y="703"/>
                      <a:pt x="703" y="370"/>
                      <a:pt x="1096" y="370"/>
                    </a:cubicBezTo>
                    <a:close/>
                    <a:moveTo>
                      <a:pt x="1096" y="1"/>
                    </a:moveTo>
                    <a:cubicBezTo>
                      <a:pt x="489" y="1"/>
                      <a:pt x="1" y="489"/>
                      <a:pt x="1" y="1108"/>
                    </a:cubicBezTo>
                    <a:cubicBezTo>
                      <a:pt x="1" y="1715"/>
                      <a:pt x="489" y="2203"/>
                      <a:pt x="1096" y="2203"/>
                    </a:cubicBezTo>
                    <a:cubicBezTo>
                      <a:pt x="1715" y="2191"/>
                      <a:pt x="2203" y="1703"/>
                      <a:pt x="2203" y="1108"/>
                    </a:cubicBezTo>
                    <a:cubicBezTo>
                      <a:pt x="2203" y="489"/>
                      <a:pt x="1715" y="1"/>
                      <a:pt x="10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9" name="Google Shape;229;p31"/>
            <p:cNvSpPr/>
            <p:nvPr/>
          </p:nvSpPr>
          <p:spPr>
            <a:xfrm>
              <a:off x="7334911" y="4549376"/>
              <a:ext cx="258000" cy="258000"/>
            </a:xfrm>
            <a:prstGeom prst="roundRect">
              <a:avLst>
                <a:gd name="adj" fmla="val 16667"/>
              </a:avLst>
            </a:prstGeom>
            <a:solidFill>
              <a:srgbClr val="B24EBE"/>
            </a:solidFill>
            <a:ln>
              <a:noFill/>
            </a:ln>
            <a:effectLst>
              <a:outerShdw blurRad="57150" dist="123825" dir="3300000" algn="bl" rotWithShape="0">
                <a:srgbClr val="CCCCCC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0" name="Google Shape;230;p31"/>
            <p:cNvCxnSpPr>
              <a:stCxn id="220" idx="2"/>
              <a:endCxn id="229" idx="3"/>
            </p:cNvCxnSpPr>
            <p:nvPr/>
          </p:nvCxnSpPr>
          <p:spPr>
            <a:xfrm rot="5400000">
              <a:off x="6853868" y="3490584"/>
              <a:ext cx="1926600" cy="448800"/>
            </a:xfrm>
            <a:prstGeom prst="bentConnector2">
              <a:avLst/>
            </a:prstGeom>
            <a:noFill/>
            <a:ln w="9525" cap="flat" cmpd="sng">
              <a:solidFill>
                <a:srgbClr val="5C3DA4"/>
              </a:solidFill>
              <a:prstDash val="dash"/>
              <a:round/>
              <a:headEnd type="diamond" w="med" len="med"/>
              <a:tailEnd type="diamond" w="med" len="med"/>
            </a:ln>
          </p:spPr>
        </p:cxnSp>
        <p:grpSp>
          <p:nvGrpSpPr>
            <p:cNvPr id="231" name="Google Shape;231;p31"/>
            <p:cNvGrpSpPr/>
            <p:nvPr/>
          </p:nvGrpSpPr>
          <p:grpSpPr>
            <a:xfrm>
              <a:off x="5381573" y="4368601"/>
              <a:ext cx="543451" cy="508547"/>
              <a:chOff x="2766264" y="3394042"/>
              <a:chExt cx="294873" cy="275934"/>
            </a:xfrm>
          </p:grpSpPr>
          <p:sp>
            <p:nvSpPr>
              <p:cNvPr id="232" name="Google Shape;232;p31"/>
              <p:cNvSpPr/>
              <p:nvPr/>
            </p:nvSpPr>
            <p:spPr>
              <a:xfrm>
                <a:off x="3020554" y="3570348"/>
                <a:ext cx="19353" cy="18621"/>
              </a:xfrm>
              <a:custGeom>
                <a:avLst/>
                <a:gdLst/>
                <a:ahLst/>
                <a:cxnLst/>
                <a:rect l="l" t="t" r="r" b="b"/>
                <a:pathLst>
                  <a:path w="608" h="585" extrusionOk="0">
                    <a:moveTo>
                      <a:pt x="155" y="1"/>
                    </a:moveTo>
                    <a:cubicBezTo>
                      <a:pt x="123" y="1"/>
                      <a:pt x="90" y="16"/>
                      <a:pt x="60" y="46"/>
                    </a:cubicBezTo>
                    <a:cubicBezTo>
                      <a:pt x="1" y="105"/>
                      <a:pt x="1" y="176"/>
                      <a:pt x="60" y="236"/>
                    </a:cubicBezTo>
                    <a:lnTo>
                      <a:pt x="370" y="546"/>
                    </a:lnTo>
                    <a:cubicBezTo>
                      <a:pt x="397" y="572"/>
                      <a:pt x="431" y="585"/>
                      <a:pt x="463" y="585"/>
                    </a:cubicBezTo>
                    <a:cubicBezTo>
                      <a:pt x="503" y="585"/>
                      <a:pt x="541" y="566"/>
                      <a:pt x="560" y="534"/>
                    </a:cubicBezTo>
                    <a:cubicBezTo>
                      <a:pt x="608" y="498"/>
                      <a:pt x="608" y="403"/>
                      <a:pt x="560" y="355"/>
                    </a:cubicBezTo>
                    <a:lnTo>
                      <a:pt x="251" y="46"/>
                    </a:lnTo>
                    <a:cubicBezTo>
                      <a:pt x="221" y="16"/>
                      <a:pt x="188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1"/>
              <p:cNvSpPr/>
              <p:nvPr/>
            </p:nvSpPr>
            <p:spPr>
              <a:xfrm>
                <a:off x="3019408" y="3475622"/>
                <a:ext cx="20499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93" extrusionOk="0">
                    <a:moveTo>
                      <a:pt x="501" y="0"/>
                    </a:moveTo>
                    <a:cubicBezTo>
                      <a:pt x="468" y="0"/>
                      <a:pt x="436" y="15"/>
                      <a:pt x="406" y="45"/>
                    </a:cubicBezTo>
                    <a:lnTo>
                      <a:pt x="96" y="355"/>
                    </a:lnTo>
                    <a:cubicBezTo>
                      <a:pt x="1" y="450"/>
                      <a:pt x="61" y="593"/>
                      <a:pt x="180" y="593"/>
                    </a:cubicBezTo>
                    <a:cubicBezTo>
                      <a:pt x="215" y="593"/>
                      <a:pt x="263" y="581"/>
                      <a:pt x="275" y="557"/>
                    </a:cubicBezTo>
                    <a:lnTo>
                      <a:pt x="584" y="235"/>
                    </a:lnTo>
                    <a:cubicBezTo>
                      <a:pt x="644" y="200"/>
                      <a:pt x="644" y="104"/>
                      <a:pt x="596" y="45"/>
                    </a:cubicBezTo>
                    <a:cubicBezTo>
                      <a:pt x="567" y="15"/>
                      <a:pt x="534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1"/>
              <p:cNvSpPr/>
              <p:nvPr/>
            </p:nvSpPr>
            <p:spPr>
              <a:xfrm>
                <a:off x="3039143" y="3528205"/>
                <a:ext cx="21995" cy="8753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131" y="0"/>
                    </a:moveTo>
                    <a:cubicBezTo>
                      <a:pt x="60" y="0"/>
                      <a:pt x="0" y="60"/>
                      <a:pt x="0" y="131"/>
                    </a:cubicBezTo>
                    <a:cubicBezTo>
                      <a:pt x="0" y="215"/>
                      <a:pt x="60" y="274"/>
                      <a:pt x="131" y="274"/>
                    </a:cubicBezTo>
                    <a:lnTo>
                      <a:pt x="560" y="274"/>
                    </a:lnTo>
                    <a:cubicBezTo>
                      <a:pt x="631" y="274"/>
                      <a:pt x="691" y="215"/>
                      <a:pt x="691" y="131"/>
                    </a:cubicBezTo>
                    <a:cubicBezTo>
                      <a:pt x="691" y="60"/>
                      <a:pt x="631" y="0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1"/>
              <p:cNvSpPr/>
              <p:nvPr/>
            </p:nvSpPr>
            <p:spPr>
              <a:xfrm>
                <a:off x="2766264" y="3394042"/>
                <a:ext cx="253176" cy="275934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8669" extrusionOk="0">
                    <a:moveTo>
                      <a:pt x="6942" y="3489"/>
                    </a:moveTo>
                    <a:cubicBezTo>
                      <a:pt x="7371" y="3549"/>
                      <a:pt x="7692" y="3918"/>
                      <a:pt x="7692" y="4346"/>
                    </a:cubicBezTo>
                    <a:cubicBezTo>
                      <a:pt x="7692" y="4799"/>
                      <a:pt x="7382" y="5156"/>
                      <a:pt x="6942" y="5227"/>
                    </a:cubicBezTo>
                    <a:lnTo>
                      <a:pt x="6942" y="3489"/>
                    </a:lnTo>
                    <a:close/>
                    <a:moveTo>
                      <a:pt x="1013" y="3322"/>
                    </a:moveTo>
                    <a:lnTo>
                      <a:pt x="1013" y="5382"/>
                    </a:lnTo>
                    <a:lnTo>
                      <a:pt x="715" y="5382"/>
                    </a:lnTo>
                    <a:cubicBezTo>
                      <a:pt x="465" y="5382"/>
                      <a:pt x="263" y="5180"/>
                      <a:pt x="263" y="4930"/>
                    </a:cubicBezTo>
                    <a:lnTo>
                      <a:pt x="263" y="3775"/>
                    </a:lnTo>
                    <a:cubicBezTo>
                      <a:pt x="263" y="3537"/>
                      <a:pt x="453" y="3322"/>
                      <a:pt x="715" y="3322"/>
                    </a:cubicBezTo>
                    <a:close/>
                    <a:moveTo>
                      <a:pt x="2179" y="3322"/>
                    </a:moveTo>
                    <a:lnTo>
                      <a:pt x="2179" y="5382"/>
                    </a:lnTo>
                    <a:lnTo>
                      <a:pt x="1286" y="5382"/>
                    </a:lnTo>
                    <a:lnTo>
                      <a:pt x="1286" y="3322"/>
                    </a:lnTo>
                    <a:close/>
                    <a:moveTo>
                      <a:pt x="2322" y="6370"/>
                    </a:moveTo>
                    <a:lnTo>
                      <a:pt x="2322" y="6966"/>
                    </a:lnTo>
                    <a:lnTo>
                      <a:pt x="2060" y="6966"/>
                    </a:lnTo>
                    <a:lnTo>
                      <a:pt x="2227" y="6370"/>
                    </a:lnTo>
                    <a:close/>
                    <a:moveTo>
                      <a:pt x="2144" y="5644"/>
                    </a:moveTo>
                    <a:lnTo>
                      <a:pt x="1632" y="7549"/>
                    </a:lnTo>
                    <a:lnTo>
                      <a:pt x="1286" y="7549"/>
                    </a:lnTo>
                    <a:lnTo>
                      <a:pt x="1286" y="5644"/>
                    </a:lnTo>
                    <a:close/>
                    <a:moveTo>
                      <a:pt x="6680" y="274"/>
                    </a:moveTo>
                    <a:lnTo>
                      <a:pt x="6680" y="8430"/>
                    </a:lnTo>
                    <a:lnTo>
                      <a:pt x="6085" y="8430"/>
                    </a:lnTo>
                    <a:lnTo>
                      <a:pt x="6085" y="2703"/>
                    </a:lnTo>
                    <a:cubicBezTo>
                      <a:pt x="6085" y="2620"/>
                      <a:pt x="6025" y="2560"/>
                      <a:pt x="5954" y="2560"/>
                    </a:cubicBezTo>
                    <a:cubicBezTo>
                      <a:pt x="5870" y="2560"/>
                      <a:pt x="5811" y="2620"/>
                      <a:pt x="5811" y="2703"/>
                    </a:cubicBezTo>
                    <a:lnTo>
                      <a:pt x="5811" y="7549"/>
                    </a:lnTo>
                    <a:cubicBezTo>
                      <a:pt x="5632" y="7311"/>
                      <a:pt x="5382" y="6989"/>
                      <a:pt x="5037" y="6668"/>
                    </a:cubicBezTo>
                    <a:cubicBezTo>
                      <a:pt x="4668" y="6299"/>
                      <a:pt x="4263" y="6013"/>
                      <a:pt x="3870" y="5799"/>
                    </a:cubicBezTo>
                    <a:cubicBezTo>
                      <a:pt x="3406" y="5561"/>
                      <a:pt x="2930" y="5418"/>
                      <a:pt x="2453" y="5394"/>
                    </a:cubicBezTo>
                    <a:lnTo>
                      <a:pt x="2453" y="3322"/>
                    </a:lnTo>
                    <a:cubicBezTo>
                      <a:pt x="2930" y="3310"/>
                      <a:pt x="3406" y="3179"/>
                      <a:pt x="3870" y="2918"/>
                    </a:cubicBezTo>
                    <a:cubicBezTo>
                      <a:pt x="4263" y="2715"/>
                      <a:pt x="4668" y="2417"/>
                      <a:pt x="5037" y="2048"/>
                    </a:cubicBezTo>
                    <a:cubicBezTo>
                      <a:pt x="5370" y="1715"/>
                      <a:pt x="5632" y="1394"/>
                      <a:pt x="5811" y="1167"/>
                    </a:cubicBezTo>
                    <a:lnTo>
                      <a:pt x="5811" y="2025"/>
                    </a:lnTo>
                    <a:cubicBezTo>
                      <a:pt x="5811" y="2108"/>
                      <a:pt x="5870" y="2167"/>
                      <a:pt x="5954" y="2167"/>
                    </a:cubicBezTo>
                    <a:cubicBezTo>
                      <a:pt x="6025" y="2167"/>
                      <a:pt x="6085" y="2108"/>
                      <a:pt x="6085" y="2025"/>
                    </a:cubicBezTo>
                    <a:lnTo>
                      <a:pt x="6085" y="274"/>
                    </a:lnTo>
                    <a:close/>
                    <a:moveTo>
                      <a:pt x="5930" y="0"/>
                    </a:moveTo>
                    <a:cubicBezTo>
                      <a:pt x="5858" y="0"/>
                      <a:pt x="5799" y="60"/>
                      <a:pt x="5799" y="143"/>
                    </a:cubicBezTo>
                    <a:lnTo>
                      <a:pt x="5799" y="679"/>
                    </a:lnTo>
                    <a:cubicBezTo>
                      <a:pt x="5728" y="810"/>
                      <a:pt x="5370" y="1334"/>
                      <a:pt x="4835" y="1846"/>
                    </a:cubicBezTo>
                    <a:cubicBezTo>
                      <a:pt x="4263" y="2382"/>
                      <a:pt x="3370" y="3037"/>
                      <a:pt x="2299" y="3037"/>
                    </a:cubicBezTo>
                    <a:lnTo>
                      <a:pt x="715" y="3037"/>
                    </a:lnTo>
                    <a:cubicBezTo>
                      <a:pt x="310" y="3037"/>
                      <a:pt x="1" y="3370"/>
                      <a:pt x="1" y="3751"/>
                    </a:cubicBezTo>
                    <a:lnTo>
                      <a:pt x="1" y="4918"/>
                    </a:lnTo>
                    <a:cubicBezTo>
                      <a:pt x="1" y="5323"/>
                      <a:pt x="322" y="5632"/>
                      <a:pt x="715" y="5632"/>
                    </a:cubicBezTo>
                    <a:lnTo>
                      <a:pt x="1013" y="5632"/>
                    </a:lnTo>
                    <a:lnTo>
                      <a:pt x="1013" y="7668"/>
                    </a:lnTo>
                    <a:cubicBezTo>
                      <a:pt x="1013" y="7740"/>
                      <a:pt x="1072" y="7799"/>
                      <a:pt x="1144" y="7799"/>
                    </a:cubicBezTo>
                    <a:lnTo>
                      <a:pt x="1727" y="7799"/>
                    </a:lnTo>
                    <a:cubicBezTo>
                      <a:pt x="1787" y="7799"/>
                      <a:pt x="1846" y="7763"/>
                      <a:pt x="1858" y="7692"/>
                    </a:cubicBezTo>
                    <a:lnTo>
                      <a:pt x="1989" y="7216"/>
                    </a:lnTo>
                    <a:lnTo>
                      <a:pt x="2453" y="7216"/>
                    </a:lnTo>
                    <a:cubicBezTo>
                      <a:pt x="2525" y="7216"/>
                      <a:pt x="2584" y="7156"/>
                      <a:pt x="2584" y="7085"/>
                    </a:cubicBezTo>
                    <a:lnTo>
                      <a:pt x="2584" y="6204"/>
                    </a:lnTo>
                    <a:cubicBezTo>
                      <a:pt x="2584" y="6132"/>
                      <a:pt x="2525" y="6073"/>
                      <a:pt x="2453" y="6073"/>
                    </a:cubicBezTo>
                    <a:lnTo>
                      <a:pt x="2287" y="6073"/>
                    </a:lnTo>
                    <a:lnTo>
                      <a:pt x="2406" y="5632"/>
                    </a:lnTo>
                    <a:cubicBezTo>
                      <a:pt x="3430" y="5668"/>
                      <a:pt x="4299" y="6299"/>
                      <a:pt x="4835" y="6823"/>
                    </a:cubicBezTo>
                    <a:cubicBezTo>
                      <a:pt x="5370" y="7335"/>
                      <a:pt x="5704" y="7859"/>
                      <a:pt x="5799" y="7990"/>
                    </a:cubicBezTo>
                    <a:lnTo>
                      <a:pt x="5799" y="8525"/>
                    </a:lnTo>
                    <a:cubicBezTo>
                      <a:pt x="5799" y="8609"/>
                      <a:pt x="5858" y="8668"/>
                      <a:pt x="5930" y="8668"/>
                    </a:cubicBezTo>
                    <a:lnTo>
                      <a:pt x="6811" y="8668"/>
                    </a:lnTo>
                    <a:cubicBezTo>
                      <a:pt x="6882" y="8668"/>
                      <a:pt x="6942" y="8609"/>
                      <a:pt x="6942" y="8525"/>
                    </a:cubicBezTo>
                    <a:lnTo>
                      <a:pt x="6942" y="5465"/>
                    </a:lnTo>
                    <a:cubicBezTo>
                      <a:pt x="7525" y="5394"/>
                      <a:pt x="7954" y="4918"/>
                      <a:pt x="7954" y="4322"/>
                    </a:cubicBezTo>
                    <a:cubicBezTo>
                      <a:pt x="7954" y="3775"/>
                      <a:pt x="7525" y="3275"/>
                      <a:pt x="6942" y="3203"/>
                    </a:cubicBezTo>
                    <a:lnTo>
                      <a:pt x="6942" y="143"/>
                    </a:lnTo>
                    <a:cubicBezTo>
                      <a:pt x="6942" y="60"/>
                      <a:pt x="6882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6" name="Google Shape;236;p31"/>
          <p:cNvGrpSpPr/>
          <p:nvPr/>
        </p:nvGrpSpPr>
        <p:grpSpPr>
          <a:xfrm>
            <a:off x="8270254" y="4063429"/>
            <a:ext cx="159381" cy="569323"/>
            <a:chOff x="8435600" y="4843207"/>
            <a:chExt cx="236400" cy="844443"/>
          </a:xfrm>
        </p:grpSpPr>
        <p:sp>
          <p:nvSpPr>
            <p:cNvPr id="237" name="Google Shape;237;p31"/>
            <p:cNvSpPr/>
            <p:nvPr/>
          </p:nvSpPr>
          <p:spPr>
            <a:xfrm>
              <a:off x="8435600" y="4843207"/>
              <a:ext cx="236400" cy="236400"/>
            </a:xfrm>
            <a:prstGeom prst="roundRect">
              <a:avLst>
                <a:gd name="adj" fmla="val 16667"/>
              </a:avLst>
            </a:pr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8435600" y="5147229"/>
              <a:ext cx="236400" cy="236400"/>
            </a:xfrm>
            <a:prstGeom prst="roundRect">
              <a:avLst>
                <a:gd name="adj" fmla="val 16667"/>
              </a:avLst>
            </a:pr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8435600" y="5451250"/>
              <a:ext cx="236400" cy="236400"/>
            </a:xfrm>
            <a:prstGeom prst="roundRect">
              <a:avLst>
                <a:gd name="adj" fmla="val 16667"/>
              </a:avLst>
            </a:pr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31"/>
          <p:cNvGrpSpPr/>
          <p:nvPr/>
        </p:nvGrpSpPr>
        <p:grpSpPr>
          <a:xfrm>
            <a:off x="2542839" y="514340"/>
            <a:ext cx="290993" cy="393273"/>
            <a:chOff x="4881525" y="1458397"/>
            <a:chExt cx="431613" cy="583318"/>
          </a:xfrm>
        </p:grpSpPr>
        <p:sp>
          <p:nvSpPr>
            <p:cNvPr id="241" name="Google Shape;241;p31"/>
            <p:cNvSpPr/>
            <p:nvPr/>
          </p:nvSpPr>
          <p:spPr>
            <a:xfrm>
              <a:off x="5050337" y="1778915"/>
              <a:ext cx="262800" cy="262800"/>
            </a:xfrm>
            <a:prstGeom prst="roundRect">
              <a:avLst>
                <a:gd name="adj" fmla="val 16667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4881525" y="1458397"/>
              <a:ext cx="262800" cy="262800"/>
            </a:xfrm>
            <a:prstGeom prst="roundRect">
              <a:avLst>
                <a:gd name="adj" fmla="val 16667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bdélník 1"/>
          <p:cNvSpPr/>
          <p:nvPr/>
        </p:nvSpPr>
        <p:spPr>
          <a:xfrm>
            <a:off x="502603" y="4012283"/>
            <a:ext cx="328487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CORE057 Člověk a digitální technologie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CEDCEA2E-A8C2-4597-2822-A6AC5CBA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995" y="1872601"/>
            <a:ext cx="3108500" cy="397800"/>
          </a:xfrm>
        </p:spPr>
        <p:txBody>
          <a:bodyPr/>
          <a:lstStyle/>
          <a:p>
            <a:r>
              <a:rPr lang="cs-CZ" dirty="0" err="1"/>
              <a:t>Social</a:t>
            </a:r>
            <a:r>
              <a:rPr lang="cs-CZ" dirty="0"/>
              <a:t> media </a:t>
            </a:r>
            <a:r>
              <a:rPr lang="cs-CZ" dirty="0" err="1"/>
              <a:t>addiction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E058E7-BC29-D0E8-6993-6F478F78C02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326495" y="1872601"/>
            <a:ext cx="3427320" cy="397800"/>
          </a:xfrm>
        </p:spPr>
        <p:txBody>
          <a:bodyPr/>
          <a:lstStyle/>
          <a:p>
            <a:r>
              <a:rPr lang="cs-CZ" dirty="0"/>
              <a:t>Smartphone </a:t>
            </a:r>
            <a:r>
              <a:rPr lang="cs-CZ" dirty="0" err="1"/>
              <a:t>addiction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4A10693-7D24-AB50-AD74-78B79E6A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ONLINE ZÁVISLOSTI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A25458B9-9146-9178-A0BF-117BFBDF7797}"/>
              </a:ext>
            </a:extLst>
          </p:cNvPr>
          <p:cNvSpPr txBox="1">
            <a:spLocks/>
          </p:cNvSpPr>
          <p:nvPr/>
        </p:nvSpPr>
        <p:spPr>
          <a:xfrm>
            <a:off x="1522795" y="2894554"/>
            <a:ext cx="3049205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cs-CZ" dirty="0"/>
              <a:t>Internet </a:t>
            </a:r>
            <a:r>
              <a:rPr lang="cs-CZ" dirty="0" err="1"/>
              <a:t>addiction</a:t>
            </a: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6DC0E2F-8FA0-0FCE-7C71-EB6232EC7D7C}"/>
              </a:ext>
            </a:extLst>
          </p:cNvPr>
          <p:cNvSpPr txBox="1">
            <a:spLocks/>
          </p:cNvSpPr>
          <p:nvPr/>
        </p:nvSpPr>
        <p:spPr>
          <a:xfrm>
            <a:off x="4968521" y="2894554"/>
            <a:ext cx="22911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cs-CZ" dirty="0"/>
              <a:t>Gaming </a:t>
            </a:r>
            <a:r>
              <a:rPr lang="cs-CZ" dirty="0" err="1"/>
              <a:t>addiction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A25458B9-9146-9178-A0BF-117BFBDF7797}"/>
              </a:ext>
            </a:extLst>
          </p:cNvPr>
          <p:cNvSpPr txBox="1">
            <a:spLocks/>
          </p:cNvSpPr>
          <p:nvPr/>
        </p:nvSpPr>
        <p:spPr>
          <a:xfrm>
            <a:off x="1312049" y="3882074"/>
            <a:ext cx="4530164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cs-CZ" dirty="0" smtClean="0"/>
              <a:t>Online shopping </a:t>
            </a:r>
            <a:r>
              <a:rPr lang="cs-CZ" dirty="0" err="1" smtClean="0"/>
              <a:t>addiction</a:t>
            </a:r>
            <a:r>
              <a:rPr lang="cs-CZ" dirty="0" smtClean="0"/>
              <a:t> </a:t>
            </a:r>
            <a:r>
              <a:rPr lang="cs-CZ" dirty="0" err="1" smtClean="0"/>
              <a:t>apod</a:t>
            </a:r>
            <a:r>
              <a:rPr lang="cs-CZ" dirty="0" smtClean="0"/>
              <a:t> ??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81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82B75-9E58-B3FD-8B2F-DF81F46F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320" y="1964728"/>
            <a:ext cx="4358980" cy="1692525"/>
          </a:xfrm>
        </p:spPr>
        <p:txBody>
          <a:bodyPr/>
          <a:lstStyle/>
          <a:p>
            <a:r>
              <a:rPr lang="cs-CZ" sz="2400" dirty="0" smtClean="0"/>
              <a:t>Jak poznáte, že má člověk  problémy </a:t>
            </a:r>
            <a:r>
              <a:rPr lang="cs-CZ" sz="2400" dirty="0"/>
              <a:t>s nadměrným užíváním internetu</a:t>
            </a:r>
            <a:r>
              <a:rPr lang="cs-CZ" sz="2400" dirty="0" smtClean="0"/>
              <a:t>? </a:t>
            </a:r>
            <a:br>
              <a:rPr lang="cs-CZ" sz="2400" dirty="0" smtClean="0"/>
            </a:br>
            <a:r>
              <a:rPr lang="cs-CZ" sz="2400" dirty="0" smtClean="0"/>
              <a:t>Jaké jsou různé příznaky nadměrného užívání internetu?</a:t>
            </a:r>
            <a:endParaRPr lang="cs-CZ" sz="2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2DE157-B1AB-6BB1-597D-D239CABEC46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391320" y="925443"/>
            <a:ext cx="3791541" cy="728429"/>
          </a:xfrm>
        </p:spPr>
        <p:txBody>
          <a:bodyPr/>
          <a:lstStyle/>
          <a:p>
            <a:r>
              <a:rPr lang="cs-CZ" sz="3200" dirty="0" smtClean="0"/>
              <a:t>AKTIVITA</a:t>
            </a:r>
            <a:endParaRPr lang="cs-CZ" sz="3200" dirty="0"/>
          </a:p>
        </p:txBody>
      </p:sp>
      <p:pic>
        <p:nvPicPr>
          <p:cNvPr id="10" name="Google Shape;332;p37">
            <a:extLst>
              <a:ext uri="{FF2B5EF4-FFF2-40B4-BE49-F238E27FC236}">
                <a16:creationId xmlns:a16="http://schemas.microsoft.com/office/drawing/2014/main" id="{D455BFA8-63D5-2162-FB83-88F2122CEA6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15995" r="15995"/>
          <a:stretch/>
        </p:blipFill>
        <p:spPr>
          <a:xfrm>
            <a:off x="668258" y="925443"/>
            <a:ext cx="3359758" cy="329261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44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F5BE2-2893-D741-69C9-6E9593AB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72" y="2081128"/>
            <a:ext cx="1587525" cy="655723"/>
          </a:xfrm>
        </p:spPr>
        <p:txBody>
          <a:bodyPr/>
          <a:lstStyle/>
          <a:p>
            <a:r>
              <a:rPr lang="cs-CZ" sz="1800" dirty="0"/>
              <a:t>VÝZNAČNOST (</a:t>
            </a:r>
            <a:r>
              <a:rPr lang="cs-CZ" sz="1800" dirty="0" err="1"/>
              <a:t>Salience</a:t>
            </a:r>
            <a:r>
              <a:rPr lang="cs-CZ" sz="1800" dirty="0"/>
              <a:t>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898766-F0D5-DA40-EADC-4CF2CE84EDB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652375" y="2081128"/>
            <a:ext cx="2127272" cy="655722"/>
          </a:xfrm>
        </p:spPr>
        <p:txBody>
          <a:bodyPr/>
          <a:lstStyle/>
          <a:p>
            <a:r>
              <a:rPr lang="cs-CZ" sz="1800" dirty="0"/>
              <a:t>ZMĚNY NÁLADY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dirty="0" err="1"/>
              <a:t>Mood</a:t>
            </a:r>
            <a:r>
              <a:rPr lang="cs-CZ" sz="1800" dirty="0"/>
              <a:t> </a:t>
            </a:r>
            <a:r>
              <a:rPr lang="cs-CZ" sz="1800" dirty="0" err="1"/>
              <a:t>modification</a:t>
            </a:r>
            <a:r>
              <a:rPr lang="cs-CZ" sz="1800" dirty="0"/>
              <a:t>)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09BB19E-E15E-7F22-C5C1-0E4574B00F4D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304178" y="3988121"/>
            <a:ext cx="2809511" cy="655723"/>
          </a:xfrm>
        </p:spPr>
        <p:txBody>
          <a:bodyPr/>
          <a:lstStyle/>
          <a:p>
            <a:r>
              <a:rPr lang="cs-CZ" sz="1800" dirty="0"/>
              <a:t>ABSTINENČNÍ PŘÍZNAKY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dirty="0" err="1"/>
              <a:t>Withdrawal</a:t>
            </a:r>
            <a:r>
              <a:rPr lang="cs-CZ" sz="1800" dirty="0"/>
              <a:t> </a:t>
            </a:r>
            <a:r>
              <a:rPr lang="cs-CZ" sz="1800" dirty="0" err="1"/>
              <a:t>symptoms</a:t>
            </a:r>
            <a:r>
              <a:rPr lang="cs-CZ" sz="1800" dirty="0"/>
              <a:t>)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A9D69932-3392-7C42-C940-7AE2A7B8FE5B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795847" y="4016911"/>
            <a:ext cx="1840328" cy="655722"/>
          </a:xfrm>
        </p:spPr>
        <p:txBody>
          <a:bodyPr/>
          <a:lstStyle/>
          <a:p>
            <a:r>
              <a:rPr lang="cs-CZ" sz="1800" dirty="0"/>
              <a:t>KONFLIKT (</a:t>
            </a:r>
            <a:r>
              <a:rPr lang="cs-CZ" sz="1800" dirty="0" err="1"/>
              <a:t>Conflict</a:t>
            </a:r>
            <a:r>
              <a:rPr lang="cs-CZ" sz="1800" dirty="0"/>
              <a:t>)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9BE12585-4E2B-120A-2C8B-724EC0EFCD5B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6219595" y="2116746"/>
            <a:ext cx="2705100" cy="655722"/>
          </a:xfrm>
        </p:spPr>
        <p:txBody>
          <a:bodyPr/>
          <a:lstStyle/>
          <a:p>
            <a:r>
              <a:rPr lang="cs-CZ" sz="1800" dirty="0"/>
              <a:t>ZVYŠOVÁNÍ TOLERANCE</a:t>
            </a:r>
            <a:br>
              <a:rPr lang="cs-CZ" sz="1800" dirty="0"/>
            </a:br>
            <a:r>
              <a:rPr lang="cs-CZ" sz="1800" dirty="0"/>
              <a:t>(Tolerance)</a:t>
            </a:r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0908C323-52CB-650D-49AC-E9A346B15D22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6566245" y="3988122"/>
            <a:ext cx="2011799" cy="655722"/>
          </a:xfrm>
        </p:spPr>
        <p:txBody>
          <a:bodyPr/>
          <a:lstStyle/>
          <a:p>
            <a:r>
              <a:rPr lang="cs-CZ" sz="1800" dirty="0"/>
              <a:t>RECIDIVA</a:t>
            </a:r>
            <a:br>
              <a:rPr lang="cs-CZ" sz="1800" dirty="0"/>
            </a:br>
            <a:r>
              <a:rPr lang="cs-CZ" sz="1800" dirty="0"/>
              <a:t>(Relapse)</a:t>
            </a:r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38C8E240-06F8-F361-9D42-BD2E97778A1B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cs-CZ" sz="3200" cap="all" dirty="0"/>
              <a:t>Kritéria behaviorálních závislostí</a:t>
            </a:r>
          </a:p>
        </p:txBody>
      </p:sp>
      <p:pic>
        <p:nvPicPr>
          <p:cNvPr id="15" name="Picture 5" descr="Icon&#10;&#10;Description automatically generated">
            <a:extLst>
              <a:ext uri="{FF2B5EF4-FFF2-40B4-BE49-F238E27FC236}">
                <a16:creationId xmlns:a16="http://schemas.microsoft.com/office/drawing/2014/main" id="{666E399D-C8D9-17FC-7754-7E4E1DB79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02" y="3214412"/>
            <a:ext cx="724443" cy="724443"/>
          </a:xfrm>
          <a:prstGeom prst="rect">
            <a:avLst/>
          </a:prstGeom>
        </p:spPr>
      </p:pic>
      <p:pic>
        <p:nvPicPr>
          <p:cNvPr id="16" name="Picture 6" descr="Shape, arrow&#10;&#10;Description automatically generated">
            <a:extLst>
              <a:ext uri="{FF2B5EF4-FFF2-40B4-BE49-F238E27FC236}">
                <a16:creationId xmlns:a16="http://schemas.microsoft.com/office/drawing/2014/main" id="{7D180A69-AF16-0481-E261-BEE6587CCF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08" y="3228059"/>
            <a:ext cx="724444" cy="724444"/>
          </a:xfrm>
          <a:prstGeom prst="rect">
            <a:avLst/>
          </a:prstGeom>
        </p:spPr>
      </p:pic>
      <p:pic>
        <p:nvPicPr>
          <p:cNvPr id="17" name="Picture 7" descr="Icon&#10;&#10;Description automatically generated">
            <a:extLst>
              <a:ext uri="{FF2B5EF4-FFF2-40B4-BE49-F238E27FC236}">
                <a16:creationId xmlns:a16="http://schemas.microsoft.com/office/drawing/2014/main" id="{15CB2848-DAD1-A01E-4181-2F5D051FC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52" y="3214411"/>
            <a:ext cx="724444" cy="724444"/>
          </a:xfrm>
          <a:prstGeom prst="rect">
            <a:avLst/>
          </a:prstGeom>
        </p:spPr>
      </p:pic>
      <p:pic>
        <p:nvPicPr>
          <p:cNvPr id="18" name="Picture 8" descr="Icon&#10;&#10;Description automatically generated">
            <a:extLst>
              <a:ext uri="{FF2B5EF4-FFF2-40B4-BE49-F238E27FC236}">
                <a16:creationId xmlns:a16="http://schemas.microsoft.com/office/drawing/2014/main" id="{DE1894B8-182C-AA72-B559-B612782CD5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35" y="1312528"/>
            <a:ext cx="768600" cy="768600"/>
          </a:xfrm>
          <a:prstGeom prst="rect">
            <a:avLst/>
          </a:prstGeom>
        </p:spPr>
      </p:pic>
      <p:pic>
        <p:nvPicPr>
          <p:cNvPr id="19" name="Picture 9" descr="Icon&#10;&#10;Description automatically generated">
            <a:extLst>
              <a:ext uri="{FF2B5EF4-FFF2-40B4-BE49-F238E27FC236}">
                <a16:creationId xmlns:a16="http://schemas.microsoft.com/office/drawing/2014/main" id="{73C36E0B-ECAF-E5AE-08D1-26E1639420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45" y="1312528"/>
            <a:ext cx="768600" cy="768600"/>
          </a:xfrm>
          <a:prstGeom prst="rect">
            <a:avLst/>
          </a:prstGeom>
        </p:spPr>
      </p:pic>
      <p:pic>
        <p:nvPicPr>
          <p:cNvPr id="20" name="Picture 10" descr="Icon&#10;&#10;Description automatically generated">
            <a:extLst>
              <a:ext uri="{FF2B5EF4-FFF2-40B4-BE49-F238E27FC236}">
                <a16:creationId xmlns:a16="http://schemas.microsoft.com/office/drawing/2014/main" id="{3718EA3B-B5D3-DF0B-BD66-D28158ACE6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11" y="1295619"/>
            <a:ext cx="768600" cy="768600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8B91DC44-5D5E-DAAE-4CC0-3BB9108E5422}"/>
              </a:ext>
            </a:extLst>
          </p:cNvPr>
          <p:cNvSpPr/>
          <p:nvPr/>
        </p:nvSpPr>
        <p:spPr>
          <a:xfrm>
            <a:off x="3710111" y="2932955"/>
            <a:ext cx="2011799" cy="201179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9D1387A7-FAD5-CD45-1FBF-07012B7E9B5E}"/>
              </a:ext>
            </a:extLst>
          </p:cNvPr>
          <p:cNvSpPr txBox="1">
            <a:spLocks/>
          </p:cNvSpPr>
          <p:nvPr/>
        </p:nvSpPr>
        <p:spPr>
          <a:xfrm>
            <a:off x="7187845" y="4756709"/>
            <a:ext cx="22911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None/>
              <a:defRPr sz="2200" b="1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400" b="0" dirty="0" err="1">
                <a:solidFill>
                  <a:schemeClr val="accent1">
                    <a:lumMod val="75000"/>
                  </a:schemeClr>
                </a:solidFill>
              </a:rPr>
              <a:t>Griffiths</a:t>
            </a:r>
            <a:r>
              <a:rPr lang="cs-CZ" sz="1400" b="0" dirty="0">
                <a:solidFill>
                  <a:schemeClr val="accent1">
                    <a:lumMod val="75000"/>
                  </a:schemeClr>
                </a:solidFill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28229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38C8E240-06F8-F361-9D42-BD2E97778A1B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671270" y="284794"/>
            <a:ext cx="7350000" cy="534900"/>
          </a:xfrm>
        </p:spPr>
        <p:txBody>
          <a:bodyPr/>
          <a:lstStyle/>
          <a:p>
            <a:r>
              <a:rPr lang="cs-CZ" sz="3200" cap="all" dirty="0"/>
              <a:t>Kritéria behaviorálních závislostí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9D1387A7-FAD5-CD45-1FBF-07012B7E9B5E}"/>
              </a:ext>
            </a:extLst>
          </p:cNvPr>
          <p:cNvSpPr txBox="1">
            <a:spLocks/>
          </p:cNvSpPr>
          <p:nvPr/>
        </p:nvSpPr>
        <p:spPr>
          <a:xfrm>
            <a:off x="7187845" y="4756709"/>
            <a:ext cx="22911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None/>
              <a:defRPr sz="2200" b="1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400" b="0" dirty="0" err="1">
                <a:solidFill>
                  <a:schemeClr val="accent1">
                    <a:lumMod val="75000"/>
                  </a:schemeClr>
                </a:solidFill>
              </a:rPr>
              <a:t>Griffiths</a:t>
            </a:r>
            <a:r>
              <a:rPr lang="cs-CZ" sz="1400" b="0" dirty="0">
                <a:solidFill>
                  <a:schemeClr val="accent1">
                    <a:lumMod val="75000"/>
                  </a:schemeClr>
                </a:solidFill>
              </a:rPr>
              <a:t> (2005)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15326" y="1201348"/>
            <a:ext cx="7891731" cy="3888688"/>
          </a:xfrm>
        </p:spPr>
        <p:txBody>
          <a:bodyPr/>
          <a:lstStyle/>
          <a:p>
            <a:pPr marL="72000" algn="l"/>
            <a:r>
              <a:rPr lang="sk-SK" sz="2400" dirty="0" err="1"/>
              <a:t>Beard</a:t>
            </a:r>
            <a:r>
              <a:rPr lang="sk-SK" sz="2400" dirty="0"/>
              <a:t> a Wolf (2001) (z DSM IV – </a:t>
            </a:r>
            <a:r>
              <a:rPr lang="sk-SK" sz="2400" dirty="0" err="1"/>
              <a:t>pathological</a:t>
            </a:r>
            <a:r>
              <a:rPr lang="sk-SK" sz="2400" dirty="0"/>
              <a:t> </a:t>
            </a:r>
            <a:r>
              <a:rPr lang="sk-SK" sz="2400" dirty="0" err="1"/>
              <a:t>gambling</a:t>
            </a:r>
            <a:r>
              <a:rPr lang="sk-SK" sz="2400" dirty="0" smtClean="0"/>
              <a:t>):</a:t>
            </a:r>
            <a:br>
              <a:rPr lang="sk-SK" sz="2400" dirty="0" smtClean="0"/>
            </a:br>
            <a:r>
              <a:rPr lang="sk-SK" sz="2000" b="0" dirty="0" err="1" smtClean="0"/>
              <a:t>zahlcení</a:t>
            </a:r>
            <a:r>
              <a:rPr lang="sk-SK" sz="2000" b="0" dirty="0" smtClean="0"/>
              <a:t> </a:t>
            </a:r>
            <a:r>
              <a:rPr lang="sk-SK" sz="2000" b="0" dirty="0" err="1"/>
              <a:t>internetem</a:t>
            </a:r>
            <a:r>
              <a:rPr lang="sk-SK" sz="2000" b="0" dirty="0"/>
              <a:t/>
            </a:r>
            <a:br>
              <a:rPr lang="sk-SK" sz="2000" b="0" dirty="0"/>
            </a:br>
            <a:r>
              <a:rPr lang="sk-SK" sz="2000" b="0" dirty="0" err="1"/>
              <a:t>zvyšující</a:t>
            </a:r>
            <a:r>
              <a:rPr lang="sk-SK" sz="2000" b="0" dirty="0"/>
              <a:t> </a:t>
            </a:r>
            <a:r>
              <a:rPr lang="sk-SK" sz="2000" b="0" dirty="0" err="1"/>
              <a:t>se</a:t>
            </a:r>
            <a:r>
              <a:rPr lang="sk-SK" sz="2000" b="0" dirty="0"/>
              <a:t> </a:t>
            </a:r>
            <a:r>
              <a:rPr lang="sk-SK" sz="2000" b="0" dirty="0" err="1"/>
              <a:t>používání</a:t>
            </a:r>
            <a:r>
              <a:rPr lang="sk-SK" sz="2000" b="0" dirty="0"/>
              <a:t> internetu</a:t>
            </a:r>
            <a:br>
              <a:rPr lang="sk-SK" sz="2000" b="0" dirty="0"/>
            </a:br>
            <a:r>
              <a:rPr lang="sk-SK" sz="2000" b="0" dirty="0" err="1"/>
              <a:t>neúspěšné</a:t>
            </a:r>
            <a:r>
              <a:rPr lang="sk-SK" sz="2000" b="0" dirty="0"/>
              <a:t> pokusy </a:t>
            </a:r>
            <a:r>
              <a:rPr lang="sk-SK" sz="2000" b="0" dirty="0" err="1"/>
              <a:t>přestat</a:t>
            </a:r>
            <a:r>
              <a:rPr lang="sk-SK" sz="2000" b="0" dirty="0"/>
              <a:t/>
            </a:r>
            <a:br>
              <a:rPr lang="sk-SK" sz="2000" b="0" dirty="0"/>
            </a:br>
            <a:r>
              <a:rPr lang="sk-SK" sz="2000" b="0" dirty="0" err="1"/>
              <a:t>rozladěnost</a:t>
            </a:r>
            <a:r>
              <a:rPr lang="sk-SK" sz="2000" b="0" dirty="0"/>
              <a:t> </a:t>
            </a:r>
            <a:r>
              <a:rPr lang="sk-SK" sz="2000" b="0" dirty="0" err="1"/>
              <a:t>při</a:t>
            </a:r>
            <a:r>
              <a:rPr lang="sk-SK" sz="2000" b="0" dirty="0"/>
              <a:t> </a:t>
            </a:r>
            <a:r>
              <a:rPr lang="sk-SK" sz="2000" b="0" dirty="0" err="1"/>
              <a:t>omezení</a:t>
            </a:r>
            <a:r>
              <a:rPr lang="sk-SK" sz="2000" b="0" dirty="0"/>
              <a:t> času na internetu</a:t>
            </a:r>
            <a:br>
              <a:rPr lang="sk-SK" sz="2000" b="0" dirty="0"/>
            </a:br>
            <a:r>
              <a:rPr lang="sk-SK" sz="2000" b="0" dirty="0" err="1"/>
              <a:t>člověk</a:t>
            </a:r>
            <a:r>
              <a:rPr lang="sk-SK" sz="2000" b="0" dirty="0"/>
              <a:t> je na internetu </a:t>
            </a:r>
            <a:r>
              <a:rPr lang="sk-SK" sz="2000" b="0" dirty="0" err="1"/>
              <a:t>déle</a:t>
            </a:r>
            <a:r>
              <a:rPr lang="sk-SK" sz="2000" b="0" dirty="0"/>
              <a:t> než </a:t>
            </a:r>
            <a:r>
              <a:rPr lang="sk-SK" sz="2000" b="0" dirty="0" err="1"/>
              <a:t>zamýšlel</a:t>
            </a:r>
            <a:r>
              <a:rPr lang="sk-SK" sz="2000" b="0" dirty="0"/>
              <a:t/>
            </a:r>
            <a:br>
              <a:rPr lang="sk-SK" sz="2000" b="0" dirty="0"/>
            </a:br>
            <a:r>
              <a:rPr lang="sk-SK" sz="2000" b="0" dirty="0" smtClean="0"/>
              <a:t/>
            </a:r>
            <a:br>
              <a:rPr lang="sk-SK" sz="2000" b="0" dirty="0" smtClean="0"/>
            </a:br>
            <a:r>
              <a:rPr lang="sk-SK" sz="2000" b="0" u="sng" dirty="0" smtClean="0"/>
              <a:t>Konfliktní </a:t>
            </a:r>
            <a:r>
              <a:rPr lang="sk-SK" sz="2000" b="0" u="sng" dirty="0"/>
              <a:t>aspekty</a:t>
            </a:r>
            <a:r>
              <a:rPr lang="sk-SK" sz="2000" b="0" dirty="0"/>
              <a:t>:</a:t>
            </a:r>
            <a:br>
              <a:rPr lang="sk-SK" sz="2000" b="0" dirty="0"/>
            </a:br>
            <a:r>
              <a:rPr lang="sk-SK" sz="2000" b="0" dirty="0"/>
              <a:t>riskuje </a:t>
            </a:r>
            <a:r>
              <a:rPr lang="sk-SK" sz="2000" b="0" dirty="0" err="1"/>
              <a:t>ztrátu</a:t>
            </a:r>
            <a:r>
              <a:rPr lang="sk-SK" sz="2000" b="0" dirty="0"/>
              <a:t> </a:t>
            </a:r>
            <a:r>
              <a:rPr lang="sk-SK" sz="2000" b="0" dirty="0" err="1"/>
              <a:t>vztahu</a:t>
            </a:r>
            <a:r>
              <a:rPr lang="sk-SK" sz="2000" b="0" dirty="0"/>
              <a:t>, práce, </a:t>
            </a:r>
            <a:r>
              <a:rPr lang="sk-SK" sz="2000" b="0" dirty="0" err="1"/>
              <a:t>vzdělání</a:t>
            </a:r>
            <a:r>
              <a:rPr lang="sk-SK" sz="2000" b="0" dirty="0"/>
              <a:t/>
            </a:r>
            <a:br>
              <a:rPr lang="sk-SK" sz="2000" b="0" dirty="0"/>
            </a:br>
            <a:r>
              <a:rPr lang="sk-SK" sz="2000" b="0" dirty="0" err="1"/>
              <a:t>lhal</a:t>
            </a:r>
            <a:r>
              <a:rPr lang="sk-SK" sz="2000" b="0" dirty="0"/>
              <a:t>, aby utajil </a:t>
            </a:r>
            <a:r>
              <a:rPr lang="sk-SK" sz="2000" b="0" dirty="0" err="1"/>
              <a:t>svou</a:t>
            </a:r>
            <a:r>
              <a:rPr lang="sk-SK" sz="2000" b="0" dirty="0"/>
              <a:t> </a:t>
            </a:r>
            <a:r>
              <a:rPr lang="sk-SK" sz="2000" b="0" dirty="0" err="1"/>
              <a:t>činnost</a:t>
            </a:r>
            <a:r>
              <a:rPr lang="sk-SK" sz="2000" b="0" dirty="0"/>
              <a:t/>
            </a:r>
            <a:br>
              <a:rPr lang="sk-SK" sz="2000" b="0" dirty="0"/>
            </a:br>
            <a:r>
              <a:rPr lang="sk-SK" sz="2000" b="0" dirty="0" err="1"/>
              <a:t>používání</a:t>
            </a:r>
            <a:r>
              <a:rPr lang="sk-SK" sz="2000" b="0" dirty="0"/>
              <a:t> internetu </a:t>
            </a:r>
            <a:r>
              <a:rPr lang="sk-SK" sz="2000" b="0" dirty="0" err="1"/>
              <a:t>jako</a:t>
            </a:r>
            <a:r>
              <a:rPr lang="sk-SK" sz="2000" b="0" dirty="0"/>
              <a:t> </a:t>
            </a:r>
            <a:r>
              <a:rPr lang="sk-SK" sz="2000" b="0" dirty="0" err="1"/>
              <a:t>útěk</a:t>
            </a:r>
            <a:r>
              <a:rPr lang="sk-SK" sz="2400" dirty="0"/>
              <a:t/>
            </a:r>
            <a:br>
              <a:rPr lang="sk-SK" sz="24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3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275E1-AF34-D168-2A2E-81268D1C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74" y="1417320"/>
            <a:ext cx="3372217" cy="834870"/>
          </a:xfrm>
        </p:spPr>
        <p:txBody>
          <a:bodyPr/>
          <a:lstStyle/>
          <a:p>
            <a:r>
              <a:rPr lang="cs-CZ" dirty="0"/>
              <a:t>KOLIK JE OK, KOLIK UŽ PŘÍLIŠ? NEKONZISTENTNÍ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85BDF6-7588-F188-CED3-87EA450B1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373" y="2170348"/>
            <a:ext cx="3372219" cy="2294972"/>
          </a:xfrm>
        </p:spPr>
        <p:txBody>
          <a:bodyPr/>
          <a:lstStyle/>
          <a:p>
            <a:pPr marL="0"/>
            <a:r>
              <a:rPr lang="cs-CZ" sz="1800" dirty="0"/>
              <a:t>Některé výzkumy se snažily určit, jaký čas strávený na internetu je indikátorem závislostního užívání. </a:t>
            </a:r>
          </a:p>
          <a:p>
            <a:pPr marL="0"/>
            <a:endParaRPr lang="cs-CZ" sz="1800" dirty="0"/>
          </a:p>
          <a:p>
            <a:pPr marL="0"/>
            <a:r>
              <a:rPr lang="cs-CZ" sz="1800" dirty="0"/>
              <a:t>Čas v takových studiích variuje mezi 4 až 8 hodinami  za den (na telefonech).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A7BD909B-8EAF-5E86-20CE-E2BD94616F11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4984418" y="1724190"/>
            <a:ext cx="3372217" cy="528000"/>
          </a:xfrm>
        </p:spPr>
        <p:txBody>
          <a:bodyPr/>
          <a:lstStyle/>
          <a:p>
            <a:r>
              <a:rPr lang="cs-CZ" dirty="0"/>
              <a:t>ČAS NENÍ NUTNĚ PROBLÉM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378A9F8E-ACEB-A6D1-5E13-EE5AEF83CFC8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524154" y="555676"/>
            <a:ext cx="8105440" cy="528000"/>
          </a:xfrm>
        </p:spPr>
        <p:txBody>
          <a:bodyPr/>
          <a:lstStyle/>
          <a:p>
            <a:r>
              <a:rPr lang="cs-CZ" sz="3200" cap="all" dirty="0"/>
              <a:t>Je čas </a:t>
            </a:r>
            <a:r>
              <a:rPr lang="cs-CZ" sz="3200" cap="all" dirty="0" smtClean="0"/>
              <a:t>indikátor nadměrného použ</a:t>
            </a:r>
            <a:r>
              <a:rPr lang="cs-CZ" sz="3200" cap="all" dirty="0"/>
              <a:t>í</a:t>
            </a:r>
            <a:r>
              <a:rPr lang="cs-CZ" sz="3200" cap="all" dirty="0" smtClean="0"/>
              <a:t>vání?</a:t>
            </a:r>
            <a:endParaRPr lang="cs-CZ" sz="3200" cap="all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94A36871-4C69-19D7-C4B4-FB70972144F2}"/>
              </a:ext>
            </a:extLst>
          </p:cNvPr>
          <p:cNvSpPr txBox="1">
            <a:spLocks/>
          </p:cNvSpPr>
          <p:nvPr/>
        </p:nvSpPr>
        <p:spPr>
          <a:xfrm>
            <a:off x="4984419" y="2170348"/>
            <a:ext cx="3544652" cy="262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/>
            <a:r>
              <a:rPr lang="cs-CZ" sz="1800" dirty="0"/>
              <a:t>Škála aktivit, k nimž využíváme internet, se stále rozšiřuje.</a:t>
            </a:r>
          </a:p>
          <a:p>
            <a:pPr marL="0"/>
            <a:endParaRPr lang="cs-CZ" sz="1800" dirty="0"/>
          </a:p>
          <a:p>
            <a:pPr marL="0"/>
            <a:r>
              <a:rPr lang="cs-CZ" sz="1800" dirty="0"/>
              <a:t>Zvyšuje se dostupnost internetu na chytrých zařízeních.</a:t>
            </a:r>
          </a:p>
          <a:p>
            <a:pPr marL="0"/>
            <a:endParaRPr lang="cs-CZ" sz="1800" dirty="0"/>
          </a:p>
          <a:p>
            <a:pPr marL="0"/>
            <a:r>
              <a:rPr lang="cs-CZ" sz="1800" dirty="0"/>
              <a:t>Důležitý je kontext (</a:t>
            </a:r>
            <a:r>
              <a:rPr lang="cs-CZ" sz="1800" dirty="0" err="1"/>
              <a:t>e.g</a:t>
            </a:r>
            <a:r>
              <a:rPr lang="cs-CZ" sz="1800" dirty="0"/>
              <a:t>., práce a škola online)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C996266-354F-443E-951C-05BBDFCD0AD7}"/>
              </a:ext>
            </a:extLst>
          </p:cNvPr>
          <p:cNvSpPr txBox="1"/>
          <p:nvPr/>
        </p:nvSpPr>
        <p:spPr>
          <a:xfrm>
            <a:off x="6827921" y="4789171"/>
            <a:ext cx="2316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lvl="0" indent="0">
              <a:buNone/>
            </a:pPr>
            <a:r>
              <a:rPr lang="en-US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Ryding &amp; </a:t>
            </a:r>
            <a:r>
              <a:rPr lang="en-US" dirty="0" err="1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Kuss</a:t>
            </a:r>
            <a:r>
              <a:rPr lang="en-US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5474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445D501-2AE0-A74C-7006-AFA120FB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99" y="426781"/>
            <a:ext cx="7350000" cy="950895"/>
          </a:xfrm>
        </p:spPr>
        <p:txBody>
          <a:bodyPr/>
          <a:lstStyle/>
          <a:p>
            <a:r>
              <a:rPr lang="cs-CZ" sz="3200" cap="all" dirty="0"/>
              <a:t>Ukázka měření EIU</a:t>
            </a:r>
            <a:br>
              <a:rPr lang="cs-CZ" sz="3200" cap="all" dirty="0"/>
            </a:br>
            <a:r>
              <a:rPr lang="cs-CZ" sz="3200" cap="all" dirty="0"/>
              <a:t>EU </a:t>
            </a:r>
            <a:r>
              <a:rPr lang="cs-CZ" sz="3200" cap="all" dirty="0" err="1"/>
              <a:t>Kids</a:t>
            </a:r>
            <a:r>
              <a:rPr lang="cs-CZ" sz="3200" cap="all" dirty="0"/>
              <a:t> Online </a:t>
            </a:r>
            <a:r>
              <a:rPr lang="cs-CZ" sz="3200" cap="all" dirty="0" err="1"/>
              <a:t>Scale</a:t>
            </a:r>
            <a:endParaRPr lang="cs-CZ" sz="3200" cap="all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9C716B-E1CE-545F-C7A3-69E54B6E8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9" y="1778264"/>
            <a:ext cx="8662401" cy="265687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57F9182-C4EA-5270-7144-4E6E06A71796}"/>
              </a:ext>
            </a:extLst>
          </p:cNvPr>
          <p:cNvSpPr txBox="1"/>
          <p:nvPr/>
        </p:nvSpPr>
        <p:spPr>
          <a:xfrm>
            <a:off x="6523682" y="4835723"/>
            <a:ext cx="237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Škařupová</a:t>
            </a:r>
            <a:r>
              <a:rPr lang="cs-CZ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et al. (2015)</a:t>
            </a:r>
          </a:p>
        </p:txBody>
      </p:sp>
    </p:spTree>
    <p:extLst>
      <p:ext uri="{BB962C8B-B14F-4D97-AF65-F5344CB8AC3E}">
        <p14:creationId xmlns:p14="http://schemas.microsoft.com/office/powerpoint/2010/main" val="271072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title"/>
          </p:nvPr>
        </p:nvSpPr>
        <p:spPr>
          <a:xfrm>
            <a:off x="714374" y="1927080"/>
            <a:ext cx="4702801" cy="8320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HRANÍ ONLINE HER</a:t>
            </a:r>
          </a:p>
        </p:txBody>
      </p:sp>
      <p:grpSp>
        <p:nvGrpSpPr>
          <p:cNvPr id="287" name="Google Shape;287;p34"/>
          <p:cNvGrpSpPr/>
          <p:nvPr/>
        </p:nvGrpSpPr>
        <p:grpSpPr>
          <a:xfrm>
            <a:off x="4099663" y="514352"/>
            <a:ext cx="511004" cy="486560"/>
            <a:chOff x="3470151" y="1675213"/>
            <a:chExt cx="703669" cy="670009"/>
          </a:xfrm>
        </p:grpSpPr>
        <p:sp>
          <p:nvSpPr>
            <p:cNvPr id="288" name="Google Shape;288;p34"/>
            <p:cNvSpPr/>
            <p:nvPr/>
          </p:nvSpPr>
          <p:spPr>
            <a:xfrm>
              <a:off x="3784720" y="1675213"/>
              <a:ext cx="389100" cy="389100"/>
            </a:xfrm>
            <a:prstGeom prst="roundRect">
              <a:avLst>
                <a:gd name="adj" fmla="val 16667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3470151" y="2108822"/>
              <a:ext cx="236400" cy="236400"/>
            </a:xfrm>
            <a:prstGeom prst="roundRect">
              <a:avLst>
                <a:gd name="adj" fmla="val 16667"/>
              </a:avLst>
            </a:pr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34"/>
          <p:cNvSpPr/>
          <p:nvPr/>
        </p:nvSpPr>
        <p:spPr>
          <a:xfrm>
            <a:off x="714375" y="4461159"/>
            <a:ext cx="171600" cy="171600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Zástupný symbol obrázku 6" descr="Obsah obrázku osoba, oblečení, Lidská tvář, interiér&#10;&#10;Popis byl vytvořen automaticky">
            <a:extLst>
              <a:ext uri="{FF2B5EF4-FFF2-40B4-BE49-F238E27FC236}">
                <a16:creationId xmlns:a16="http://schemas.microsoft.com/office/drawing/2014/main" id="{985BC229-3DA2-D1C0-F4F7-57CC3F6F8626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 rotWithShape="1">
          <a:blip r:embed="rId3"/>
          <a:srcRect l="4471" r="27503"/>
          <a:stretch/>
        </p:blipFill>
        <p:spPr>
          <a:xfrm>
            <a:off x="5417175" y="1011237"/>
            <a:ext cx="3184597" cy="3121025"/>
          </a:xfrm>
        </p:spPr>
      </p:pic>
    </p:spTree>
    <p:extLst>
      <p:ext uri="{BB962C8B-B14F-4D97-AF65-F5344CB8AC3E}">
        <p14:creationId xmlns:p14="http://schemas.microsoft.com/office/powerpoint/2010/main" val="188789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82B75-9E58-B3FD-8B2F-DF81F46F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952375"/>
            <a:ext cx="3791541" cy="1235325"/>
          </a:xfrm>
        </p:spPr>
        <p:txBody>
          <a:bodyPr/>
          <a:lstStyle/>
          <a:p>
            <a:r>
              <a:rPr lang="cs-CZ" sz="2400" dirty="0"/>
              <a:t>Jaká jsou pozitiva hraní her?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Jaká jsou negativa hraní her?</a:t>
            </a:r>
          </a:p>
        </p:txBody>
      </p:sp>
      <p:pic>
        <p:nvPicPr>
          <p:cNvPr id="6" name="Google Shape;332;p37">
            <a:extLst>
              <a:ext uri="{FF2B5EF4-FFF2-40B4-BE49-F238E27FC236}">
                <a16:creationId xmlns:a16="http://schemas.microsoft.com/office/drawing/2014/main" id="{7964BF96-CE3E-BE40-E8CB-6E805B4B1C2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15995" r="15995"/>
          <a:stretch/>
        </p:blipFill>
        <p:spPr>
          <a:xfrm>
            <a:off x="780459" y="925443"/>
            <a:ext cx="3359758" cy="329261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178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767C2-A6E6-CCAE-4A0A-3170ED74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96" y="1373328"/>
            <a:ext cx="3028286" cy="774053"/>
          </a:xfrm>
        </p:spPr>
        <p:txBody>
          <a:bodyPr/>
          <a:lstStyle/>
          <a:p>
            <a:r>
              <a:rPr lang="cs-CZ" sz="2000" dirty="0">
                <a:solidFill>
                  <a:schemeClr val="accent2"/>
                </a:solidFill>
              </a:rPr>
              <a:t>PŘIROZENÁ A STIMULUJÍCÍ AKTIVITA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119DAB-8ACA-103F-4A2A-11DC63DB0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570" y="2017221"/>
            <a:ext cx="2844767" cy="981271"/>
          </a:xfrm>
        </p:spPr>
        <p:txBody>
          <a:bodyPr/>
          <a:lstStyle/>
          <a:p>
            <a:pPr marL="0"/>
            <a:r>
              <a:rPr lang="cs-CZ" sz="1600" dirty="0"/>
              <a:t>Hraní jako způsob trávení času s přáteli, budování intimity v přátelství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F6E572-506E-EADC-CE8D-91B0A2C182E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566100" y="1373328"/>
            <a:ext cx="2011800" cy="774053"/>
          </a:xfrm>
        </p:spPr>
        <p:txBody>
          <a:bodyPr/>
          <a:lstStyle/>
          <a:p>
            <a:r>
              <a:rPr lang="cs-CZ" sz="2000" dirty="0">
                <a:solidFill>
                  <a:schemeClr val="accent2"/>
                </a:solidFill>
              </a:rPr>
              <a:t>ZAČLENĚNÍ DO SKUPINY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DDCE182-5BDF-5E32-DCCD-FA7BF9D1D33F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465141" y="2017221"/>
            <a:ext cx="2213718" cy="726752"/>
          </a:xfrm>
        </p:spPr>
        <p:txBody>
          <a:bodyPr/>
          <a:lstStyle/>
          <a:p>
            <a:pPr marL="0"/>
            <a:r>
              <a:rPr lang="cs-CZ" sz="1600" dirty="0"/>
              <a:t>Zvyšuje pocit akceptace ve skupině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66EE7F7-057A-84C9-900F-617A66E8CCC9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531863" y="3049242"/>
            <a:ext cx="2658183" cy="774053"/>
          </a:xfrm>
        </p:spPr>
        <p:txBody>
          <a:bodyPr/>
          <a:lstStyle/>
          <a:p>
            <a:r>
              <a:rPr lang="cs-CZ" sz="2000" cap="all" dirty="0"/>
              <a:t>Kontakt s násilným obsahem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882BC060-3BF2-4627-FB27-5E0C48224F71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6279624" y="3127134"/>
            <a:ext cx="2388437" cy="694468"/>
          </a:xfrm>
        </p:spPr>
        <p:txBody>
          <a:bodyPr/>
          <a:lstStyle/>
          <a:p>
            <a:r>
              <a:rPr lang="cs-CZ" sz="2000" cap="all" dirty="0"/>
              <a:t>Ztráta zájmu o </a:t>
            </a:r>
            <a:r>
              <a:rPr lang="cs-CZ" sz="2000" cap="all" dirty="0" err="1"/>
              <a:t>offline</a:t>
            </a:r>
            <a:r>
              <a:rPr lang="cs-CZ" sz="2000" cap="all" dirty="0"/>
              <a:t> aktivity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8783798-20D1-ADB9-DF85-8B664A69DEB2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6035563" y="1375001"/>
            <a:ext cx="2741307" cy="772380"/>
          </a:xfrm>
        </p:spPr>
        <p:txBody>
          <a:bodyPr/>
          <a:lstStyle/>
          <a:p>
            <a:r>
              <a:rPr lang="cs-CZ" sz="2000" cap="all" dirty="0">
                <a:solidFill>
                  <a:schemeClr val="accent2"/>
                </a:solidFill>
              </a:rPr>
              <a:t>Zvýšení sebevědomí a vlastní autonomie</a:t>
            </a:r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56B7706A-FC2F-D31E-6C91-6CBC7D63C4D7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3364182" y="3195647"/>
            <a:ext cx="2741306" cy="469503"/>
          </a:xfrm>
        </p:spPr>
        <p:txBody>
          <a:bodyPr/>
          <a:lstStyle/>
          <a:p>
            <a:r>
              <a:rPr lang="cs-CZ" sz="2000" cap="all" dirty="0"/>
              <a:t>Charakteristiky her</a:t>
            </a:r>
          </a:p>
        </p:txBody>
      </p:sp>
      <p:sp>
        <p:nvSpPr>
          <p:cNvPr id="13" name="Podnadpis 12">
            <a:extLst>
              <a:ext uri="{FF2B5EF4-FFF2-40B4-BE49-F238E27FC236}">
                <a16:creationId xmlns:a16="http://schemas.microsoft.com/office/drawing/2014/main" id="{E7C75179-43E0-1526-C28F-168F54AFA4D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431807" y="3736014"/>
            <a:ext cx="2606056" cy="934894"/>
          </a:xfrm>
        </p:spPr>
        <p:txBody>
          <a:bodyPr/>
          <a:lstStyle/>
          <a:p>
            <a:pPr marL="0"/>
            <a:r>
              <a:rPr lang="cs-CZ" sz="1600" dirty="0"/>
              <a:t>Specifické charakteristiky her mohou podporovat patologické hraní</a:t>
            </a:r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F8589F22-5D9C-C25C-A1A1-D7AFFBB372C7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cs-CZ" sz="3200" cap="all" dirty="0"/>
              <a:t>Pozitiva &amp; Negativa hraní online her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3C69E6C-7A66-995A-F74A-99EE7966A4B4}"/>
              </a:ext>
            </a:extLst>
          </p:cNvPr>
          <p:cNvSpPr txBox="1"/>
          <p:nvPr/>
        </p:nvSpPr>
        <p:spPr>
          <a:xfrm>
            <a:off x="5511922" y="4835723"/>
            <a:ext cx="4182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Paulus</a:t>
            </a:r>
            <a:r>
              <a:rPr lang="cs-CZ" sz="1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et al.</a:t>
            </a:r>
            <a:r>
              <a:rPr lang="cs-CZ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(</a:t>
            </a:r>
            <a:r>
              <a:rPr lang="en-US" sz="1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2018)</a:t>
            </a:r>
            <a:r>
              <a:rPr lang="cs-CZ" sz="1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cs-CZ" sz="1400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Halbrook</a:t>
            </a:r>
            <a:r>
              <a:rPr lang="cs-CZ" sz="1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et al. (2019) </a:t>
            </a:r>
            <a:r>
              <a:rPr lang="en-US" sz="1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8" name="Podnadpis 2">
            <a:extLst>
              <a:ext uri="{FF2B5EF4-FFF2-40B4-BE49-F238E27FC236}">
                <a16:creationId xmlns:a16="http://schemas.microsoft.com/office/drawing/2014/main" id="{3F58D35F-720F-F67E-0CDA-C766A3D85A02}"/>
              </a:ext>
            </a:extLst>
          </p:cNvPr>
          <p:cNvSpPr txBox="1">
            <a:spLocks/>
          </p:cNvSpPr>
          <p:nvPr/>
        </p:nvSpPr>
        <p:spPr>
          <a:xfrm>
            <a:off x="346810" y="3743710"/>
            <a:ext cx="3028286" cy="9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/>
            <a:r>
              <a:rPr lang="cs-CZ" sz="1600" dirty="0"/>
              <a:t>Některé studie našly spojení mezi hraním násilných her a agresivitou </a:t>
            </a:r>
          </a:p>
        </p:txBody>
      </p:sp>
      <p:sp>
        <p:nvSpPr>
          <p:cNvPr id="19" name="Podnadpis 12">
            <a:extLst>
              <a:ext uri="{FF2B5EF4-FFF2-40B4-BE49-F238E27FC236}">
                <a16:creationId xmlns:a16="http://schemas.microsoft.com/office/drawing/2014/main" id="{C2C3DC9D-3ABB-A442-2E23-67029E347629}"/>
              </a:ext>
            </a:extLst>
          </p:cNvPr>
          <p:cNvSpPr txBox="1">
            <a:spLocks/>
          </p:cNvSpPr>
          <p:nvPr/>
        </p:nvSpPr>
        <p:spPr>
          <a:xfrm>
            <a:off x="6191134" y="3743710"/>
            <a:ext cx="2606056" cy="93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/>
            <a:r>
              <a:rPr lang="cs-CZ" sz="1600" dirty="0"/>
              <a:t>Hraní se může stát atraktivnější, odměny za hraní mají větší důležitost </a:t>
            </a:r>
          </a:p>
        </p:txBody>
      </p:sp>
      <p:sp>
        <p:nvSpPr>
          <p:cNvPr id="20" name="Podnadpis 12">
            <a:extLst>
              <a:ext uri="{FF2B5EF4-FFF2-40B4-BE49-F238E27FC236}">
                <a16:creationId xmlns:a16="http://schemas.microsoft.com/office/drawing/2014/main" id="{3F1E6B0F-D528-108A-306B-F0FF4B1E5502}"/>
              </a:ext>
            </a:extLst>
          </p:cNvPr>
          <p:cNvSpPr txBox="1">
            <a:spLocks/>
          </p:cNvSpPr>
          <p:nvPr/>
        </p:nvSpPr>
        <p:spPr>
          <a:xfrm>
            <a:off x="5934603" y="2017221"/>
            <a:ext cx="2741305" cy="93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/>
            <a:r>
              <a:rPr lang="cs-CZ" sz="1600" dirty="0"/>
              <a:t>Plnění úkolů, odměny, zvyšování úrovní, sociální status</a:t>
            </a:r>
          </a:p>
        </p:txBody>
      </p:sp>
    </p:spTree>
    <p:extLst>
      <p:ext uri="{BB962C8B-B14F-4D97-AF65-F5344CB8AC3E}">
        <p14:creationId xmlns:p14="http://schemas.microsoft.com/office/powerpoint/2010/main" val="20246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build="p"/>
      <p:bldP spid="6" grpId="0"/>
      <p:bldP spid="8" grpId="0"/>
      <p:bldP spid="10" grpId="0"/>
      <p:bldP spid="12" grpId="0"/>
      <p:bldP spid="13" grpId="0" build="p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B1188C1F-9570-B714-26E4-6806BBFBA18F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66800" y="1355583"/>
            <a:ext cx="3713101" cy="2365094"/>
          </a:xfrm>
        </p:spPr>
        <p:txBody>
          <a:bodyPr/>
          <a:lstStyle/>
          <a:p>
            <a:pPr marL="0" indent="0" algn="l"/>
            <a:r>
              <a:rPr lang="cs-CZ" sz="1600" b="1" dirty="0">
                <a:solidFill>
                  <a:schemeClr val="accent1"/>
                </a:solidFill>
              </a:rPr>
              <a:t>Ne každé vysoké zaujetí online hraním musí mít negativní dopady</a:t>
            </a:r>
            <a:endParaRPr lang="cs-CZ" sz="1600" dirty="0">
              <a:solidFill>
                <a:schemeClr val="bg2"/>
              </a:solidFill>
            </a:endParaRPr>
          </a:p>
          <a:p>
            <a:pPr marL="0" indent="0" algn="l"/>
            <a:endParaRPr lang="cs-CZ" sz="1600" dirty="0">
              <a:solidFill>
                <a:schemeClr val="bg2"/>
              </a:solidFill>
            </a:endParaRPr>
          </a:p>
          <a:p>
            <a:pPr marL="0" indent="0" algn="l"/>
            <a:r>
              <a:rPr lang="cs-CZ" sz="1600" dirty="0">
                <a:solidFill>
                  <a:schemeClr val="bg2"/>
                </a:solidFill>
              </a:rPr>
              <a:t>Rozlišení </a:t>
            </a:r>
            <a:r>
              <a:rPr lang="cs-CZ" sz="1600" b="1" dirty="0">
                <a:solidFill>
                  <a:schemeClr val="accent1"/>
                </a:solidFill>
              </a:rPr>
              <a:t>„</a:t>
            </a:r>
            <a:r>
              <a:rPr lang="cs-CZ" sz="1600" b="1" dirty="0" err="1">
                <a:solidFill>
                  <a:schemeClr val="accent1"/>
                </a:solidFill>
              </a:rPr>
              <a:t>high</a:t>
            </a:r>
            <a:r>
              <a:rPr lang="cs-CZ" sz="1600" b="1" dirty="0">
                <a:solidFill>
                  <a:schemeClr val="accent1"/>
                </a:solidFill>
              </a:rPr>
              <a:t> </a:t>
            </a:r>
            <a:r>
              <a:rPr lang="cs-CZ" sz="1600" b="1" dirty="0" err="1">
                <a:solidFill>
                  <a:schemeClr val="accent1"/>
                </a:solidFill>
              </a:rPr>
              <a:t>engament</a:t>
            </a:r>
            <a:r>
              <a:rPr lang="cs-CZ" sz="1600" b="1" dirty="0">
                <a:solidFill>
                  <a:schemeClr val="accent1"/>
                </a:solidFill>
              </a:rPr>
              <a:t>“ </a:t>
            </a:r>
            <a:r>
              <a:rPr lang="cs-CZ" sz="1600" dirty="0">
                <a:solidFill>
                  <a:schemeClr val="bg2"/>
                </a:solidFill>
              </a:rPr>
              <a:t>a </a:t>
            </a:r>
            <a:r>
              <a:rPr lang="cs-CZ" sz="1600" b="1" dirty="0">
                <a:solidFill>
                  <a:schemeClr val="accent1"/>
                </a:solidFill>
              </a:rPr>
              <a:t>„</a:t>
            </a:r>
            <a:r>
              <a:rPr lang="cs-CZ" sz="1600" b="1" dirty="0" err="1">
                <a:solidFill>
                  <a:schemeClr val="accent1"/>
                </a:solidFill>
              </a:rPr>
              <a:t>addiction</a:t>
            </a:r>
            <a:r>
              <a:rPr lang="cs-CZ" sz="1600" b="1" dirty="0">
                <a:solidFill>
                  <a:schemeClr val="accent1"/>
                </a:solidFill>
              </a:rPr>
              <a:t>“  </a:t>
            </a:r>
            <a:r>
              <a:rPr lang="cs-CZ" sz="1600" dirty="0">
                <a:solidFill>
                  <a:schemeClr val="bg2"/>
                </a:solidFill>
              </a:rPr>
              <a:t>(</a:t>
            </a:r>
            <a:r>
              <a:rPr lang="cs-CZ" sz="1600" dirty="0" err="1">
                <a:solidFill>
                  <a:schemeClr val="bg2"/>
                </a:solidFill>
              </a:rPr>
              <a:t>Carlton</a:t>
            </a:r>
            <a:r>
              <a:rPr lang="cs-CZ" sz="1600" dirty="0">
                <a:solidFill>
                  <a:schemeClr val="bg2"/>
                </a:solidFill>
              </a:rPr>
              <a:t> &amp; </a:t>
            </a:r>
            <a:r>
              <a:rPr lang="cs-CZ" sz="1600" dirty="0" err="1">
                <a:solidFill>
                  <a:schemeClr val="bg2"/>
                </a:solidFill>
              </a:rPr>
              <a:t>Danforth</a:t>
            </a:r>
            <a:r>
              <a:rPr lang="cs-CZ" sz="1600" dirty="0">
                <a:solidFill>
                  <a:schemeClr val="bg2"/>
                </a:solidFill>
              </a:rPr>
              <a:t>, 2004)</a:t>
            </a:r>
          </a:p>
          <a:p>
            <a:pPr marL="0" indent="0" algn="l"/>
            <a:endParaRPr lang="cs-CZ" sz="1600" dirty="0">
              <a:solidFill>
                <a:schemeClr val="bg2"/>
              </a:solidFill>
            </a:endParaRPr>
          </a:p>
          <a:p>
            <a:pPr marL="0" indent="0" algn="l"/>
            <a:r>
              <a:rPr lang="cs-CZ" sz="1600" dirty="0">
                <a:solidFill>
                  <a:schemeClr val="bg2"/>
                </a:solidFill>
              </a:rPr>
              <a:t>Kontinuum od zábavy po závislostní hraní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06B03E6-263A-C978-9976-D1404F1A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00" y="514348"/>
            <a:ext cx="7350000" cy="535200"/>
          </a:xfrm>
        </p:spPr>
        <p:txBody>
          <a:bodyPr/>
          <a:lstStyle/>
          <a:p>
            <a:pPr algn="l"/>
            <a:r>
              <a:rPr lang="cs-CZ" sz="3200" cap="all" dirty="0"/>
              <a:t>Hraní her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78B488F-9C4D-3DD1-A324-5F0996D9F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1" y="246200"/>
            <a:ext cx="4572000" cy="46511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2F43A82-4A1F-4E29-CD15-5641A921FB55}"/>
              </a:ext>
            </a:extLst>
          </p:cNvPr>
          <p:cNvSpPr txBox="1"/>
          <p:nvPr/>
        </p:nvSpPr>
        <p:spPr>
          <a:xfrm>
            <a:off x="566800" y="4819038"/>
            <a:ext cx="4578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Paulus</a:t>
            </a:r>
            <a:r>
              <a:rPr lang="cs-CZ" sz="12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et al. (2018)</a:t>
            </a:r>
          </a:p>
        </p:txBody>
      </p:sp>
    </p:spTree>
    <p:extLst>
      <p:ext uri="{BB962C8B-B14F-4D97-AF65-F5344CB8AC3E}">
        <p14:creationId xmlns:p14="http://schemas.microsoft.com/office/powerpoint/2010/main" val="37781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3062553" y="1699626"/>
            <a:ext cx="2867656" cy="8183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dirty="0" smtClean="0"/>
              <a:t>Závislost na internetu a diagnostické manuály</a:t>
            </a:r>
            <a:endParaRPr lang="cs-CZ" dirty="0"/>
          </a:p>
        </p:txBody>
      </p:sp>
      <p:sp>
        <p:nvSpPr>
          <p:cNvPr id="258" name="Google Shape;258;p33"/>
          <p:cNvSpPr txBox="1">
            <a:spLocks noGrp="1"/>
          </p:cNvSpPr>
          <p:nvPr>
            <p:ph type="title" idx="2"/>
          </p:nvPr>
        </p:nvSpPr>
        <p:spPr>
          <a:xfrm>
            <a:off x="3062553" y="3260269"/>
            <a:ext cx="2763663" cy="8183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dirty="0" smtClean="0"/>
              <a:t>Kritéria nadměrného používání internetu</a:t>
            </a:r>
            <a:endParaRPr lang="cs-CZ" dirty="0"/>
          </a:p>
        </p:txBody>
      </p:sp>
      <p:sp>
        <p:nvSpPr>
          <p:cNvPr id="260" name="Google Shape;260;p33"/>
          <p:cNvSpPr txBox="1">
            <a:spLocks noGrp="1"/>
          </p:cNvSpPr>
          <p:nvPr>
            <p:ph type="title" idx="4"/>
          </p:nvPr>
        </p:nvSpPr>
        <p:spPr>
          <a:xfrm>
            <a:off x="6158923" y="1699626"/>
            <a:ext cx="2832333" cy="5153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Hraní online her</a:t>
            </a:r>
            <a:endParaRPr dirty="0"/>
          </a:p>
        </p:txBody>
      </p:sp>
      <p:sp>
        <p:nvSpPr>
          <p:cNvPr id="262" name="Google Shape;262;p33"/>
          <p:cNvSpPr txBox="1">
            <a:spLocks noGrp="1"/>
          </p:cNvSpPr>
          <p:nvPr>
            <p:ph type="title" idx="6"/>
          </p:nvPr>
        </p:nvSpPr>
        <p:spPr>
          <a:xfrm>
            <a:off x="6158923" y="3260269"/>
            <a:ext cx="2673410" cy="867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Prevalence, rizikové faktory a léčení</a:t>
            </a:r>
            <a:endParaRPr dirty="0"/>
          </a:p>
        </p:txBody>
      </p:sp>
      <p:sp>
        <p:nvSpPr>
          <p:cNvPr id="264" name="Google Shape;264;p33"/>
          <p:cNvSpPr txBox="1">
            <a:spLocks noGrp="1"/>
          </p:cNvSpPr>
          <p:nvPr>
            <p:ph type="title" idx="8"/>
          </p:nvPr>
        </p:nvSpPr>
        <p:spPr>
          <a:xfrm>
            <a:off x="714375" y="514354"/>
            <a:ext cx="2577900" cy="13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OBSAH</a:t>
            </a:r>
            <a:endParaRPr dirty="0"/>
          </a:p>
        </p:txBody>
      </p:sp>
      <p:sp>
        <p:nvSpPr>
          <p:cNvPr id="265" name="Google Shape;265;p33"/>
          <p:cNvSpPr txBox="1">
            <a:spLocks noGrp="1"/>
          </p:cNvSpPr>
          <p:nvPr>
            <p:ph type="title" idx="9"/>
          </p:nvPr>
        </p:nvSpPr>
        <p:spPr>
          <a:xfrm>
            <a:off x="3062558" y="1194304"/>
            <a:ext cx="2194500" cy="6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66" name="Google Shape;266;p33"/>
          <p:cNvSpPr txBox="1">
            <a:spLocks noGrp="1"/>
          </p:cNvSpPr>
          <p:nvPr>
            <p:ph type="title" idx="13"/>
          </p:nvPr>
        </p:nvSpPr>
        <p:spPr>
          <a:xfrm>
            <a:off x="3062558" y="2758594"/>
            <a:ext cx="2194500" cy="6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67" name="Google Shape;267;p33"/>
          <p:cNvSpPr txBox="1">
            <a:spLocks noGrp="1"/>
          </p:cNvSpPr>
          <p:nvPr>
            <p:ph type="title" idx="14"/>
          </p:nvPr>
        </p:nvSpPr>
        <p:spPr>
          <a:xfrm>
            <a:off x="6158923" y="1194304"/>
            <a:ext cx="2194500" cy="6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68" name="Google Shape;268;p33"/>
          <p:cNvSpPr txBox="1">
            <a:spLocks noGrp="1"/>
          </p:cNvSpPr>
          <p:nvPr>
            <p:ph type="title" idx="15"/>
          </p:nvPr>
        </p:nvSpPr>
        <p:spPr>
          <a:xfrm>
            <a:off x="6158923" y="2758594"/>
            <a:ext cx="2194500" cy="6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69" name="Google Shape;269;p33"/>
          <p:cNvGrpSpPr/>
          <p:nvPr/>
        </p:nvGrpSpPr>
        <p:grpSpPr>
          <a:xfrm>
            <a:off x="2431349" y="3727130"/>
            <a:ext cx="397281" cy="428418"/>
            <a:chOff x="1271525" y="4920325"/>
            <a:chExt cx="655039" cy="706378"/>
          </a:xfrm>
        </p:grpSpPr>
        <p:sp>
          <p:nvSpPr>
            <p:cNvPr id="270" name="Google Shape;270;p33"/>
            <p:cNvSpPr/>
            <p:nvPr/>
          </p:nvSpPr>
          <p:spPr>
            <a:xfrm>
              <a:off x="1513164" y="4920325"/>
              <a:ext cx="413400" cy="413400"/>
            </a:xfrm>
            <a:prstGeom prst="roundRect">
              <a:avLst>
                <a:gd name="adj" fmla="val 16667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1271525" y="5375603"/>
              <a:ext cx="251100" cy="251100"/>
            </a:xfrm>
            <a:prstGeom prst="roundRect">
              <a:avLst>
                <a:gd name="adj" fmla="val 16667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2" name="Google Shape;272;p33"/>
          <p:cNvCxnSpPr>
            <a:stCxn id="264" idx="2"/>
            <a:endCxn id="273" idx="3"/>
          </p:cNvCxnSpPr>
          <p:nvPr/>
        </p:nvCxnSpPr>
        <p:spPr>
          <a:xfrm rot="5400000">
            <a:off x="1034325" y="2123254"/>
            <a:ext cx="1218000" cy="720000"/>
          </a:xfrm>
          <a:prstGeom prst="bentConnector2">
            <a:avLst/>
          </a:prstGeom>
          <a:noFill/>
          <a:ln w="9525" cap="flat" cmpd="sng">
            <a:solidFill>
              <a:srgbClr val="5C3DA4"/>
            </a:solidFill>
            <a:prstDash val="dash"/>
            <a:round/>
            <a:headEnd type="diamond" w="med" len="med"/>
            <a:tailEnd type="diamond" w="med" len="med"/>
          </a:ln>
        </p:spPr>
      </p:cxnSp>
      <p:sp>
        <p:nvSpPr>
          <p:cNvPr id="273" name="Google Shape;273;p33"/>
          <p:cNvSpPr/>
          <p:nvPr/>
        </p:nvSpPr>
        <p:spPr>
          <a:xfrm>
            <a:off x="714375" y="2807963"/>
            <a:ext cx="568800" cy="568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24EBE"/>
              </a:gs>
              <a:gs pos="89000">
                <a:srgbClr val="01539D"/>
              </a:gs>
              <a:gs pos="100000">
                <a:srgbClr val="5C3DA4"/>
              </a:gs>
            </a:gsLst>
            <a:lin ang="8100019" scaled="0"/>
          </a:gradFill>
          <a:ln>
            <a:noFill/>
          </a:ln>
          <a:effectLst>
            <a:outerShdw blurRad="57150" dist="123825" dir="3300000" algn="bl" rotWithShape="0">
              <a:srgbClr val="CCCCCC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33"/>
          <p:cNvGrpSpPr/>
          <p:nvPr/>
        </p:nvGrpSpPr>
        <p:grpSpPr>
          <a:xfrm>
            <a:off x="817135" y="2924312"/>
            <a:ext cx="363199" cy="335957"/>
            <a:chOff x="4126815" y="2760704"/>
            <a:chExt cx="380393" cy="363118"/>
          </a:xfrm>
        </p:grpSpPr>
        <p:sp>
          <p:nvSpPr>
            <p:cNvPr id="275" name="Google Shape;275;p33"/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58" grpId="0"/>
      <p:bldP spid="260" grpId="0"/>
      <p:bldP spid="262" grpId="0"/>
      <p:bldP spid="265" grpId="0"/>
      <p:bldP spid="266" grpId="0"/>
      <p:bldP spid="267" grpId="0"/>
      <p:bldP spid="2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38C8E240-06F8-F361-9D42-BD2E97778A1B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448500" y="430157"/>
            <a:ext cx="8247000" cy="87102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cap="all" dirty="0"/>
              <a:t>Internet Gaming </a:t>
            </a:r>
            <a:r>
              <a:rPr lang="cs-CZ" sz="2400" cap="all" dirty="0" err="1"/>
              <a:t>Disorder</a:t>
            </a:r>
            <a:r>
              <a:rPr lang="cs-CZ" sz="2400" cap="all" dirty="0"/>
              <a:t> </a:t>
            </a:r>
            <a:br>
              <a:rPr lang="cs-CZ" sz="2400" cap="all" dirty="0"/>
            </a:br>
            <a:r>
              <a:rPr lang="cs-CZ" sz="2400" cap="all" dirty="0"/>
              <a:t>(Porucha hraní na internetu)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E01BAA-490C-B6F1-71CC-5BB31514C327}"/>
              </a:ext>
            </a:extLst>
          </p:cNvPr>
          <p:cNvSpPr txBox="1"/>
          <p:nvPr/>
        </p:nvSpPr>
        <p:spPr>
          <a:xfrm>
            <a:off x="359400" y="1434364"/>
            <a:ext cx="4434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cs-CZ" sz="16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Diagnostická kritéria pro IGD v DSM-5: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BE15DD92-B3A8-4956-5E06-CD8FFA223005}"/>
              </a:ext>
            </a:extLst>
          </p:cNvPr>
          <p:cNvSpPr txBox="1">
            <a:spLocks/>
          </p:cNvSpPr>
          <p:nvPr/>
        </p:nvSpPr>
        <p:spPr>
          <a:xfrm>
            <a:off x="359400" y="1906097"/>
            <a:ext cx="8425200" cy="2905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kern="0" dirty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Internetové hry se stávají dominantní </a:t>
            </a: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aktivitou.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Pokud </a:t>
            </a:r>
            <a:r>
              <a:rPr lang="cs-CZ" sz="1600" kern="0" dirty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k nim jedinec nemá přístup, objevuje se podráždění, úzkost, </a:t>
            </a: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smutek.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Potřeba </a:t>
            </a:r>
            <a:r>
              <a:rPr lang="cs-CZ" sz="1600" kern="0" dirty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trávit stále více času hraním internetových </a:t>
            </a: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her.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Nedostatečná </a:t>
            </a:r>
            <a:r>
              <a:rPr lang="cs-CZ" sz="1600" kern="0" dirty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kontrola nad hraním internetových </a:t>
            </a: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her.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Ztráta </a:t>
            </a:r>
            <a:r>
              <a:rPr lang="cs-CZ" sz="1600" kern="0" dirty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zájmu o dřívější koníčky a </a:t>
            </a: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zábavu.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Nepřestávající </a:t>
            </a:r>
            <a:r>
              <a:rPr lang="cs-CZ" sz="1600" kern="0" dirty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excesivní hraní i přes znalost psychosociálních </a:t>
            </a: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problémů.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Klamání </a:t>
            </a:r>
            <a:r>
              <a:rPr lang="cs-CZ" sz="1600" kern="0" dirty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ostatních ohledně času stráveného </a:t>
            </a: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hraním.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Útěk </a:t>
            </a:r>
            <a:r>
              <a:rPr lang="cs-CZ" sz="1600" kern="0" dirty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či úleva od negativních emocí či problémů v podobě hraní (pocity viny, beznaděje</a:t>
            </a: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).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kern="0" dirty="0" smtClean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Ztráta </a:t>
            </a:r>
            <a:r>
              <a:rPr lang="cs-CZ" sz="1600" kern="0" dirty="0">
                <a:solidFill>
                  <a:schemeClr val="accent6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důležitých aspektů života (vztahů, práce, kariéra…).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67FA76CD-B07D-F645-6D0A-3C13961ABB40}"/>
              </a:ext>
            </a:extLst>
          </p:cNvPr>
          <p:cNvSpPr txBox="1"/>
          <p:nvPr/>
        </p:nvSpPr>
        <p:spPr>
          <a:xfrm>
            <a:off x="5497286" y="4811315"/>
            <a:ext cx="4593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American Psychiatric Association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(2013) 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title"/>
          </p:nvPr>
        </p:nvSpPr>
        <p:spPr>
          <a:xfrm>
            <a:off x="714375" y="1889125"/>
            <a:ext cx="4702801" cy="13652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PREVALENCE &amp; RIZIKOVÉ FAKTORY</a:t>
            </a:r>
          </a:p>
        </p:txBody>
      </p:sp>
      <p:grpSp>
        <p:nvGrpSpPr>
          <p:cNvPr id="287" name="Google Shape;287;p34"/>
          <p:cNvGrpSpPr/>
          <p:nvPr/>
        </p:nvGrpSpPr>
        <p:grpSpPr>
          <a:xfrm>
            <a:off x="4099663" y="514352"/>
            <a:ext cx="511004" cy="486560"/>
            <a:chOff x="3470151" y="1675213"/>
            <a:chExt cx="703669" cy="670009"/>
          </a:xfrm>
        </p:grpSpPr>
        <p:sp>
          <p:nvSpPr>
            <p:cNvPr id="288" name="Google Shape;288;p34"/>
            <p:cNvSpPr/>
            <p:nvPr/>
          </p:nvSpPr>
          <p:spPr>
            <a:xfrm>
              <a:off x="3784720" y="1675213"/>
              <a:ext cx="389100" cy="389100"/>
            </a:xfrm>
            <a:prstGeom prst="roundRect">
              <a:avLst>
                <a:gd name="adj" fmla="val 16667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3470151" y="2108822"/>
              <a:ext cx="236400" cy="236400"/>
            </a:xfrm>
            <a:prstGeom prst="roundRect">
              <a:avLst>
                <a:gd name="adj" fmla="val 16667"/>
              </a:avLst>
            </a:pr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34"/>
          <p:cNvSpPr/>
          <p:nvPr/>
        </p:nvSpPr>
        <p:spPr>
          <a:xfrm>
            <a:off x="714375" y="4461159"/>
            <a:ext cx="171600" cy="171600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Zástupný symbol obrázku 6" descr="Obsah obrázku osoba, oblečení, Lidská tvář, interiér&#10;&#10;Popis byl vytvořen automaticky">
            <a:extLst>
              <a:ext uri="{FF2B5EF4-FFF2-40B4-BE49-F238E27FC236}">
                <a16:creationId xmlns:a16="http://schemas.microsoft.com/office/drawing/2014/main" id="{985BC229-3DA2-D1C0-F4F7-57CC3F6F8626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 rotWithShape="1">
          <a:blip r:embed="rId3"/>
          <a:srcRect l="4471" r="27503"/>
          <a:stretch/>
        </p:blipFill>
        <p:spPr>
          <a:xfrm>
            <a:off x="5417175" y="1011237"/>
            <a:ext cx="3184597" cy="3121025"/>
          </a:xfrm>
        </p:spPr>
      </p:pic>
    </p:spTree>
    <p:extLst>
      <p:ext uri="{BB962C8B-B14F-4D97-AF65-F5344CB8AC3E}">
        <p14:creationId xmlns:p14="http://schemas.microsoft.com/office/powerpoint/2010/main" val="22836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487A01E0-8C4B-332D-3CBF-C5DAD7E6F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651" y="1992741"/>
            <a:ext cx="7089349" cy="1158018"/>
          </a:xfrm>
        </p:spPr>
        <p:txBody>
          <a:bodyPr/>
          <a:lstStyle/>
          <a:p>
            <a:pPr marL="0"/>
            <a:r>
              <a:rPr lang="cs-CZ" sz="3200" dirty="0"/>
              <a:t>Kolik procent světové populace může patřit mezi patologické hráče online her?</a:t>
            </a:r>
          </a:p>
        </p:txBody>
      </p:sp>
    </p:spTree>
    <p:extLst>
      <p:ext uri="{BB962C8B-B14F-4D97-AF65-F5344CB8AC3E}">
        <p14:creationId xmlns:p14="http://schemas.microsoft.com/office/powerpoint/2010/main" val="1983328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2"/>
          <p:cNvSpPr txBox="1">
            <a:spLocks noGrp="1"/>
          </p:cNvSpPr>
          <p:nvPr>
            <p:ph type="title"/>
          </p:nvPr>
        </p:nvSpPr>
        <p:spPr>
          <a:xfrm>
            <a:off x="714375" y="514350"/>
            <a:ext cx="77154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/>
              <a:t>PREVALENCE ONLINE ZÁVISLOSTÍ</a:t>
            </a:r>
            <a:endParaRPr sz="3200" dirty="0"/>
          </a:p>
        </p:txBody>
      </p:sp>
      <p:sp>
        <p:nvSpPr>
          <p:cNvPr id="666" name="Google Shape;666;p52"/>
          <p:cNvSpPr txBox="1">
            <a:spLocks noGrp="1"/>
          </p:cNvSpPr>
          <p:nvPr>
            <p:ph type="title" idx="4294967295"/>
          </p:nvPr>
        </p:nvSpPr>
        <p:spPr>
          <a:xfrm>
            <a:off x="5156201" y="1441268"/>
            <a:ext cx="30734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accent2"/>
                </a:solidFill>
              </a:rPr>
              <a:t>Metaanalýza 113 studií</a:t>
            </a:r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667" name="Google Shape;667;p52"/>
          <p:cNvSpPr txBox="1">
            <a:spLocks noGrp="1"/>
          </p:cNvSpPr>
          <p:nvPr>
            <p:ph type="subTitle" idx="4294967295"/>
          </p:nvPr>
        </p:nvSpPr>
        <p:spPr>
          <a:xfrm>
            <a:off x="5156201" y="1812473"/>
            <a:ext cx="3273574" cy="781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Obecná internetová závislost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Porucha hraní na internetu (IGD)</a:t>
            </a:r>
            <a:endParaRPr sz="1600" dirty="0"/>
          </a:p>
        </p:txBody>
      </p:sp>
      <p:sp>
        <p:nvSpPr>
          <p:cNvPr id="668" name="Google Shape;668;p52"/>
          <p:cNvSpPr txBox="1">
            <a:spLocks noGrp="1"/>
          </p:cNvSpPr>
          <p:nvPr>
            <p:ph type="title" idx="4294967295"/>
          </p:nvPr>
        </p:nvSpPr>
        <p:spPr>
          <a:xfrm>
            <a:off x="5153524" y="2694901"/>
            <a:ext cx="2974826" cy="4424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accent1"/>
                </a:solidFill>
              </a:rPr>
              <a:t>693 tisíc respondentů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670" name="Google Shape;670;p52"/>
          <p:cNvSpPr txBox="1">
            <a:spLocks noGrp="1"/>
          </p:cNvSpPr>
          <p:nvPr>
            <p:ph type="title" idx="4294967295"/>
          </p:nvPr>
        </p:nvSpPr>
        <p:spPr>
          <a:xfrm>
            <a:off x="5156201" y="3331027"/>
            <a:ext cx="3175000" cy="7833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accent3"/>
                </a:solidFill>
              </a:rPr>
              <a:t>Studie mezi lety 1996-2018 31 států</a:t>
            </a:r>
            <a:endParaRPr sz="2000" dirty="0">
              <a:solidFill>
                <a:schemeClr val="accent3"/>
              </a:solidFill>
            </a:endParaRPr>
          </a:p>
        </p:txBody>
      </p:sp>
      <p:grpSp>
        <p:nvGrpSpPr>
          <p:cNvPr id="672" name="Google Shape;672;p52"/>
          <p:cNvGrpSpPr/>
          <p:nvPr/>
        </p:nvGrpSpPr>
        <p:grpSpPr>
          <a:xfrm>
            <a:off x="714225" y="1647460"/>
            <a:ext cx="3273574" cy="2152616"/>
            <a:chOff x="235800" y="830650"/>
            <a:chExt cx="6978450" cy="4588844"/>
          </a:xfrm>
        </p:grpSpPr>
        <p:sp>
          <p:nvSpPr>
            <p:cNvPr id="673" name="Google Shape;673;p52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099331" scaled="0"/>
            </a:gradFill>
            <a:ln>
              <a:noFill/>
            </a:ln>
            <a:effectLst>
              <a:outerShdw blurRad="57150" dist="57150" dir="4800000" algn="bl" rotWithShape="0">
                <a:srgbClr val="9A9AA0">
                  <a:alpha val="7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2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099331" scaled="0"/>
            </a:gradFill>
            <a:ln>
              <a:noFill/>
            </a:ln>
            <a:effectLst>
              <a:outerShdw blurRad="57150" dist="57150" dir="4800000" algn="bl" rotWithShape="0">
                <a:srgbClr val="9A9AA0">
                  <a:alpha val="7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2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099331" scaled="0"/>
            </a:gradFill>
            <a:ln>
              <a:noFill/>
            </a:ln>
            <a:effectLst>
              <a:outerShdw blurRad="57150" dist="57150" dir="4800000" algn="bl" rotWithShape="0">
                <a:srgbClr val="9A9AA0">
                  <a:alpha val="7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2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099331" scaled="0"/>
            </a:gradFill>
            <a:ln>
              <a:noFill/>
            </a:ln>
            <a:effectLst>
              <a:outerShdw blurRad="57150" dist="57150" dir="4800000" algn="bl" rotWithShape="0">
                <a:srgbClr val="9A9AA0">
                  <a:alpha val="7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2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099331" scaled="0"/>
            </a:gradFill>
            <a:ln>
              <a:noFill/>
            </a:ln>
            <a:effectLst>
              <a:outerShdw blurRad="57150" dist="57150" dir="4800000" algn="bl" rotWithShape="0">
                <a:srgbClr val="9A9AA0">
                  <a:alpha val="7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2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099331" scaled="0"/>
            </a:gradFill>
            <a:ln>
              <a:noFill/>
            </a:ln>
            <a:effectLst>
              <a:outerShdw blurRad="57150" dist="57150" dir="4800000" algn="bl" rotWithShape="0">
                <a:srgbClr val="9A9AA0">
                  <a:alpha val="7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0CF8E319-F138-5224-C126-FE433BDFD681}"/>
              </a:ext>
            </a:extLst>
          </p:cNvPr>
          <p:cNvSpPr txBox="1"/>
          <p:nvPr/>
        </p:nvSpPr>
        <p:spPr>
          <a:xfrm>
            <a:off x="7486483" y="4801290"/>
            <a:ext cx="1657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Pan et al. (2020)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" grpId="0"/>
      <p:bldP spid="667" grpId="0" uiExpand="1" build="p"/>
      <p:bldP spid="668" grpId="0"/>
      <p:bldP spid="6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2"/>
          <p:cNvSpPr txBox="1">
            <a:spLocks noGrp="1"/>
          </p:cNvSpPr>
          <p:nvPr>
            <p:ph type="title"/>
          </p:nvPr>
        </p:nvSpPr>
        <p:spPr>
          <a:xfrm>
            <a:off x="714375" y="514350"/>
            <a:ext cx="77154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/>
              <a:t>PREVALENCE ONLINE ZÁVISLOSTÍ</a:t>
            </a:r>
            <a:endParaRPr sz="3200" dirty="0"/>
          </a:p>
        </p:txBody>
      </p:sp>
      <p:sp>
        <p:nvSpPr>
          <p:cNvPr id="666" name="Google Shape;666;p52"/>
          <p:cNvSpPr txBox="1">
            <a:spLocks noGrp="1"/>
          </p:cNvSpPr>
          <p:nvPr>
            <p:ph type="title" idx="4294967295"/>
          </p:nvPr>
        </p:nvSpPr>
        <p:spPr>
          <a:xfrm>
            <a:off x="4184039" y="1697204"/>
            <a:ext cx="4727775" cy="9304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chemeClr val="accent2"/>
                </a:solidFill>
              </a:rPr>
              <a:t>Obecná internetová závislost</a:t>
            </a:r>
            <a:br>
              <a:rPr lang="cs-CZ" sz="2400" dirty="0">
                <a:solidFill>
                  <a:schemeClr val="accent2"/>
                </a:solidFill>
              </a:rPr>
            </a:br>
            <a:r>
              <a:rPr lang="cs-CZ" sz="2400" dirty="0">
                <a:solidFill>
                  <a:schemeClr val="accent2"/>
                </a:solidFill>
              </a:rPr>
              <a:t>cca 7 %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2" name="Google Shape;666;p52">
            <a:extLst>
              <a:ext uri="{FF2B5EF4-FFF2-40B4-BE49-F238E27FC236}">
                <a16:creationId xmlns:a16="http://schemas.microsoft.com/office/drawing/2014/main" id="{9D9D7C01-A442-55BE-4C03-C6721481E9C6}"/>
              </a:ext>
            </a:extLst>
          </p:cNvPr>
          <p:cNvSpPr txBox="1">
            <a:spLocks/>
          </p:cNvSpPr>
          <p:nvPr/>
        </p:nvSpPr>
        <p:spPr>
          <a:xfrm>
            <a:off x="4184039" y="2660915"/>
            <a:ext cx="4727775" cy="93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2400" dirty="0">
                <a:solidFill>
                  <a:schemeClr val="accent1"/>
                </a:solidFill>
              </a:rPr>
              <a:t>Porucha hraní na internetu (IGD)</a:t>
            </a:r>
          </a:p>
          <a:p>
            <a:pPr algn="ctr"/>
            <a:r>
              <a:rPr lang="cs-CZ" sz="2400" dirty="0">
                <a:solidFill>
                  <a:schemeClr val="accent1"/>
                </a:solidFill>
              </a:rPr>
              <a:t>cca 2,5 %</a:t>
            </a:r>
          </a:p>
        </p:txBody>
      </p:sp>
      <p:grpSp>
        <p:nvGrpSpPr>
          <p:cNvPr id="3" name="Google Shape;672;p52">
            <a:extLst>
              <a:ext uri="{FF2B5EF4-FFF2-40B4-BE49-F238E27FC236}">
                <a16:creationId xmlns:a16="http://schemas.microsoft.com/office/drawing/2014/main" id="{4E6A2843-7816-4743-C2EC-6A0173B66F39}"/>
              </a:ext>
            </a:extLst>
          </p:cNvPr>
          <p:cNvGrpSpPr/>
          <p:nvPr/>
        </p:nvGrpSpPr>
        <p:grpSpPr>
          <a:xfrm>
            <a:off x="714225" y="1647460"/>
            <a:ext cx="3273574" cy="2152616"/>
            <a:chOff x="235800" y="830650"/>
            <a:chExt cx="6978450" cy="4588844"/>
          </a:xfrm>
        </p:grpSpPr>
        <p:sp>
          <p:nvSpPr>
            <p:cNvPr id="4" name="Google Shape;673;p52">
              <a:extLst>
                <a:ext uri="{FF2B5EF4-FFF2-40B4-BE49-F238E27FC236}">
                  <a16:creationId xmlns:a16="http://schemas.microsoft.com/office/drawing/2014/main" id="{B64D951E-4B76-7A76-FFB4-EF999C27C208}"/>
                </a:ext>
              </a:extLst>
            </p:cNvPr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099331" scaled="0"/>
            </a:gradFill>
            <a:ln>
              <a:noFill/>
            </a:ln>
            <a:effectLst>
              <a:outerShdw blurRad="57150" dist="57150" dir="4800000" algn="bl" rotWithShape="0">
                <a:srgbClr val="9A9AA0">
                  <a:alpha val="7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74;p52">
              <a:extLst>
                <a:ext uri="{FF2B5EF4-FFF2-40B4-BE49-F238E27FC236}">
                  <a16:creationId xmlns:a16="http://schemas.microsoft.com/office/drawing/2014/main" id="{A2E6061C-788A-355D-61DD-FFDBF8F7E8D9}"/>
                </a:ext>
              </a:extLst>
            </p:cNvPr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099331" scaled="0"/>
            </a:gradFill>
            <a:ln>
              <a:noFill/>
            </a:ln>
            <a:effectLst>
              <a:outerShdw blurRad="57150" dist="57150" dir="4800000" algn="bl" rotWithShape="0">
                <a:srgbClr val="9A9AA0">
                  <a:alpha val="7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75;p52">
              <a:extLst>
                <a:ext uri="{FF2B5EF4-FFF2-40B4-BE49-F238E27FC236}">
                  <a16:creationId xmlns:a16="http://schemas.microsoft.com/office/drawing/2014/main" id="{B41C4452-B798-BC7C-BCC5-2B9D1FD088F1}"/>
                </a:ext>
              </a:extLst>
            </p:cNvPr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099331" scaled="0"/>
            </a:gradFill>
            <a:ln>
              <a:noFill/>
            </a:ln>
            <a:effectLst>
              <a:outerShdw blurRad="57150" dist="57150" dir="4800000" algn="bl" rotWithShape="0">
                <a:srgbClr val="9A9AA0">
                  <a:alpha val="7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76;p52">
              <a:extLst>
                <a:ext uri="{FF2B5EF4-FFF2-40B4-BE49-F238E27FC236}">
                  <a16:creationId xmlns:a16="http://schemas.microsoft.com/office/drawing/2014/main" id="{F0AA7829-70F1-4C0E-CEBD-3A8794239E81}"/>
                </a:ext>
              </a:extLst>
            </p:cNvPr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099331" scaled="0"/>
            </a:gradFill>
            <a:ln>
              <a:noFill/>
            </a:ln>
            <a:effectLst>
              <a:outerShdw blurRad="57150" dist="57150" dir="4800000" algn="bl" rotWithShape="0">
                <a:srgbClr val="9A9AA0">
                  <a:alpha val="7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7;p52">
              <a:extLst>
                <a:ext uri="{FF2B5EF4-FFF2-40B4-BE49-F238E27FC236}">
                  <a16:creationId xmlns:a16="http://schemas.microsoft.com/office/drawing/2014/main" id="{C6474E9A-536A-3EDF-B99A-61E96228947A}"/>
                </a:ext>
              </a:extLst>
            </p:cNvPr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099331" scaled="0"/>
            </a:gradFill>
            <a:ln>
              <a:noFill/>
            </a:ln>
            <a:effectLst>
              <a:outerShdw blurRad="57150" dist="57150" dir="4800000" algn="bl" rotWithShape="0">
                <a:srgbClr val="9A9AA0">
                  <a:alpha val="7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78;p52">
              <a:extLst>
                <a:ext uri="{FF2B5EF4-FFF2-40B4-BE49-F238E27FC236}">
                  <a16:creationId xmlns:a16="http://schemas.microsoft.com/office/drawing/2014/main" id="{DEEC9B0A-2FB1-6B70-64B6-0E021FA5D42B}"/>
                </a:ext>
              </a:extLst>
            </p:cNvPr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gradFill>
              <a:gsLst>
                <a:gs pos="0">
                  <a:srgbClr val="B24EBE"/>
                </a:gs>
                <a:gs pos="89000">
                  <a:srgbClr val="01539D"/>
                </a:gs>
                <a:gs pos="100000">
                  <a:srgbClr val="5C3DA4"/>
                </a:gs>
              </a:gsLst>
              <a:lin ang="8099331" scaled="0"/>
            </a:gradFill>
            <a:ln>
              <a:noFill/>
            </a:ln>
            <a:effectLst>
              <a:outerShdw blurRad="57150" dist="57150" dir="4800000" algn="bl" rotWithShape="0">
                <a:srgbClr val="9A9AA0">
                  <a:alpha val="7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666;p52">
            <a:extLst>
              <a:ext uri="{FF2B5EF4-FFF2-40B4-BE49-F238E27FC236}">
                <a16:creationId xmlns:a16="http://schemas.microsoft.com/office/drawing/2014/main" id="{41995448-2B38-E7DE-8230-2B0EF05727B3}"/>
              </a:ext>
            </a:extLst>
          </p:cNvPr>
          <p:cNvSpPr txBox="1">
            <a:spLocks/>
          </p:cNvSpPr>
          <p:nvPr/>
        </p:nvSpPr>
        <p:spPr>
          <a:xfrm>
            <a:off x="27033" y="4200945"/>
            <a:ext cx="1216006" cy="53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3200" dirty="0">
                <a:solidFill>
                  <a:schemeClr val="bg1"/>
                </a:solidFill>
              </a:rPr>
              <a:t>!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2" name="Google Shape;667;p52">
            <a:extLst>
              <a:ext uri="{FF2B5EF4-FFF2-40B4-BE49-F238E27FC236}">
                <a16:creationId xmlns:a16="http://schemas.microsoft.com/office/drawing/2014/main" id="{E3D2ACA0-9269-ED4B-502A-8CC0D425D6EC}"/>
              </a:ext>
            </a:extLst>
          </p:cNvPr>
          <p:cNvSpPr txBox="1">
            <a:spLocks/>
          </p:cNvSpPr>
          <p:nvPr/>
        </p:nvSpPr>
        <p:spPr>
          <a:xfrm>
            <a:off x="922199" y="4072411"/>
            <a:ext cx="3273574" cy="3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00000"/>
              </a:lnSpc>
              <a:buFont typeface="Roboto"/>
              <a:buNone/>
            </a:pPr>
            <a:r>
              <a:rPr lang="cs-CZ" sz="1600" dirty="0"/>
              <a:t>Různé měřící nástroje, škály</a:t>
            </a:r>
          </a:p>
          <a:p>
            <a:pPr marL="0" indent="0">
              <a:lnSpc>
                <a:spcPct val="100000"/>
              </a:lnSpc>
              <a:buFont typeface="Roboto"/>
              <a:buNone/>
            </a:pPr>
            <a:endParaRPr lang="cs-CZ" sz="1600" dirty="0"/>
          </a:p>
        </p:txBody>
      </p:sp>
      <p:sp>
        <p:nvSpPr>
          <p:cNvPr id="13" name="Google Shape;667;p52">
            <a:extLst>
              <a:ext uri="{FF2B5EF4-FFF2-40B4-BE49-F238E27FC236}">
                <a16:creationId xmlns:a16="http://schemas.microsoft.com/office/drawing/2014/main" id="{E4C28CDC-E4D7-77FB-0AC3-BB239482AFE6}"/>
              </a:ext>
            </a:extLst>
          </p:cNvPr>
          <p:cNvSpPr txBox="1">
            <a:spLocks/>
          </p:cNvSpPr>
          <p:nvPr/>
        </p:nvSpPr>
        <p:spPr>
          <a:xfrm>
            <a:off x="922199" y="4411735"/>
            <a:ext cx="3273574" cy="3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00000"/>
              </a:lnSpc>
              <a:buFont typeface="Roboto"/>
              <a:buNone/>
            </a:pPr>
            <a:r>
              <a:rPr lang="cs-CZ" sz="1600" dirty="0"/>
              <a:t>Různé populace z různých států</a:t>
            </a:r>
          </a:p>
        </p:txBody>
      </p:sp>
      <p:sp>
        <p:nvSpPr>
          <p:cNvPr id="14" name="Google Shape;667;p52">
            <a:extLst>
              <a:ext uri="{FF2B5EF4-FFF2-40B4-BE49-F238E27FC236}">
                <a16:creationId xmlns:a16="http://schemas.microsoft.com/office/drawing/2014/main" id="{45D1AC55-2CDB-0B8D-15D6-970DD87E32F8}"/>
              </a:ext>
            </a:extLst>
          </p:cNvPr>
          <p:cNvSpPr txBox="1">
            <a:spLocks/>
          </p:cNvSpPr>
          <p:nvPr/>
        </p:nvSpPr>
        <p:spPr>
          <a:xfrm>
            <a:off x="4438699" y="4411734"/>
            <a:ext cx="3273574" cy="3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00000"/>
              </a:lnSpc>
              <a:buFont typeface="Roboto"/>
              <a:buNone/>
            </a:pPr>
            <a:r>
              <a:rPr lang="cs-CZ" sz="1600" dirty="0" err="1"/>
              <a:t>Self-reportové</a:t>
            </a:r>
            <a:r>
              <a:rPr lang="cs-CZ" sz="1600" dirty="0"/>
              <a:t> měření</a:t>
            </a:r>
          </a:p>
        </p:txBody>
      </p:sp>
      <p:sp>
        <p:nvSpPr>
          <p:cNvPr id="15" name="Google Shape;667;p52">
            <a:extLst>
              <a:ext uri="{FF2B5EF4-FFF2-40B4-BE49-F238E27FC236}">
                <a16:creationId xmlns:a16="http://schemas.microsoft.com/office/drawing/2014/main" id="{CB8245AB-F6F5-9345-3B89-9CD4BF909203}"/>
              </a:ext>
            </a:extLst>
          </p:cNvPr>
          <p:cNvSpPr txBox="1">
            <a:spLocks/>
          </p:cNvSpPr>
          <p:nvPr/>
        </p:nvSpPr>
        <p:spPr>
          <a:xfrm>
            <a:off x="4438699" y="4076477"/>
            <a:ext cx="4423361" cy="386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00000"/>
              </a:lnSpc>
              <a:buFont typeface="Roboto"/>
              <a:buNone/>
            </a:pPr>
            <a:r>
              <a:rPr lang="cs-CZ" sz="1600" dirty="0"/>
              <a:t>Odlišné prevalence na základě použité škály</a:t>
            </a:r>
          </a:p>
          <a:p>
            <a:pPr marL="0" indent="0">
              <a:lnSpc>
                <a:spcPct val="100000"/>
              </a:lnSpc>
              <a:buFont typeface="Roboto"/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587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" grpId="0"/>
      <p:bldP spid="2" grpId="0"/>
      <p:bldP spid="10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0500" y="151814"/>
            <a:ext cx="8064900" cy="338682"/>
          </a:xfrm>
        </p:spPr>
        <p:txBody>
          <a:bodyPr/>
          <a:lstStyle/>
          <a:p>
            <a:r>
              <a:rPr lang="cs-CZ" sz="2400" dirty="0"/>
              <a:t>Prevalence online závislosti (</a:t>
            </a:r>
            <a:r>
              <a:rPr lang="cs-CZ" sz="2400" dirty="0" err="1"/>
              <a:t>metaanalýza</a:t>
            </a:r>
            <a:r>
              <a:rPr lang="cs-CZ" sz="2400" dirty="0"/>
              <a:t> 133 studií)</a:t>
            </a:r>
            <a:endParaRPr lang="sk-SK" sz="2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5578" y="4883981"/>
            <a:ext cx="8326591" cy="335073"/>
          </a:xfrm>
        </p:spPr>
        <p:txBody>
          <a:bodyPr/>
          <a:lstStyle/>
          <a:p>
            <a:pPr marL="54000" indent="0">
              <a:buNone/>
            </a:pPr>
            <a:r>
              <a:rPr lang="en-US" sz="900" dirty="0"/>
              <a:t>Pan, Y. C., Chiu, Y. C., &amp; Lin, Y. H. (2020). Systematic review and meta-analysis of epidemiology of internet addiction. </a:t>
            </a:r>
            <a:r>
              <a:rPr lang="en-US" sz="900" i="1" dirty="0"/>
              <a:t>Neuroscience &amp; </a:t>
            </a:r>
            <a:r>
              <a:rPr lang="en-US" sz="900" i="1" dirty="0" err="1"/>
              <a:t>Biobehavioral</a:t>
            </a:r>
            <a:r>
              <a:rPr lang="en-US" sz="900" i="1" dirty="0"/>
              <a:t> Reviews</a:t>
            </a:r>
            <a:r>
              <a:rPr lang="en-US" sz="900" dirty="0"/>
              <a:t>.</a:t>
            </a:r>
            <a:endParaRPr lang="cs-CZ" sz="900" dirty="0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9" y="774994"/>
            <a:ext cx="2595845" cy="4108988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44" y="822941"/>
            <a:ext cx="2420702" cy="40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75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D919EED-A76F-037D-6895-8986D124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EIU U DOSPÍVAJÍCÍCH</a:t>
            </a:r>
          </a:p>
        </p:txBody>
      </p:sp>
      <p:sp>
        <p:nvSpPr>
          <p:cNvPr id="7" name="Podnadpis 1">
            <a:extLst>
              <a:ext uri="{FF2B5EF4-FFF2-40B4-BE49-F238E27FC236}">
                <a16:creationId xmlns:a16="http://schemas.microsoft.com/office/drawing/2014/main" id="{3895E2F1-BE44-7612-9493-437724B01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369" y="1216003"/>
            <a:ext cx="5037121" cy="713400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Projekt EU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Kids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Online IV 2017-2018</a:t>
            </a:r>
          </a:p>
        </p:txBody>
      </p:sp>
      <p:sp>
        <p:nvSpPr>
          <p:cNvPr id="8" name="Podnadpis 3">
            <a:extLst>
              <a:ext uri="{FF2B5EF4-FFF2-40B4-BE49-F238E27FC236}">
                <a16:creationId xmlns:a16="http://schemas.microsoft.com/office/drawing/2014/main" id="{561A7CC6-E778-2361-CFAE-FEF31C717DD0}"/>
              </a:ext>
            </a:extLst>
          </p:cNvPr>
          <p:cNvSpPr txBox="1">
            <a:spLocks/>
          </p:cNvSpPr>
          <p:nvPr/>
        </p:nvSpPr>
        <p:spPr>
          <a:xfrm>
            <a:off x="488369" y="1863683"/>
            <a:ext cx="5331623" cy="255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39700" indent="0" algn="l"/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Reprezentativní vzorky dětí z 19 evropských států včetně ČR (N = 21 964, 9-16 let)</a:t>
            </a:r>
          </a:p>
          <a:p>
            <a:pPr marL="139700" indent="0" algn="l"/>
            <a:endParaRPr lang="cs-CZ" sz="1600" b="1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139700" indent="0" algn="l"/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Excesivní užívání internetu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– EU </a:t>
            </a:r>
            <a:r>
              <a:rPr lang="cs-CZ" sz="16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Kids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 Online škála, otázky založeny na výše uvedených faktorech dle </a:t>
            </a:r>
            <a:r>
              <a:rPr lang="cs-CZ" sz="16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Griffithse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 (jen 5 kritérií)</a:t>
            </a:r>
          </a:p>
          <a:p>
            <a:pPr marL="139700" indent="0" algn="l"/>
            <a:endParaRPr lang="cs-CZ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35BE48-F2D2-EEA9-19BB-8EE475A95DCF}"/>
              </a:ext>
            </a:extLst>
          </p:cNvPr>
          <p:cNvSpPr txBox="1"/>
          <p:nvPr/>
        </p:nvSpPr>
        <p:spPr>
          <a:xfrm>
            <a:off x="525248" y="4839499"/>
            <a:ext cx="55265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Smahel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 et al. (2020)</a:t>
            </a:r>
          </a:p>
        </p:txBody>
      </p:sp>
      <p:pic>
        <p:nvPicPr>
          <p:cNvPr id="10" name="Picture 2" descr="PDF) EU Kids Online 2020: Survey results from 19 countries">
            <a:extLst>
              <a:ext uri="{FF2B5EF4-FFF2-40B4-BE49-F238E27FC236}">
                <a16:creationId xmlns:a16="http://schemas.microsoft.com/office/drawing/2014/main" id="{2B915630-6AD7-1E00-B0FC-6CC291A4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24" y="1230296"/>
            <a:ext cx="2245804" cy="318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961;p52">
            <a:extLst>
              <a:ext uri="{FF2B5EF4-FFF2-40B4-BE49-F238E27FC236}">
                <a16:creationId xmlns:a16="http://schemas.microsoft.com/office/drawing/2014/main" id="{749AC97A-7BF1-55FF-7A82-CBFC6C995103}"/>
              </a:ext>
            </a:extLst>
          </p:cNvPr>
          <p:cNvGrpSpPr/>
          <p:nvPr/>
        </p:nvGrpSpPr>
        <p:grpSpPr>
          <a:xfrm>
            <a:off x="6819831" y="574748"/>
            <a:ext cx="547923" cy="1186253"/>
            <a:chOff x="2636800" y="-8974125"/>
            <a:chExt cx="2346375" cy="9212275"/>
          </a:xfrm>
        </p:grpSpPr>
        <p:sp>
          <p:nvSpPr>
            <p:cNvPr id="12" name="Google Shape;962;p52">
              <a:extLst>
                <a:ext uri="{FF2B5EF4-FFF2-40B4-BE49-F238E27FC236}">
                  <a16:creationId xmlns:a16="http://schemas.microsoft.com/office/drawing/2014/main" id="{EA1E6080-57C1-3CAD-CB8B-099BEFCE2D9D}"/>
                </a:ext>
              </a:extLst>
            </p:cNvPr>
            <p:cNvSpPr/>
            <p:nvPr/>
          </p:nvSpPr>
          <p:spPr>
            <a:xfrm>
              <a:off x="2636800" y="-962325"/>
              <a:ext cx="433500" cy="522625"/>
            </a:xfrm>
            <a:custGeom>
              <a:avLst/>
              <a:gdLst/>
              <a:ahLst/>
              <a:cxnLst/>
              <a:rect l="l" t="t" r="r" b="b"/>
              <a:pathLst>
                <a:path w="17340" h="20905" extrusionOk="0">
                  <a:moveTo>
                    <a:pt x="12173" y="1"/>
                  </a:moveTo>
                  <a:lnTo>
                    <a:pt x="11075" y="4358"/>
                  </a:lnTo>
                  <a:lnTo>
                    <a:pt x="10679" y="4737"/>
                  </a:lnTo>
                  <a:lnTo>
                    <a:pt x="10222" y="5187"/>
                  </a:lnTo>
                  <a:lnTo>
                    <a:pt x="9625" y="5787"/>
                  </a:lnTo>
                  <a:lnTo>
                    <a:pt x="8918" y="6501"/>
                  </a:lnTo>
                  <a:lnTo>
                    <a:pt x="8116" y="7322"/>
                  </a:lnTo>
                  <a:lnTo>
                    <a:pt x="7248" y="8212"/>
                  </a:lnTo>
                  <a:lnTo>
                    <a:pt x="6340" y="9174"/>
                  </a:lnTo>
                  <a:lnTo>
                    <a:pt x="5873" y="9668"/>
                  </a:lnTo>
                  <a:lnTo>
                    <a:pt x="5412" y="10171"/>
                  </a:lnTo>
                  <a:lnTo>
                    <a:pt x="4951" y="10682"/>
                  </a:lnTo>
                  <a:lnTo>
                    <a:pt x="4494" y="11185"/>
                  </a:lnTo>
                  <a:lnTo>
                    <a:pt x="4048" y="11696"/>
                  </a:lnTo>
                  <a:lnTo>
                    <a:pt x="3611" y="12199"/>
                  </a:lnTo>
                  <a:lnTo>
                    <a:pt x="3190" y="12702"/>
                  </a:lnTo>
                  <a:lnTo>
                    <a:pt x="2784" y="13187"/>
                  </a:lnTo>
                  <a:lnTo>
                    <a:pt x="2398" y="13672"/>
                  </a:lnTo>
                  <a:lnTo>
                    <a:pt x="2036" y="14140"/>
                  </a:lnTo>
                  <a:lnTo>
                    <a:pt x="1705" y="14581"/>
                  </a:lnTo>
                  <a:lnTo>
                    <a:pt x="1399" y="15013"/>
                  </a:lnTo>
                  <a:lnTo>
                    <a:pt x="1259" y="15225"/>
                  </a:lnTo>
                  <a:lnTo>
                    <a:pt x="1129" y="15419"/>
                  </a:lnTo>
                  <a:lnTo>
                    <a:pt x="1003" y="15621"/>
                  </a:lnTo>
                  <a:lnTo>
                    <a:pt x="893" y="15807"/>
                  </a:lnTo>
                  <a:lnTo>
                    <a:pt x="787" y="15992"/>
                  </a:lnTo>
                  <a:lnTo>
                    <a:pt x="697" y="16168"/>
                  </a:lnTo>
                  <a:lnTo>
                    <a:pt x="612" y="16336"/>
                  </a:lnTo>
                  <a:lnTo>
                    <a:pt x="542" y="16495"/>
                  </a:lnTo>
                  <a:lnTo>
                    <a:pt x="416" y="16795"/>
                  </a:lnTo>
                  <a:lnTo>
                    <a:pt x="311" y="17086"/>
                  </a:lnTo>
                  <a:lnTo>
                    <a:pt x="221" y="17359"/>
                  </a:lnTo>
                  <a:lnTo>
                    <a:pt x="145" y="17615"/>
                  </a:lnTo>
                  <a:lnTo>
                    <a:pt x="85" y="17853"/>
                  </a:lnTo>
                  <a:lnTo>
                    <a:pt x="45" y="18082"/>
                  </a:lnTo>
                  <a:lnTo>
                    <a:pt x="30" y="18188"/>
                  </a:lnTo>
                  <a:lnTo>
                    <a:pt x="15" y="18294"/>
                  </a:lnTo>
                  <a:lnTo>
                    <a:pt x="5" y="18400"/>
                  </a:lnTo>
                  <a:lnTo>
                    <a:pt x="0" y="18497"/>
                  </a:lnTo>
                  <a:lnTo>
                    <a:pt x="0" y="18594"/>
                  </a:lnTo>
                  <a:lnTo>
                    <a:pt x="0" y="18691"/>
                  </a:lnTo>
                  <a:lnTo>
                    <a:pt x="5" y="18779"/>
                  </a:lnTo>
                  <a:lnTo>
                    <a:pt x="15" y="18867"/>
                  </a:lnTo>
                  <a:lnTo>
                    <a:pt x="25" y="18947"/>
                  </a:lnTo>
                  <a:lnTo>
                    <a:pt x="40" y="19035"/>
                  </a:lnTo>
                  <a:lnTo>
                    <a:pt x="60" y="19114"/>
                  </a:lnTo>
                  <a:lnTo>
                    <a:pt x="80" y="19185"/>
                  </a:lnTo>
                  <a:lnTo>
                    <a:pt x="105" y="19264"/>
                  </a:lnTo>
                  <a:lnTo>
                    <a:pt x="130" y="19335"/>
                  </a:lnTo>
                  <a:lnTo>
                    <a:pt x="161" y="19405"/>
                  </a:lnTo>
                  <a:lnTo>
                    <a:pt x="191" y="19467"/>
                  </a:lnTo>
                  <a:lnTo>
                    <a:pt x="266" y="19591"/>
                  </a:lnTo>
                  <a:lnTo>
                    <a:pt x="351" y="19714"/>
                  </a:lnTo>
                  <a:lnTo>
                    <a:pt x="446" y="19820"/>
                  </a:lnTo>
                  <a:lnTo>
                    <a:pt x="547" y="19917"/>
                  </a:lnTo>
                  <a:lnTo>
                    <a:pt x="662" y="20014"/>
                  </a:lnTo>
                  <a:lnTo>
                    <a:pt x="782" y="20102"/>
                  </a:lnTo>
                  <a:lnTo>
                    <a:pt x="913" y="20181"/>
                  </a:lnTo>
                  <a:lnTo>
                    <a:pt x="1053" y="20261"/>
                  </a:lnTo>
                  <a:lnTo>
                    <a:pt x="1199" y="20331"/>
                  </a:lnTo>
                  <a:lnTo>
                    <a:pt x="1349" y="20393"/>
                  </a:lnTo>
                  <a:lnTo>
                    <a:pt x="1510" y="20455"/>
                  </a:lnTo>
                  <a:lnTo>
                    <a:pt x="1675" y="20517"/>
                  </a:lnTo>
                  <a:lnTo>
                    <a:pt x="2021" y="20623"/>
                  </a:lnTo>
                  <a:lnTo>
                    <a:pt x="2388" y="20720"/>
                  </a:lnTo>
                  <a:lnTo>
                    <a:pt x="2769" y="20817"/>
                  </a:lnTo>
                  <a:lnTo>
                    <a:pt x="2974" y="20861"/>
                  </a:lnTo>
                  <a:lnTo>
                    <a:pt x="3220" y="20887"/>
                  </a:lnTo>
                  <a:lnTo>
                    <a:pt x="3491" y="20905"/>
                  </a:lnTo>
                  <a:lnTo>
                    <a:pt x="3792" y="20905"/>
                  </a:lnTo>
                  <a:lnTo>
                    <a:pt x="4123" y="20896"/>
                  </a:lnTo>
                  <a:lnTo>
                    <a:pt x="4474" y="20878"/>
                  </a:lnTo>
                  <a:lnTo>
                    <a:pt x="4845" y="20843"/>
                  </a:lnTo>
                  <a:lnTo>
                    <a:pt x="5236" y="20799"/>
                  </a:lnTo>
                  <a:lnTo>
                    <a:pt x="5648" y="20755"/>
                  </a:lnTo>
                  <a:lnTo>
                    <a:pt x="6069" y="20693"/>
                  </a:lnTo>
                  <a:lnTo>
                    <a:pt x="6952" y="20561"/>
                  </a:lnTo>
                  <a:lnTo>
                    <a:pt x="7870" y="20393"/>
                  </a:lnTo>
                  <a:lnTo>
                    <a:pt x="8798" y="20217"/>
                  </a:lnTo>
                  <a:lnTo>
                    <a:pt x="9726" y="20023"/>
                  </a:lnTo>
                  <a:lnTo>
                    <a:pt x="10633" y="19820"/>
                  </a:lnTo>
                  <a:lnTo>
                    <a:pt x="11506" y="19626"/>
                  </a:lnTo>
                  <a:lnTo>
                    <a:pt x="12319" y="19423"/>
                  </a:lnTo>
                  <a:lnTo>
                    <a:pt x="13056" y="19229"/>
                  </a:lnTo>
                  <a:lnTo>
                    <a:pt x="13703" y="19061"/>
                  </a:lnTo>
                  <a:lnTo>
                    <a:pt x="14245" y="18903"/>
                  </a:lnTo>
                  <a:lnTo>
                    <a:pt x="14656" y="18779"/>
                  </a:lnTo>
                  <a:lnTo>
                    <a:pt x="14822" y="18717"/>
                  </a:lnTo>
                  <a:lnTo>
                    <a:pt x="14987" y="18656"/>
                  </a:lnTo>
                  <a:lnTo>
                    <a:pt x="15143" y="18585"/>
                  </a:lnTo>
                  <a:lnTo>
                    <a:pt x="15293" y="18514"/>
                  </a:lnTo>
                  <a:lnTo>
                    <a:pt x="15439" y="18435"/>
                  </a:lnTo>
                  <a:lnTo>
                    <a:pt x="15579" y="18347"/>
                  </a:lnTo>
                  <a:lnTo>
                    <a:pt x="15714" y="18259"/>
                  </a:lnTo>
                  <a:lnTo>
                    <a:pt x="15840" y="18153"/>
                  </a:lnTo>
                  <a:lnTo>
                    <a:pt x="15965" y="18056"/>
                  </a:lnTo>
                  <a:lnTo>
                    <a:pt x="16081" y="17941"/>
                  </a:lnTo>
                  <a:lnTo>
                    <a:pt x="16191" y="17818"/>
                  </a:lnTo>
                  <a:lnTo>
                    <a:pt x="16296" y="17694"/>
                  </a:lnTo>
                  <a:lnTo>
                    <a:pt x="16397" y="17553"/>
                  </a:lnTo>
                  <a:lnTo>
                    <a:pt x="16487" y="17412"/>
                  </a:lnTo>
                  <a:lnTo>
                    <a:pt x="16577" y="17262"/>
                  </a:lnTo>
                  <a:lnTo>
                    <a:pt x="16657" y="17094"/>
                  </a:lnTo>
                  <a:lnTo>
                    <a:pt x="16733" y="16927"/>
                  </a:lnTo>
                  <a:lnTo>
                    <a:pt x="16803" y="16742"/>
                  </a:lnTo>
                  <a:lnTo>
                    <a:pt x="16868" y="16556"/>
                  </a:lnTo>
                  <a:lnTo>
                    <a:pt x="16928" y="16354"/>
                  </a:lnTo>
                  <a:lnTo>
                    <a:pt x="16983" y="16142"/>
                  </a:lnTo>
                  <a:lnTo>
                    <a:pt x="17029" y="15921"/>
                  </a:lnTo>
                  <a:lnTo>
                    <a:pt x="17069" y="15683"/>
                  </a:lnTo>
                  <a:lnTo>
                    <a:pt x="17104" y="15436"/>
                  </a:lnTo>
                  <a:lnTo>
                    <a:pt x="17134" y="15180"/>
                  </a:lnTo>
                  <a:lnTo>
                    <a:pt x="17154" y="14907"/>
                  </a:lnTo>
                  <a:lnTo>
                    <a:pt x="17174" y="14625"/>
                  </a:lnTo>
                  <a:lnTo>
                    <a:pt x="17184" y="14334"/>
                  </a:lnTo>
                  <a:lnTo>
                    <a:pt x="17189" y="14025"/>
                  </a:lnTo>
                  <a:lnTo>
                    <a:pt x="17189" y="13699"/>
                  </a:lnTo>
                  <a:lnTo>
                    <a:pt x="17184" y="13363"/>
                  </a:lnTo>
                  <a:lnTo>
                    <a:pt x="17169" y="13011"/>
                  </a:lnTo>
                  <a:lnTo>
                    <a:pt x="17139" y="12314"/>
                  </a:lnTo>
                  <a:lnTo>
                    <a:pt x="17104" y="11644"/>
                  </a:lnTo>
                  <a:lnTo>
                    <a:pt x="17064" y="11008"/>
                  </a:lnTo>
                  <a:lnTo>
                    <a:pt x="17024" y="10418"/>
                  </a:lnTo>
                  <a:lnTo>
                    <a:pt x="16978" y="9853"/>
                  </a:lnTo>
                  <a:lnTo>
                    <a:pt x="16938" y="9333"/>
                  </a:lnTo>
                  <a:lnTo>
                    <a:pt x="16858" y="8415"/>
                  </a:lnTo>
                  <a:lnTo>
                    <a:pt x="16783" y="7674"/>
                  </a:lnTo>
                  <a:lnTo>
                    <a:pt x="16723" y="7128"/>
                  </a:lnTo>
                  <a:lnTo>
                    <a:pt x="16667" y="6678"/>
                  </a:lnTo>
                  <a:lnTo>
                    <a:pt x="17340" y="3732"/>
                  </a:lnTo>
                  <a:lnTo>
                    <a:pt x="12173" y="1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3;p52">
              <a:extLst>
                <a:ext uri="{FF2B5EF4-FFF2-40B4-BE49-F238E27FC236}">
                  <a16:creationId xmlns:a16="http://schemas.microsoft.com/office/drawing/2014/main" id="{047A6925-4A4C-CED8-C3CA-16236D6B535B}"/>
                </a:ext>
              </a:extLst>
            </p:cNvPr>
            <p:cNvSpPr/>
            <p:nvPr/>
          </p:nvSpPr>
          <p:spPr>
            <a:xfrm>
              <a:off x="2636800" y="-829800"/>
              <a:ext cx="429750" cy="390100"/>
            </a:xfrm>
            <a:custGeom>
              <a:avLst/>
              <a:gdLst/>
              <a:ahLst/>
              <a:cxnLst/>
              <a:rect l="l" t="t" r="r" b="b"/>
              <a:pathLst>
                <a:path w="17190" h="15604" extrusionOk="0">
                  <a:moveTo>
                    <a:pt x="10112" y="1"/>
                  </a:moveTo>
                  <a:lnTo>
                    <a:pt x="9063" y="1050"/>
                  </a:lnTo>
                  <a:lnTo>
                    <a:pt x="8442" y="1677"/>
                  </a:lnTo>
                  <a:lnTo>
                    <a:pt x="7774" y="2365"/>
                  </a:lnTo>
                  <a:lnTo>
                    <a:pt x="7067" y="3106"/>
                  </a:lnTo>
                  <a:lnTo>
                    <a:pt x="6340" y="3873"/>
                  </a:lnTo>
                  <a:lnTo>
                    <a:pt x="5598" y="4667"/>
                  </a:lnTo>
                  <a:lnTo>
                    <a:pt x="4860" y="5478"/>
                  </a:lnTo>
                  <a:lnTo>
                    <a:pt x="4138" y="6290"/>
                  </a:lnTo>
                  <a:lnTo>
                    <a:pt x="3787" y="6695"/>
                  </a:lnTo>
                  <a:lnTo>
                    <a:pt x="3441" y="7101"/>
                  </a:lnTo>
                  <a:lnTo>
                    <a:pt x="3105" y="7498"/>
                  </a:lnTo>
                  <a:lnTo>
                    <a:pt x="2784" y="7886"/>
                  </a:lnTo>
                  <a:lnTo>
                    <a:pt x="2473" y="8274"/>
                  </a:lnTo>
                  <a:lnTo>
                    <a:pt x="2182" y="8653"/>
                  </a:lnTo>
                  <a:lnTo>
                    <a:pt x="1901" y="9015"/>
                  </a:lnTo>
                  <a:lnTo>
                    <a:pt x="1640" y="9368"/>
                  </a:lnTo>
                  <a:lnTo>
                    <a:pt x="1399" y="9712"/>
                  </a:lnTo>
                  <a:lnTo>
                    <a:pt x="1179" y="10038"/>
                  </a:lnTo>
                  <a:lnTo>
                    <a:pt x="983" y="10356"/>
                  </a:lnTo>
                  <a:lnTo>
                    <a:pt x="808" y="10656"/>
                  </a:lnTo>
                  <a:lnTo>
                    <a:pt x="732" y="10797"/>
                  </a:lnTo>
                  <a:lnTo>
                    <a:pt x="662" y="10929"/>
                  </a:lnTo>
                  <a:lnTo>
                    <a:pt x="597" y="11061"/>
                  </a:lnTo>
                  <a:lnTo>
                    <a:pt x="542" y="11194"/>
                  </a:lnTo>
                  <a:lnTo>
                    <a:pt x="416" y="11494"/>
                  </a:lnTo>
                  <a:lnTo>
                    <a:pt x="311" y="11785"/>
                  </a:lnTo>
                  <a:lnTo>
                    <a:pt x="221" y="12058"/>
                  </a:lnTo>
                  <a:lnTo>
                    <a:pt x="145" y="12314"/>
                  </a:lnTo>
                  <a:lnTo>
                    <a:pt x="85" y="12552"/>
                  </a:lnTo>
                  <a:lnTo>
                    <a:pt x="45" y="12781"/>
                  </a:lnTo>
                  <a:lnTo>
                    <a:pt x="30" y="12887"/>
                  </a:lnTo>
                  <a:lnTo>
                    <a:pt x="15" y="12993"/>
                  </a:lnTo>
                  <a:lnTo>
                    <a:pt x="5" y="13099"/>
                  </a:lnTo>
                  <a:lnTo>
                    <a:pt x="0" y="13196"/>
                  </a:lnTo>
                  <a:lnTo>
                    <a:pt x="0" y="13293"/>
                  </a:lnTo>
                  <a:lnTo>
                    <a:pt x="0" y="13390"/>
                  </a:lnTo>
                  <a:lnTo>
                    <a:pt x="5" y="13478"/>
                  </a:lnTo>
                  <a:lnTo>
                    <a:pt x="15" y="13566"/>
                  </a:lnTo>
                  <a:lnTo>
                    <a:pt x="25" y="13646"/>
                  </a:lnTo>
                  <a:lnTo>
                    <a:pt x="40" y="13734"/>
                  </a:lnTo>
                  <a:lnTo>
                    <a:pt x="60" y="13813"/>
                  </a:lnTo>
                  <a:lnTo>
                    <a:pt x="80" y="13884"/>
                  </a:lnTo>
                  <a:lnTo>
                    <a:pt x="105" y="13963"/>
                  </a:lnTo>
                  <a:lnTo>
                    <a:pt x="130" y="14034"/>
                  </a:lnTo>
                  <a:lnTo>
                    <a:pt x="161" y="14104"/>
                  </a:lnTo>
                  <a:lnTo>
                    <a:pt x="191" y="14166"/>
                  </a:lnTo>
                  <a:lnTo>
                    <a:pt x="266" y="14290"/>
                  </a:lnTo>
                  <a:lnTo>
                    <a:pt x="351" y="14413"/>
                  </a:lnTo>
                  <a:lnTo>
                    <a:pt x="446" y="14519"/>
                  </a:lnTo>
                  <a:lnTo>
                    <a:pt x="547" y="14616"/>
                  </a:lnTo>
                  <a:lnTo>
                    <a:pt x="662" y="14713"/>
                  </a:lnTo>
                  <a:lnTo>
                    <a:pt x="782" y="14801"/>
                  </a:lnTo>
                  <a:lnTo>
                    <a:pt x="913" y="14880"/>
                  </a:lnTo>
                  <a:lnTo>
                    <a:pt x="1053" y="14960"/>
                  </a:lnTo>
                  <a:lnTo>
                    <a:pt x="1199" y="15030"/>
                  </a:lnTo>
                  <a:lnTo>
                    <a:pt x="1349" y="15092"/>
                  </a:lnTo>
                  <a:lnTo>
                    <a:pt x="1510" y="15154"/>
                  </a:lnTo>
                  <a:lnTo>
                    <a:pt x="1675" y="15216"/>
                  </a:lnTo>
                  <a:lnTo>
                    <a:pt x="2021" y="15322"/>
                  </a:lnTo>
                  <a:lnTo>
                    <a:pt x="2388" y="15419"/>
                  </a:lnTo>
                  <a:lnTo>
                    <a:pt x="2769" y="15516"/>
                  </a:lnTo>
                  <a:lnTo>
                    <a:pt x="2974" y="15560"/>
                  </a:lnTo>
                  <a:lnTo>
                    <a:pt x="3220" y="15586"/>
                  </a:lnTo>
                  <a:lnTo>
                    <a:pt x="3491" y="15604"/>
                  </a:lnTo>
                  <a:lnTo>
                    <a:pt x="3792" y="15604"/>
                  </a:lnTo>
                  <a:lnTo>
                    <a:pt x="4123" y="15595"/>
                  </a:lnTo>
                  <a:lnTo>
                    <a:pt x="4474" y="15577"/>
                  </a:lnTo>
                  <a:lnTo>
                    <a:pt x="4845" y="15542"/>
                  </a:lnTo>
                  <a:lnTo>
                    <a:pt x="5236" y="15498"/>
                  </a:lnTo>
                  <a:lnTo>
                    <a:pt x="5648" y="15454"/>
                  </a:lnTo>
                  <a:lnTo>
                    <a:pt x="6069" y="15392"/>
                  </a:lnTo>
                  <a:lnTo>
                    <a:pt x="6952" y="15260"/>
                  </a:lnTo>
                  <a:lnTo>
                    <a:pt x="7870" y="15092"/>
                  </a:lnTo>
                  <a:lnTo>
                    <a:pt x="8798" y="14916"/>
                  </a:lnTo>
                  <a:lnTo>
                    <a:pt x="9726" y="14722"/>
                  </a:lnTo>
                  <a:lnTo>
                    <a:pt x="10633" y="14519"/>
                  </a:lnTo>
                  <a:lnTo>
                    <a:pt x="11506" y="14325"/>
                  </a:lnTo>
                  <a:lnTo>
                    <a:pt x="12319" y="14122"/>
                  </a:lnTo>
                  <a:lnTo>
                    <a:pt x="13056" y="13928"/>
                  </a:lnTo>
                  <a:lnTo>
                    <a:pt x="13703" y="13760"/>
                  </a:lnTo>
                  <a:lnTo>
                    <a:pt x="14245" y="13602"/>
                  </a:lnTo>
                  <a:lnTo>
                    <a:pt x="14656" y="13478"/>
                  </a:lnTo>
                  <a:lnTo>
                    <a:pt x="14822" y="13416"/>
                  </a:lnTo>
                  <a:lnTo>
                    <a:pt x="14987" y="13355"/>
                  </a:lnTo>
                  <a:lnTo>
                    <a:pt x="15143" y="13284"/>
                  </a:lnTo>
                  <a:lnTo>
                    <a:pt x="15293" y="13213"/>
                  </a:lnTo>
                  <a:lnTo>
                    <a:pt x="15439" y="13134"/>
                  </a:lnTo>
                  <a:lnTo>
                    <a:pt x="15579" y="13046"/>
                  </a:lnTo>
                  <a:lnTo>
                    <a:pt x="15714" y="12958"/>
                  </a:lnTo>
                  <a:lnTo>
                    <a:pt x="15840" y="12852"/>
                  </a:lnTo>
                  <a:lnTo>
                    <a:pt x="15965" y="12755"/>
                  </a:lnTo>
                  <a:lnTo>
                    <a:pt x="16081" y="12640"/>
                  </a:lnTo>
                  <a:lnTo>
                    <a:pt x="16191" y="12517"/>
                  </a:lnTo>
                  <a:lnTo>
                    <a:pt x="16296" y="12393"/>
                  </a:lnTo>
                  <a:lnTo>
                    <a:pt x="16397" y="12252"/>
                  </a:lnTo>
                  <a:lnTo>
                    <a:pt x="16487" y="12111"/>
                  </a:lnTo>
                  <a:lnTo>
                    <a:pt x="16577" y="11961"/>
                  </a:lnTo>
                  <a:lnTo>
                    <a:pt x="16657" y="11793"/>
                  </a:lnTo>
                  <a:lnTo>
                    <a:pt x="16733" y="11626"/>
                  </a:lnTo>
                  <a:lnTo>
                    <a:pt x="16803" y="11441"/>
                  </a:lnTo>
                  <a:lnTo>
                    <a:pt x="16868" y="11255"/>
                  </a:lnTo>
                  <a:lnTo>
                    <a:pt x="16928" y="11053"/>
                  </a:lnTo>
                  <a:lnTo>
                    <a:pt x="16983" y="10841"/>
                  </a:lnTo>
                  <a:lnTo>
                    <a:pt x="17029" y="10620"/>
                  </a:lnTo>
                  <a:lnTo>
                    <a:pt x="17069" y="10382"/>
                  </a:lnTo>
                  <a:lnTo>
                    <a:pt x="17104" y="10135"/>
                  </a:lnTo>
                  <a:lnTo>
                    <a:pt x="17134" y="9879"/>
                  </a:lnTo>
                  <a:lnTo>
                    <a:pt x="17154" y="9606"/>
                  </a:lnTo>
                  <a:lnTo>
                    <a:pt x="17174" y="9324"/>
                  </a:lnTo>
                  <a:lnTo>
                    <a:pt x="17184" y="9033"/>
                  </a:lnTo>
                  <a:lnTo>
                    <a:pt x="17189" y="8724"/>
                  </a:lnTo>
                  <a:lnTo>
                    <a:pt x="17189" y="8398"/>
                  </a:lnTo>
                  <a:lnTo>
                    <a:pt x="17184" y="8062"/>
                  </a:lnTo>
                  <a:lnTo>
                    <a:pt x="17169" y="7710"/>
                  </a:lnTo>
                  <a:lnTo>
                    <a:pt x="17124" y="6775"/>
                  </a:lnTo>
                  <a:lnTo>
                    <a:pt x="17074" y="5910"/>
                  </a:lnTo>
                  <a:lnTo>
                    <a:pt x="17024" y="5099"/>
                  </a:lnTo>
                  <a:lnTo>
                    <a:pt x="16963" y="4358"/>
                  </a:lnTo>
                  <a:lnTo>
                    <a:pt x="16908" y="3696"/>
                  </a:lnTo>
                  <a:lnTo>
                    <a:pt x="16853" y="3106"/>
                  </a:lnTo>
                  <a:lnTo>
                    <a:pt x="16803" y="2594"/>
                  </a:lnTo>
                  <a:lnTo>
                    <a:pt x="16758" y="2171"/>
                  </a:lnTo>
                  <a:lnTo>
                    <a:pt x="16592" y="2206"/>
                  </a:lnTo>
                  <a:lnTo>
                    <a:pt x="16392" y="2232"/>
                  </a:lnTo>
                  <a:lnTo>
                    <a:pt x="16121" y="2268"/>
                  </a:lnTo>
                  <a:lnTo>
                    <a:pt x="15795" y="2294"/>
                  </a:lnTo>
                  <a:lnTo>
                    <a:pt x="15408" y="2303"/>
                  </a:lnTo>
                  <a:lnTo>
                    <a:pt x="15198" y="2303"/>
                  </a:lnTo>
                  <a:lnTo>
                    <a:pt x="14977" y="2294"/>
                  </a:lnTo>
                  <a:lnTo>
                    <a:pt x="14746" y="2276"/>
                  </a:lnTo>
                  <a:lnTo>
                    <a:pt x="14506" y="2259"/>
                  </a:lnTo>
                  <a:lnTo>
                    <a:pt x="14260" y="2224"/>
                  </a:lnTo>
                  <a:lnTo>
                    <a:pt x="14004" y="2179"/>
                  </a:lnTo>
                  <a:lnTo>
                    <a:pt x="13738" y="2127"/>
                  </a:lnTo>
                  <a:lnTo>
                    <a:pt x="13472" y="2056"/>
                  </a:lnTo>
                  <a:lnTo>
                    <a:pt x="13196" y="1977"/>
                  </a:lnTo>
                  <a:lnTo>
                    <a:pt x="12921" y="1888"/>
                  </a:lnTo>
                  <a:lnTo>
                    <a:pt x="12640" y="1783"/>
                  </a:lnTo>
                  <a:lnTo>
                    <a:pt x="12354" y="1659"/>
                  </a:lnTo>
                  <a:lnTo>
                    <a:pt x="12073" y="1518"/>
                  </a:lnTo>
                  <a:lnTo>
                    <a:pt x="11787" y="1359"/>
                  </a:lnTo>
                  <a:lnTo>
                    <a:pt x="11501" y="1183"/>
                  </a:lnTo>
                  <a:lnTo>
                    <a:pt x="11220" y="989"/>
                  </a:lnTo>
                  <a:lnTo>
                    <a:pt x="10934" y="777"/>
                  </a:lnTo>
                  <a:lnTo>
                    <a:pt x="10799" y="662"/>
                  </a:lnTo>
                  <a:lnTo>
                    <a:pt x="10659" y="539"/>
                  </a:lnTo>
                  <a:lnTo>
                    <a:pt x="10518" y="415"/>
                  </a:lnTo>
                  <a:lnTo>
                    <a:pt x="10383" y="283"/>
                  </a:lnTo>
                  <a:lnTo>
                    <a:pt x="10247" y="142"/>
                  </a:lnTo>
                  <a:lnTo>
                    <a:pt x="101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4;p52">
              <a:extLst>
                <a:ext uri="{FF2B5EF4-FFF2-40B4-BE49-F238E27FC236}">
                  <a16:creationId xmlns:a16="http://schemas.microsoft.com/office/drawing/2014/main" id="{ACF6BCE0-D066-9738-FC01-2F9595452682}"/>
                </a:ext>
              </a:extLst>
            </p:cNvPr>
            <p:cNvSpPr/>
            <p:nvPr/>
          </p:nvSpPr>
          <p:spPr>
            <a:xfrm>
              <a:off x="2637050" y="-594075"/>
              <a:ext cx="428600" cy="154375"/>
            </a:xfrm>
            <a:custGeom>
              <a:avLst/>
              <a:gdLst/>
              <a:ahLst/>
              <a:cxnLst/>
              <a:rect l="l" t="t" r="r" b="b"/>
              <a:pathLst>
                <a:path w="17144" h="6175" extrusionOk="0">
                  <a:moveTo>
                    <a:pt x="17144" y="1"/>
                  </a:moveTo>
                  <a:lnTo>
                    <a:pt x="17109" y="98"/>
                  </a:lnTo>
                  <a:lnTo>
                    <a:pt x="17064" y="195"/>
                  </a:lnTo>
                  <a:lnTo>
                    <a:pt x="17014" y="283"/>
                  </a:lnTo>
                  <a:lnTo>
                    <a:pt x="16963" y="380"/>
                  </a:lnTo>
                  <a:lnTo>
                    <a:pt x="16903" y="459"/>
                  </a:lnTo>
                  <a:lnTo>
                    <a:pt x="16843" y="547"/>
                  </a:lnTo>
                  <a:lnTo>
                    <a:pt x="16778" y="627"/>
                  </a:lnTo>
                  <a:lnTo>
                    <a:pt x="16708" y="715"/>
                  </a:lnTo>
                  <a:lnTo>
                    <a:pt x="16632" y="794"/>
                  </a:lnTo>
                  <a:lnTo>
                    <a:pt x="16552" y="865"/>
                  </a:lnTo>
                  <a:lnTo>
                    <a:pt x="16377" y="1015"/>
                  </a:lnTo>
                  <a:lnTo>
                    <a:pt x="16191" y="1165"/>
                  </a:lnTo>
                  <a:lnTo>
                    <a:pt x="15985" y="1297"/>
                  </a:lnTo>
                  <a:lnTo>
                    <a:pt x="15765" y="1429"/>
                  </a:lnTo>
                  <a:lnTo>
                    <a:pt x="15529" y="1553"/>
                  </a:lnTo>
                  <a:lnTo>
                    <a:pt x="15283" y="1668"/>
                  </a:lnTo>
                  <a:lnTo>
                    <a:pt x="15017" y="1782"/>
                  </a:lnTo>
                  <a:lnTo>
                    <a:pt x="14741" y="1897"/>
                  </a:lnTo>
                  <a:lnTo>
                    <a:pt x="14455" y="2003"/>
                  </a:lnTo>
                  <a:lnTo>
                    <a:pt x="14150" y="2109"/>
                  </a:lnTo>
                  <a:lnTo>
                    <a:pt x="13839" y="2206"/>
                  </a:lnTo>
                  <a:lnTo>
                    <a:pt x="13513" y="2303"/>
                  </a:lnTo>
                  <a:lnTo>
                    <a:pt x="13176" y="2400"/>
                  </a:lnTo>
                  <a:lnTo>
                    <a:pt x="12474" y="2594"/>
                  </a:lnTo>
                  <a:lnTo>
                    <a:pt x="11737" y="2779"/>
                  </a:lnTo>
                  <a:lnTo>
                    <a:pt x="10959" y="2955"/>
                  </a:lnTo>
                  <a:lnTo>
                    <a:pt x="9329" y="3343"/>
                  </a:lnTo>
                  <a:lnTo>
                    <a:pt x="8482" y="3546"/>
                  </a:lnTo>
                  <a:lnTo>
                    <a:pt x="7619" y="3767"/>
                  </a:lnTo>
                  <a:lnTo>
                    <a:pt x="7283" y="3846"/>
                  </a:lnTo>
                  <a:lnTo>
                    <a:pt x="6957" y="3926"/>
                  </a:lnTo>
                  <a:lnTo>
                    <a:pt x="6636" y="3996"/>
                  </a:lnTo>
                  <a:lnTo>
                    <a:pt x="6320" y="4049"/>
                  </a:lnTo>
                  <a:lnTo>
                    <a:pt x="6009" y="4102"/>
                  </a:lnTo>
                  <a:lnTo>
                    <a:pt x="5703" y="4155"/>
                  </a:lnTo>
                  <a:lnTo>
                    <a:pt x="5407" y="4190"/>
                  </a:lnTo>
                  <a:lnTo>
                    <a:pt x="5111" y="4225"/>
                  </a:lnTo>
                  <a:lnTo>
                    <a:pt x="4825" y="4252"/>
                  </a:lnTo>
                  <a:lnTo>
                    <a:pt x="4539" y="4270"/>
                  </a:lnTo>
                  <a:lnTo>
                    <a:pt x="3998" y="4305"/>
                  </a:lnTo>
                  <a:lnTo>
                    <a:pt x="3476" y="4305"/>
                  </a:lnTo>
                  <a:lnTo>
                    <a:pt x="2979" y="4296"/>
                  </a:lnTo>
                  <a:lnTo>
                    <a:pt x="2508" y="4270"/>
                  </a:lnTo>
                  <a:lnTo>
                    <a:pt x="2062" y="4234"/>
                  </a:lnTo>
                  <a:lnTo>
                    <a:pt x="1645" y="4181"/>
                  </a:lnTo>
                  <a:lnTo>
                    <a:pt x="1259" y="4128"/>
                  </a:lnTo>
                  <a:lnTo>
                    <a:pt x="898" y="4058"/>
                  </a:lnTo>
                  <a:lnTo>
                    <a:pt x="567" y="3987"/>
                  </a:lnTo>
                  <a:lnTo>
                    <a:pt x="271" y="3917"/>
                  </a:lnTo>
                  <a:lnTo>
                    <a:pt x="0" y="3846"/>
                  </a:lnTo>
                  <a:lnTo>
                    <a:pt x="5" y="3987"/>
                  </a:lnTo>
                  <a:lnTo>
                    <a:pt x="15" y="4111"/>
                  </a:lnTo>
                  <a:lnTo>
                    <a:pt x="30" y="4234"/>
                  </a:lnTo>
                  <a:lnTo>
                    <a:pt x="55" y="4358"/>
                  </a:lnTo>
                  <a:lnTo>
                    <a:pt x="85" y="4472"/>
                  </a:lnTo>
                  <a:lnTo>
                    <a:pt x="125" y="4578"/>
                  </a:lnTo>
                  <a:lnTo>
                    <a:pt x="166" y="4675"/>
                  </a:lnTo>
                  <a:lnTo>
                    <a:pt x="216" y="4772"/>
                  </a:lnTo>
                  <a:lnTo>
                    <a:pt x="271" y="4869"/>
                  </a:lnTo>
                  <a:lnTo>
                    <a:pt x="331" y="4949"/>
                  </a:lnTo>
                  <a:lnTo>
                    <a:pt x="401" y="5037"/>
                  </a:lnTo>
                  <a:lnTo>
                    <a:pt x="472" y="5116"/>
                  </a:lnTo>
                  <a:lnTo>
                    <a:pt x="547" y="5187"/>
                  </a:lnTo>
                  <a:lnTo>
                    <a:pt x="632" y="5257"/>
                  </a:lnTo>
                  <a:lnTo>
                    <a:pt x="717" y="5319"/>
                  </a:lnTo>
                  <a:lnTo>
                    <a:pt x="808" y="5390"/>
                  </a:lnTo>
                  <a:lnTo>
                    <a:pt x="903" y="5443"/>
                  </a:lnTo>
                  <a:lnTo>
                    <a:pt x="1003" y="5504"/>
                  </a:lnTo>
                  <a:lnTo>
                    <a:pt x="1219" y="5610"/>
                  </a:lnTo>
                  <a:lnTo>
                    <a:pt x="1445" y="5698"/>
                  </a:lnTo>
                  <a:lnTo>
                    <a:pt x="1685" y="5787"/>
                  </a:lnTo>
                  <a:lnTo>
                    <a:pt x="1941" y="5866"/>
                  </a:lnTo>
                  <a:lnTo>
                    <a:pt x="2202" y="5945"/>
                  </a:lnTo>
                  <a:lnTo>
                    <a:pt x="2759" y="6087"/>
                  </a:lnTo>
                  <a:lnTo>
                    <a:pt x="2964" y="6131"/>
                  </a:lnTo>
                  <a:lnTo>
                    <a:pt x="3210" y="6157"/>
                  </a:lnTo>
                  <a:lnTo>
                    <a:pt x="3481" y="6175"/>
                  </a:lnTo>
                  <a:lnTo>
                    <a:pt x="3782" y="6175"/>
                  </a:lnTo>
                  <a:lnTo>
                    <a:pt x="4113" y="6166"/>
                  </a:lnTo>
                  <a:lnTo>
                    <a:pt x="4464" y="6148"/>
                  </a:lnTo>
                  <a:lnTo>
                    <a:pt x="4835" y="6113"/>
                  </a:lnTo>
                  <a:lnTo>
                    <a:pt x="5226" y="6069"/>
                  </a:lnTo>
                  <a:lnTo>
                    <a:pt x="5638" y="6025"/>
                  </a:lnTo>
                  <a:lnTo>
                    <a:pt x="6059" y="5963"/>
                  </a:lnTo>
                  <a:lnTo>
                    <a:pt x="6942" y="5831"/>
                  </a:lnTo>
                  <a:lnTo>
                    <a:pt x="7860" y="5663"/>
                  </a:lnTo>
                  <a:lnTo>
                    <a:pt x="8788" y="5487"/>
                  </a:lnTo>
                  <a:lnTo>
                    <a:pt x="9716" y="5293"/>
                  </a:lnTo>
                  <a:lnTo>
                    <a:pt x="10623" y="5090"/>
                  </a:lnTo>
                  <a:lnTo>
                    <a:pt x="11496" y="4896"/>
                  </a:lnTo>
                  <a:lnTo>
                    <a:pt x="12309" y="4693"/>
                  </a:lnTo>
                  <a:lnTo>
                    <a:pt x="13046" y="4499"/>
                  </a:lnTo>
                  <a:lnTo>
                    <a:pt x="13693" y="4331"/>
                  </a:lnTo>
                  <a:lnTo>
                    <a:pt x="14235" y="4173"/>
                  </a:lnTo>
                  <a:lnTo>
                    <a:pt x="14646" y="4049"/>
                  </a:lnTo>
                  <a:lnTo>
                    <a:pt x="14922" y="3943"/>
                  </a:lnTo>
                  <a:lnTo>
                    <a:pt x="15183" y="3829"/>
                  </a:lnTo>
                  <a:lnTo>
                    <a:pt x="15303" y="3767"/>
                  </a:lnTo>
                  <a:lnTo>
                    <a:pt x="15424" y="3705"/>
                  </a:lnTo>
                  <a:lnTo>
                    <a:pt x="15539" y="3635"/>
                  </a:lnTo>
                  <a:lnTo>
                    <a:pt x="15654" y="3555"/>
                  </a:lnTo>
                  <a:lnTo>
                    <a:pt x="15760" y="3476"/>
                  </a:lnTo>
                  <a:lnTo>
                    <a:pt x="15865" y="3388"/>
                  </a:lnTo>
                  <a:lnTo>
                    <a:pt x="15965" y="3299"/>
                  </a:lnTo>
                  <a:lnTo>
                    <a:pt x="16061" y="3211"/>
                  </a:lnTo>
                  <a:lnTo>
                    <a:pt x="16151" y="3105"/>
                  </a:lnTo>
                  <a:lnTo>
                    <a:pt x="16241" y="2999"/>
                  </a:lnTo>
                  <a:lnTo>
                    <a:pt x="16326" y="2894"/>
                  </a:lnTo>
                  <a:lnTo>
                    <a:pt x="16407" y="2779"/>
                  </a:lnTo>
                  <a:lnTo>
                    <a:pt x="16482" y="2655"/>
                  </a:lnTo>
                  <a:lnTo>
                    <a:pt x="16552" y="2523"/>
                  </a:lnTo>
                  <a:lnTo>
                    <a:pt x="16622" y="2391"/>
                  </a:lnTo>
                  <a:lnTo>
                    <a:pt x="16687" y="2250"/>
                  </a:lnTo>
                  <a:lnTo>
                    <a:pt x="16748" y="2109"/>
                  </a:lnTo>
                  <a:lnTo>
                    <a:pt x="16803" y="1950"/>
                  </a:lnTo>
                  <a:lnTo>
                    <a:pt x="16853" y="1791"/>
                  </a:lnTo>
                  <a:lnTo>
                    <a:pt x="16903" y="1624"/>
                  </a:lnTo>
                  <a:lnTo>
                    <a:pt x="16948" y="1447"/>
                  </a:lnTo>
                  <a:lnTo>
                    <a:pt x="16988" y="1262"/>
                  </a:lnTo>
                  <a:lnTo>
                    <a:pt x="17024" y="1077"/>
                  </a:lnTo>
                  <a:lnTo>
                    <a:pt x="17059" y="874"/>
                  </a:lnTo>
                  <a:lnTo>
                    <a:pt x="17084" y="671"/>
                  </a:lnTo>
                  <a:lnTo>
                    <a:pt x="17109" y="459"/>
                  </a:lnTo>
                  <a:lnTo>
                    <a:pt x="17129" y="239"/>
                  </a:lnTo>
                  <a:lnTo>
                    <a:pt x="17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5;p52">
              <a:extLst>
                <a:ext uri="{FF2B5EF4-FFF2-40B4-BE49-F238E27FC236}">
                  <a16:creationId xmlns:a16="http://schemas.microsoft.com/office/drawing/2014/main" id="{5854868B-080F-9461-78E0-428B91360C54}"/>
                </a:ext>
              </a:extLst>
            </p:cNvPr>
            <p:cNvSpPr/>
            <p:nvPr/>
          </p:nvSpPr>
          <p:spPr>
            <a:xfrm>
              <a:off x="3882200" y="-7166000"/>
              <a:ext cx="1100975" cy="3171775"/>
            </a:xfrm>
            <a:custGeom>
              <a:avLst/>
              <a:gdLst/>
              <a:ahLst/>
              <a:cxnLst/>
              <a:rect l="l" t="t" r="r" b="b"/>
              <a:pathLst>
                <a:path w="44039" h="126871" extrusionOk="0">
                  <a:moveTo>
                    <a:pt x="19567" y="1"/>
                  </a:moveTo>
                  <a:lnTo>
                    <a:pt x="9285" y="4234"/>
                  </a:lnTo>
                  <a:lnTo>
                    <a:pt x="9064" y="4314"/>
                  </a:lnTo>
                  <a:lnTo>
                    <a:pt x="8843" y="4402"/>
                  </a:lnTo>
                  <a:lnTo>
                    <a:pt x="8623" y="4508"/>
                  </a:lnTo>
                  <a:lnTo>
                    <a:pt x="8392" y="4631"/>
                  </a:lnTo>
                  <a:lnTo>
                    <a:pt x="8166" y="4764"/>
                  </a:lnTo>
                  <a:lnTo>
                    <a:pt x="7936" y="4914"/>
                  </a:lnTo>
                  <a:lnTo>
                    <a:pt x="7705" y="5072"/>
                  </a:lnTo>
                  <a:lnTo>
                    <a:pt x="7469" y="5249"/>
                  </a:lnTo>
                  <a:lnTo>
                    <a:pt x="7238" y="5434"/>
                  </a:lnTo>
                  <a:lnTo>
                    <a:pt x="7003" y="5637"/>
                  </a:lnTo>
                  <a:lnTo>
                    <a:pt x="6767" y="5849"/>
                  </a:lnTo>
                  <a:lnTo>
                    <a:pt x="6531" y="6078"/>
                  </a:lnTo>
                  <a:lnTo>
                    <a:pt x="6295" y="6316"/>
                  </a:lnTo>
                  <a:lnTo>
                    <a:pt x="6060" y="6572"/>
                  </a:lnTo>
                  <a:lnTo>
                    <a:pt x="5829" y="6836"/>
                  </a:lnTo>
                  <a:lnTo>
                    <a:pt x="5593" y="7119"/>
                  </a:lnTo>
                  <a:lnTo>
                    <a:pt x="5362" y="7410"/>
                  </a:lnTo>
                  <a:lnTo>
                    <a:pt x="5132" y="7718"/>
                  </a:lnTo>
                  <a:lnTo>
                    <a:pt x="4901" y="8036"/>
                  </a:lnTo>
                  <a:lnTo>
                    <a:pt x="4675" y="8362"/>
                  </a:lnTo>
                  <a:lnTo>
                    <a:pt x="4450" y="8706"/>
                  </a:lnTo>
                  <a:lnTo>
                    <a:pt x="4229" y="9068"/>
                  </a:lnTo>
                  <a:lnTo>
                    <a:pt x="4008" y="9438"/>
                  </a:lnTo>
                  <a:lnTo>
                    <a:pt x="3793" y="9818"/>
                  </a:lnTo>
                  <a:lnTo>
                    <a:pt x="3577" y="10215"/>
                  </a:lnTo>
                  <a:lnTo>
                    <a:pt x="3366" y="10620"/>
                  </a:lnTo>
                  <a:lnTo>
                    <a:pt x="3161" y="11035"/>
                  </a:lnTo>
                  <a:lnTo>
                    <a:pt x="2960" y="11467"/>
                  </a:lnTo>
                  <a:lnTo>
                    <a:pt x="2759" y="11908"/>
                  </a:lnTo>
                  <a:lnTo>
                    <a:pt x="2569" y="12367"/>
                  </a:lnTo>
                  <a:lnTo>
                    <a:pt x="2378" y="12834"/>
                  </a:lnTo>
                  <a:lnTo>
                    <a:pt x="2197" y="13310"/>
                  </a:lnTo>
                  <a:lnTo>
                    <a:pt x="2017" y="13804"/>
                  </a:lnTo>
                  <a:lnTo>
                    <a:pt x="1846" y="14307"/>
                  </a:lnTo>
                  <a:lnTo>
                    <a:pt x="1681" y="14819"/>
                  </a:lnTo>
                  <a:lnTo>
                    <a:pt x="1520" y="15348"/>
                  </a:lnTo>
                  <a:lnTo>
                    <a:pt x="1365" y="15886"/>
                  </a:lnTo>
                  <a:lnTo>
                    <a:pt x="1219" y="16442"/>
                  </a:lnTo>
                  <a:lnTo>
                    <a:pt x="1079" y="16997"/>
                  </a:lnTo>
                  <a:lnTo>
                    <a:pt x="949" y="17571"/>
                  </a:lnTo>
                  <a:lnTo>
                    <a:pt x="823" y="18162"/>
                  </a:lnTo>
                  <a:lnTo>
                    <a:pt x="703" y="18752"/>
                  </a:lnTo>
                  <a:lnTo>
                    <a:pt x="592" y="19361"/>
                  </a:lnTo>
                  <a:lnTo>
                    <a:pt x="492" y="19979"/>
                  </a:lnTo>
                  <a:lnTo>
                    <a:pt x="402" y="20614"/>
                  </a:lnTo>
                  <a:lnTo>
                    <a:pt x="317" y="21257"/>
                  </a:lnTo>
                  <a:lnTo>
                    <a:pt x="241" y="21910"/>
                  </a:lnTo>
                  <a:lnTo>
                    <a:pt x="181" y="22572"/>
                  </a:lnTo>
                  <a:lnTo>
                    <a:pt x="126" y="23251"/>
                  </a:lnTo>
                  <a:lnTo>
                    <a:pt x="76" y="23930"/>
                  </a:lnTo>
                  <a:lnTo>
                    <a:pt x="41" y="24627"/>
                  </a:lnTo>
                  <a:lnTo>
                    <a:pt x="21" y="25341"/>
                  </a:lnTo>
                  <a:lnTo>
                    <a:pt x="6" y="26056"/>
                  </a:lnTo>
                  <a:lnTo>
                    <a:pt x="1" y="26788"/>
                  </a:lnTo>
                  <a:lnTo>
                    <a:pt x="11" y="27529"/>
                  </a:lnTo>
                  <a:lnTo>
                    <a:pt x="31" y="28278"/>
                  </a:lnTo>
                  <a:lnTo>
                    <a:pt x="61" y="29037"/>
                  </a:lnTo>
                  <a:lnTo>
                    <a:pt x="106" y="29813"/>
                  </a:lnTo>
                  <a:lnTo>
                    <a:pt x="161" y="30589"/>
                  </a:lnTo>
                  <a:lnTo>
                    <a:pt x="226" y="31383"/>
                  </a:lnTo>
                  <a:lnTo>
                    <a:pt x="312" y="32186"/>
                  </a:lnTo>
                  <a:lnTo>
                    <a:pt x="402" y="33006"/>
                  </a:lnTo>
                  <a:lnTo>
                    <a:pt x="512" y="33826"/>
                  </a:lnTo>
                  <a:lnTo>
                    <a:pt x="633" y="34664"/>
                  </a:lnTo>
                  <a:lnTo>
                    <a:pt x="723" y="35246"/>
                  </a:lnTo>
                  <a:lnTo>
                    <a:pt x="803" y="35846"/>
                  </a:lnTo>
                  <a:lnTo>
                    <a:pt x="888" y="36455"/>
                  </a:lnTo>
                  <a:lnTo>
                    <a:pt x="969" y="37072"/>
                  </a:lnTo>
                  <a:lnTo>
                    <a:pt x="1044" y="37698"/>
                  </a:lnTo>
                  <a:lnTo>
                    <a:pt x="1119" y="38324"/>
                  </a:lnTo>
                  <a:lnTo>
                    <a:pt x="1189" y="38968"/>
                  </a:lnTo>
                  <a:lnTo>
                    <a:pt x="1260" y="39621"/>
                  </a:lnTo>
                  <a:lnTo>
                    <a:pt x="1325" y="40283"/>
                  </a:lnTo>
                  <a:lnTo>
                    <a:pt x="1390" y="40944"/>
                  </a:lnTo>
                  <a:lnTo>
                    <a:pt x="1450" y="41623"/>
                  </a:lnTo>
                  <a:lnTo>
                    <a:pt x="1510" y="42302"/>
                  </a:lnTo>
                  <a:lnTo>
                    <a:pt x="1621" y="43687"/>
                  </a:lnTo>
                  <a:lnTo>
                    <a:pt x="1726" y="45098"/>
                  </a:lnTo>
                  <a:lnTo>
                    <a:pt x="1816" y="46536"/>
                  </a:lnTo>
                  <a:lnTo>
                    <a:pt x="1902" y="48000"/>
                  </a:lnTo>
                  <a:lnTo>
                    <a:pt x="1977" y="49482"/>
                  </a:lnTo>
                  <a:lnTo>
                    <a:pt x="2047" y="50990"/>
                  </a:lnTo>
                  <a:lnTo>
                    <a:pt x="2102" y="52507"/>
                  </a:lnTo>
                  <a:lnTo>
                    <a:pt x="2157" y="54042"/>
                  </a:lnTo>
                  <a:lnTo>
                    <a:pt x="2203" y="55594"/>
                  </a:lnTo>
                  <a:lnTo>
                    <a:pt x="2238" y="57156"/>
                  </a:lnTo>
                  <a:lnTo>
                    <a:pt x="2268" y="58734"/>
                  </a:lnTo>
                  <a:lnTo>
                    <a:pt x="2288" y="60313"/>
                  </a:lnTo>
                  <a:lnTo>
                    <a:pt x="2308" y="61910"/>
                  </a:lnTo>
                  <a:lnTo>
                    <a:pt x="2318" y="63497"/>
                  </a:lnTo>
                  <a:lnTo>
                    <a:pt x="2323" y="65103"/>
                  </a:lnTo>
                  <a:lnTo>
                    <a:pt x="2323" y="66699"/>
                  </a:lnTo>
                  <a:lnTo>
                    <a:pt x="2313" y="68304"/>
                  </a:lnTo>
                  <a:lnTo>
                    <a:pt x="2303" y="69901"/>
                  </a:lnTo>
                  <a:lnTo>
                    <a:pt x="2288" y="71497"/>
                  </a:lnTo>
                  <a:lnTo>
                    <a:pt x="2268" y="73085"/>
                  </a:lnTo>
                  <a:lnTo>
                    <a:pt x="2243" y="74664"/>
                  </a:lnTo>
                  <a:lnTo>
                    <a:pt x="2213" y="76242"/>
                  </a:lnTo>
                  <a:lnTo>
                    <a:pt x="2177" y="77804"/>
                  </a:lnTo>
                  <a:lnTo>
                    <a:pt x="2142" y="79356"/>
                  </a:lnTo>
                  <a:lnTo>
                    <a:pt x="2102" y="80891"/>
                  </a:lnTo>
                  <a:lnTo>
                    <a:pt x="2057" y="82408"/>
                  </a:lnTo>
                  <a:lnTo>
                    <a:pt x="2012" y="83907"/>
                  </a:lnTo>
                  <a:lnTo>
                    <a:pt x="1967" y="85389"/>
                  </a:lnTo>
                  <a:lnTo>
                    <a:pt x="1861" y="88282"/>
                  </a:lnTo>
                  <a:lnTo>
                    <a:pt x="1751" y="91069"/>
                  </a:lnTo>
                  <a:lnTo>
                    <a:pt x="1636" y="93742"/>
                  </a:lnTo>
                  <a:lnTo>
                    <a:pt x="1515" y="96291"/>
                  </a:lnTo>
                  <a:lnTo>
                    <a:pt x="1400" y="98690"/>
                  </a:lnTo>
                  <a:lnTo>
                    <a:pt x="1280" y="100921"/>
                  </a:lnTo>
                  <a:lnTo>
                    <a:pt x="1169" y="102994"/>
                  </a:lnTo>
                  <a:lnTo>
                    <a:pt x="1059" y="104864"/>
                  </a:lnTo>
                  <a:lnTo>
                    <a:pt x="959" y="106540"/>
                  </a:lnTo>
                  <a:lnTo>
                    <a:pt x="868" y="107995"/>
                  </a:lnTo>
                  <a:lnTo>
                    <a:pt x="788" y="109221"/>
                  </a:lnTo>
                  <a:lnTo>
                    <a:pt x="673" y="110906"/>
                  </a:lnTo>
                  <a:lnTo>
                    <a:pt x="633" y="111497"/>
                  </a:lnTo>
                  <a:lnTo>
                    <a:pt x="648" y="111753"/>
                  </a:lnTo>
                  <a:lnTo>
                    <a:pt x="663" y="112000"/>
                  </a:lnTo>
                  <a:lnTo>
                    <a:pt x="683" y="112238"/>
                  </a:lnTo>
                  <a:lnTo>
                    <a:pt x="708" y="112485"/>
                  </a:lnTo>
                  <a:lnTo>
                    <a:pt x="733" y="112723"/>
                  </a:lnTo>
                  <a:lnTo>
                    <a:pt x="768" y="112961"/>
                  </a:lnTo>
                  <a:lnTo>
                    <a:pt x="803" y="113199"/>
                  </a:lnTo>
                  <a:lnTo>
                    <a:pt x="838" y="113428"/>
                  </a:lnTo>
                  <a:lnTo>
                    <a:pt x="878" y="113658"/>
                  </a:lnTo>
                  <a:lnTo>
                    <a:pt x="923" y="113887"/>
                  </a:lnTo>
                  <a:lnTo>
                    <a:pt x="974" y="114108"/>
                  </a:lnTo>
                  <a:lnTo>
                    <a:pt x="1024" y="114328"/>
                  </a:lnTo>
                  <a:lnTo>
                    <a:pt x="1079" y="114549"/>
                  </a:lnTo>
                  <a:lnTo>
                    <a:pt x="1139" y="114769"/>
                  </a:lnTo>
                  <a:lnTo>
                    <a:pt x="1199" y="114981"/>
                  </a:lnTo>
                  <a:lnTo>
                    <a:pt x="1265" y="115192"/>
                  </a:lnTo>
                  <a:lnTo>
                    <a:pt x="1335" y="115404"/>
                  </a:lnTo>
                  <a:lnTo>
                    <a:pt x="1405" y="115616"/>
                  </a:lnTo>
                  <a:lnTo>
                    <a:pt x="1480" y="115819"/>
                  </a:lnTo>
                  <a:lnTo>
                    <a:pt x="1555" y="116022"/>
                  </a:lnTo>
                  <a:lnTo>
                    <a:pt x="1636" y="116224"/>
                  </a:lnTo>
                  <a:lnTo>
                    <a:pt x="1721" y="116418"/>
                  </a:lnTo>
                  <a:lnTo>
                    <a:pt x="1806" y="116612"/>
                  </a:lnTo>
                  <a:lnTo>
                    <a:pt x="1897" y="116807"/>
                  </a:lnTo>
                  <a:lnTo>
                    <a:pt x="1987" y="117001"/>
                  </a:lnTo>
                  <a:lnTo>
                    <a:pt x="2082" y="117186"/>
                  </a:lnTo>
                  <a:lnTo>
                    <a:pt x="2283" y="117556"/>
                  </a:lnTo>
                  <a:lnTo>
                    <a:pt x="2493" y="117918"/>
                  </a:lnTo>
                  <a:lnTo>
                    <a:pt x="2714" y="118271"/>
                  </a:lnTo>
                  <a:lnTo>
                    <a:pt x="2950" y="118615"/>
                  </a:lnTo>
                  <a:lnTo>
                    <a:pt x="3191" y="118950"/>
                  </a:lnTo>
                  <a:lnTo>
                    <a:pt x="3446" y="119276"/>
                  </a:lnTo>
                  <a:lnTo>
                    <a:pt x="3712" y="119594"/>
                  </a:lnTo>
                  <a:lnTo>
                    <a:pt x="3988" y="119902"/>
                  </a:lnTo>
                  <a:lnTo>
                    <a:pt x="4269" y="120202"/>
                  </a:lnTo>
                  <a:lnTo>
                    <a:pt x="4565" y="120493"/>
                  </a:lnTo>
                  <a:lnTo>
                    <a:pt x="4866" y="120776"/>
                  </a:lnTo>
                  <a:lnTo>
                    <a:pt x="5182" y="121058"/>
                  </a:lnTo>
                  <a:lnTo>
                    <a:pt x="5503" y="121322"/>
                  </a:lnTo>
                  <a:lnTo>
                    <a:pt x="5829" y="121587"/>
                  </a:lnTo>
                  <a:lnTo>
                    <a:pt x="6170" y="121834"/>
                  </a:lnTo>
                  <a:lnTo>
                    <a:pt x="6516" y="122081"/>
                  </a:lnTo>
                  <a:lnTo>
                    <a:pt x="6867" y="122319"/>
                  </a:lnTo>
                  <a:lnTo>
                    <a:pt x="7233" y="122548"/>
                  </a:lnTo>
                  <a:lnTo>
                    <a:pt x="7599" y="122769"/>
                  </a:lnTo>
                  <a:lnTo>
                    <a:pt x="7976" y="122989"/>
                  </a:lnTo>
                  <a:lnTo>
                    <a:pt x="8362" y="123192"/>
                  </a:lnTo>
                  <a:lnTo>
                    <a:pt x="8753" y="123395"/>
                  </a:lnTo>
                  <a:lnTo>
                    <a:pt x="9149" y="123589"/>
                  </a:lnTo>
                  <a:lnTo>
                    <a:pt x="9551" y="123774"/>
                  </a:lnTo>
                  <a:lnTo>
                    <a:pt x="9962" y="123960"/>
                  </a:lnTo>
                  <a:lnTo>
                    <a:pt x="10378" y="124136"/>
                  </a:lnTo>
                  <a:lnTo>
                    <a:pt x="10795" y="124304"/>
                  </a:lnTo>
                  <a:lnTo>
                    <a:pt x="11221" y="124462"/>
                  </a:lnTo>
                  <a:lnTo>
                    <a:pt x="11652" y="124621"/>
                  </a:lnTo>
                  <a:lnTo>
                    <a:pt x="12089" y="124762"/>
                  </a:lnTo>
                  <a:lnTo>
                    <a:pt x="12530" y="124912"/>
                  </a:lnTo>
                  <a:lnTo>
                    <a:pt x="12976" y="125045"/>
                  </a:lnTo>
                  <a:lnTo>
                    <a:pt x="13428" y="125177"/>
                  </a:lnTo>
                  <a:lnTo>
                    <a:pt x="13879" y="125300"/>
                  </a:lnTo>
                  <a:lnTo>
                    <a:pt x="14336" y="125424"/>
                  </a:lnTo>
                  <a:lnTo>
                    <a:pt x="14797" y="125530"/>
                  </a:lnTo>
                  <a:lnTo>
                    <a:pt x="15264" y="125644"/>
                  </a:lnTo>
                  <a:lnTo>
                    <a:pt x="15730" y="125741"/>
                  </a:lnTo>
                  <a:lnTo>
                    <a:pt x="16202" y="125838"/>
                  </a:lnTo>
                  <a:lnTo>
                    <a:pt x="16673" y="125935"/>
                  </a:lnTo>
                  <a:lnTo>
                    <a:pt x="17149" y="126024"/>
                  </a:lnTo>
                  <a:lnTo>
                    <a:pt x="18102" y="126182"/>
                  </a:lnTo>
                  <a:lnTo>
                    <a:pt x="19066" y="126323"/>
                  </a:lnTo>
                  <a:lnTo>
                    <a:pt x="20034" y="126447"/>
                  </a:lnTo>
                  <a:lnTo>
                    <a:pt x="21007" y="126553"/>
                  </a:lnTo>
                  <a:lnTo>
                    <a:pt x="21980" y="126641"/>
                  </a:lnTo>
                  <a:lnTo>
                    <a:pt x="22948" y="126712"/>
                  </a:lnTo>
                  <a:lnTo>
                    <a:pt x="23916" y="126773"/>
                  </a:lnTo>
                  <a:lnTo>
                    <a:pt x="24884" y="126817"/>
                  </a:lnTo>
                  <a:lnTo>
                    <a:pt x="25842" y="126844"/>
                  </a:lnTo>
                  <a:lnTo>
                    <a:pt x="26790" y="126862"/>
                  </a:lnTo>
                  <a:lnTo>
                    <a:pt x="27728" y="126870"/>
                  </a:lnTo>
                  <a:lnTo>
                    <a:pt x="28656" y="126870"/>
                  </a:lnTo>
                  <a:lnTo>
                    <a:pt x="29574" y="126853"/>
                  </a:lnTo>
                  <a:lnTo>
                    <a:pt x="30471" y="126835"/>
                  </a:lnTo>
                  <a:lnTo>
                    <a:pt x="31354" y="126800"/>
                  </a:lnTo>
                  <a:lnTo>
                    <a:pt x="32212" y="126764"/>
                  </a:lnTo>
                  <a:lnTo>
                    <a:pt x="33054" y="126720"/>
                  </a:lnTo>
                  <a:lnTo>
                    <a:pt x="33872" y="126667"/>
                  </a:lnTo>
                  <a:lnTo>
                    <a:pt x="34665" y="126606"/>
                  </a:lnTo>
                  <a:lnTo>
                    <a:pt x="35432" y="126553"/>
                  </a:lnTo>
                  <a:lnTo>
                    <a:pt x="36169" y="126482"/>
                  </a:lnTo>
                  <a:lnTo>
                    <a:pt x="37554" y="126350"/>
                  </a:lnTo>
                  <a:lnTo>
                    <a:pt x="38803" y="126218"/>
                  </a:lnTo>
                  <a:lnTo>
                    <a:pt x="39896" y="126077"/>
                  </a:lnTo>
                  <a:lnTo>
                    <a:pt x="40829" y="125953"/>
                  </a:lnTo>
                  <a:lnTo>
                    <a:pt x="41576" y="125847"/>
                  </a:lnTo>
                  <a:lnTo>
                    <a:pt x="42128" y="125759"/>
                  </a:lnTo>
                  <a:lnTo>
                    <a:pt x="42589" y="125680"/>
                  </a:lnTo>
                  <a:lnTo>
                    <a:pt x="42715" y="124198"/>
                  </a:lnTo>
                  <a:lnTo>
                    <a:pt x="42835" y="122725"/>
                  </a:lnTo>
                  <a:lnTo>
                    <a:pt x="42951" y="121261"/>
                  </a:lnTo>
                  <a:lnTo>
                    <a:pt x="43061" y="119797"/>
                  </a:lnTo>
                  <a:lnTo>
                    <a:pt x="43161" y="118350"/>
                  </a:lnTo>
                  <a:lnTo>
                    <a:pt x="43257" y="116912"/>
                  </a:lnTo>
                  <a:lnTo>
                    <a:pt x="43347" y="115475"/>
                  </a:lnTo>
                  <a:lnTo>
                    <a:pt x="43432" y="114055"/>
                  </a:lnTo>
                  <a:lnTo>
                    <a:pt x="43512" y="112643"/>
                  </a:lnTo>
                  <a:lnTo>
                    <a:pt x="43583" y="111241"/>
                  </a:lnTo>
                  <a:lnTo>
                    <a:pt x="43653" y="109839"/>
                  </a:lnTo>
                  <a:lnTo>
                    <a:pt x="43713" y="108454"/>
                  </a:lnTo>
                  <a:lnTo>
                    <a:pt x="43768" y="107078"/>
                  </a:lnTo>
                  <a:lnTo>
                    <a:pt x="43818" y="105702"/>
                  </a:lnTo>
                  <a:lnTo>
                    <a:pt x="43863" y="104344"/>
                  </a:lnTo>
                  <a:lnTo>
                    <a:pt x="43904" y="102994"/>
                  </a:lnTo>
                  <a:lnTo>
                    <a:pt x="43939" y="101653"/>
                  </a:lnTo>
                  <a:lnTo>
                    <a:pt x="43969" y="100313"/>
                  </a:lnTo>
                  <a:lnTo>
                    <a:pt x="43994" y="98990"/>
                  </a:lnTo>
                  <a:lnTo>
                    <a:pt x="44014" y="97676"/>
                  </a:lnTo>
                  <a:lnTo>
                    <a:pt x="44024" y="96370"/>
                  </a:lnTo>
                  <a:lnTo>
                    <a:pt x="44034" y="95074"/>
                  </a:lnTo>
                  <a:lnTo>
                    <a:pt x="44039" y="93786"/>
                  </a:lnTo>
                  <a:lnTo>
                    <a:pt x="44039" y="92498"/>
                  </a:lnTo>
                  <a:lnTo>
                    <a:pt x="44034" y="91228"/>
                  </a:lnTo>
                  <a:lnTo>
                    <a:pt x="44029" y="89967"/>
                  </a:lnTo>
                  <a:lnTo>
                    <a:pt x="44014" y="88714"/>
                  </a:lnTo>
                  <a:lnTo>
                    <a:pt x="43994" y="87471"/>
                  </a:lnTo>
                  <a:lnTo>
                    <a:pt x="43974" y="86236"/>
                  </a:lnTo>
                  <a:lnTo>
                    <a:pt x="43949" y="85010"/>
                  </a:lnTo>
                  <a:lnTo>
                    <a:pt x="43919" y="83793"/>
                  </a:lnTo>
                  <a:lnTo>
                    <a:pt x="43884" y="82593"/>
                  </a:lnTo>
                  <a:lnTo>
                    <a:pt x="43843" y="81393"/>
                  </a:lnTo>
                  <a:lnTo>
                    <a:pt x="43803" y="80203"/>
                  </a:lnTo>
                  <a:lnTo>
                    <a:pt x="43753" y="79021"/>
                  </a:lnTo>
                  <a:lnTo>
                    <a:pt x="43703" y="77857"/>
                  </a:lnTo>
                  <a:lnTo>
                    <a:pt x="43648" y="76692"/>
                  </a:lnTo>
                  <a:lnTo>
                    <a:pt x="43593" y="75537"/>
                  </a:lnTo>
                  <a:lnTo>
                    <a:pt x="43532" y="74399"/>
                  </a:lnTo>
                  <a:lnTo>
                    <a:pt x="43467" y="73261"/>
                  </a:lnTo>
                  <a:lnTo>
                    <a:pt x="43397" y="72141"/>
                  </a:lnTo>
                  <a:lnTo>
                    <a:pt x="43327" y="71021"/>
                  </a:lnTo>
                  <a:lnTo>
                    <a:pt x="43252" y="69918"/>
                  </a:lnTo>
                  <a:lnTo>
                    <a:pt x="43171" y="68825"/>
                  </a:lnTo>
                  <a:lnTo>
                    <a:pt x="43091" y="67731"/>
                  </a:lnTo>
                  <a:lnTo>
                    <a:pt x="43006" y="66655"/>
                  </a:lnTo>
                  <a:lnTo>
                    <a:pt x="42920" y="65588"/>
                  </a:lnTo>
                  <a:lnTo>
                    <a:pt x="42830" y="64529"/>
                  </a:lnTo>
                  <a:lnTo>
                    <a:pt x="42735" y="63480"/>
                  </a:lnTo>
                  <a:lnTo>
                    <a:pt x="42640" y="62439"/>
                  </a:lnTo>
                  <a:lnTo>
                    <a:pt x="42544" y="61407"/>
                  </a:lnTo>
                  <a:lnTo>
                    <a:pt x="42439" y="60384"/>
                  </a:lnTo>
                  <a:lnTo>
                    <a:pt x="42339" y="59378"/>
                  </a:lnTo>
                  <a:lnTo>
                    <a:pt x="42233" y="58373"/>
                  </a:lnTo>
                  <a:lnTo>
                    <a:pt x="42123" y="57385"/>
                  </a:lnTo>
                  <a:lnTo>
                    <a:pt x="42013" y="56397"/>
                  </a:lnTo>
                  <a:lnTo>
                    <a:pt x="41897" y="55427"/>
                  </a:lnTo>
                  <a:lnTo>
                    <a:pt x="41782" y="54457"/>
                  </a:lnTo>
                  <a:lnTo>
                    <a:pt x="41667" y="53504"/>
                  </a:lnTo>
                  <a:lnTo>
                    <a:pt x="41546" y="52560"/>
                  </a:lnTo>
                  <a:lnTo>
                    <a:pt x="41426" y="51625"/>
                  </a:lnTo>
                  <a:lnTo>
                    <a:pt x="41300" y="50699"/>
                  </a:lnTo>
                  <a:lnTo>
                    <a:pt x="41050" y="48873"/>
                  </a:lnTo>
                  <a:lnTo>
                    <a:pt x="40789" y="47083"/>
                  </a:lnTo>
                  <a:lnTo>
                    <a:pt x="40528" y="45337"/>
                  </a:lnTo>
                  <a:lnTo>
                    <a:pt x="40257" y="43634"/>
                  </a:lnTo>
                  <a:lnTo>
                    <a:pt x="39981" y="41958"/>
                  </a:lnTo>
                  <a:lnTo>
                    <a:pt x="39700" y="40327"/>
                  </a:lnTo>
                  <a:lnTo>
                    <a:pt x="39419" y="38739"/>
                  </a:lnTo>
                  <a:lnTo>
                    <a:pt x="39134" y="37187"/>
                  </a:lnTo>
                  <a:lnTo>
                    <a:pt x="38843" y="35670"/>
                  </a:lnTo>
                  <a:lnTo>
                    <a:pt x="38557" y="34197"/>
                  </a:lnTo>
                  <a:lnTo>
                    <a:pt x="38261" y="32759"/>
                  </a:lnTo>
                  <a:lnTo>
                    <a:pt x="37970" y="31365"/>
                  </a:lnTo>
                  <a:lnTo>
                    <a:pt x="37679" y="30007"/>
                  </a:lnTo>
                  <a:lnTo>
                    <a:pt x="37388" y="28693"/>
                  </a:lnTo>
                  <a:lnTo>
                    <a:pt x="37097" y="27414"/>
                  </a:lnTo>
                  <a:lnTo>
                    <a:pt x="36806" y="26179"/>
                  </a:lnTo>
                  <a:lnTo>
                    <a:pt x="36520" y="24988"/>
                  </a:lnTo>
                  <a:lnTo>
                    <a:pt x="36234" y="23833"/>
                  </a:lnTo>
                  <a:lnTo>
                    <a:pt x="35954" y="22713"/>
                  </a:lnTo>
                  <a:lnTo>
                    <a:pt x="35678" y="21637"/>
                  </a:lnTo>
                  <a:lnTo>
                    <a:pt x="35407" y="20605"/>
                  </a:lnTo>
                  <a:lnTo>
                    <a:pt x="35141" y="19608"/>
                  </a:lnTo>
                  <a:lnTo>
                    <a:pt x="34880" y="18655"/>
                  </a:lnTo>
                  <a:lnTo>
                    <a:pt x="34624" y="17747"/>
                  </a:lnTo>
                  <a:lnTo>
                    <a:pt x="34379" y="16874"/>
                  </a:lnTo>
                  <a:lnTo>
                    <a:pt x="34138" y="16045"/>
                  </a:lnTo>
                  <a:lnTo>
                    <a:pt x="33907" y="15251"/>
                  </a:lnTo>
                  <a:lnTo>
                    <a:pt x="33471" y="13796"/>
                  </a:lnTo>
                  <a:lnTo>
                    <a:pt x="33075" y="12508"/>
                  </a:lnTo>
                  <a:lnTo>
                    <a:pt x="32723" y="11388"/>
                  </a:lnTo>
                  <a:lnTo>
                    <a:pt x="32638" y="11132"/>
                  </a:lnTo>
                  <a:lnTo>
                    <a:pt x="32553" y="10876"/>
                  </a:lnTo>
                  <a:lnTo>
                    <a:pt x="32377" y="10382"/>
                  </a:lnTo>
                  <a:lnTo>
                    <a:pt x="32192" y="9906"/>
                  </a:lnTo>
                  <a:lnTo>
                    <a:pt x="32001" y="9438"/>
                  </a:lnTo>
                  <a:lnTo>
                    <a:pt x="31801" y="8989"/>
                  </a:lnTo>
                  <a:lnTo>
                    <a:pt x="31590" y="8548"/>
                  </a:lnTo>
                  <a:lnTo>
                    <a:pt x="31374" y="8133"/>
                  </a:lnTo>
                  <a:lnTo>
                    <a:pt x="31154" y="7727"/>
                  </a:lnTo>
                  <a:lnTo>
                    <a:pt x="30928" y="7330"/>
                  </a:lnTo>
                  <a:lnTo>
                    <a:pt x="30692" y="6951"/>
                  </a:lnTo>
                  <a:lnTo>
                    <a:pt x="30456" y="6581"/>
                  </a:lnTo>
                  <a:lnTo>
                    <a:pt x="30211" y="6228"/>
                  </a:lnTo>
                  <a:lnTo>
                    <a:pt x="29965" y="5893"/>
                  </a:lnTo>
                  <a:lnTo>
                    <a:pt x="29709" y="5557"/>
                  </a:lnTo>
                  <a:lnTo>
                    <a:pt x="29453" y="5249"/>
                  </a:lnTo>
                  <a:lnTo>
                    <a:pt x="29192" y="4940"/>
                  </a:lnTo>
                  <a:lnTo>
                    <a:pt x="28932" y="4649"/>
                  </a:lnTo>
                  <a:lnTo>
                    <a:pt x="28661" y="4367"/>
                  </a:lnTo>
                  <a:lnTo>
                    <a:pt x="28395" y="4102"/>
                  </a:lnTo>
                  <a:lnTo>
                    <a:pt x="28124" y="3846"/>
                  </a:lnTo>
                  <a:lnTo>
                    <a:pt x="27848" y="3599"/>
                  </a:lnTo>
                  <a:lnTo>
                    <a:pt x="27577" y="3361"/>
                  </a:lnTo>
                  <a:lnTo>
                    <a:pt x="27301" y="3141"/>
                  </a:lnTo>
                  <a:lnTo>
                    <a:pt x="27026" y="2920"/>
                  </a:lnTo>
                  <a:lnTo>
                    <a:pt x="26750" y="2717"/>
                  </a:lnTo>
                  <a:lnTo>
                    <a:pt x="26474" y="2523"/>
                  </a:lnTo>
                  <a:lnTo>
                    <a:pt x="26198" y="2338"/>
                  </a:lnTo>
                  <a:lnTo>
                    <a:pt x="25922" y="2162"/>
                  </a:lnTo>
                  <a:lnTo>
                    <a:pt x="25646" y="1994"/>
                  </a:lnTo>
                  <a:lnTo>
                    <a:pt x="25375" y="1835"/>
                  </a:lnTo>
                  <a:lnTo>
                    <a:pt x="25104" y="1685"/>
                  </a:lnTo>
                  <a:lnTo>
                    <a:pt x="24834" y="1544"/>
                  </a:lnTo>
                  <a:lnTo>
                    <a:pt x="24568" y="1412"/>
                  </a:lnTo>
                  <a:lnTo>
                    <a:pt x="24307" y="1289"/>
                  </a:lnTo>
                  <a:lnTo>
                    <a:pt x="24046" y="1165"/>
                  </a:lnTo>
                  <a:lnTo>
                    <a:pt x="23790" y="1059"/>
                  </a:lnTo>
                  <a:lnTo>
                    <a:pt x="23289" y="856"/>
                  </a:lnTo>
                  <a:lnTo>
                    <a:pt x="22807" y="689"/>
                  </a:lnTo>
                  <a:lnTo>
                    <a:pt x="22351" y="539"/>
                  </a:lnTo>
                  <a:lnTo>
                    <a:pt x="21914" y="415"/>
                  </a:lnTo>
                  <a:lnTo>
                    <a:pt x="21508" y="309"/>
                  </a:lnTo>
                  <a:lnTo>
                    <a:pt x="21132" y="221"/>
                  </a:lnTo>
                  <a:lnTo>
                    <a:pt x="20791" y="160"/>
                  </a:lnTo>
                  <a:lnTo>
                    <a:pt x="20485" y="107"/>
                  </a:lnTo>
                  <a:lnTo>
                    <a:pt x="20214" y="63"/>
                  </a:lnTo>
                  <a:lnTo>
                    <a:pt x="19988" y="36"/>
                  </a:lnTo>
                  <a:lnTo>
                    <a:pt x="19677" y="10"/>
                  </a:lnTo>
                  <a:lnTo>
                    <a:pt x="1956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6;p52">
              <a:extLst>
                <a:ext uri="{FF2B5EF4-FFF2-40B4-BE49-F238E27FC236}">
                  <a16:creationId xmlns:a16="http://schemas.microsoft.com/office/drawing/2014/main" id="{88B6256F-261A-E27E-9A01-F04D4501E9DF}"/>
                </a:ext>
              </a:extLst>
            </p:cNvPr>
            <p:cNvSpPr/>
            <p:nvPr/>
          </p:nvSpPr>
          <p:spPr>
            <a:xfrm>
              <a:off x="3882200" y="-7166000"/>
              <a:ext cx="1100975" cy="3171775"/>
            </a:xfrm>
            <a:custGeom>
              <a:avLst/>
              <a:gdLst/>
              <a:ahLst/>
              <a:cxnLst/>
              <a:rect l="l" t="t" r="r" b="b"/>
              <a:pathLst>
                <a:path w="44039" h="126871" fill="none" extrusionOk="0">
                  <a:moveTo>
                    <a:pt x="19567" y="1"/>
                  </a:moveTo>
                  <a:lnTo>
                    <a:pt x="19567" y="1"/>
                  </a:lnTo>
                  <a:lnTo>
                    <a:pt x="19677" y="10"/>
                  </a:lnTo>
                  <a:lnTo>
                    <a:pt x="19988" y="36"/>
                  </a:lnTo>
                  <a:lnTo>
                    <a:pt x="20214" y="63"/>
                  </a:lnTo>
                  <a:lnTo>
                    <a:pt x="20485" y="107"/>
                  </a:lnTo>
                  <a:lnTo>
                    <a:pt x="20791" y="160"/>
                  </a:lnTo>
                  <a:lnTo>
                    <a:pt x="21132" y="221"/>
                  </a:lnTo>
                  <a:lnTo>
                    <a:pt x="21508" y="309"/>
                  </a:lnTo>
                  <a:lnTo>
                    <a:pt x="21914" y="415"/>
                  </a:lnTo>
                  <a:lnTo>
                    <a:pt x="22351" y="539"/>
                  </a:lnTo>
                  <a:lnTo>
                    <a:pt x="22807" y="689"/>
                  </a:lnTo>
                  <a:lnTo>
                    <a:pt x="23289" y="856"/>
                  </a:lnTo>
                  <a:lnTo>
                    <a:pt x="23790" y="1059"/>
                  </a:lnTo>
                  <a:lnTo>
                    <a:pt x="24046" y="1165"/>
                  </a:lnTo>
                  <a:lnTo>
                    <a:pt x="24307" y="1289"/>
                  </a:lnTo>
                  <a:lnTo>
                    <a:pt x="24568" y="1412"/>
                  </a:lnTo>
                  <a:lnTo>
                    <a:pt x="24834" y="1544"/>
                  </a:lnTo>
                  <a:lnTo>
                    <a:pt x="25104" y="1685"/>
                  </a:lnTo>
                  <a:lnTo>
                    <a:pt x="25375" y="1835"/>
                  </a:lnTo>
                  <a:lnTo>
                    <a:pt x="25646" y="1994"/>
                  </a:lnTo>
                  <a:lnTo>
                    <a:pt x="25922" y="2162"/>
                  </a:lnTo>
                  <a:lnTo>
                    <a:pt x="26198" y="2338"/>
                  </a:lnTo>
                  <a:lnTo>
                    <a:pt x="26474" y="2523"/>
                  </a:lnTo>
                  <a:lnTo>
                    <a:pt x="26750" y="2717"/>
                  </a:lnTo>
                  <a:lnTo>
                    <a:pt x="27026" y="2920"/>
                  </a:lnTo>
                  <a:lnTo>
                    <a:pt x="27301" y="3141"/>
                  </a:lnTo>
                  <a:lnTo>
                    <a:pt x="27577" y="3361"/>
                  </a:lnTo>
                  <a:lnTo>
                    <a:pt x="27848" y="3599"/>
                  </a:lnTo>
                  <a:lnTo>
                    <a:pt x="28124" y="3846"/>
                  </a:lnTo>
                  <a:lnTo>
                    <a:pt x="28395" y="4102"/>
                  </a:lnTo>
                  <a:lnTo>
                    <a:pt x="28661" y="4367"/>
                  </a:lnTo>
                  <a:lnTo>
                    <a:pt x="28932" y="4649"/>
                  </a:lnTo>
                  <a:lnTo>
                    <a:pt x="29192" y="4940"/>
                  </a:lnTo>
                  <a:lnTo>
                    <a:pt x="29453" y="5249"/>
                  </a:lnTo>
                  <a:lnTo>
                    <a:pt x="29709" y="5557"/>
                  </a:lnTo>
                  <a:lnTo>
                    <a:pt x="29965" y="5893"/>
                  </a:lnTo>
                  <a:lnTo>
                    <a:pt x="30211" y="6228"/>
                  </a:lnTo>
                  <a:lnTo>
                    <a:pt x="30456" y="6581"/>
                  </a:lnTo>
                  <a:lnTo>
                    <a:pt x="30692" y="6951"/>
                  </a:lnTo>
                  <a:lnTo>
                    <a:pt x="30928" y="7330"/>
                  </a:lnTo>
                  <a:lnTo>
                    <a:pt x="31154" y="7727"/>
                  </a:lnTo>
                  <a:lnTo>
                    <a:pt x="31374" y="8133"/>
                  </a:lnTo>
                  <a:lnTo>
                    <a:pt x="31590" y="8548"/>
                  </a:lnTo>
                  <a:lnTo>
                    <a:pt x="31801" y="8989"/>
                  </a:lnTo>
                  <a:lnTo>
                    <a:pt x="32001" y="9438"/>
                  </a:lnTo>
                  <a:lnTo>
                    <a:pt x="32192" y="9906"/>
                  </a:lnTo>
                  <a:lnTo>
                    <a:pt x="32377" y="10382"/>
                  </a:lnTo>
                  <a:lnTo>
                    <a:pt x="32553" y="10876"/>
                  </a:lnTo>
                  <a:lnTo>
                    <a:pt x="32638" y="11132"/>
                  </a:lnTo>
                  <a:lnTo>
                    <a:pt x="32723" y="11388"/>
                  </a:lnTo>
                  <a:lnTo>
                    <a:pt x="32723" y="11388"/>
                  </a:lnTo>
                  <a:lnTo>
                    <a:pt x="33075" y="12508"/>
                  </a:lnTo>
                  <a:lnTo>
                    <a:pt x="33471" y="13796"/>
                  </a:lnTo>
                  <a:lnTo>
                    <a:pt x="33907" y="15251"/>
                  </a:lnTo>
                  <a:lnTo>
                    <a:pt x="34138" y="16045"/>
                  </a:lnTo>
                  <a:lnTo>
                    <a:pt x="34379" y="16874"/>
                  </a:lnTo>
                  <a:lnTo>
                    <a:pt x="34624" y="17747"/>
                  </a:lnTo>
                  <a:lnTo>
                    <a:pt x="34880" y="18655"/>
                  </a:lnTo>
                  <a:lnTo>
                    <a:pt x="35141" y="19608"/>
                  </a:lnTo>
                  <a:lnTo>
                    <a:pt x="35407" y="20605"/>
                  </a:lnTo>
                  <a:lnTo>
                    <a:pt x="35678" y="21637"/>
                  </a:lnTo>
                  <a:lnTo>
                    <a:pt x="35954" y="22713"/>
                  </a:lnTo>
                  <a:lnTo>
                    <a:pt x="36234" y="23833"/>
                  </a:lnTo>
                  <a:lnTo>
                    <a:pt x="36520" y="24988"/>
                  </a:lnTo>
                  <a:lnTo>
                    <a:pt x="36806" y="26179"/>
                  </a:lnTo>
                  <a:lnTo>
                    <a:pt x="37097" y="27414"/>
                  </a:lnTo>
                  <a:lnTo>
                    <a:pt x="37388" y="28693"/>
                  </a:lnTo>
                  <a:lnTo>
                    <a:pt x="37679" y="30007"/>
                  </a:lnTo>
                  <a:lnTo>
                    <a:pt x="37970" y="31365"/>
                  </a:lnTo>
                  <a:lnTo>
                    <a:pt x="38261" y="32759"/>
                  </a:lnTo>
                  <a:lnTo>
                    <a:pt x="38557" y="34197"/>
                  </a:lnTo>
                  <a:lnTo>
                    <a:pt x="38843" y="35670"/>
                  </a:lnTo>
                  <a:lnTo>
                    <a:pt x="39134" y="37187"/>
                  </a:lnTo>
                  <a:lnTo>
                    <a:pt x="39419" y="38739"/>
                  </a:lnTo>
                  <a:lnTo>
                    <a:pt x="39700" y="40327"/>
                  </a:lnTo>
                  <a:lnTo>
                    <a:pt x="39981" y="41958"/>
                  </a:lnTo>
                  <a:lnTo>
                    <a:pt x="40257" y="43634"/>
                  </a:lnTo>
                  <a:lnTo>
                    <a:pt x="40528" y="45337"/>
                  </a:lnTo>
                  <a:lnTo>
                    <a:pt x="40789" y="47083"/>
                  </a:lnTo>
                  <a:lnTo>
                    <a:pt x="41050" y="48873"/>
                  </a:lnTo>
                  <a:lnTo>
                    <a:pt x="41300" y="50699"/>
                  </a:lnTo>
                  <a:lnTo>
                    <a:pt x="41426" y="51625"/>
                  </a:lnTo>
                  <a:lnTo>
                    <a:pt x="41546" y="52560"/>
                  </a:lnTo>
                  <a:lnTo>
                    <a:pt x="41667" y="53504"/>
                  </a:lnTo>
                  <a:lnTo>
                    <a:pt x="41782" y="54457"/>
                  </a:lnTo>
                  <a:lnTo>
                    <a:pt x="41897" y="55427"/>
                  </a:lnTo>
                  <a:lnTo>
                    <a:pt x="42013" y="56397"/>
                  </a:lnTo>
                  <a:lnTo>
                    <a:pt x="42123" y="57385"/>
                  </a:lnTo>
                  <a:lnTo>
                    <a:pt x="42233" y="58373"/>
                  </a:lnTo>
                  <a:lnTo>
                    <a:pt x="42339" y="59378"/>
                  </a:lnTo>
                  <a:lnTo>
                    <a:pt x="42439" y="60384"/>
                  </a:lnTo>
                  <a:lnTo>
                    <a:pt x="42544" y="61407"/>
                  </a:lnTo>
                  <a:lnTo>
                    <a:pt x="42640" y="62439"/>
                  </a:lnTo>
                  <a:lnTo>
                    <a:pt x="42735" y="63480"/>
                  </a:lnTo>
                  <a:lnTo>
                    <a:pt x="42830" y="64529"/>
                  </a:lnTo>
                  <a:lnTo>
                    <a:pt x="42920" y="65588"/>
                  </a:lnTo>
                  <a:lnTo>
                    <a:pt x="43006" y="66655"/>
                  </a:lnTo>
                  <a:lnTo>
                    <a:pt x="43091" y="67731"/>
                  </a:lnTo>
                  <a:lnTo>
                    <a:pt x="43171" y="68825"/>
                  </a:lnTo>
                  <a:lnTo>
                    <a:pt x="43252" y="69918"/>
                  </a:lnTo>
                  <a:lnTo>
                    <a:pt x="43327" y="71021"/>
                  </a:lnTo>
                  <a:lnTo>
                    <a:pt x="43397" y="72141"/>
                  </a:lnTo>
                  <a:lnTo>
                    <a:pt x="43467" y="73261"/>
                  </a:lnTo>
                  <a:lnTo>
                    <a:pt x="43532" y="74399"/>
                  </a:lnTo>
                  <a:lnTo>
                    <a:pt x="43593" y="75537"/>
                  </a:lnTo>
                  <a:lnTo>
                    <a:pt x="43648" y="76692"/>
                  </a:lnTo>
                  <a:lnTo>
                    <a:pt x="43703" y="77857"/>
                  </a:lnTo>
                  <a:lnTo>
                    <a:pt x="43753" y="79021"/>
                  </a:lnTo>
                  <a:lnTo>
                    <a:pt x="43803" y="80203"/>
                  </a:lnTo>
                  <a:lnTo>
                    <a:pt x="43843" y="81393"/>
                  </a:lnTo>
                  <a:lnTo>
                    <a:pt x="43884" y="82593"/>
                  </a:lnTo>
                  <a:lnTo>
                    <a:pt x="43919" y="83793"/>
                  </a:lnTo>
                  <a:lnTo>
                    <a:pt x="43949" y="85010"/>
                  </a:lnTo>
                  <a:lnTo>
                    <a:pt x="43974" y="86236"/>
                  </a:lnTo>
                  <a:lnTo>
                    <a:pt x="43994" y="87471"/>
                  </a:lnTo>
                  <a:lnTo>
                    <a:pt x="44014" y="88714"/>
                  </a:lnTo>
                  <a:lnTo>
                    <a:pt x="44029" y="89967"/>
                  </a:lnTo>
                  <a:lnTo>
                    <a:pt x="44034" y="91228"/>
                  </a:lnTo>
                  <a:lnTo>
                    <a:pt x="44039" y="92498"/>
                  </a:lnTo>
                  <a:lnTo>
                    <a:pt x="44039" y="93786"/>
                  </a:lnTo>
                  <a:lnTo>
                    <a:pt x="44034" y="95074"/>
                  </a:lnTo>
                  <a:lnTo>
                    <a:pt x="44024" y="96370"/>
                  </a:lnTo>
                  <a:lnTo>
                    <a:pt x="44014" y="97676"/>
                  </a:lnTo>
                  <a:lnTo>
                    <a:pt x="43994" y="98990"/>
                  </a:lnTo>
                  <a:lnTo>
                    <a:pt x="43969" y="100313"/>
                  </a:lnTo>
                  <a:lnTo>
                    <a:pt x="43939" y="101653"/>
                  </a:lnTo>
                  <a:lnTo>
                    <a:pt x="43904" y="102994"/>
                  </a:lnTo>
                  <a:lnTo>
                    <a:pt x="43863" y="104344"/>
                  </a:lnTo>
                  <a:lnTo>
                    <a:pt x="43818" y="105702"/>
                  </a:lnTo>
                  <a:lnTo>
                    <a:pt x="43768" y="107078"/>
                  </a:lnTo>
                  <a:lnTo>
                    <a:pt x="43713" y="108454"/>
                  </a:lnTo>
                  <a:lnTo>
                    <a:pt x="43653" y="109839"/>
                  </a:lnTo>
                  <a:lnTo>
                    <a:pt x="43583" y="111241"/>
                  </a:lnTo>
                  <a:lnTo>
                    <a:pt x="43512" y="112643"/>
                  </a:lnTo>
                  <a:lnTo>
                    <a:pt x="43432" y="114055"/>
                  </a:lnTo>
                  <a:lnTo>
                    <a:pt x="43347" y="115475"/>
                  </a:lnTo>
                  <a:lnTo>
                    <a:pt x="43257" y="116912"/>
                  </a:lnTo>
                  <a:lnTo>
                    <a:pt x="43161" y="118350"/>
                  </a:lnTo>
                  <a:lnTo>
                    <a:pt x="43061" y="119797"/>
                  </a:lnTo>
                  <a:lnTo>
                    <a:pt x="42951" y="121261"/>
                  </a:lnTo>
                  <a:lnTo>
                    <a:pt x="42835" y="122725"/>
                  </a:lnTo>
                  <a:lnTo>
                    <a:pt x="42715" y="124198"/>
                  </a:lnTo>
                  <a:lnTo>
                    <a:pt x="42589" y="125680"/>
                  </a:lnTo>
                  <a:lnTo>
                    <a:pt x="42589" y="125680"/>
                  </a:lnTo>
                  <a:lnTo>
                    <a:pt x="42128" y="125759"/>
                  </a:lnTo>
                  <a:lnTo>
                    <a:pt x="41576" y="125847"/>
                  </a:lnTo>
                  <a:lnTo>
                    <a:pt x="40829" y="125953"/>
                  </a:lnTo>
                  <a:lnTo>
                    <a:pt x="39896" y="126077"/>
                  </a:lnTo>
                  <a:lnTo>
                    <a:pt x="38803" y="126218"/>
                  </a:lnTo>
                  <a:lnTo>
                    <a:pt x="37554" y="126350"/>
                  </a:lnTo>
                  <a:lnTo>
                    <a:pt x="36169" y="126482"/>
                  </a:lnTo>
                  <a:lnTo>
                    <a:pt x="35432" y="126553"/>
                  </a:lnTo>
                  <a:lnTo>
                    <a:pt x="34665" y="126606"/>
                  </a:lnTo>
                  <a:lnTo>
                    <a:pt x="33872" y="126667"/>
                  </a:lnTo>
                  <a:lnTo>
                    <a:pt x="33054" y="126720"/>
                  </a:lnTo>
                  <a:lnTo>
                    <a:pt x="32212" y="126764"/>
                  </a:lnTo>
                  <a:lnTo>
                    <a:pt x="31354" y="126800"/>
                  </a:lnTo>
                  <a:lnTo>
                    <a:pt x="30471" y="126835"/>
                  </a:lnTo>
                  <a:lnTo>
                    <a:pt x="29574" y="126853"/>
                  </a:lnTo>
                  <a:lnTo>
                    <a:pt x="28656" y="126870"/>
                  </a:lnTo>
                  <a:lnTo>
                    <a:pt x="27728" y="126870"/>
                  </a:lnTo>
                  <a:lnTo>
                    <a:pt x="26790" y="126862"/>
                  </a:lnTo>
                  <a:lnTo>
                    <a:pt x="25842" y="126844"/>
                  </a:lnTo>
                  <a:lnTo>
                    <a:pt x="24884" y="126817"/>
                  </a:lnTo>
                  <a:lnTo>
                    <a:pt x="23916" y="126773"/>
                  </a:lnTo>
                  <a:lnTo>
                    <a:pt x="22948" y="126712"/>
                  </a:lnTo>
                  <a:lnTo>
                    <a:pt x="21980" y="126641"/>
                  </a:lnTo>
                  <a:lnTo>
                    <a:pt x="21007" y="126553"/>
                  </a:lnTo>
                  <a:lnTo>
                    <a:pt x="20034" y="126447"/>
                  </a:lnTo>
                  <a:lnTo>
                    <a:pt x="19066" y="126323"/>
                  </a:lnTo>
                  <a:lnTo>
                    <a:pt x="18102" y="126182"/>
                  </a:lnTo>
                  <a:lnTo>
                    <a:pt x="17149" y="126024"/>
                  </a:lnTo>
                  <a:lnTo>
                    <a:pt x="16673" y="125935"/>
                  </a:lnTo>
                  <a:lnTo>
                    <a:pt x="16202" y="125838"/>
                  </a:lnTo>
                  <a:lnTo>
                    <a:pt x="15730" y="125741"/>
                  </a:lnTo>
                  <a:lnTo>
                    <a:pt x="15264" y="125644"/>
                  </a:lnTo>
                  <a:lnTo>
                    <a:pt x="14797" y="125530"/>
                  </a:lnTo>
                  <a:lnTo>
                    <a:pt x="14336" y="125424"/>
                  </a:lnTo>
                  <a:lnTo>
                    <a:pt x="13879" y="125300"/>
                  </a:lnTo>
                  <a:lnTo>
                    <a:pt x="13428" y="125177"/>
                  </a:lnTo>
                  <a:lnTo>
                    <a:pt x="12976" y="125045"/>
                  </a:lnTo>
                  <a:lnTo>
                    <a:pt x="12530" y="124912"/>
                  </a:lnTo>
                  <a:lnTo>
                    <a:pt x="12089" y="124762"/>
                  </a:lnTo>
                  <a:lnTo>
                    <a:pt x="11652" y="124621"/>
                  </a:lnTo>
                  <a:lnTo>
                    <a:pt x="11221" y="124462"/>
                  </a:lnTo>
                  <a:lnTo>
                    <a:pt x="10795" y="124304"/>
                  </a:lnTo>
                  <a:lnTo>
                    <a:pt x="10378" y="124136"/>
                  </a:lnTo>
                  <a:lnTo>
                    <a:pt x="9962" y="123960"/>
                  </a:lnTo>
                  <a:lnTo>
                    <a:pt x="9551" y="123774"/>
                  </a:lnTo>
                  <a:lnTo>
                    <a:pt x="9149" y="123589"/>
                  </a:lnTo>
                  <a:lnTo>
                    <a:pt x="8753" y="123395"/>
                  </a:lnTo>
                  <a:lnTo>
                    <a:pt x="8362" y="123192"/>
                  </a:lnTo>
                  <a:lnTo>
                    <a:pt x="7976" y="122989"/>
                  </a:lnTo>
                  <a:lnTo>
                    <a:pt x="7599" y="122769"/>
                  </a:lnTo>
                  <a:lnTo>
                    <a:pt x="7233" y="122548"/>
                  </a:lnTo>
                  <a:lnTo>
                    <a:pt x="6867" y="122319"/>
                  </a:lnTo>
                  <a:lnTo>
                    <a:pt x="6516" y="122081"/>
                  </a:lnTo>
                  <a:lnTo>
                    <a:pt x="6170" y="121834"/>
                  </a:lnTo>
                  <a:lnTo>
                    <a:pt x="5829" y="121587"/>
                  </a:lnTo>
                  <a:lnTo>
                    <a:pt x="5503" y="121322"/>
                  </a:lnTo>
                  <a:lnTo>
                    <a:pt x="5182" y="121058"/>
                  </a:lnTo>
                  <a:lnTo>
                    <a:pt x="4866" y="120776"/>
                  </a:lnTo>
                  <a:lnTo>
                    <a:pt x="4565" y="120493"/>
                  </a:lnTo>
                  <a:lnTo>
                    <a:pt x="4269" y="120202"/>
                  </a:lnTo>
                  <a:lnTo>
                    <a:pt x="3988" y="119902"/>
                  </a:lnTo>
                  <a:lnTo>
                    <a:pt x="3712" y="119594"/>
                  </a:lnTo>
                  <a:lnTo>
                    <a:pt x="3446" y="119276"/>
                  </a:lnTo>
                  <a:lnTo>
                    <a:pt x="3191" y="118950"/>
                  </a:lnTo>
                  <a:lnTo>
                    <a:pt x="2950" y="118615"/>
                  </a:lnTo>
                  <a:lnTo>
                    <a:pt x="2714" y="118271"/>
                  </a:lnTo>
                  <a:lnTo>
                    <a:pt x="2493" y="117918"/>
                  </a:lnTo>
                  <a:lnTo>
                    <a:pt x="2283" y="117556"/>
                  </a:lnTo>
                  <a:lnTo>
                    <a:pt x="2082" y="117186"/>
                  </a:lnTo>
                  <a:lnTo>
                    <a:pt x="1987" y="117001"/>
                  </a:lnTo>
                  <a:lnTo>
                    <a:pt x="1897" y="116807"/>
                  </a:lnTo>
                  <a:lnTo>
                    <a:pt x="1806" y="116612"/>
                  </a:lnTo>
                  <a:lnTo>
                    <a:pt x="1721" y="116418"/>
                  </a:lnTo>
                  <a:lnTo>
                    <a:pt x="1636" y="116224"/>
                  </a:lnTo>
                  <a:lnTo>
                    <a:pt x="1555" y="116022"/>
                  </a:lnTo>
                  <a:lnTo>
                    <a:pt x="1480" y="115819"/>
                  </a:lnTo>
                  <a:lnTo>
                    <a:pt x="1405" y="115616"/>
                  </a:lnTo>
                  <a:lnTo>
                    <a:pt x="1335" y="115404"/>
                  </a:lnTo>
                  <a:lnTo>
                    <a:pt x="1265" y="115192"/>
                  </a:lnTo>
                  <a:lnTo>
                    <a:pt x="1199" y="114981"/>
                  </a:lnTo>
                  <a:lnTo>
                    <a:pt x="1139" y="114769"/>
                  </a:lnTo>
                  <a:lnTo>
                    <a:pt x="1079" y="114549"/>
                  </a:lnTo>
                  <a:lnTo>
                    <a:pt x="1024" y="114328"/>
                  </a:lnTo>
                  <a:lnTo>
                    <a:pt x="974" y="114108"/>
                  </a:lnTo>
                  <a:lnTo>
                    <a:pt x="923" y="113887"/>
                  </a:lnTo>
                  <a:lnTo>
                    <a:pt x="878" y="113658"/>
                  </a:lnTo>
                  <a:lnTo>
                    <a:pt x="838" y="113428"/>
                  </a:lnTo>
                  <a:lnTo>
                    <a:pt x="803" y="113199"/>
                  </a:lnTo>
                  <a:lnTo>
                    <a:pt x="768" y="112961"/>
                  </a:lnTo>
                  <a:lnTo>
                    <a:pt x="733" y="112723"/>
                  </a:lnTo>
                  <a:lnTo>
                    <a:pt x="708" y="112485"/>
                  </a:lnTo>
                  <a:lnTo>
                    <a:pt x="683" y="112238"/>
                  </a:lnTo>
                  <a:lnTo>
                    <a:pt x="663" y="112000"/>
                  </a:lnTo>
                  <a:lnTo>
                    <a:pt x="648" y="111753"/>
                  </a:lnTo>
                  <a:lnTo>
                    <a:pt x="633" y="111497"/>
                  </a:lnTo>
                  <a:lnTo>
                    <a:pt x="633" y="111497"/>
                  </a:lnTo>
                  <a:lnTo>
                    <a:pt x="673" y="110906"/>
                  </a:lnTo>
                  <a:lnTo>
                    <a:pt x="788" y="109221"/>
                  </a:lnTo>
                  <a:lnTo>
                    <a:pt x="868" y="107995"/>
                  </a:lnTo>
                  <a:lnTo>
                    <a:pt x="959" y="106540"/>
                  </a:lnTo>
                  <a:lnTo>
                    <a:pt x="1059" y="104864"/>
                  </a:lnTo>
                  <a:lnTo>
                    <a:pt x="1169" y="102994"/>
                  </a:lnTo>
                  <a:lnTo>
                    <a:pt x="1280" y="100921"/>
                  </a:lnTo>
                  <a:lnTo>
                    <a:pt x="1400" y="98690"/>
                  </a:lnTo>
                  <a:lnTo>
                    <a:pt x="1515" y="96291"/>
                  </a:lnTo>
                  <a:lnTo>
                    <a:pt x="1636" y="93742"/>
                  </a:lnTo>
                  <a:lnTo>
                    <a:pt x="1751" y="91069"/>
                  </a:lnTo>
                  <a:lnTo>
                    <a:pt x="1861" y="88282"/>
                  </a:lnTo>
                  <a:lnTo>
                    <a:pt x="1967" y="85389"/>
                  </a:lnTo>
                  <a:lnTo>
                    <a:pt x="2012" y="83907"/>
                  </a:lnTo>
                  <a:lnTo>
                    <a:pt x="2057" y="82408"/>
                  </a:lnTo>
                  <a:lnTo>
                    <a:pt x="2102" y="80891"/>
                  </a:lnTo>
                  <a:lnTo>
                    <a:pt x="2142" y="79356"/>
                  </a:lnTo>
                  <a:lnTo>
                    <a:pt x="2177" y="77804"/>
                  </a:lnTo>
                  <a:lnTo>
                    <a:pt x="2213" y="76242"/>
                  </a:lnTo>
                  <a:lnTo>
                    <a:pt x="2243" y="74664"/>
                  </a:lnTo>
                  <a:lnTo>
                    <a:pt x="2268" y="73085"/>
                  </a:lnTo>
                  <a:lnTo>
                    <a:pt x="2288" y="71497"/>
                  </a:lnTo>
                  <a:lnTo>
                    <a:pt x="2303" y="69901"/>
                  </a:lnTo>
                  <a:lnTo>
                    <a:pt x="2313" y="68304"/>
                  </a:lnTo>
                  <a:lnTo>
                    <a:pt x="2323" y="66699"/>
                  </a:lnTo>
                  <a:lnTo>
                    <a:pt x="2323" y="65103"/>
                  </a:lnTo>
                  <a:lnTo>
                    <a:pt x="2318" y="63497"/>
                  </a:lnTo>
                  <a:lnTo>
                    <a:pt x="2308" y="61910"/>
                  </a:lnTo>
                  <a:lnTo>
                    <a:pt x="2288" y="60313"/>
                  </a:lnTo>
                  <a:lnTo>
                    <a:pt x="2268" y="58734"/>
                  </a:lnTo>
                  <a:lnTo>
                    <a:pt x="2238" y="57156"/>
                  </a:lnTo>
                  <a:lnTo>
                    <a:pt x="2203" y="55594"/>
                  </a:lnTo>
                  <a:lnTo>
                    <a:pt x="2157" y="54042"/>
                  </a:lnTo>
                  <a:lnTo>
                    <a:pt x="2102" y="52507"/>
                  </a:lnTo>
                  <a:lnTo>
                    <a:pt x="2047" y="50990"/>
                  </a:lnTo>
                  <a:lnTo>
                    <a:pt x="1977" y="49482"/>
                  </a:lnTo>
                  <a:lnTo>
                    <a:pt x="1902" y="48000"/>
                  </a:lnTo>
                  <a:lnTo>
                    <a:pt x="1816" y="46536"/>
                  </a:lnTo>
                  <a:lnTo>
                    <a:pt x="1726" y="45098"/>
                  </a:lnTo>
                  <a:lnTo>
                    <a:pt x="1621" y="43687"/>
                  </a:lnTo>
                  <a:lnTo>
                    <a:pt x="1510" y="42302"/>
                  </a:lnTo>
                  <a:lnTo>
                    <a:pt x="1450" y="41623"/>
                  </a:lnTo>
                  <a:lnTo>
                    <a:pt x="1390" y="40944"/>
                  </a:lnTo>
                  <a:lnTo>
                    <a:pt x="1325" y="40283"/>
                  </a:lnTo>
                  <a:lnTo>
                    <a:pt x="1260" y="39621"/>
                  </a:lnTo>
                  <a:lnTo>
                    <a:pt x="1189" y="38968"/>
                  </a:lnTo>
                  <a:lnTo>
                    <a:pt x="1119" y="38324"/>
                  </a:lnTo>
                  <a:lnTo>
                    <a:pt x="1044" y="37698"/>
                  </a:lnTo>
                  <a:lnTo>
                    <a:pt x="969" y="37072"/>
                  </a:lnTo>
                  <a:lnTo>
                    <a:pt x="888" y="36455"/>
                  </a:lnTo>
                  <a:lnTo>
                    <a:pt x="803" y="35846"/>
                  </a:lnTo>
                  <a:lnTo>
                    <a:pt x="723" y="35246"/>
                  </a:lnTo>
                  <a:lnTo>
                    <a:pt x="633" y="34664"/>
                  </a:lnTo>
                  <a:lnTo>
                    <a:pt x="633" y="34664"/>
                  </a:lnTo>
                  <a:lnTo>
                    <a:pt x="512" y="33826"/>
                  </a:lnTo>
                  <a:lnTo>
                    <a:pt x="402" y="33006"/>
                  </a:lnTo>
                  <a:lnTo>
                    <a:pt x="312" y="32186"/>
                  </a:lnTo>
                  <a:lnTo>
                    <a:pt x="226" y="31383"/>
                  </a:lnTo>
                  <a:lnTo>
                    <a:pt x="161" y="30589"/>
                  </a:lnTo>
                  <a:lnTo>
                    <a:pt x="106" y="29813"/>
                  </a:lnTo>
                  <a:lnTo>
                    <a:pt x="61" y="29037"/>
                  </a:lnTo>
                  <a:lnTo>
                    <a:pt x="31" y="28278"/>
                  </a:lnTo>
                  <a:lnTo>
                    <a:pt x="11" y="27529"/>
                  </a:lnTo>
                  <a:lnTo>
                    <a:pt x="1" y="26788"/>
                  </a:lnTo>
                  <a:lnTo>
                    <a:pt x="6" y="26056"/>
                  </a:lnTo>
                  <a:lnTo>
                    <a:pt x="21" y="25341"/>
                  </a:lnTo>
                  <a:lnTo>
                    <a:pt x="41" y="24627"/>
                  </a:lnTo>
                  <a:lnTo>
                    <a:pt x="76" y="23930"/>
                  </a:lnTo>
                  <a:lnTo>
                    <a:pt x="126" y="23251"/>
                  </a:lnTo>
                  <a:lnTo>
                    <a:pt x="181" y="22572"/>
                  </a:lnTo>
                  <a:lnTo>
                    <a:pt x="241" y="21910"/>
                  </a:lnTo>
                  <a:lnTo>
                    <a:pt x="317" y="21257"/>
                  </a:lnTo>
                  <a:lnTo>
                    <a:pt x="402" y="20614"/>
                  </a:lnTo>
                  <a:lnTo>
                    <a:pt x="492" y="19979"/>
                  </a:lnTo>
                  <a:lnTo>
                    <a:pt x="592" y="19361"/>
                  </a:lnTo>
                  <a:lnTo>
                    <a:pt x="703" y="18752"/>
                  </a:lnTo>
                  <a:lnTo>
                    <a:pt x="823" y="18162"/>
                  </a:lnTo>
                  <a:lnTo>
                    <a:pt x="949" y="17571"/>
                  </a:lnTo>
                  <a:lnTo>
                    <a:pt x="1079" y="16997"/>
                  </a:lnTo>
                  <a:lnTo>
                    <a:pt x="1219" y="16442"/>
                  </a:lnTo>
                  <a:lnTo>
                    <a:pt x="1365" y="15886"/>
                  </a:lnTo>
                  <a:lnTo>
                    <a:pt x="1520" y="15348"/>
                  </a:lnTo>
                  <a:lnTo>
                    <a:pt x="1681" y="14819"/>
                  </a:lnTo>
                  <a:lnTo>
                    <a:pt x="1846" y="14307"/>
                  </a:lnTo>
                  <a:lnTo>
                    <a:pt x="2017" y="13804"/>
                  </a:lnTo>
                  <a:lnTo>
                    <a:pt x="2197" y="13310"/>
                  </a:lnTo>
                  <a:lnTo>
                    <a:pt x="2378" y="12834"/>
                  </a:lnTo>
                  <a:lnTo>
                    <a:pt x="2569" y="12367"/>
                  </a:lnTo>
                  <a:lnTo>
                    <a:pt x="2759" y="11908"/>
                  </a:lnTo>
                  <a:lnTo>
                    <a:pt x="2960" y="11467"/>
                  </a:lnTo>
                  <a:lnTo>
                    <a:pt x="3161" y="11035"/>
                  </a:lnTo>
                  <a:lnTo>
                    <a:pt x="3366" y="10620"/>
                  </a:lnTo>
                  <a:lnTo>
                    <a:pt x="3577" y="10215"/>
                  </a:lnTo>
                  <a:lnTo>
                    <a:pt x="3793" y="9818"/>
                  </a:lnTo>
                  <a:lnTo>
                    <a:pt x="4008" y="9438"/>
                  </a:lnTo>
                  <a:lnTo>
                    <a:pt x="4229" y="9068"/>
                  </a:lnTo>
                  <a:lnTo>
                    <a:pt x="4450" y="8706"/>
                  </a:lnTo>
                  <a:lnTo>
                    <a:pt x="4675" y="8362"/>
                  </a:lnTo>
                  <a:lnTo>
                    <a:pt x="4901" y="8036"/>
                  </a:lnTo>
                  <a:lnTo>
                    <a:pt x="5132" y="7718"/>
                  </a:lnTo>
                  <a:lnTo>
                    <a:pt x="5362" y="7410"/>
                  </a:lnTo>
                  <a:lnTo>
                    <a:pt x="5593" y="7119"/>
                  </a:lnTo>
                  <a:lnTo>
                    <a:pt x="5829" y="6836"/>
                  </a:lnTo>
                  <a:lnTo>
                    <a:pt x="6060" y="6572"/>
                  </a:lnTo>
                  <a:lnTo>
                    <a:pt x="6295" y="6316"/>
                  </a:lnTo>
                  <a:lnTo>
                    <a:pt x="6531" y="6078"/>
                  </a:lnTo>
                  <a:lnTo>
                    <a:pt x="6767" y="5849"/>
                  </a:lnTo>
                  <a:lnTo>
                    <a:pt x="7003" y="5637"/>
                  </a:lnTo>
                  <a:lnTo>
                    <a:pt x="7238" y="5434"/>
                  </a:lnTo>
                  <a:lnTo>
                    <a:pt x="7469" y="5249"/>
                  </a:lnTo>
                  <a:lnTo>
                    <a:pt x="7705" y="5072"/>
                  </a:lnTo>
                  <a:lnTo>
                    <a:pt x="7936" y="4914"/>
                  </a:lnTo>
                  <a:lnTo>
                    <a:pt x="8166" y="4764"/>
                  </a:lnTo>
                  <a:lnTo>
                    <a:pt x="8392" y="4631"/>
                  </a:lnTo>
                  <a:lnTo>
                    <a:pt x="8623" y="4508"/>
                  </a:lnTo>
                  <a:lnTo>
                    <a:pt x="8843" y="4402"/>
                  </a:lnTo>
                  <a:lnTo>
                    <a:pt x="9064" y="4314"/>
                  </a:lnTo>
                  <a:lnTo>
                    <a:pt x="9285" y="4234"/>
                  </a:lnTo>
                  <a:lnTo>
                    <a:pt x="19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7;p52">
              <a:extLst>
                <a:ext uri="{FF2B5EF4-FFF2-40B4-BE49-F238E27FC236}">
                  <a16:creationId xmlns:a16="http://schemas.microsoft.com/office/drawing/2014/main" id="{39C1D33F-2904-D486-A23A-734C182D6175}"/>
                </a:ext>
              </a:extLst>
            </p:cNvPr>
            <p:cNvSpPr/>
            <p:nvPr/>
          </p:nvSpPr>
          <p:spPr>
            <a:xfrm>
              <a:off x="4087350" y="-7976125"/>
              <a:ext cx="291300" cy="1202425"/>
            </a:xfrm>
            <a:custGeom>
              <a:avLst/>
              <a:gdLst/>
              <a:ahLst/>
              <a:cxnLst/>
              <a:rect l="l" t="t" r="r" b="b"/>
              <a:pathLst>
                <a:path w="11652" h="48097" extrusionOk="0">
                  <a:moveTo>
                    <a:pt x="9405" y="0"/>
                  </a:moveTo>
                  <a:lnTo>
                    <a:pt x="9440" y="583"/>
                  </a:lnTo>
                  <a:lnTo>
                    <a:pt x="9480" y="1262"/>
                  </a:lnTo>
                  <a:lnTo>
                    <a:pt x="9525" y="2153"/>
                  </a:lnTo>
                  <a:lnTo>
                    <a:pt x="9575" y="3220"/>
                  </a:lnTo>
                  <a:lnTo>
                    <a:pt x="9621" y="4419"/>
                  </a:lnTo>
                  <a:lnTo>
                    <a:pt x="9666" y="5725"/>
                  </a:lnTo>
                  <a:lnTo>
                    <a:pt x="9681" y="6404"/>
                  </a:lnTo>
                  <a:lnTo>
                    <a:pt x="9696" y="7101"/>
                  </a:lnTo>
                  <a:lnTo>
                    <a:pt x="9711" y="7797"/>
                  </a:lnTo>
                  <a:lnTo>
                    <a:pt x="9716" y="8503"/>
                  </a:lnTo>
                  <a:lnTo>
                    <a:pt x="9716" y="9200"/>
                  </a:lnTo>
                  <a:lnTo>
                    <a:pt x="9716" y="9897"/>
                  </a:lnTo>
                  <a:lnTo>
                    <a:pt x="9706" y="10585"/>
                  </a:lnTo>
                  <a:lnTo>
                    <a:pt x="9691" y="11264"/>
                  </a:lnTo>
                  <a:lnTo>
                    <a:pt x="9666" y="11916"/>
                  </a:lnTo>
                  <a:lnTo>
                    <a:pt x="9636" y="12543"/>
                  </a:lnTo>
                  <a:lnTo>
                    <a:pt x="9601" y="13142"/>
                  </a:lnTo>
                  <a:lnTo>
                    <a:pt x="9550" y="13716"/>
                  </a:lnTo>
                  <a:lnTo>
                    <a:pt x="9525" y="13989"/>
                  </a:lnTo>
                  <a:lnTo>
                    <a:pt x="9495" y="14245"/>
                  </a:lnTo>
                  <a:lnTo>
                    <a:pt x="9465" y="14501"/>
                  </a:lnTo>
                  <a:lnTo>
                    <a:pt x="9430" y="14739"/>
                  </a:lnTo>
                  <a:lnTo>
                    <a:pt x="9395" y="14968"/>
                  </a:lnTo>
                  <a:lnTo>
                    <a:pt x="9355" y="15189"/>
                  </a:lnTo>
                  <a:lnTo>
                    <a:pt x="9310" y="15392"/>
                  </a:lnTo>
                  <a:lnTo>
                    <a:pt x="9264" y="15586"/>
                  </a:lnTo>
                  <a:lnTo>
                    <a:pt x="9219" y="15762"/>
                  </a:lnTo>
                  <a:lnTo>
                    <a:pt x="9169" y="15921"/>
                  </a:lnTo>
                  <a:lnTo>
                    <a:pt x="9114" y="16071"/>
                  </a:lnTo>
                  <a:lnTo>
                    <a:pt x="9059" y="16203"/>
                  </a:lnTo>
                  <a:lnTo>
                    <a:pt x="8954" y="16424"/>
                  </a:lnTo>
                  <a:lnTo>
                    <a:pt x="8838" y="16653"/>
                  </a:lnTo>
                  <a:lnTo>
                    <a:pt x="8713" y="16900"/>
                  </a:lnTo>
                  <a:lnTo>
                    <a:pt x="8572" y="17156"/>
                  </a:lnTo>
                  <a:lnTo>
                    <a:pt x="8417" y="17429"/>
                  </a:lnTo>
                  <a:lnTo>
                    <a:pt x="8251" y="17720"/>
                  </a:lnTo>
                  <a:lnTo>
                    <a:pt x="8071" y="18020"/>
                  </a:lnTo>
                  <a:lnTo>
                    <a:pt x="7880" y="18329"/>
                  </a:lnTo>
                  <a:lnTo>
                    <a:pt x="7675" y="18655"/>
                  </a:lnTo>
                  <a:lnTo>
                    <a:pt x="7459" y="18981"/>
                  </a:lnTo>
                  <a:lnTo>
                    <a:pt x="7233" y="19325"/>
                  </a:lnTo>
                  <a:lnTo>
                    <a:pt x="6992" y="19669"/>
                  </a:lnTo>
                  <a:lnTo>
                    <a:pt x="6742" y="20022"/>
                  </a:lnTo>
                  <a:lnTo>
                    <a:pt x="6481" y="20375"/>
                  </a:lnTo>
                  <a:lnTo>
                    <a:pt x="6210" y="20737"/>
                  </a:lnTo>
                  <a:lnTo>
                    <a:pt x="5924" y="21098"/>
                  </a:lnTo>
                  <a:lnTo>
                    <a:pt x="5628" y="21469"/>
                  </a:lnTo>
                  <a:lnTo>
                    <a:pt x="5322" y="21839"/>
                  </a:lnTo>
                  <a:lnTo>
                    <a:pt x="5006" y="22201"/>
                  </a:lnTo>
                  <a:lnTo>
                    <a:pt x="4680" y="22571"/>
                  </a:lnTo>
                  <a:lnTo>
                    <a:pt x="4344" y="22933"/>
                  </a:lnTo>
                  <a:lnTo>
                    <a:pt x="3993" y="23303"/>
                  </a:lnTo>
                  <a:lnTo>
                    <a:pt x="3637" y="23656"/>
                  </a:lnTo>
                  <a:lnTo>
                    <a:pt x="3271" y="24009"/>
                  </a:lnTo>
                  <a:lnTo>
                    <a:pt x="2894" y="24362"/>
                  </a:lnTo>
                  <a:lnTo>
                    <a:pt x="2508" y="24706"/>
                  </a:lnTo>
                  <a:lnTo>
                    <a:pt x="2112" y="25041"/>
                  </a:lnTo>
                  <a:lnTo>
                    <a:pt x="1706" y="25367"/>
                  </a:lnTo>
                  <a:lnTo>
                    <a:pt x="1294" y="25676"/>
                  </a:lnTo>
                  <a:lnTo>
                    <a:pt x="868" y="25985"/>
                  </a:lnTo>
                  <a:lnTo>
                    <a:pt x="437" y="26276"/>
                  </a:lnTo>
                  <a:lnTo>
                    <a:pt x="0" y="26558"/>
                  </a:lnTo>
                  <a:lnTo>
                    <a:pt x="1079" y="36639"/>
                  </a:lnTo>
                  <a:lnTo>
                    <a:pt x="1054" y="36781"/>
                  </a:lnTo>
                  <a:lnTo>
                    <a:pt x="983" y="37178"/>
                  </a:lnTo>
                  <a:lnTo>
                    <a:pt x="888" y="37795"/>
                  </a:lnTo>
                  <a:lnTo>
                    <a:pt x="833" y="38174"/>
                  </a:lnTo>
                  <a:lnTo>
                    <a:pt x="778" y="38589"/>
                  </a:lnTo>
                  <a:lnTo>
                    <a:pt x="723" y="39039"/>
                  </a:lnTo>
                  <a:lnTo>
                    <a:pt x="667" y="39524"/>
                  </a:lnTo>
                  <a:lnTo>
                    <a:pt x="617" y="40035"/>
                  </a:lnTo>
                  <a:lnTo>
                    <a:pt x="577" y="40556"/>
                  </a:lnTo>
                  <a:lnTo>
                    <a:pt x="542" y="41102"/>
                  </a:lnTo>
                  <a:lnTo>
                    <a:pt x="517" y="41658"/>
                  </a:lnTo>
                  <a:lnTo>
                    <a:pt x="507" y="41940"/>
                  </a:lnTo>
                  <a:lnTo>
                    <a:pt x="502" y="42223"/>
                  </a:lnTo>
                  <a:lnTo>
                    <a:pt x="497" y="42505"/>
                  </a:lnTo>
                  <a:lnTo>
                    <a:pt x="502" y="42787"/>
                  </a:lnTo>
                  <a:lnTo>
                    <a:pt x="507" y="43069"/>
                  </a:lnTo>
                  <a:lnTo>
                    <a:pt x="512" y="43343"/>
                  </a:lnTo>
                  <a:lnTo>
                    <a:pt x="527" y="43625"/>
                  </a:lnTo>
                  <a:lnTo>
                    <a:pt x="542" y="43898"/>
                  </a:lnTo>
                  <a:lnTo>
                    <a:pt x="567" y="44163"/>
                  </a:lnTo>
                  <a:lnTo>
                    <a:pt x="592" y="44437"/>
                  </a:lnTo>
                  <a:lnTo>
                    <a:pt x="627" y="44692"/>
                  </a:lnTo>
                  <a:lnTo>
                    <a:pt x="662" y="44948"/>
                  </a:lnTo>
                  <a:lnTo>
                    <a:pt x="708" y="45204"/>
                  </a:lnTo>
                  <a:lnTo>
                    <a:pt x="758" y="45451"/>
                  </a:lnTo>
                  <a:lnTo>
                    <a:pt x="813" y="45689"/>
                  </a:lnTo>
                  <a:lnTo>
                    <a:pt x="873" y="45918"/>
                  </a:lnTo>
                  <a:lnTo>
                    <a:pt x="943" y="46139"/>
                  </a:lnTo>
                  <a:lnTo>
                    <a:pt x="1019" y="46350"/>
                  </a:lnTo>
                  <a:lnTo>
                    <a:pt x="1099" y="46553"/>
                  </a:lnTo>
                  <a:lnTo>
                    <a:pt x="1189" y="46747"/>
                  </a:lnTo>
                  <a:lnTo>
                    <a:pt x="1284" y="46933"/>
                  </a:lnTo>
                  <a:lnTo>
                    <a:pt x="1390" y="47109"/>
                  </a:lnTo>
                  <a:lnTo>
                    <a:pt x="1500" y="47268"/>
                  </a:lnTo>
                  <a:lnTo>
                    <a:pt x="1620" y="47418"/>
                  </a:lnTo>
                  <a:lnTo>
                    <a:pt x="1751" y="47550"/>
                  </a:lnTo>
                  <a:lnTo>
                    <a:pt x="1891" y="47674"/>
                  </a:lnTo>
                  <a:lnTo>
                    <a:pt x="2037" y="47779"/>
                  </a:lnTo>
                  <a:lnTo>
                    <a:pt x="2192" y="47876"/>
                  </a:lnTo>
                  <a:lnTo>
                    <a:pt x="2358" y="47947"/>
                  </a:lnTo>
                  <a:lnTo>
                    <a:pt x="2528" y="48009"/>
                  </a:lnTo>
                  <a:lnTo>
                    <a:pt x="2714" y="48053"/>
                  </a:lnTo>
                  <a:lnTo>
                    <a:pt x="2910" y="48088"/>
                  </a:lnTo>
                  <a:lnTo>
                    <a:pt x="3110" y="48097"/>
                  </a:lnTo>
                  <a:lnTo>
                    <a:pt x="3326" y="48088"/>
                  </a:lnTo>
                  <a:lnTo>
                    <a:pt x="3552" y="48062"/>
                  </a:lnTo>
                  <a:lnTo>
                    <a:pt x="3787" y="48009"/>
                  </a:lnTo>
                  <a:lnTo>
                    <a:pt x="4028" y="47947"/>
                  </a:lnTo>
                  <a:lnTo>
                    <a:pt x="4264" y="47859"/>
                  </a:lnTo>
                  <a:lnTo>
                    <a:pt x="4495" y="47753"/>
                  </a:lnTo>
                  <a:lnTo>
                    <a:pt x="4725" y="47638"/>
                  </a:lnTo>
                  <a:lnTo>
                    <a:pt x="4951" y="47497"/>
                  </a:lnTo>
                  <a:lnTo>
                    <a:pt x="5172" y="47347"/>
                  </a:lnTo>
                  <a:lnTo>
                    <a:pt x="5392" y="47180"/>
                  </a:lnTo>
                  <a:lnTo>
                    <a:pt x="5608" y="46994"/>
                  </a:lnTo>
                  <a:lnTo>
                    <a:pt x="5819" y="46800"/>
                  </a:lnTo>
                  <a:lnTo>
                    <a:pt x="6024" y="46589"/>
                  </a:lnTo>
                  <a:lnTo>
                    <a:pt x="6230" y="46368"/>
                  </a:lnTo>
                  <a:lnTo>
                    <a:pt x="6431" y="46139"/>
                  </a:lnTo>
                  <a:lnTo>
                    <a:pt x="6626" y="45892"/>
                  </a:lnTo>
                  <a:lnTo>
                    <a:pt x="6817" y="45636"/>
                  </a:lnTo>
                  <a:lnTo>
                    <a:pt x="7007" y="45363"/>
                  </a:lnTo>
                  <a:lnTo>
                    <a:pt x="7193" y="45089"/>
                  </a:lnTo>
                  <a:lnTo>
                    <a:pt x="7374" y="44807"/>
                  </a:lnTo>
                  <a:lnTo>
                    <a:pt x="7549" y="44507"/>
                  </a:lnTo>
                  <a:lnTo>
                    <a:pt x="7725" y="44207"/>
                  </a:lnTo>
                  <a:lnTo>
                    <a:pt x="7895" y="43898"/>
                  </a:lnTo>
                  <a:lnTo>
                    <a:pt x="8066" y="43590"/>
                  </a:lnTo>
                  <a:lnTo>
                    <a:pt x="8226" y="43263"/>
                  </a:lnTo>
                  <a:lnTo>
                    <a:pt x="8387" y="42937"/>
                  </a:lnTo>
                  <a:lnTo>
                    <a:pt x="8542" y="42611"/>
                  </a:lnTo>
                  <a:lnTo>
                    <a:pt x="8693" y="42276"/>
                  </a:lnTo>
                  <a:lnTo>
                    <a:pt x="8843" y="41932"/>
                  </a:lnTo>
                  <a:lnTo>
                    <a:pt x="8989" y="41596"/>
                  </a:lnTo>
                  <a:lnTo>
                    <a:pt x="9129" y="41252"/>
                  </a:lnTo>
                  <a:lnTo>
                    <a:pt x="9264" y="40900"/>
                  </a:lnTo>
                  <a:lnTo>
                    <a:pt x="9400" y="40556"/>
                  </a:lnTo>
                  <a:lnTo>
                    <a:pt x="9530" y="40212"/>
                  </a:lnTo>
                  <a:lnTo>
                    <a:pt x="9656" y="39868"/>
                  </a:lnTo>
                  <a:lnTo>
                    <a:pt x="9896" y="39180"/>
                  </a:lnTo>
                  <a:lnTo>
                    <a:pt x="10117" y="38492"/>
                  </a:lnTo>
                  <a:lnTo>
                    <a:pt x="10328" y="37830"/>
                  </a:lnTo>
                  <a:lnTo>
                    <a:pt x="10523" y="37178"/>
                  </a:lnTo>
                  <a:lnTo>
                    <a:pt x="10704" y="36551"/>
                  </a:lnTo>
                  <a:lnTo>
                    <a:pt x="10870" y="35960"/>
                  </a:lnTo>
                  <a:lnTo>
                    <a:pt x="11015" y="35396"/>
                  </a:lnTo>
                  <a:lnTo>
                    <a:pt x="11150" y="34867"/>
                  </a:lnTo>
                  <a:lnTo>
                    <a:pt x="11266" y="34390"/>
                  </a:lnTo>
                  <a:lnTo>
                    <a:pt x="11371" y="33958"/>
                  </a:lnTo>
                  <a:lnTo>
                    <a:pt x="11527" y="33253"/>
                  </a:lnTo>
                  <a:lnTo>
                    <a:pt x="11622" y="32803"/>
                  </a:lnTo>
                  <a:lnTo>
                    <a:pt x="11652" y="32644"/>
                  </a:lnTo>
                  <a:lnTo>
                    <a:pt x="9405" y="0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8;p52">
              <a:extLst>
                <a:ext uri="{FF2B5EF4-FFF2-40B4-BE49-F238E27FC236}">
                  <a16:creationId xmlns:a16="http://schemas.microsoft.com/office/drawing/2014/main" id="{31A14616-8BB3-2112-4864-A4055F5BB10C}"/>
                </a:ext>
              </a:extLst>
            </p:cNvPr>
            <p:cNvSpPr/>
            <p:nvPr/>
          </p:nvSpPr>
          <p:spPr>
            <a:xfrm>
              <a:off x="3462000" y="-6510425"/>
              <a:ext cx="126050" cy="243450"/>
            </a:xfrm>
            <a:custGeom>
              <a:avLst/>
              <a:gdLst/>
              <a:ahLst/>
              <a:cxnLst/>
              <a:rect l="l" t="t" r="r" b="b"/>
              <a:pathLst>
                <a:path w="5042" h="9738" extrusionOk="0">
                  <a:moveTo>
                    <a:pt x="4048" y="0"/>
                  </a:moveTo>
                  <a:lnTo>
                    <a:pt x="1" y="1288"/>
                  </a:lnTo>
                  <a:lnTo>
                    <a:pt x="693" y="9738"/>
                  </a:lnTo>
                  <a:lnTo>
                    <a:pt x="5042" y="8097"/>
                  </a:lnTo>
                  <a:lnTo>
                    <a:pt x="4048" y="0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69;p52">
              <a:extLst>
                <a:ext uri="{FF2B5EF4-FFF2-40B4-BE49-F238E27FC236}">
                  <a16:creationId xmlns:a16="http://schemas.microsoft.com/office/drawing/2014/main" id="{46410CC2-C39D-EF2A-855A-BDCF0CA2385C}"/>
                </a:ext>
              </a:extLst>
            </p:cNvPr>
            <p:cNvSpPr/>
            <p:nvPr/>
          </p:nvSpPr>
          <p:spPr>
            <a:xfrm>
              <a:off x="3462000" y="-6828850"/>
              <a:ext cx="478275" cy="2132525"/>
            </a:xfrm>
            <a:custGeom>
              <a:avLst/>
              <a:gdLst/>
              <a:ahLst/>
              <a:cxnLst/>
              <a:rect l="l" t="t" r="r" b="b"/>
              <a:pathLst>
                <a:path w="19131" h="85301" extrusionOk="0">
                  <a:moveTo>
                    <a:pt x="18940" y="1"/>
                  </a:moveTo>
                  <a:lnTo>
                    <a:pt x="18810" y="310"/>
                  </a:lnTo>
                  <a:lnTo>
                    <a:pt x="18684" y="618"/>
                  </a:lnTo>
                  <a:lnTo>
                    <a:pt x="18559" y="945"/>
                  </a:lnTo>
                  <a:lnTo>
                    <a:pt x="18439" y="1271"/>
                  </a:lnTo>
                  <a:lnTo>
                    <a:pt x="18323" y="1597"/>
                  </a:lnTo>
                  <a:lnTo>
                    <a:pt x="18208" y="1941"/>
                  </a:lnTo>
                  <a:lnTo>
                    <a:pt x="18093" y="2285"/>
                  </a:lnTo>
                  <a:lnTo>
                    <a:pt x="17987" y="2638"/>
                  </a:lnTo>
                  <a:lnTo>
                    <a:pt x="17877" y="3000"/>
                  </a:lnTo>
                  <a:lnTo>
                    <a:pt x="17772" y="3361"/>
                  </a:lnTo>
                  <a:lnTo>
                    <a:pt x="17671" y="3732"/>
                  </a:lnTo>
                  <a:lnTo>
                    <a:pt x="17571" y="4111"/>
                  </a:lnTo>
                  <a:lnTo>
                    <a:pt x="17476" y="4490"/>
                  </a:lnTo>
                  <a:lnTo>
                    <a:pt x="17380" y="4878"/>
                  </a:lnTo>
                  <a:lnTo>
                    <a:pt x="17290" y="5266"/>
                  </a:lnTo>
                  <a:lnTo>
                    <a:pt x="17200" y="5663"/>
                  </a:lnTo>
                  <a:lnTo>
                    <a:pt x="17110" y="6069"/>
                  </a:lnTo>
                  <a:lnTo>
                    <a:pt x="17024" y="6475"/>
                  </a:lnTo>
                  <a:lnTo>
                    <a:pt x="16944" y="6889"/>
                  </a:lnTo>
                  <a:lnTo>
                    <a:pt x="16864" y="7313"/>
                  </a:lnTo>
                  <a:lnTo>
                    <a:pt x="16708" y="8160"/>
                  </a:lnTo>
                  <a:lnTo>
                    <a:pt x="16563" y="9033"/>
                  </a:lnTo>
                  <a:lnTo>
                    <a:pt x="16427" y="9924"/>
                  </a:lnTo>
                  <a:lnTo>
                    <a:pt x="16302" y="10832"/>
                  </a:lnTo>
                  <a:lnTo>
                    <a:pt x="16182" y="11758"/>
                  </a:lnTo>
                  <a:lnTo>
                    <a:pt x="16071" y="12693"/>
                  </a:lnTo>
                  <a:lnTo>
                    <a:pt x="15966" y="13646"/>
                  </a:lnTo>
                  <a:lnTo>
                    <a:pt x="15871" y="14616"/>
                  </a:lnTo>
                  <a:lnTo>
                    <a:pt x="15785" y="15595"/>
                  </a:lnTo>
                  <a:lnTo>
                    <a:pt x="15700" y="16592"/>
                  </a:lnTo>
                  <a:lnTo>
                    <a:pt x="15625" y="17597"/>
                  </a:lnTo>
                  <a:lnTo>
                    <a:pt x="15560" y="18620"/>
                  </a:lnTo>
                  <a:lnTo>
                    <a:pt x="15499" y="19643"/>
                  </a:lnTo>
                  <a:lnTo>
                    <a:pt x="15444" y="20684"/>
                  </a:lnTo>
                  <a:lnTo>
                    <a:pt x="15394" y="21725"/>
                  </a:lnTo>
                  <a:lnTo>
                    <a:pt x="15354" y="22783"/>
                  </a:lnTo>
                  <a:lnTo>
                    <a:pt x="15314" y="23842"/>
                  </a:lnTo>
                  <a:lnTo>
                    <a:pt x="15284" y="24909"/>
                  </a:lnTo>
                  <a:lnTo>
                    <a:pt x="15254" y="25985"/>
                  </a:lnTo>
                  <a:lnTo>
                    <a:pt x="15234" y="27061"/>
                  </a:lnTo>
                  <a:lnTo>
                    <a:pt x="15219" y="28146"/>
                  </a:lnTo>
                  <a:lnTo>
                    <a:pt x="15204" y="29231"/>
                  </a:lnTo>
                  <a:lnTo>
                    <a:pt x="15194" y="30316"/>
                  </a:lnTo>
                  <a:lnTo>
                    <a:pt x="15194" y="31401"/>
                  </a:lnTo>
                  <a:lnTo>
                    <a:pt x="15194" y="32494"/>
                  </a:lnTo>
                  <a:lnTo>
                    <a:pt x="15194" y="33579"/>
                  </a:lnTo>
                  <a:lnTo>
                    <a:pt x="15204" y="34673"/>
                  </a:lnTo>
                  <a:lnTo>
                    <a:pt x="15214" y="35758"/>
                  </a:lnTo>
                  <a:lnTo>
                    <a:pt x="15239" y="37928"/>
                  </a:lnTo>
                  <a:lnTo>
                    <a:pt x="15279" y="40080"/>
                  </a:lnTo>
                  <a:lnTo>
                    <a:pt x="15324" y="42214"/>
                  </a:lnTo>
                  <a:lnTo>
                    <a:pt x="15379" y="44313"/>
                  </a:lnTo>
                  <a:lnTo>
                    <a:pt x="15439" y="46386"/>
                  </a:lnTo>
                  <a:lnTo>
                    <a:pt x="15499" y="48415"/>
                  </a:lnTo>
                  <a:lnTo>
                    <a:pt x="15565" y="50399"/>
                  </a:lnTo>
                  <a:lnTo>
                    <a:pt x="15690" y="54192"/>
                  </a:lnTo>
                  <a:lnTo>
                    <a:pt x="15745" y="56000"/>
                  </a:lnTo>
                  <a:lnTo>
                    <a:pt x="15795" y="57729"/>
                  </a:lnTo>
                  <a:lnTo>
                    <a:pt x="15841" y="59387"/>
                  </a:lnTo>
                  <a:lnTo>
                    <a:pt x="15876" y="60957"/>
                  </a:lnTo>
                  <a:lnTo>
                    <a:pt x="6270" y="20367"/>
                  </a:lnTo>
                  <a:lnTo>
                    <a:pt x="1" y="22739"/>
                  </a:lnTo>
                  <a:lnTo>
                    <a:pt x="36" y="23277"/>
                  </a:lnTo>
                  <a:lnTo>
                    <a:pt x="146" y="24821"/>
                  </a:lnTo>
                  <a:lnTo>
                    <a:pt x="231" y="25923"/>
                  </a:lnTo>
                  <a:lnTo>
                    <a:pt x="337" y="27229"/>
                  </a:lnTo>
                  <a:lnTo>
                    <a:pt x="457" y="28728"/>
                  </a:lnTo>
                  <a:lnTo>
                    <a:pt x="598" y="30395"/>
                  </a:lnTo>
                  <a:lnTo>
                    <a:pt x="763" y="32221"/>
                  </a:lnTo>
                  <a:lnTo>
                    <a:pt x="944" y="34179"/>
                  </a:lnTo>
                  <a:lnTo>
                    <a:pt x="1149" y="36269"/>
                  </a:lnTo>
                  <a:lnTo>
                    <a:pt x="1370" y="38466"/>
                  </a:lnTo>
                  <a:lnTo>
                    <a:pt x="1616" y="40750"/>
                  </a:lnTo>
                  <a:lnTo>
                    <a:pt x="1741" y="41932"/>
                  </a:lnTo>
                  <a:lnTo>
                    <a:pt x="1877" y="43123"/>
                  </a:lnTo>
                  <a:lnTo>
                    <a:pt x="2017" y="44331"/>
                  </a:lnTo>
                  <a:lnTo>
                    <a:pt x="2163" y="45548"/>
                  </a:lnTo>
                  <a:lnTo>
                    <a:pt x="2318" y="46783"/>
                  </a:lnTo>
                  <a:lnTo>
                    <a:pt x="2474" y="48027"/>
                  </a:lnTo>
                  <a:lnTo>
                    <a:pt x="2634" y="49270"/>
                  </a:lnTo>
                  <a:lnTo>
                    <a:pt x="2800" y="50532"/>
                  </a:lnTo>
                  <a:lnTo>
                    <a:pt x="2975" y="51784"/>
                  </a:lnTo>
                  <a:lnTo>
                    <a:pt x="3151" y="53045"/>
                  </a:lnTo>
                  <a:lnTo>
                    <a:pt x="3336" y="54307"/>
                  </a:lnTo>
                  <a:lnTo>
                    <a:pt x="3527" y="55568"/>
                  </a:lnTo>
                  <a:lnTo>
                    <a:pt x="3717" y="56820"/>
                  </a:lnTo>
                  <a:lnTo>
                    <a:pt x="3918" y="58073"/>
                  </a:lnTo>
                  <a:lnTo>
                    <a:pt x="4129" y="59308"/>
                  </a:lnTo>
                  <a:lnTo>
                    <a:pt x="4339" y="60543"/>
                  </a:lnTo>
                  <a:lnTo>
                    <a:pt x="4555" y="61760"/>
                  </a:lnTo>
                  <a:lnTo>
                    <a:pt x="4781" y="62959"/>
                  </a:lnTo>
                  <a:lnTo>
                    <a:pt x="5006" y="64150"/>
                  </a:lnTo>
                  <a:lnTo>
                    <a:pt x="5242" y="65323"/>
                  </a:lnTo>
                  <a:lnTo>
                    <a:pt x="5483" y="66470"/>
                  </a:lnTo>
                  <a:lnTo>
                    <a:pt x="5729" y="67599"/>
                  </a:lnTo>
                  <a:lnTo>
                    <a:pt x="5980" y="68710"/>
                  </a:lnTo>
                  <a:lnTo>
                    <a:pt x="6240" y="69786"/>
                  </a:lnTo>
                  <a:lnTo>
                    <a:pt x="6371" y="70315"/>
                  </a:lnTo>
                  <a:lnTo>
                    <a:pt x="6501" y="70836"/>
                  </a:lnTo>
                  <a:lnTo>
                    <a:pt x="6637" y="71356"/>
                  </a:lnTo>
                  <a:lnTo>
                    <a:pt x="6772" y="71859"/>
                  </a:lnTo>
                  <a:lnTo>
                    <a:pt x="6907" y="72362"/>
                  </a:lnTo>
                  <a:lnTo>
                    <a:pt x="7048" y="72856"/>
                  </a:lnTo>
                  <a:lnTo>
                    <a:pt x="7188" y="73332"/>
                  </a:lnTo>
                  <a:lnTo>
                    <a:pt x="7329" y="73808"/>
                  </a:lnTo>
                  <a:lnTo>
                    <a:pt x="7469" y="74276"/>
                  </a:lnTo>
                  <a:lnTo>
                    <a:pt x="7615" y="74734"/>
                  </a:lnTo>
                  <a:lnTo>
                    <a:pt x="7760" y="75175"/>
                  </a:lnTo>
                  <a:lnTo>
                    <a:pt x="7911" y="75616"/>
                  </a:lnTo>
                  <a:lnTo>
                    <a:pt x="8061" y="76048"/>
                  </a:lnTo>
                  <a:lnTo>
                    <a:pt x="8212" y="76463"/>
                  </a:lnTo>
                  <a:lnTo>
                    <a:pt x="8362" y="76869"/>
                  </a:lnTo>
                  <a:lnTo>
                    <a:pt x="8518" y="77266"/>
                  </a:lnTo>
                  <a:lnTo>
                    <a:pt x="8668" y="77654"/>
                  </a:lnTo>
                  <a:lnTo>
                    <a:pt x="8829" y="78024"/>
                  </a:lnTo>
                  <a:lnTo>
                    <a:pt x="8984" y="78386"/>
                  </a:lnTo>
                  <a:lnTo>
                    <a:pt x="9144" y="78739"/>
                  </a:lnTo>
                  <a:lnTo>
                    <a:pt x="9305" y="79083"/>
                  </a:lnTo>
                  <a:lnTo>
                    <a:pt x="9471" y="79409"/>
                  </a:lnTo>
                  <a:lnTo>
                    <a:pt x="9636" y="79727"/>
                  </a:lnTo>
                  <a:lnTo>
                    <a:pt x="9802" y="80026"/>
                  </a:lnTo>
                  <a:lnTo>
                    <a:pt x="9967" y="80317"/>
                  </a:lnTo>
                  <a:lnTo>
                    <a:pt x="10138" y="80600"/>
                  </a:lnTo>
                  <a:lnTo>
                    <a:pt x="10308" y="80855"/>
                  </a:lnTo>
                  <a:lnTo>
                    <a:pt x="10479" y="81111"/>
                  </a:lnTo>
                  <a:lnTo>
                    <a:pt x="10750" y="81482"/>
                  </a:lnTo>
                  <a:lnTo>
                    <a:pt x="11020" y="81843"/>
                  </a:lnTo>
                  <a:lnTo>
                    <a:pt x="11291" y="82179"/>
                  </a:lnTo>
                  <a:lnTo>
                    <a:pt x="11557" y="82496"/>
                  </a:lnTo>
                  <a:lnTo>
                    <a:pt x="11823" y="82796"/>
                  </a:lnTo>
                  <a:lnTo>
                    <a:pt x="12089" y="83069"/>
                  </a:lnTo>
                  <a:lnTo>
                    <a:pt x="12350" y="83334"/>
                  </a:lnTo>
                  <a:lnTo>
                    <a:pt x="12610" y="83581"/>
                  </a:lnTo>
                  <a:lnTo>
                    <a:pt x="12871" y="83810"/>
                  </a:lnTo>
                  <a:lnTo>
                    <a:pt x="13127" y="84013"/>
                  </a:lnTo>
                  <a:lnTo>
                    <a:pt x="13383" y="84207"/>
                  </a:lnTo>
                  <a:lnTo>
                    <a:pt x="13639" y="84384"/>
                  </a:lnTo>
                  <a:lnTo>
                    <a:pt x="13889" y="84542"/>
                  </a:lnTo>
                  <a:lnTo>
                    <a:pt x="14135" y="84683"/>
                  </a:lnTo>
                  <a:lnTo>
                    <a:pt x="14386" y="84816"/>
                  </a:lnTo>
                  <a:lnTo>
                    <a:pt x="14627" y="84922"/>
                  </a:lnTo>
                  <a:lnTo>
                    <a:pt x="14873" y="85019"/>
                  </a:lnTo>
                  <a:lnTo>
                    <a:pt x="15113" y="85107"/>
                  </a:lnTo>
                  <a:lnTo>
                    <a:pt x="15349" y="85169"/>
                  </a:lnTo>
                  <a:lnTo>
                    <a:pt x="15585" y="85221"/>
                  </a:lnTo>
                  <a:lnTo>
                    <a:pt x="15820" y="85266"/>
                  </a:lnTo>
                  <a:lnTo>
                    <a:pt x="16051" y="85283"/>
                  </a:lnTo>
                  <a:lnTo>
                    <a:pt x="16282" y="85301"/>
                  </a:lnTo>
                  <a:lnTo>
                    <a:pt x="16508" y="85292"/>
                  </a:lnTo>
                  <a:lnTo>
                    <a:pt x="16728" y="85283"/>
                  </a:lnTo>
                  <a:lnTo>
                    <a:pt x="16954" y="85257"/>
                  </a:lnTo>
                  <a:lnTo>
                    <a:pt x="17170" y="85213"/>
                  </a:lnTo>
                  <a:lnTo>
                    <a:pt x="17385" y="85160"/>
                  </a:lnTo>
                  <a:lnTo>
                    <a:pt x="17601" y="85098"/>
                  </a:lnTo>
                  <a:lnTo>
                    <a:pt x="17812" y="85019"/>
                  </a:lnTo>
                  <a:lnTo>
                    <a:pt x="18017" y="84930"/>
                  </a:lnTo>
                  <a:lnTo>
                    <a:pt x="18223" y="84833"/>
                  </a:lnTo>
                  <a:lnTo>
                    <a:pt x="18308" y="83202"/>
                  </a:lnTo>
                  <a:lnTo>
                    <a:pt x="18389" y="81491"/>
                  </a:lnTo>
                  <a:lnTo>
                    <a:pt x="18469" y="79727"/>
                  </a:lnTo>
                  <a:lnTo>
                    <a:pt x="18544" y="77892"/>
                  </a:lnTo>
                  <a:lnTo>
                    <a:pt x="18624" y="76004"/>
                  </a:lnTo>
                  <a:lnTo>
                    <a:pt x="18695" y="74073"/>
                  </a:lnTo>
                  <a:lnTo>
                    <a:pt x="18765" y="72088"/>
                  </a:lnTo>
                  <a:lnTo>
                    <a:pt x="18830" y="70068"/>
                  </a:lnTo>
                  <a:lnTo>
                    <a:pt x="18895" y="68013"/>
                  </a:lnTo>
                  <a:lnTo>
                    <a:pt x="18950" y="65923"/>
                  </a:lnTo>
                  <a:lnTo>
                    <a:pt x="19000" y="63806"/>
                  </a:lnTo>
                  <a:lnTo>
                    <a:pt x="19041" y="61663"/>
                  </a:lnTo>
                  <a:lnTo>
                    <a:pt x="19076" y="59502"/>
                  </a:lnTo>
                  <a:lnTo>
                    <a:pt x="19101" y="57332"/>
                  </a:lnTo>
                  <a:lnTo>
                    <a:pt x="19121" y="55153"/>
                  </a:lnTo>
                  <a:lnTo>
                    <a:pt x="19131" y="52966"/>
                  </a:lnTo>
                  <a:lnTo>
                    <a:pt x="19131" y="50779"/>
                  </a:lnTo>
                  <a:lnTo>
                    <a:pt x="19116" y="48600"/>
                  </a:lnTo>
                  <a:lnTo>
                    <a:pt x="19091" y="46430"/>
                  </a:lnTo>
                  <a:lnTo>
                    <a:pt x="19076" y="45354"/>
                  </a:lnTo>
                  <a:lnTo>
                    <a:pt x="19056" y="44269"/>
                  </a:lnTo>
                  <a:lnTo>
                    <a:pt x="19036" y="43202"/>
                  </a:lnTo>
                  <a:lnTo>
                    <a:pt x="19011" y="42135"/>
                  </a:lnTo>
                  <a:lnTo>
                    <a:pt x="18980" y="41076"/>
                  </a:lnTo>
                  <a:lnTo>
                    <a:pt x="18945" y="40018"/>
                  </a:lnTo>
                  <a:lnTo>
                    <a:pt x="18910" y="38977"/>
                  </a:lnTo>
                  <a:lnTo>
                    <a:pt x="18870" y="37936"/>
                  </a:lnTo>
                  <a:lnTo>
                    <a:pt x="18825" y="36905"/>
                  </a:lnTo>
                  <a:lnTo>
                    <a:pt x="18780" y="35881"/>
                  </a:lnTo>
                  <a:lnTo>
                    <a:pt x="18730" y="34867"/>
                  </a:lnTo>
                  <a:lnTo>
                    <a:pt x="18674" y="33862"/>
                  </a:lnTo>
                  <a:lnTo>
                    <a:pt x="18614" y="32874"/>
                  </a:lnTo>
                  <a:lnTo>
                    <a:pt x="18549" y="31886"/>
                  </a:lnTo>
                  <a:lnTo>
                    <a:pt x="18484" y="30916"/>
                  </a:lnTo>
                  <a:lnTo>
                    <a:pt x="18414" y="29963"/>
                  </a:lnTo>
                  <a:lnTo>
                    <a:pt x="18333" y="29019"/>
                  </a:lnTo>
                  <a:lnTo>
                    <a:pt x="18253" y="28084"/>
                  </a:lnTo>
                  <a:lnTo>
                    <a:pt x="18168" y="27167"/>
                  </a:lnTo>
                  <a:lnTo>
                    <a:pt x="18083" y="26259"/>
                  </a:lnTo>
                  <a:lnTo>
                    <a:pt x="17987" y="25377"/>
                  </a:lnTo>
                  <a:lnTo>
                    <a:pt x="17887" y="24503"/>
                  </a:lnTo>
                  <a:lnTo>
                    <a:pt x="17782" y="23639"/>
                  </a:lnTo>
                  <a:lnTo>
                    <a:pt x="17676" y="22801"/>
                  </a:lnTo>
                  <a:lnTo>
                    <a:pt x="17561" y="21981"/>
                  </a:lnTo>
                  <a:lnTo>
                    <a:pt x="17441" y="21178"/>
                  </a:lnTo>
                  <a:lnTo>
                    <a:pt x="17320" y="20349"/>
                  </a:lnTo>
                  <a:lnTo>
                    <a:pt x="17215" y="19538"/>
                  </a:lnTo>
                  <a:lnTo>
                    <a:pt x="17120" y="18735"/>
                  </a:lnTo>
                  <a:lnTo>
                    <a:pt x="17039" y="17932"/>
                  </a:lnTo>
                  <a:lnTo>
                    <a:pt x="16969" y="17156"/>
                  </a:lnTo>
                  <a:lnTo>
                    <a:pt x="16914" y="16380"/>
                  </a:lnTo>
                  <a:lnTo>
                    <a:pt x="16874" y="15613"/>
                  </a:lnTo>
                  <a:lnTo>
                    <a:pt x="16839" y="14863"/>
                  </a:lnTo>
                  <a:lnTo>
                    <a:pt x="16819" y="14113"/>
                  </a:lnTo>
                  <a:lnTo>
                    <a:pt x="16809" y="13381"/>
                  </a:lnTo>
                  <a:lnTo>
                    <a:pt x="16814" y="12658"/>
                  </a:lnTo>
                  <a:lnTo>
                    <a:pt x="16824" y="11952"/>
                  </a:lnTo>
                  <a:lnTo>
                    <a:pt x="16849" y="11247"/>
                  </a:lnTo>
                  <a:lnTo>
                    <a:pt x="16879" y="10559"/>
                  </a:lnTo>
                  <a:lnTo>
                    <a:pt x="16924" y="9879"/>
                  </a:lnTo>
                  <a:lnTo>
                    <a:pt x="16974" y="9209"/>
                  </a:lnTo>
                  <a:lnTo>
                    <a:pt x="17039" y="8548"/>
                  </a:lnTo>
                  <a:lnTo>
                    <a:pt x="17110" y="7904"/>
                  </a:lnTo>
                  <a:lnTo>
                    <a:pt x="17190" y="7260"/>
                  </a:lnTo>
                  <a:lnTo>
                    <a:pt x="17280" y="6634"/>
                  </a:lnTo>
                  <a:lnTo>
                    <a:pt x="17380" y="6025"/>
                  </a:lnTo>
                  <a:lnTo>
                    <a:pt x="17486" y="5416"/>
                  </a:lnTo>
                  <a:lnTo>
                    <a:pt x="17596" y="4825"/>
                  </a:lnTo>
                  <a:lnTo>
                    <a:pt x="17721" y="4243"/>
                  </a:lnTo>
                  <a:lnTo>
                    <a:pt x="17847" y="3670"/>
                  </a:lnTo>
                  <a:lnTo>
                    <a:pt x="17987" y="3114"/>
                  </a:lnTo>
                  <a:lnTo>
                    <a:pt x="18128" y="2568"/>
                  </a:lnTo>
                  <a:lnTo>
                    <a:pt x="18278" y="2029"/>
                  </a:lnTo>
                  <a:lnTo>
                    <a:pt x="18434" y="1509"/>
                  </a:lnTo>
                  <a:lnTo>
                    <a:pt x="18599" y="989"/>
                  </a:lnTo>
                  <a:lnTo>
                    <a:pt x="18765" y="495"/>
                  </a:lnTo>
                  <a:lnTo>
                    <a:pt x="1894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0;p52">
              <a:extLst>
                <a:ext uri="{FF2B5EF4-FFF2-40B4-BE49-F238E27FC236}">
                  <a16:creationId xmlns:a16="http://schemas.microsoft.com/office/drawing/2014/main" id="{CE135250-72AF-AFE8-0BC0-C38DB187F0AA}"/>
                </a:ext>
              </a:extLst>
            </p:cNvPr>
            <p:cNvSpPr/>
            <p:nvPr/>
          </p:nvSpPr>
          <p:spPr>
            <a:xfrm>
              <a:off x="3462000" y="-6828850"/>
              <a:ext cx="478275" cy="2132525"/>
            </a:xfrm>
            <a:custGeom>
              <a:avLst/>
              <a:gdLst/>
              <a:ahLst/>
              <a:cxnLst/>
              <a:rect l="l" t="t" r="r" b="b"/>
              <a:pathLst>
                <a:path w="19131" h="85301" fill="none" extrusionOk="0">
                  <a:moveTo>
                    <a:pt x="18940" y="1"/>
                  </a:moveTo>
                  <a:lnTo>
                    <a:pt x="18940" y="1"/>
                  </a:lnTo>
                  <a:lnTo>
                    <a:pt x="18765" y="495"/>
                  </a:lnTo>
                  <a:lnTo>
                    <a:pt x="18599" y="989"/>
                  </a:lnTo>
                  <a:lnTo>
                    <a:pt x="18434" y="1509"/>
                  </a:lnTo>
                  <a:lnTo>
                    <a:pt x="18278" y="2029"/>
                  </a:lnTo>
                  <a:lnTo>
                    <a:pt x="18128" y="2568"/>
                  </a:lnTo>
                  <a:lnTo>
                    <a:pt x="17987" y="3114"/>
                  </a:lnTo>
                  <a:lnTo>
                    <a:pt x="17847" y="3670"/>
                  </a:lnTo>
                  <a:lnTo>
                    <a:pt x="17721" y="4243"/>
                  </a:lnTo>
                  <a:lnTo>
                    <a:pt x="17596" y="4825"/>
                  </a:lnTo>
                  <a:lnTo>
                    <a:pt x="17486" y="5416"/>
                  </a:lnTo>
                  <a:lnTo>
                    <a:pt x="17380" y="6025"/>
                  </a:lnTo>
                  <a:lnTo>
                    <a:pt x="17280" y="6634"/>
                  </a:lnTo>
                  <a:lnTo>
                    <a:pt x="17190" y="7260"/>
                  </a:lnTo>
                  <a:lnTo>
                    <a:pt x="17110" y="7904"/>
                  </a:lnTo>
                  <a:lnTo>
                    <a:pt x="17039" y="8548"/>
                  </a:lnTo>
                  <a:lnTo>
                    <a:pt x="16974" y="9209"/>
                  </a:lnTo>
                  <a:lnTo>
                    <a:pt x="16924" y="9879"/>
                  </a:lnTo>
                  <a:lnTo>
                    <a:pt x="16879" y="10559"/>
                  </a:lnTo>
                  <a:lnTo>
                    <a:pt x="16849" y="11247"/>
                  </a:lnTo>
                  <a:lnTo>
                    <a:pt x="16824" y="11952"/>
                  </a:lnTo>
                  <a:lnTo>
                    <a:pt x="16814" y="12658"/>
                  </a:lnTo>
                  <a:lnTo>
                    <a:pt x="16809" y="13381"/>
                  </a:lnTo>
                  <a:lnTo>
                    <a:pt x="16819" y="14113"/>
                  </a:lnTo>
                  <a:lnTo>
                    <a:pt x="16839" y="14863"/>
                  </a:lnTo>
                  <a:lnTo>
                    <a:pt x="16874" y="15613"/>
                  </a:lnTo>
                  <a:lnTo>
                    <a:pt x="16914" y="16380"/>
                  </a:lnTo>
                  <a:lnTo>
                    <a:pt x="16969" y="17156"/>
                  </a:lnTo>
                  <a:lnTo>
                    <a:pt x="17039" y="17932"/>
                  </a:lnTo>
                  <a:lnTo>
                    <a:pt x="17120" y="18735"/>
                  </a:lnTo>
                  <a:lnTo>
                    <a:pt x="17215" y="19538"/>
                  </a:lnTo>
                  <a:lnTo>
                    <a:pt x="17320" y="20349"/>
                  </a:lnTo>
                  <a:lnTo>
                    <a:pt x="17441" y="21178"/>
                  </a:lnTo>
                  <a:lnTo>
                    <a:pt x="17441" y="21178"/>
                  </a:lnTo>
                  <a:lnTo>
                    <a:pt x="17561" y="21981"/>
                  </a:lnTo>
                  <a:lnTo>
                    <a:pt x="17676" y="22801"/>
                  </a:lnTo>
                  <a:lnTo>
                    <a:pt x="17782" y="23639"/>
                  </a:lnTo>
                  <a:lnTo>
                    <a:pt x="17887" y="24503"/>
                  </a:lnTo>
                  <a:lnTo>
                    <a:pt x="17987" y="25377"/>
                  </a:lnTo>
                  <a:lnTo>
                    <a:pt x="18083" y="26259"/>
                  </a:lnTo>
                  <a:lnTo>
                    <a:pt x="18168" y="27167"/>
                  </a:lnTo>
                  <a:lnTo>
                    <a:pt x="18253" y="28084"/>
                  </a:lnTo>
                  <a:lnTo>
                    <a:pt x="18333" y="29019"/>
                  </a:lnTo>
                  <a:lnTo>
                    <a:pt x="18414" y="29963"/>
                  </a:lnTo>
                  <a:lnTo>
                    <a:pt x="18484" y="30916"/>
                  </a:lnTo>
                  <a:lnTo>
                    <a:pt x="18549" y="31886"/>
                  </a:lnTo>
                  <a:lnTo>
                    <a:pt x="18614" y="32874"/>
                  </a:lnTo>
                  <a:lnTo>
                    <a:pt x="18674" y="33862"/>
                  </a:lnTo>
                  <a:lnTo>
                    <a:pt x="18730" y="34867"/>
                  </a:lnTo>
                  <a:lnTo>
                    <a:pt x="18780" y="35881"/>
                  </a:lnTo>
                  <a:lnTo>
                    <a:pt x="18825" y="36905"/>
                  </a:lnTo>
                  <a:lnTo>
                    <a:pt x="18870" y="37936"/>
                  </a:lnTo>
                  <a:lnTo>
                    <a:pt x="18910" y="38977"/>
                  </a:lnTo>
                  <a:lnTo>
                    <a:pt x="18945" y="40018"/>
                  </a:lnTo>
                  <a:lnTo>
                    <a:pt x="18980" y="41076"/>
                  </a:lnTo>
                  <a:lnTo>
                    <a:pt x="19011" y="42135"/>
                  </a:lnTo>
                  <a:lnTo>
                    <a:pt x="19036" y="43202"/>
                  </a:lnTo>
                  <a:lnTo>
                    <a:pt x="19056" y="44269"/>
                  </a:lnTo>
                  <a:lnTo>
                    <a:pt x="19076" y="45354"/>
                  </a:lnTo>
                  <a:lnTo>
                    <a:pt x="19091" y="46430"/>
                  </a:lnTo>
                  <a:lnTo>
                    <a:pt x="19116" y="48600"/>
                  </a:lnTo>
                  <a:lnTo>
                    <a:pt x="19131" y="50779"/>
                  </a:lnTo>
                  <a:lnTo>
                    <a:pt x="19131" y="52966"/>
                  </a:lnTo>
                  <a:lnTo>
                    <a:pt x="19121" y="55153"/>
                  </a:lnTo>
                  <a:lnTo>
                    <a:pt x="19101" y="57332"/>
                  </a:lnTo>
                  <a:lnTo>
                    <a:pt x="19076" y="59502"/>
                  </a:lnTo>
                  <a:lnTo>
                    <a:pt x="19041" y="61663"/>
                  </a:lnTo>
                  <a:lnTo>
                    <a:pt x="19000" y="63806"/>
                  </a:lnTo>
                  <a:lnTo>
                    <a:pt x="18950" y="65923"/>
                  </a:lnTo>
                  <a:lnTo>
                    <a:pt x="18895" y="68013"/>
                  </a:lnTo>
                  <a:lnTo>
                    <a:pt x="18830" y="70068"/>
                  </a:lnTo>
                  <a:lnTo>
                    <a:pt x="18765" y="72088"/>
                  </a:lnTo>
                  <a:lnTo>
                    <a:pt x="18695" y="74073"/>
                  </a:lnTo>
                  <a:lnTo>
                    <a:pt x="18624" y="76004"/>
                  </a:lnTo>
                  <a:lnTo>
                    <a:pt x="18544" y="77892"/>
                  </a:lnTo>
                  <a:lnTo>
                    <a:pt x="18469" y="79727"/>
                  </a:lnTo>
                  <a:lnTo>
                    <a:pt x="18389" y="81491"/>
                  </a:lnTo>
                  <a:lnTo>
                    <a:pt x="18308" y="83202"/>
                  </a:lnTo>
                  <a:lnTo>
                    <a:pt x="18223" y="84833"/>
                  </a:lnTo>
                  <a:lnTo>
                    <a:pt x="18223" y="84833"/>
                  </a:lnTo>
                  <a:lnTo>
                    <a:pt x="18017" y="84930"/>
                  </a:lnTo>
                  <a:lnTo>
                    <a:pt x="17812" y="85019"/>
                  </a:lnTo>
                  <a:lnTo>
                    <a:pt x="17601" y="85098"/>
                  </a:lnTo>
                  <a:lnTo>
                    <a:pt x="17385" y="85160"/>
                  </a:lnTo>
                  <a:lnTo>
                    <a:pt x="17170" y="85213"/>
                  </a:lnTo>
                  <a:lnTo>
                    <a:pt x="16954" y="85257"/>
                  </a:lnTo>
                  <a:lnTo>
                    <a:pt x="16728" y="85283"/>
                  </a:lnTo>
                  <a:lnTo>
                    <a:pt x="16508" y="85292"/>
                  </a:lnTo>
                  <a:lnTo>
                    <a:pt x="16282" y="85301"/>
                  </a:lnTo>
                  <a:lnTo>
                    <a:pt x="16051" y="85283"/>
                  </a:lnTo>
                  <a:lnTo>
                    <a:pt x="15820" y="85266"/>
                  </a:lnTo>
                  <a:lnTo>
                    <a:pt x="15585" y="85221"/>
                  </a:lnTo>
                  <a:lnTo>
                    <a:pt x="15349" y="85169"/>
                  </a:lnTo>
                  <a:lnTo>
                    <a:pt x="15113" y="85107"/>
                  </a:lnTo>
                  <a:lnTo>
                    <a:pt x="14873" y="85019"/>
                  </a:lnTo>
                  <a:lnTo>
                    <a:pt x="14627" y="84922"/>
                  </a:lnTo>
                  <a:lnTo>
                    <a:pt x="14386" y="84816"/>
                  </a:lnTo>
                  <a:lnTo>
                    <a:pt x="14135" y="84683"/>
                  </a:lnTo>
                  <a:lnTo>
                    <a:pt x="13889" y="84542"/>
                  </a:lnTo>
                  <a:lnTo>
                    <a:pt x="13639" y="84384"/>
                  </a:lnTo>
                  <a:lnTo>
                    <a:pt x="13383" y="84207"/>
                  </a:lnTo>
                  <a:lnTo>
                    <a:pt x="13127" y="84013"/>
                  </a:lnTo>
                  <a:lnTo>
                    <a:pt x="12871" y="83810"/>
                  </a:lnTo>
                  <a:lnTo>
                    <a:pt x="12610" y="83581"/>
                  </a:lnTo>
                  <a:lnTo>
                    <a:pt x="12350" y="83334"/>
                  </a:lnTo>
                  <a:lnTo>
                    <a:pt x="12089" y="83069"/>
                  </a:lnTo>
                  <a:lnTo>
                    <a:pt x="11823" y="82796"/>
                  </a:lnTo>
                  <a:lnTo>
                    <a:pt x="11557" y="82496"/>
                  </a:lnTo>
                  <a:lnTo>
                    <a:pt x="11291" y="82179"/>
                  </a:lnTo>
                  <a:lnTo>
                    <a:pt x="11020" y="81843"/>
                  </a:lnTo>
                  <a:lnTo>
                    <a:pt x="10750" y="81482"/>
                  </a:lnTo>
                  <a:lnTo>
                    <a:pt x="10479" y="81111"/>
                  </a:lnTo>
                  <a:lnTo>
                    <a:pt x="10479" y="81111"/>
                  </a:lnTo>
                  <a:lnTo>
                    <a:pt x="10308" y="80855"/>
                  </a:lnTo>
                  <a:lnTo>
                    <a:pt x="10138" y="80600"/>
                  </a:lnTo>
                  <a:lnTo>
                    <a:pt x="9967" y="80317"/>
                  </a:lnTo>
                  <a:lnTo>
                    <a:pt x="9802" y="80026"/>
                  </a:lnTo>
                  <a:lnTo>
                    <a:pt x="9636" y="79727"/>
                  </a:lnTo>
                  <a:lnTo>
                    <a:pt x="9471" y="79409"/>
                  </a:lnTo>
                  <a:lnTo>
                    <a:pt x="9305" y="79083"/>
                  </a:lnTo>
                  <a:lnTo>
                    <a:pt x="9144" y="78739"/>
                  </a:lnTo>
                  <a:lnTo>
                    <a:pt x="8984" y="78386"/>
                  </a:lnTo>
                  <a:lnTo>
                    <a:pt x="8829" y="78024"/>
                  </a:lnTo>
                  <a:lnTo>
                    <a:pt x="8668" y="77654"/>
                  </a:lnTo>
                  <a:lnTo>
                    <a:pt x="8518" y="77266"/>
                  </a:lnTo>
                  <a:lnTo>
                    <a:pt x="8362" y="76869"/>
                  </a:lnTo>
                  <a:lnTo>
                    <a:pt x="8212" y="76463"/>
                  </a:lnTo>
                  <a:lnTo>
                    <a:pt x="8061" y="76048"/>
                  </a:lnTo>
                  <a:lnTo>
                    <a:pt x="7911" y="75616"/>
                  </a:lnTo>
                  <a:lnTo>
                    <a:pt x="7760" y="75175"/>
                  </a:lnTo>
                  <a:lnTo>
                    <a:pt x="7615" y="74734"/>
                  </a:lnTo>
                  <a:lnTo>
                    <a:pt x="7469" y="74276"/>
                  </a:lnTo>
                  <a:lnTo>
                    <a:pt x="7329" y="73808"/>
                  </a:lnTo>
                  <a:lnTo>
                    <a:pt x="7188" y="73332"/>
                  </a:lnTo>
                  <a:lnTo>
                    <a:pt x="7048" y="72856"/>
                  </a:lnTo>
                  <a:lnTo>
                    <a:pt x="6907" y="72362"/>
                  </a:lnTo>
                  <a:lnTo>
                    <a:pt x="6772" y="71859"/>
                  </a:lnTo>
                  <a:lnTo>
                    <a:pt x="6637" y="71356"/>
                  </a:lnTo>
                  <a:lnTo>
                    <a:pt x="6501" y="70836"/>
                  </a:lnTo>
                  <a:lnTo>
                    <a:pt x="6371" y="70315"/>
                  </a:lnTo>
                  <a:lnTo>
                    <a:pt x="6240" y="69786"/>
                  </a:lnTo>
                  <a:lnTo>
                    <a:pt x="5980" y="68710"/>
                  </a:lnTo>
                  <a:lnTo>
                    <a:pt x="5729" y="67599"/>
                  </a:lnTo>
                  <a:lnTo>
                    <a:pt x="5483" y="66470"/>
                  </a:lnTo>
                  <a:lnTo>
                    <a:pt x="5242" y="65323"/>
                  </a:lnTo>
                  <a:lnTo>
                    <a:pt x="5006" y="64150"/>
                  </a:lnTo>
                  <a:lnTo>
                    <a:pt x="4781" y="62959"/>
                  </a:lnTo>
                  <a:lnTo>
                    <a:pt x="4555" y="61760"/>
                  </a:lnTo>
                  <a:lnTo>
                    <a:pt x="4339" y="60543"/>
                  </a:lnTo>
                  <a:lnTo>
                    <a:pt x="4129" y="59308"/>
                  </a:lnTo>
                  <a:lnTo>
                    <a:pt x="3918" y="58073"/>
                  </a:lnTo>
                  <a:lnTo>
                    <a:pt x="3717" y="56820"/>
                  </a:lnTo>
                  <a:lnTo>
                    <a:pt x="3527" y="55568"/>
                  </a:lnTo>
                  <a:lnTo>
                    <a:pt x="3336" y="54307"/>
                  </a:lnTo>
                  <a:lnTo>
                    <a:pt x="3151" y="53045"/>
                  </a:lnTo>
                  <a:lnTo>
                    <a:pt x="2975" y="51784"/>
                  </a:lnTo>
                  <a:lnTo>
                    <a:pt x="2800" y="50532"/>
                  </a:lnTo>
                  <a:lnTo>
                    <a:pt x="2634" y="49270"/>
                  </a:lnTo>
                  <a:lnTo>
                    <a:pt x="2474" y="48027"/>
                  </a:lnTo>
                  <a:lnTo>
                    <a:pt x="2318" y="46783"/>
                  </a:lnTo>
                  <a:lnTo>
                    <a:pt x="2163" y="45548"/>
                  </a:lnTo>
                  <a:lnTo>
                    <a:pt x="2017" y="44331"/>
                  </a:lnTo>
                  <a:lnTo>
                    <a:pt x="1877" y="43123"/>
                  </a:lnTo>
                  <a:lnTo>
                    <a:pt x="1741" y="41932"/>
                  </a:lnTo>
                  <a:lnTo>
                    <a:pt x="1616" y="40750"/>
                  </a:lnTo>
                  <a:lnTo>
                    <a:pt x="1370" y="38466"/>
                  </a:lnTo>
                  <a:lnTo>
                    <a:pt x="1149" y="36269"/>
                  </a:lnTo>
                  <a:lnTo>
                    <a:pt x="944" y="34179"/>
                  </a:lnTo>
                  <a:lnTo>
                    <a:pt x="763" y="32221"/>
                  </a:lnTo>
                  <a:lnTo>
                    <a:pt x="598" y="30395"/>
                  </a:lnTo>
                  <a:lnTo>
                    <a:pt x="457" y="28728"/>
                  </a:lnTo>
                  <a:lnTo>
                    <a:pt x="337" y="27229"/>
                  </a:lnTo>
                  <a:lnTo>
                    <a:pt x="231" y="25923"/>
                  </a:lnTo>
                  <a:lnTo>
                    <a:pt x="146" y="24821"/>
                  </a:lnTo>
                  <a:lnTo>
                    <a:pt x="36" y="23277"/>
                  </a:lnTo>
                  <a:lnTo>
                    <a:pt x="1" y="22739"/>
                  </a:lnTo>
                  <a:lnTo>
                    <a:pt x="6270" y="20367"/>
                  </a:lnTo>
                  <a:lnTo>
                    <a:pt x="15876" y="60957"/>
                  </a:lnTo>
                  <a:lnTo>
                    <a:pt x="15876" y="60957"/>
                  </a:lnTo>
                  <a:lnTo>
                    <a:pt x="15841" y="59387"/>
                  </a:lnTo>
                  <a:lnTo>
                    <a:pt x="15795" y="57729"/>
                  </a:lnTo>
                  <a:lnTo>
                    <a:pt x="15745" y="56000"/>
                  </a:lnTo>
                  <a:lnTo>
                    <a:pt x="15690" y="54192"/>
                  </a:lnTo>
                  <a:lnTo>
                    <a:pt x="15565" y="50399"/>
                  </a:lnTo>
                  <a:lnTo>
                    <a:pt x="15499" y="48415"/>
                  </a:lnTo>
                  <a:lnTo>
                    <a:pt x="15439" y="46386"/>
                  </a:lnTo>
                  <a:lnTo>
                    <a:pt x="15379" y="44313"/>
                  </a:lnTo>
                  <a:lnTo>
                    <a:pt x="15324" y="42214"/>
                  </a:lnTo>
                  <a:lnTo>
                    <a:pt x="15279" y="40080"/>
                  </a:lnTo>
                  <a:lnTo>
                    <a:pt x="15239" y="37928"/>
                  </a:lnTo>
                  <a:lnTo>
                    <a:pt x="15214" y="35758"/>
                  </a:lnTo>
                  <a:lnTo>
                    <a:pt x="15204" y="34673"/>
                  </a:lnTo>
                  <a:lnTo>
                    <a:pt x="15194" y="33579"/>
                  </a:lnTo>
                  <a:lnTo>
                    <a:pt x="15194" y="32494"/>
                  </a:lnTo>
                  <a:lnTo>
                    <a:pt x="15194" y="31401"/>
                  </a:lnTo>
                  <a:lnTo>
                    <a:pt x="15194" y="30316"/>
                  </a:lnTo>
                  <a:lnTo>
                    <a:pt x="15204" y="29231"/>
                  </a:lnTo>
                  <a:lnTo>
                    <a:pt x="15219" y="28146"/>
                  </a:lnTo>
                  <a:lnTo>
                    <a:pt x="15234" y="27061"/>
                  </a:lnTo>
                  <a:lnTo>
                    <a:pt x="15254" y="25985"/>
                  </a:lnTo>
                  <a:lnTo>
                    <a:pt x="15284" y="24909"/>
                  </a:lnTo>
                  <a:lnTo>
                    <a:pt x="15314" y="23842"/>
                  </a:lnTo>
                  <a:lnTo>
                    <a:pt x="15354" y="22783"/>
                  </a:lnTo>
                  <a:lnTo>
                    <a:pt x="15394" y="21725"/>
                  </a:lnTo>
                  <a:lnTo>
                    <a:pt x="15444" y="20684"/>
                  </a:lnTo>
                  <a:lnTo>
                    <a:pt x="15499" y="19643"/>
                  </a:lnTo>
                  <a:lnTo>
                    <a:pt x="15560" y="18620"/>
                  </a:lnTo>
                  <a:lnTo>
                    <a:pt x="15625" y="17597"/>
                  </a:lnTo>
                  <a:lnTo>
                    <a:pt x="15700" y="16592"/>
                  </a:lnTo>
                  <a:lnTo>
                    <a:pt x="15785" y="15595"/>
                  </a:lnTo>
                  <a:lnTo>
                    <a:pt x="15871" y="14616"/>
                  </a:lnTo>
                  <a:lnTo>
                    <a:pt x="15966" y="13646"/>
                  </a:lnTo>
                  <a:lnTo>
                    <a:pt x="16071" y="12693"/>
                  </a:lnTo>
                  <a:lnTo>
                    <a:pt x="16182" y="11758"/>
                  </a:lnTo>
                  <a:lnTo>
                    <a:pt x="16302" y="10832"/>
                  </a:lnTo>
                  <a:lnTo>
                    <a:pt x="16427" y="9924"/>
                  </a:lnTo>
                  <a:lnTo>
                    <a:pt x="16563" y="9033"/>
                  </a:lnTo>
                  <a:lnTo>
                    <a:pt x="16708" y="8160"/>
                  </a:lnTo>
                  <a:lnTo>
                    <a:pt x="16864" y="7313"/>
                  </a:lnTo>
                  <a:lnTo>
                    <a:pt x="16944" y="6889"/>
                  </a:lnTo>
                  <a:lnTo>
                    <a:pt x="17024" y="6475"/>
                  </a:lnTo>
                  <a:lnTo>
                    <a:pt x="17110" y="6069"/>
                  </a:lnTo>
                  <a:lnTo>
                    <a:pt x="17200" y="5663"/>
                  </a:lnTo>
                  <a:lnTo>
                    <a:pt x="17290" y="5266"/>
                  </a:lnTo>
                  <a:lnTo>
                    <a:pt x="17380" y="4878"/>
                  </a:lnTo>
                  <a:lnTo>
                    <a:pt x="17476" y="4490"/>
                  </a:lnTo>
                  <a:lnTo>
                    <a:pt x="17571" y="4111"/>
                  </a:lnTo>
                  <a:lnTo>
                    <a:pt x="17671" y="3732"/>
                  </a:lnTo>
                  <a:lnTo>
                    <a:pt x="17772" y="3361"/>
                  </a:lnTo>
                  <a:lnTo>
                    <a:pt x="17877" y="3000"/>
                  </a:lnTo>
                  <a:lnTo>
                    <a:pt x="17987" y="2638"/>
                  </a:lnTo>
                  <a:lnTo>
                    <a:pt x="18093" y="2285"/>
                  </a:lnTo>
                  <a:lnTo>
                    <a:pt x="18208" y="1941"/>
                  </a:lnTo>
                  <a:lnTo>
                    <a:pt x="18323" y="1597"/>
                  </a:lnTo>
                  <a:lnTo>
                    <a:pt x="18439" y="1271"/>
                  </a:lnTo>
                  <a:lnTo>
                    <a:pt x="18559" y="945"/>
                  </a:lnTo>
                  <a:lnTo>
                    <a:pt x="18684" y="618"/>
                  </a:lnTo>
                  <a:lnTo>
                    <a:pt x="18810" y="310"/>
                  </a:lnTo>
                  <a:lnTo>
                    <a:pt x="18940" y="1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1;p52">
              <a:extLst>
                <a:ext uri="{FF2B5EF4-FFF2-40B4-BE49-F238E27FC236}">
                  <a16:creationId xmlns:a16="http://schemas.microsoft.com/office/drawing/2014/main" id="{E4C8D044-A237-FBF3-66DB-E913BF60F2CE}"/>
                </a:ext>
              </a:extLst>
            </p:cNvPr>
            <p:cNvSpPr/>
            <p:nvPr/>
          </p:nvSpPr>
          <p:spPr>
            <a:xfrm>
              <a:off x="2908525" y="-4348825"/>
              <a:ext cx="1623250" cy="3525225"/>
            </a:xfrm>
            <a:custGeom>
              <a:avLst/>
              <a:gdLst/>
              <a:ahLst/>
              <a:cxnLst/>
              <a:rect l="l" t="t" r="r" b="b"/>
              <a:pathLst>
                <a:path w="64930" h="141009" extrusionOk="0">
                  <a:moveTo>
                    <a:pt x="39680" y="0"/>
                  </a:moveTo>
                  <a:lnTo>
                    <a:pt x="36716" y="4093"/>
                  </a:lnTo>
                  <a:lnTo>
                    <a:pt x="33380" y="8715"/>
                  </a:lnTo>
                  <a:lnTo>
                    <a:pt x="31645" y="11132"/>
                  </a:lnTo>
                  <a:lnTo>
                    <a:pt x="29894" y="13575"/>
                  </a:lnTo>
                  <a:lnTo>
                    <a:pt x="28164" y="16000"/>
                  </a:lnTo>
                  <a:lnTo>
                    <a:pt x="26478" y="18382"/>
                  </a:lnTo>
                  <a:lnTo>
                    <a:pt x="24863" y="20666"/>
                  </a:lnTo>
                  <a:lnTo>
                    <a:pt x="23349" y="22836"/>
                  </a:lnTo>
                  <a:lnTo>
                    <a:pt x="21964" y="24838"/>
                  </a:lnTo>
                  <a:lnTo>
                    <a:pt x="21327" y="25764"/>
                  </a:lnTo>
                  <a:lnTo>
                    <a:pt x="20730" y="26637"/>
                  </a:lnTo>
                  <a:lnTo>
                    <a:pt x="20184" y="27458"/>
                  </a:lnTo>
                  <a:lnTo>
                    <a:pt x="19682" y="28207"/>
                  </a:lnTo>
                  <a:lnTo>
                    <a:pt x="19236" y="28895"/>
                  </a:lnTo>
                  <a:lnTo>
                    <a:pt x="18844" y="29504"/>
                  </a:lnTo>
                  <a:lnTo>
                    <a:pt x="18513" y="30033"/>
                  </a:lnTo>
                  <a:lnTo>
                    <a:pt x="18243" y="30492"/>
                  </a:lnTo>
                  <a:lnTo>
                    <a:pt x="18132" y="30686"/>
                  </a:lnTo>
                  <a:lnTo>
                    <a:pt x="18042" y="30853"/>
                  </a:lnTo>
                  <a:lnTo>
                    <a:pt x="17967" y="31003"/>
                  </a:lnTo>
                  <a:lnTo>
                    <a:pt x="17906" y="31127"/>
                  </a:lnTo>
                  <a:lnTo>
                    <a:pt x="17791" y="31409"/>
                  </a:lnTo>
                  <a:lnTo>
                    <a:pt x="17671" y="31709"/>
                  </a:lnTo>
                  <a:lnTo>
                    <a:pt x="17550" y="32018"/>
                  </a:lnTo>
                  <a:lnTo>
                    <a:pt x="17430" y="32353"/>
                  </a:lnTo>
                  <a:lnTo>
                    <a:pt x="17310" y="32688"/>
                  </a:lnTo>
                  <a:lnTo>
                    <a:pt x="17184" y="33050"/>
                  </a:lnTo>
                  <a:lnTo>
                    <a:pt x="17064" y="33420"/>
                  </a:lnTo>
                  <a:lnTo>
                    <a:pt x="16938" y="33808"/>
                  </a:lnTo>
                  <a:lnTo>
                    <a:pt x="16813" y="34214"/>
                  </a:lnTo>
                  <a:lnTo>
                    <a:pt x="16688" y="34629"/>
                  </a:lnTo>
                  <a:lnTo>
                    <a:pt x="16432" y="35502"/>
                  </a:lnTo>
                  <a:lnTo>
                    <a:pt x="16171" y="36428"/>
                  </a:lnTo>
                  <a:lnTo>
                    <a:pt x="15905" y="37407"/>
                  </a:lnTo>
                  <a:lnTo>
                    <a:pt x="15639" y="38439"/>
                  </a:lnTo>
                  <a:lnTo>
                    <a:pt x="15373" y="39524"/>
                  </a:lnTo>
                  <a:lnTo>
                    <a:pt x="15098" y="40653"/>
                  </a:lnTo>
                  <a:lnTo>
                    <a:pt x="14822" y="41826"/>
                  </a:lnTo>
                  <a:lnTo>
                    <a:pt x="14546" y="43052"/>
                  </a:lnTo>
                  <a:lnTo>
                    <a:pt x="14265" y="44322"/>
                  </a:lnTo>
                  <a:lnTo>
                    <a:pt x="13984" y="45627"/>
                  </a:lnTo>
                  <a:lnTo>
                    <a:pt x="13698" y="46986"/>
                  </a:lnTo>
                  <a:lnTo>
                    <a:pt x="13407" y="48370"/>
                  </a:lnTo>
                  <a:lnTo>
                    <a:pt x="13121" y="49808"/>
                  </a:lnTo>
                  <a:lnTo>
                    <a:pt x="12830" y="51272"/>
                  </a:lnTo>
                  <a:lnTo>
                    <a:pt x="12535" y="52772"/>
                  </a:lnTo>
                  <a:lnTo>
                    <a:pt x="12239" y="54315"/>
                  </a:lnTo>
                  <a:lnTo>
                    <a:pt x="11943" y="55885"/>
                  </a:lnTo>
                  <a:lnTo>
                    <a:pt x="11647" y="57482"/>
                  </a:lnTo>
                  <a:lnTo>
                    <a:pt x="11346" y="59113"/>
                  </a:lnTo>
                  <a:lnTo>
                    <a:pt x="11050" y="60772"/>
                  </a:lnTo>
                  <a:lnTo>
                    <a:pt x="10749" y="62456"/>
                  </a:lnTo>
                  <a:lnTo>
                    <a:pt x="10448" y="64167"/>
                  </a:lnTo>
                  <a:lnTo>
                    <a:pt x="10142" y="65905"/>
                  </a:lnTo>
                  <a:lnTo>
                    <a:pt x="9841" y="67660"/>
                  </a:lnTo>
                  <a:lnTo>
                    <a:pt x="9535" y="69442"/>
                  </a:lnTo>
                  <a:lnTo>
                    <a:pt x="8933" y="73058"/>
                  </a:lnTo>
                  <a:lnTo>
                    <a:pt x="8326" y="76736"/>
                  </a:lnTo>
                  <a:lnTo>
                    <a:pt x="7719" y="80476"/>
                  </a:lnTo>
                  <a:lnTo>
                    <a:pt x="7118" y="84260"/>
                  </a:lnTo>
                  <a:lnTo>
                    <a:pt x="6521" y="88070"/>
                  </a:lnTo>
                  <a:lnTo>
                    <a:pt x="5924" y="91907"/>
                  </a:lnTo>
                  <a:lnTo>
                    <a:pt x="5337" y="95752"/>
                  </a:lnTo>
                  <a:lnTo>
                    <a:pt x="4755" y="99589"/>
                  </a:lnTo>
                  <a:lnTo>
                    <a:pt x="4183" y="103417"/>
                  </a:lnTo>
                  <a:lnTo>
                    <a:pt x="3617" y="107219"/>
                  </a:lnTo>
                  <a:lnTo>
                    <a:pt x="3065" y="110976"/>
                  </a:lnTo>
                  <a:lnTo>
                    <a:pt x="2523" y="114698"/>
                  </a:lnTo>
                  <a:lnTo>
                    <a:pt x="1991" y="118350"/>
                  </a:lnTo>
                  <a:lnTo>
                    <a:pt x="973" y="125432"/>
                  </a:lnTo>
                  <a:lnTo>
                    <a:pt x="20" y="132127"/>
                  </a:lnTo>
                  <a:lnTo>
                    <a:pt x="10" y="132224"/>
                  </a:lnTo>
                  <a:lnTo>
                    <a:pt x="5" y="132321"/>
                  </a:lnTo>
                  <a:lnTo>
                    <a:pt x="0" y="132418"/>
                  </a:lnTo>
                  <a:lnTo>
                    <a:pt x="0" y="132515"/>
                  </a:lnTo>
                  <a:lnTo>
                    <a:pt x="0" y="132612"/>
                  </a:lnTo>
                  <a:lnTo>
                    <a:pt x="10" y="132718"/>
                  </a:lnTo>
                  <a:lnTo>
                    <a:pt x="20" y="132824"/>
                  </a:lnTo>
                  <a:lnTo>
                    <a:pt x="35" y="132930"/>
                  </a:lnTo>
                  <a:lnTo>
                    <a:pt x="70" y="133141"/>
                  </a:lnTo>
                  <a:lnTo>
                    <a:pt x="121" y="133362"/>
                  </a:lnTo>
                  <a:lnTo>
                    <a:pt x="186" y="133582"/>
                  </a:lnTo>
                  <a:lnTo>
                    <a:pt x="261" y="133812"/>
                  </a:lnTo>
                  <a:lnTo>
                    <a:pt x="351" y="134041"/>
                  </a:lnTo>
                  <a:lnTo>
                    <a:pt x="447" y="134279"/>
                  </a:lnTo>
                  <a:lnTo>
                    <a:pt x="557" y="134508"/>
                  </a:lnTo>
                  <a:lnTo>
                    <a:pt x="677" y="134746"/>
                  </a:lnTo>
                  <a:lnTo>
                    <a:pt x="813" y="134993"/>
                  </a:lnTo>
                  <a:lnTo>
                    <a:pt x="953" y="135232"/>
                  </a:lnTo>
                  <a:lnTo>
                    <a:pt x="1099" y="135479"/>
                  </a:lnTo>
                  <a:lnTo>
                    <a:pt x="1259" y="135717"/>
                  </a:lnTo>
                  <a:lnTo>
                    <a:pt x="1425" y="135964"/>
                  </a:lnTo>
                  <a:lnTo>
                    <a:pt x="1600" y="136211"/>
                  </a:lnTo>
                  <a:lnTo>
                    <a:pt x="1781" y="136449"/>
                  </a:lnTo>
                  <a:lnTo>
                    <a:pt x="1971" y="136687"/>
                  </a:lnTo>
                  <a:lnTo>
                    <a:pt x="2167" y="136925"/>
                  </a:lnTo>
                  <a:lnTo>
                    <a:pt x="2373" y="137163"/>
                  </a:lnTo>
                  <a:lnTo>
                    <a:pt x="2578" y="137401"/>
                  </a:lnTo>
                  <a:lnTo>
                    <a:pt x="2794" y="137631"/>
                  </a:lnTo>
                  <a:lnTo>
                    <a:pt x="3010" y="137851"/>
                  </a:lnTo>
                  <a:lnTo>
                    <a:pt x="3235" y="138081"/>
                  </a:lnTo>
                  <a:lnTo>
                    <a:pt x="3461" y="138292"/>
                  </a:lnTo>
                  <a:lnTo>
                    <a:pt x="3692" y="138504"/>
                  </a:lnTo>
                  <a:lnTo>
                    <a:pt x="3928" y="138716"/>
                  </a:lnTo>
                  <a:lnTo>
                    <a:pt x="4163" y="138918"/>
                  </a:lnTo>
                  <a:lnTo>
                    <a:pt x="4404" y="139112"/>
                  </a:lnTo>
                  <a:lnTo>
                    <a:pt x="4645" y="139298"/>
                  </a:lnTo>
                  <a:lnTo>
                    <a:pt x="4886" y="139483"/>
                  </a:lnTo>
                  <a:lnTo>
                    <a:pt x="5126" y="139651"/>
                  </a:lnTo>
                  <a:lnTo>
                    <a:pt x="5372" y="139818"/>
                  </a:lnTo>
                  <a:lnTo>
                    <a:pt x="5618" y="139977"/>
                  </a:lnTo>
                  <a:lnTo>
                    <a:pt x="5864" y="140118"/>
                  </a:lnTo>
                  <a:lnTo>
                    <a:pt x="6104" y="140259"/>
                  </a:lnTo>
                  <a:lnTo>
                    <a:pt x="6350" y="140391"/>
                  </a:lnTo>
                  <a:lnTo>
                    <a:pt x="6591" y="140506"/>
                  </a:lnTo>
                  <a:lnTo>
                    <a:pt x="6827" y="140612"/>
                  </a:lnTo>
                  <a:lnTo>
                    <a:pt x="7062" y="140709"/>
                  </a:lnTo>
                  <a:lnTo>
                    <a:pt x="7298" y="140788"/>
                  </a:lnTo>
                  <a:lnTo>
                    <a:pt x="7529" y="140859"/>
                  </a:lnTo>
                  <a:lnTo>
                    <a:pt x="7755" y="140912"/>
                  </a:lnTo>
                  <a:lnTo>
                    <a:pt x="7980" y="140965"/>
                  </a:lnTo>
                  <a:lnTo>
                    <a:pt x="8196" y="140991"/>
                  </a:lnTo>
                  <a:lnTo>
                    <a:pt x="8412" y="141009"/>
                  </a:lnTo>
                  <a:lnTo>
                    <a:pt x="8617" y="141009"/>
                  </a:lnTo>
                  <a:lnTo>
                    <a:pt x="8823" y="141000"/>
                  </a:lnTo>
                  <a:lnTo>
                    <a:pt x="9019" y="140974"/>
                  </a:lnTo>
                  <a:lnTo>
                    <a:pt x="9209" y="140929"/>
                  </a:lnTo>
                  <a:lnTo>
                    <a:pt x="9390" y="140868"/>
                  </a:lnTo>
                  <a:lnTo>
                    <a:pt x="9565" y="140788"/>
                  </a:lnTo>
                  <a:lnTo>
                    <a:pt x="9650" y="140744"/>
                  </a:lnTo>
                  <a:lnTo>
                    <a:pt x="9731" y="140691"/>
                  </a:lnTo>
                  <a:lnTo>
                    <a:pt x="9811" y="140638"/>
                  </a:lnTo>
                  <a:lnTo>
                    <a:pt x="9891" y="140585"/>
                  </a:lnTo>
                  <a:lnTo>
                    <a:pt x="9966" y="140515"/>
                  </a:lnTo>
                  <a:lnTo>
                    <a:pt x="10042" y="140453"/>
                  </a:lnTo>
                  <a:lnTo>
                    <a:pt x="10112" y="140383"/>
                  </a:lnTo>
                  <a:lnTo>
                    <a:pt x="10182" y="140303"/>
                  </a:lnTo>
                  <a:lnTo>
                    <a:pt x="10247" y="140224"/>
                  </a:lnTo>
                  <a:lnTo>
                    <a:pt x="10313" y="140136"/>
                  </a:lnTo>
                  <a:lnTo>
                    <a:pt x="10373" y="140039"/>
                  </a:lnTo>
                  <a:lnTo>
                    <a:pt x="10433" y="139942"/>
                  </a:lnTo>
                  <a:lnTo>
                    <a:pt x="10488" y="139845"/>
                  </a:lnTo>
                  <a:lnTo>
                    <a:pt x="10543" y="139739"/>
                  </a:lnTo>
                  <a:lnTo>
                    <a:pt x="10593" y="139624"/>
                  </a:lnTo>
                  <a:lnTo>
                    <a:pt x="10639" y="139509"/>
                  </a:lnTo>
                  <a:lnTo>
                    <a:pt x="10684" y="139386"/>
                  </a:lnTo>
                  <a:lnTo>
                    <a:pt x="10729" y="139262"/>
                  </a:lnTo>
                  <a:lnTo>
                    <a:pt x="10769" y="139130"/>
                  </a:lnTo>
                  <a:lnTo>
                    <a:pt x="10804" y="138989"/>
                  </a:lnTo>
                  <a:lnTo>
                    <a:pt x="23479" y="70465"/>
                  </a:lnTo>
                  <a:lnTo>
                    <a:pt x="23584" y="69909"/>
                  </a:lnTo>
                  <a:lnTo>
                    <a:pt x="23700" y="69362"/>
                  </a:lnTo>
                  <a:lnTo>
                    <a:pt x="23825" y="68824"/>
                  </a:lnTo>
                  <a:lnTo>
                    <a:pt x="23955" y="68286"/>
                  </a:lnTo>
                  <a:lnTo>
                    <a:pt x="24091" y="67766"/>
                  </a:lnTo>
                  <a:lnTo>
                    <a:pt x="24241" y="67246"/>
                  </a:lnTo>
                  <a:lnTo>
                    <a:pt x="24392" y="66734"/>
                  </a:lnTo>
                  <a:lnTo>
                    <a:pt x="24552" y="66231"/>
                  </a:lnTo>
                  <a:lnTo>
                    <a:pt x="24723" y="65737"/>
                  </a:lnTo>
                  <a:lnTo>
                    <a:pt x="24898" y="65252"/>
                  </a:lnTo>
                  <a:lnTo>
                    <a:pt x="25079" y="64776"/>
                  </a:lnTo>
                  <a:lnTo>
                    <a:pt x="25270" y="64300"/>
                  </a:lnTo>
                  <a:lnTo>
                    <a:pt x="25465" y="63841"/>
                  </a:lnTo>
                  <a:lnTo>
                    <a:pt x="25666" y="63391"/>
                  </a:lnTo>
                  <a:lnTo>
                    <a:pt x="25877" y="62959"/>
                  </a:lnTo>
                  <a:lnTo>
                    <a:pt x="26092" y="62527"/>
                  </a:lnTo>
                  <a:lnTo>
                    <a:pt x="26313" y="62103"/>
                  </a:lnTo>
                  <a:lnTo>
                    <a:pt x="26544" y="61698"/>
                  </a:lnTo>
                  <a:lnTo>
                    <a:pt x="26774" y="61292"/>
                  </a:lnTo>
                  <a:lnTo>
                    <a:pt x="27015" y="60904"/>
                  </a:lnTo>
                  <a:lnTo>
                    <a:pt x="27261" y="60525"/>
                  </a:lnTo>
                  <a:lnTo>
                    <a:pt x="27517" y="60163"/>
                  </a:lnTo>
                  <a:lnTo>
                    <a:pt x="27772" y="59810"/>
                  </a:lnTo>
                  <a:lnTo>
                    <a:pt x="28033" y="59466"/>
                  </a:lnTo>
                  <a:lnTo>
                    <a:pt x="28304" y="59131"/>
                  </a:lnTo>
                  <a:lnTo>
                    <a:pt x="28575" y="58813"/>
                  </a:lnTo>
                  <a:lnTo>
                    <a:pt x="28856" y="58505"/>
                  </a:lnTo>
                  <a:lnTo>
                    <a:pt x="29142" y="58205"/>
                  </a:lnTo>
                  <a:lnTo>
                    <a:pt x="29428" y="57923"/>
                  </a:lnTo>
                  <a:lnTo>
                    <a:pt x="29724" y="57649"/>
                  </a:lnTo>
                  <a:lnTo>
                    <a:pt x="30020" y="57393"/>
                  </a:lnTo>
                  <a:lnTo>
                    <a:pt x="30325" y="57155"/>
                  </a:lnTo>
                  <a:lnTo>
                    <a:pt x="31228" y="56441"/>
                  </a:lnTo>
                  <a:lnTo>
                    <a:pt x="32186" y="55682"/>
                  </a:lnTo>
                  <a:lnTo>
                    <a:pt x="33200" y="54862"/>
                  </a:lnTo>
                  <a:lnTo>
                    <a:pt x="34258" y="53998"/>
                  </a:lnTo>
                  <a:lnTo>
                    <a:pt x="35356" y="53072"/>
                  </a:lnTo>
                  <a:lnTo>
                    <a:pt x="36490" y="52101"/>
                  </a:lnTo>
                  <a:lnTo>
                    <a:pt x="37659" y="51087"/>
                  </a:lnTo>
                  <a:lnTo>
                    <a:pt x="38857" y="50020"/>
                  </a:lnTo>
                  <a:lnTo>
                    <a:pt x="39469" y="49473"/>
                  </a:lnTo>
                  <a:lnTo>
                    <a:pt x="40081" y="48908"/>
                  </a:lnTo>
                  <a:lnTo>
                    <a:pt x="40703" y="48344"/>
                  </a:lnTo>
                  <a:lnTo>
                    <a:pt x="41325" y="47753"/>
                  </a:lnTo>
                  <a:lnTo>
                    <a:pt x="41952" y="47162"/>
                  </a:lnTo>
                  <a:lnTo>
                    <a:pt x="42584" y="46562"/>
                  </a:lnTo>
                  <a:lnTo>
                    <a:pt x="43216" y="45945"/>
                  </a:lnTo>
                  <a:lnTo>
                    <a:pt x="43853" y="45327"/>
                  </a:lnTo>
                  <a:lnTo>
                    <a:pt x="44495" y="44692"/>
                  </a:lnTo>
                  <a:lnTo>
                    <a:pt x="45132" y="44048"/>
                  </a:lnTo>
                  <a:lnTo>
                    <a:pt x="45774" y="43396"/>
                  </a:lnTo>
                  <a:lnTo>
                    <a:pt x="46411" y="42734"/>
                  </a:lnTo>
                  <a:lnTo>
                    <a:pt x="47053" y="42064"/>
                  </a:lnTo>
                  <a:lnTo>
                    <a:pt x="47690" y="41385"/>
                  </a:lnTo>
                  <a:lnTo>
                    <a:pt x="48327" y="40688"/>
                  </a:lnTo>
                  <a:lnTo>
                    <a:pt x="48964" y="39991"/>
                  </a:lnTo>
                  <a:lnTo>
                    <a:pt x="49596" y="39286"/>
                  </a:lnTo>
                  <a:lnTo>
                    <a:pt x="50223" y="38571"/>
                  </a:lnTo>
                  <a:lnTo>
                    <a:pt x="50850" y="37848"/>
                  </a:lnTo>
                  <a:lnTo>
                    <a:pt x="51472" y="37125"/>
                  </a:lnTo>
                  <a:lnTo>
                    <a:pt x="52089" y="36384"/>
                  </a:lnTo>
                  <a:lnTo>
                    <a:pt x="52701" y="35634"/>
                  </a:lnTo>
                  <a:lnTo>
                    <a:pt x="53303" y="34884"/>
                  </a:lnTo>
                  <a:lnTo>
                    <a:pt x="53905" y="34126"/>
                  </a:lnTo>
                  <a:lnTo>
                    <a:pt x="54496" y="33358"/>
                  </a:lnTo>
                  <a:lnTo>
                    <a:pt x="55078" y="32582"/>
                  </a:lnTo>
                  <a:lnTo>
                    <a:pt x="55655" y="31797"/>
                  </a:lnTo>
                  <a:lnTo>
                    <a:pt x="56227" y="31012"/>
                  </a:lnTo>
                  <a:lnTo>
                    <a:pt x="56784" y="30218"/>
                  </a:lnTo>
                  <a:lnTo>
                    <a:pt x="57330" y="29416"/>
                  </a:lnTo>
                  <a:lnTo>
                    <a:pt x="57872" y="28613"/>
                  </a:lnTo>
                  <a:lnTo>
                    <a:pt x="58399" y="27802"/>
                  </a:lnTo>
                  <a:lnTo>
                    <a:pt x="58915" y="26981"/>
                  </a:lnTo>
                  <a:lnTo>
                    <a:pt x="59422" y="26161"/>
                  </a:lnTo>
                  <a:lnTo>
                    <a:pt x="59913" y="25332"/>
                  </a:lnTo>
                  <a:lnTo>
                    <a:pt x="60390" y="24494"/>
                  </a:lnTo>
                  <a:lnTo>
                    <a:pt x="60856" y="23656"/>
                  </a:lnTo>
                  <a:lnTo>
                    <a:pt x="61087" y="23242"/>
                  </a:lnTo>
                  <a:lnTo>
                    <a:pt x="61308" y="22818"/>
                  </a:lnTo>
                  <a:lnTo>
                    <a:pt x="61529" y="22395"/>
                  </a:lnTo>
                  <a:lnTo>
                    <a:pt x="61744" y="21972"/>
                  </a:lnTo>
                  <a:lnTo>
                    <a:pt x="61960" y="21539"/>
                  </a:lnTo>
                  <a:lnTo>
                    <a:pt x="62166" y="21116"/>
                  </a:lnTo>
                  <a:lnTo>
                    <a:pt x="62371" y="20693"/>
                  </a:lnTo>
                  <a:lnTo>
                    <a:pt x="62572" y="20260"/>
                  </a:lnTo>
                  <a:lnTo>
                    <a:pt x="62772" y="19828"/>
                  </a:lnTo>
                  <a:lnTo>
                    <a:pt x="62963" y="19396"/>
                  </a:lnTo>
                  <a:lnTo>
                    <a:pt x="63154" y="18964"/>
                  </a:lnTo>
                  <a:lnTo>
                    <a:pt x="63339" y="18532"/>
                  </a:lnTo>
                  <a:lnTo>
                    <a:pt x="63515" y="18100"/>
                  </a:lnTo>
                  <a:lnTo>
                    <a:pt x="63695" y="17667"/>
                  </a:lnTo>
                  <a:lnTo>
                    <a:pt x="63866" y="17235"/>
                  </a:lnTo>
                  <a:lnTo>
                    <a:pt x="64031" y="16794"/>
                  </a:lnTo>
                  <a:lnTo>
                    <a:pt x="64192" y="16362"/>
                  </a:lnTo>
                  <a:lnTo>
                    <a:pt x="64352" y="15921"/>
                  </a:lnTo>
                  <a:lnTo>
                    <a:pt x="64503" y="15480"/>
                  </a:lnTo>
                  <a:lnTo>
                    <a:pt x="64648" y="15048"/>
                  </a:lnTo>
                  <a:lnTo>
                    <a:pt x="64794" y="14607"/>
                  </a:lnTo>
                  <a:lnTo>
                    <a:pt x="64929" y="14166"/>
                  </a:lnTo>
                  <a:lnTo>
                    <a:pt x="63886" y="14130"/>
                  </a:lnTo>
                  <a:lnTo>
                    <a:pt x="62833" y="14086"/>
                  </a:lnTo>
                  <a:lnTo>
                    <a:pt x="61774" y="14016"/>
                  </a:lnTo>
                  <a:lnTo>
                    <a:pt x="60716" y="13936"/>
                  </a:lnTo>
                  <a:lnTo>
                    <a:pt x="59653" y="13831"/>
                  </a:lnTo>
                  <a:lnTo>
                    <a:pt x="58594" y="13716"/>
                  </a:lnTo>
                  <a:lnTo>
                    <a:pt x="58068" y="13645"/>
                  </a:lnTo>
                  <a:lnTo>
                    <a:pt x="57541" y="13566"/>
                  </a:lnTo>
                  <a:lnTo>
                    <a:pt x="57014" y="13487"/>
                  </a:lnTo>
                  <a:lnTo>
                    <a:pt x="56493" y="13407"/>
                  </a:lnTo>
                  <a:lnTo>
                    <a:pt x="55971" y="13310"/>
                  </a:lnTo>
                  <a:lnTo>
                    <a:pt x="55454" y="13213"/>
                  </a:lnTo>
                  <a:lnTo>
                    <a:pt x="54938" y="13116"/>
                  </a:lnTo>
                  <a:lnTo>
                    <a:pt x="54426" y="13001"/>
                  </a:lnTo>
                  <a:lnTo>
                    <a:pt x="53920" y="12887"/>
                  </a:lnTo>
                  <a:lnTo>
                    <a:pt x="53413" y="12763"/>
                  </a:lnTo>
                  <a:lnTo>
                    <a:pt x="52916" y="12640"/>
                  </a:lnTo>
                  <a:lnTo>
                    <a:pt x="52420" y="12499"/>
                  </a:lnTo>
                  <a:lnTo>
                    <a:pt x="51928" y="12358"/>
                  </a:lnTo>
                  <a:lnTo>
                    <a:pt x="51442" y="12208"/>
                  </a:lnTo>
                  <a:lnTo>
                    <a:pt x="50960" y="12049"/>
                  </a:lnTo>
                  <a:lnTo>
                    <a:pt x="50484" y="11890"/>
                  </a:lnTo>
                  <a:lnTo>
                    <a:pt x="50017" y="11714"/>
                  </a:lnTo>
                  <a:lnTo>
                    <a:pt x="49551" y="11537"/>
                  </a:lnTo>
                  <a:lnTo>
                    <a:pt x="49094" y="11352"/>
                  </a:lnTo>
                  <a:lnTo>
                    <a:pt x="48648" y="11158"/>
                  </a:lnTo>
                  <a:lnTo>
                    <a:pt x="48207" y="10955"/>
                  </a:lnTo>
                  <a:lnTo>
                    <a:pt x="47770" y="10743"/>
                  </a:lnTo>
                  <a:lnTo>
                    <a:pt x="47344" y="10523"/>
                  </a:lnTo>
                  <a:lnTo>
                    <a:pt x="46923" y="10302"/>
                  </a:lnTo>
                  <a:lnTo>
                    <a:pt x="46511" y="10064"/>
                  </a:lnTo>
                  <a:lnTo>
                    <a:pt x="46110" y="9817"/>
                  </a:lnTo>
                  <a:lnTo>
                    <a:pt x="45719" y="9570"/>
                  </a:lnTo>
                  <a:lnTo>
                    <a:pt x="45333" y="9306"/>
                  </a:lnTo>
                  <a:lnTo>
                    <a:pt x="44956" y="9032"/>
                  </a:lnTo>
                  <a:lnTo>
                    <a:pt x="44595" y="8750"/>
                  </a:lnTo>
                  <a:lnTo>
                    <a:pt x="44239" y="8468"/>
                  </a:lnTo>
                  <a:lnTo>
                    <a:pt x="43898" y="8168"/>
                  </a:lnTo>
                  <a:lnTo>
                    <a:pt x="43562" y="7859"/>
                  </a:lnTo>
                  <a:lnTo>
                    <a:pt x="43241" y="7542"/>
                  </a:lnTo>
                  <a:lnTo>
                    <a:pt x="42930" y="7207"/>
                  </a:lnTo>
                  <a:lnTo>
                    <a:pt x="42629" y="6871"/>
                  </a:lnTo>
                  <a:lnTo>
                    <a:pt x="42343" y="6527"/>
                  </a:lnTo>
                  <a:lnTo>
                    <a:pt x="42203" y="6351"/>
                  </a:lnTo>
                  <a:lnTo>
                    <a:pt x="42067" y="6166"/>
                  </a:lnTo>
                  <a:lnTo>
                    <a:pt x="41937" y="5981"/>
                  </a:lnTo>
                  <a:lnTo>
                    <a:pt x="41807" y="5795"/>
                  </a:lnTo>
                  <a:lnTo>
                    <a:pt x="41681" y="5610"/>
                  </a:lnTo>
                  <a:lnTo>
                    <a:pt x="41556" y="5416"/>
                  </a:lnTo>
                  <a:lnTo>
                    <a:pt x="41435" y="5222"/>
                  </a:lnTo>
                  <a:lnTo>
                    <a:pt x="41320" y="5028"/>
                  </a:lnTo>
                  <a:lnTo>
                    <a:pt x="41210" y="4834"/>
                  </a:lnTo>
                  <a:lnTo>
                    <a:pt x="41099" y="4631"/>
                  </a:lnTo>
                  <a:lnTo>
                    <a:pt x="40994" y="4428"/>
                  </a:lnTo>
                  <a:lnTo>
                    <a:pt x="40889" y="4217"/>
                  </a:lnTo>
                  <a:lnTo>
                    <a:pt x="40788" y="4005"/>
                  </a:lnTo>
                  <a:lnTo>
                    <a:pt x="40693" y="3793"/>
                  </a:lnTo>
                  <a:lnTo>
                    <a:pt x="40603" y="3581"/>
                  </a:lnTo>
                  <a:lnTo>
                    <a:pt x="40513" y="3361"/>
                  </a:lnTo>
                  <a:lnTo>
                    <a:pt x="40427" y="3140"/>
                  </a:lnTo>
                  <a:lnTo>
                    <a:pt x="40347" y="2920"/>
                  </a:lnTo>
                  <a:lnTo>
                    <a:pt x="40272" y="2691"/>
                  </a:lnTo>
                  <a:lnTo>
                    <a:pt x="40197" y="2461"/>
                  </a:lnTo>
                  <a:lnTo>
                    <a:pt x="40126" y="2223"/>
                  </a:lnTo>
                  <a:lnTo>
                    <a:pt x="40061" y="1994"/>
                  </a:lnTo>
                  <a:lnTo>
                    <a:pt x="40001" y="1756"/>
                  </a:lnTo>
                  <a:lnTo>
                    <a:pt x="39941" y="1509"/>
                  </a:lnTo>
                  <a:lnTo>
                    <a:pt x="39886" y="1271"/>
                  </a:lnTo>
                  <a:lnTo>
                    <a:pt x="39835" y="1024"/>
                  </a:lnTo>
                  <a:lnTo>
                    <a:pt x="39790" y="768"/>
                  </a:lnTo>
                  <a:lnTo>
                    <a:pt x="39750" y="521"/>
                  </a:lnTo>
                  <a:lnTo>
                    <a:pt x="39710" y="265"/>
                  </a:lnTo>
                  <a:lnTo>
                    <a:pt x="3968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2;p52">
              <a:extLst>
                <a:ext uri="{FF2B5EF4-FFF2-40B4-BE49-F238E27FC236}">
                  <a16:creationId xmlns:a16="http://schemas.microsoft.com/office/drawing/2014/main" id="{31B6EBA0-C23F-45BF-B8BA-EF0C000BE430}"/>
                </a:ext>
              </a:extLst>
            </p:cNvPr>
            <p:cNvSpPr/>
            <p:nvPr/>
          </p:nvSpPr>
          <p:spPr>
            <a:xfrm>
              <a:off x="2908525" y="-4348825"/>
              <a:ext cx="1623250" cy="3525225"/>
            </a:xfrm>
            <a:custGeom>
              <a:avLst/>
              <a:gdLst/>
              <a:ahLst/>
              <a:cxnLst/>
              <a:rect l="l" t="t" r="r" b="b"/>
              <a:pathLst>
                <a:path w="64930" h="141009" fill="none" extrusionOk="0">
                  <a:moveTo>
                    <a:pt x="64929" y="14166"/>
                  </a:moveTo>
                  <a:lnTo>
                    <a:pt x="64929" y="14166"/>
                  </a:lnTo>
                  <a:lnTo>
                    <a:pt x="64794" y="14607"/>
                  </a:lnTo>
                  <a:lnTo>
                    <a:pt x="64648" y="15048"/>
                  </a:lnTo>
                  <a:lnTo>
                    <a:pt x="64503" y="15480"/>
                  </a:lnTo>
                  <a:lnTo>
                    <a:pt x="64352" y="15921"/>
                  </a:lnTo>
                  <a:lnTo>
                    <a:pt x="64192" y="16362"/>
                  </a:lnTo>
                  <a:lnTo>
                    <a:pt x="64031" y="16794"/>
                  </a:lnTo>
                  <a:lnTo>
                    <a:pt x="63866" y="17235"/>
                  </a:lnTo>
                  <a:lnTo>
                    <a:pt x="63695" y="17667"/>
                  </a:lnTo>
                  <a:lnTo>
                    <a:pt x="63515" y="18100"/>
                  </a:lnTo>
                  <a:lnTo>
                    <a:pt x="63339" y="18532"/>
                  </a:lnTo>
                  <a:lnTo>
                    <a:pt x="63154" y="18964"/>
                  </a:lnTo>
                  <a:lnTo>
                    <a:pt x="62963" y="19396"/>
                  </a:lnTo>
                  <a:lnTo>
                    <a:pt x="62772" y="19828"/>
                  </a:lnTo>
                  <a:lnTo>
                    <a:pt x="62572" y="20260"/>
                  </a:lnTo>
                  <a:lnTo>
                    <a:pt x="62371" y="20693"/>
                  </a:lnTo>
                  <a:lnTo>
                    <a:pt x="62166" y="21116"/>
                  </a:lnTo>
                  <a:lnTo>
                    <a:pt x="61960" y="21539"/>
                  </a:lnTo>
                  <a:lnTo>
                    <a:pt x="61744" y="21972"/>
                  </a:lnTo>
                  <a:lnTo>
                    <a:pt x="61529" y="22395"/>
                  </a:lnTo>
                  <a:lnTo>
                    <a:pt x="61308" y="22818"/>
                  </a:lnTo>
                  <a:lnTo>
                    <a:pt x="61087" y="23242"/>
                  </a:lnTo>
                  <a:lnTo>
                    <a:pt x="60856" y="23656"/>
                  </a:lnTo>
                  <a:lnTo>
                    <a:pt x="60390" y="24494"/>
                  </a:lnTo>
                  <a:lnTo>
                    <a:pt x="59913" y="25332"/>
                  </a:lnTo>
                  <a:lnTo>
                    <a:pt x="59422" y="26161"/>
                  </a:lnTo>
                  <a:lnTo>
                    <a:pt x="58915" y="26981"/>
                  </a:lnTo>
                  <a:lnTo>
                    <a:pt x="58399" y="27802"/>
                  </a:lnTo>
                  <a:lnTo>
                    <a:pt x="57872" y="28613"/>
                  </a:lnTo>
                  <a:lnTo>
                    <a:pt x="57330" y="29416"/>
                  </a:lnTo>
                  <a:lnTo>
                    <a:pt x="56784" y="30218"/>
                  </a:lnTo>
                  <a:lnTo>
                    <a:pt x="56227" y="31012"/>
                  </a:lnTo>
                  <a:lnTo>
                    <a:pt x="55655" y="31797"/>
                  </a:lnTo>
                  <a:lnTo>
                    <a:pt x="55078" y="32582"/>
                  </a:lnTo>
                  <a:lnTo>
                    <a:pt x="54496" y="33358"/>
                  </a:lnTo>
                  <a:lnTo>
                    <a:pt x="53905" y="34126"/>
                  </a:lnTo>
                  <a:lnTo>
                    <a:pt x="53303" y="34884"/>
                  </a:lnTo>
                  <a:lnTo>
                    <a:pt x="52701" y="35634"/>
                  </a:lnTo>
                  <a:lnTo>
                    <a:pt x="52089" y="36384"/>
                  </a:lnTo>
                  <a:lnTo>
                    <a:pt x="51472" y="37125"/>
                  </a:lnTo>
                  <a:lnTo>
                    <a:pt x="50850" y="37848"/>
                  </a:lnTo>
                  <a:lnTo>
                    <a:pt x="50223" y="38571"/>
                  </a:lnTo>
                  <a:lnTo>
                    <a:pt x="49596" y="39286"/>
                  </a:lnTo>
                  <a:lnTo>
                    <a:pt x="48964" y="39991"/>
                  </a:lnTo>
                  <a:lnTo>
                    <a:pt x="48327" y="40688"/>
                  </a:lnTo>
                  <a:lnTo>
                    <a:pt x="47690" y="41385"/>
                  </a:lnTo>
                  <a:lnTo>
                    <a:pt x="47053" y="42064"/>
                  </a:lnTo>
                  <a:lnTo>
                    <a:pt x="46411" y="42734"/>
                  </a:lnTo>
                  <a:lnTo>
                    <a:pt x="45774" y="43396"/>
                  </a:lnTo>
                  <a:lnTo>
                    <a:pt x="45132" y="44048"/>
                  </a:lnTo>
                  <a:lnTo>
                    <a:pt x="44495" y="44692"/>
                  </a:lnTo>
                  <a:lnTo>
                    <a:pt x="43853" y="45327"/>
                  </a:lnTo>
                  <a:lnTo>
                    <a:pt x="43216" y="45945"/>
                  </a:lnTo>
                  <a:lnTo>
                    <a:pt x="42584" y="46562"/>
                  </a:lnTo>
                  <a:lnTo>
                    <a:pt x="41952" y="47162"/>
                  </a:lnTo>
                  <a:lnTo>
                    <a:pt x="41325" y="47753"/>
                  </a:lnTo>
                  <a:lnTo>
                    <a:pt x="40703" y="48344"/>
                  </a:lnTo>
                  <a:lnTo>
                    <a:pt x="40081" y="48908"/>
                  </a:lnTo>
                  <a:lnTo>
                    <a:pt x="39469" y="49473"/>
                  </a:lnTo>
                  <a:lnTo>
                    <a:pt x="38857" y="50020"/>
                  </a:lnTo>
                  <a:lnTo>
                    <a:pt x="37659" y="51087"/>
                  </a:lnTo>
                  <a:lnTo>
                    <a:pt x="36490" y="52101"/>
                  </a:lnTo>
                  <a:lnTo>
                    <a:pt x="35356" y="53072"/>
                  </a:lnTo>
                  <a:lnTo>
                    <a:pt x="34258" y="53998"/>
                  </a:lnTo>
                  <a:lnTo>
                    <a:pt x="33200" y="54862"/>
                  </a:lnTo>
                  <a:lnTo>
                    <a:pt x="32186" y="55682"/>
                  </a:lnTo>
                  <a:lnTo>
                    <a:pt x="31228" y="56441"/>
                  </a:lnTo>
                  <a:lnTo>
                    <a:pt x="30325" y="57155"/>
                  </a:lnTo>
                  <a:lnTo>
                    <a:pt x="30325" y="57155"/>
                  </a:lnTo>
                  <a:lnTo>
                    <a:pt x="30020" y="57393"/>
                  </a:lnTo>
                  <a:lnTo>
                    <a:pt x="29724" y="57649"/>
                  </a:lnTo>
                  <a:lnTo>
                    <a:pt x="29428" y="57923"/>
                  </a:lnTo>
                  <a:lnTo>
                    <a:pt x="29142" y="58205"/>
                  </a:lnTo>
                  <a:lnTo>
                    <a:pt x="28856" y="58505"/>
                  </a:lnTo>
                  <a:lnTo>
                    <a:pt x="28575" y="58813"/>
                  </a:lnTo>
                  <a:lnTo>
                    <a:pt x="28304" y="59131"/>
                  </a:lnTo>
                  <a:lnTo>
                    <a:pt x="28033" y="59466"/>
                  </a:lnTo>
                  <a:lnTo>
                    <a:pt x="27772" y="59810"/>
                  </a:lnTo>
                  <a:lnTo>
                    <a:pt x="27517" y="60163"/>
                  </a:lnTo>
                  <a:lnTo>
                    <a:pt x="27261" y="60525"/>
                  </a:lnTo>
                  <a:lnTo>
                    <a:pt x="27015" y="60904"/>
                  </a:lnTo>
                  <a:lnTo>
                    <a:pt x="26774" y="61292"/>
                  </a:lnTo>
                  <a:lnTo>
                    <a:pt x="26544" y="61698"/>
                  </a:lnTo>
                  <a:lnTo>
                    <a:pt x="26313" y="62103"/>
                  </a:lnTo>
                  <a:lnTo>
                    <a:pt x="26092" y="62527"/>
                  </a:lnTo>
                  <a:lnTo>
                    <a:pt x="25877" y="62959"/>
                  </a:lnTo>
                  <a:lnTo>
                    <a:pt x="25666" y="63391"/>
                  </a:lnTo>
                  <a:lnTo>
                    <a:pt x="25465" y="63841"/>
                  </a:lnTo>
                  <a:lnTo>
                    <a:pt x="25270" y="64300"/>
                  </a:lnTo>
                  <a:lnTo>
                    <a:pt x="25079" y="64776"/>
                  </a:lnTo>
                  <a:lnTo>
                    <a:pt x="24898" y="65252"/>
                  </a:lnTo>
                  <a:lnTo>
                    <a:pt x="24723" y="65737"/>
                  </a:lnTo>
                  <a:lnTo>
                    <a:pt x="24552" y="66231"/>
                  </a:lnTo>
                  <a:lnTo>
                    <a:pt x="24392" y="66734"/>
                  </a:lnTo>
                  <a:lnTo>
                    <a:pt x="24241" y="67246"/>
                  </a:lnTo>
                  <a:lnTo>
                    <a:pt x="24091" y="67766"/>
                  </a:lnTo>
                  <a:lnTo>
                    <a:pt x="23955" y="68286"/>
                  </a:lnTo>
                  <a:lnTo>
                    <a:pt x="23825" y="68824"/>
                  </a:lnTo>
                  <a:lnTo>
                    <a:pt x="23700" y="69362"/>
                  </a:lnTo>
                  <a:lnTo>
                    <a:pt x="23584" y="69909"/>
                  </a:lnTo>
                  <a:lnTo>
                    <a:pt x="23479" y="70465"/>
                  </a:lnTo>
                  <a:lnTo>
                    <a:pt x="10804" y="138989"/>
                  </a:lnTo>
                  <a:lnTo>
                    <a:pt x="10804" y="138989"/>
                  </a:lnTo>
                  <a:lnTo>
                    <a:pt x="10769" y="139130"/>
                  </a:lnTo>
                  <a:lnTo>
                    <a:pt x="10729" y="139262"/>
                  </a:lnTo>
                  <a:lnTo>
                    <a:pt x="10684" y="139386"/>
                  </a:lnTo>
                  <a:lnTo>
                    <a:pt x="10639" y="139509"/>
                  </a:lnTo>
                  <a:lnTo>
                    <a:pt x="10593" y="139624"/>
                  </a:lnTo>
                  <a:lnTo>
                    <a:pt x="10543" y="139739"/>
                  </a:lnTo>
                  <a:lnTo>
                    <a:pt x="10488" y="139845"/>
                  </a:lnTo>
                  <a:lnTo>
                    <a:pt x="10433" y="139942"/>
                  </a:lnTo>
                  <a:lnTo>
                    <a:pt x="10373" y="140039"/>
                  </a:lnTo>
                  <a:lnTo>
                    <a:pt x="10313" y="140136"/>
                  </a:lnTo>
                  <a:lnTo>
                    <a:pt x="10247" y="140224"/>
                  </a:lnTo>
                  <a:lnTo>
                    <a:pt x="10182" y="140303"/>
                  </a:lnTo>
                  <a:lnTo>
                    <a:pt x="10112" y="140383"/>
                  </a:lnTo>
                  <a:lnTo>
                    <a:pt x="10042" y="140453"/>
                  </a:lnTo>
                  <a:lnTo>
                    <a:pt x="9966" y="140515"/>
                  </a:lnTo>
                  <a:lnTo>
                    <a:pt x="9891" y="140585"/>
                  </a:lnTo>
                  <a:lnTo>
                    <a:pt x="9811" y="140638"/>
                  </a:lnTo>
                  <a:lnTo>
                    <a:pt x="9731" y="140691"/>
                  </a:lnTo>
                  <a:lnTo>
                    <a:pt x="9650" y="140744"/>
                  </a:lnTo>
                  <a:lnTo>
                    <a:pt x="9565" y="140788"/>
                  </a:lnTo>
                  <a:lnTo>
                    <a:pt x="9390" y="140868"/>
                  </a:lnTo>
                  <a:lnTo>
                    <a:pt x="9209" y="140929"/>
                  </a:lnTo>
                  <a:lnTo>
                    <a:pt x="9019" y="140974"/>
                  </a:lnTo>
                  <a:lnTo>
                    <a:pt x="8823" y="141000"/>
                  </a:lnTo>
                  <a:lnTo>
                    <a:pt x="8617" y="141009"/>
                  </a:lnTo>
                  <a:lnTo>
                    <a:pt x="8412" y="141009"/>
                  </a:lnTo>
                  <a:lnTo>
                    <a:pt x="8196" y="140991"/>
                  </a:lnTo>
                  <a:lnTo>
                    <a:pt x="7980" y="140965"/>
                  </a:lnTo>
                  <a:lnTo>
                    <a:pt x="7755" y="140912"/>
                  </a:lnTo>
                  <a:lnTo>
                    <a:pt x="7529" y="140859"/>
                  </a:lnTo>
                  <a:lnTo>
                    <a:pt x="7298" y="140788"/>
                  </a:lnTo>
                  <a:lnTo>
                    <a:pt x="7062" y="140709"/>
                  </a:lnTo>
                  <a:lnTo>
                    <a:pt x="6827" y="140612"/>
                  </a:lnTo>
                  <a:lnTo>
                    <a:pt x="6591" y="140506"/>
                  </a:lnTo>
                  <a:lnTo>
                    <a:pt x="6350" y="140391"/>
                  </a:lnTo>
                  <a:lnTo>
                    <a:pt x="6104" y="140259"/>
                  </a:lnTo>
                  <a:lnTo>
                    <a:pt x="5864" y="140118"/>
                  </a:lnTo>
                  <a:lnTo>
                    <a:pt x="5618" y="139977"/>
                  </a:lnTo>
                  <a:lnTo>
                    <a:pt x="5372" y="139818"/>
                  </a:lnTo>
                  <a:lnTo>
                    <a:pt x="5126" y="139651"/>
                  </a:lnTo>
                  <a:lnTo>
                    <a:pt x="4886" y="139483"/>
                  </a:lnTo>
                  <a:lnTo>
                    <a:pt x="4645" y="139298"/>
                  </a:lnTo>
                  <a:lnTo>
                    <a:pt x="4404" y="139112"/>
                  </a:lnTo>
                  <a:lnTo>
                    <a:pt x="4163" y="138918"/>
                  </a:lnTo>
                  <a:lnTo>
                    <a:pt x="3928" y="138716"/>
                  </a:lnTo>
                  <a:lnTo>
                    <a:pt x="3692" y="138504"/>
                  </a:lnTo>
                  <a:lnTo>
                    <a:pt x="3461" y="138292"/>
                  </a:lnTo>
                  <a:lnTo>
                    <a:pt x="3235" y="138081"/>
                  </a:lnTo>
                  <a:lnTo>
                    <a:pt x="3010" y="137851"/>
                  </a:lnTo>
                  <a:lnTo>
                    <a:pt x="2794" y="137631"/>
                  </a:lnTo>
                  <a:lnTo>
                    <a:pt x="2578" y="137401"/>
                  </a:lnTo>
                  <a:lnTo>
                    <a:pt x="2373" y="137163"/>
                  </a:lnTo>
                  <a:lnTo>
                    <a:pt x="2167" y="136925"/>
                  </a:lnTo>
                  <a:lnTo>
                    <a:pt x="1971" y="136687"/>
                  </a:lnTo>
                  <a:lnTo>
                    <a:pt x="1781" y="136449"/>
                  </a:lnTo>
                  <a:lnTo>
                    <a:pt x="1600" y="136211"/>
                  </a:lnTo>
                  <a:lnTo>
                    <a:pt x="1425" y="135964"/>
                  </a:lnTo>
                  <a:lnTo>
                    <a:pt x="1259" y="135717"/>
                  </a:lnTo>
                  <a:lnTo>
                    <a:pt x="1099" y="135479"/>
                  </a:lnTo>
                  <a:lnTo>
                    <a:pt x="953" y="135232"/>
                  </a:lnTo>
                  <a:lnTo>
                    <a:pt x="813" y="134993"/>
                  </a:lnTo>
                  <a:lnTo>
                    <a:pt x="677" y="134746"/>
                  </a:lnTo>
                  <a:lnTo>
                    <a:pt x="557" y="134508"/>
                  </a:lnTo>
                  <a:lnTo>
                    <a:pt x="447" y="134279"/>
                  </a:lnTo>
                  <a:lnTo>
                    <a:pt x="351" y="134041"/>
                  </a:lnTo>
                  <a:lnTo>
                    <a:pt x="261" y="133812"/>
                  </a:lnTo>
                  <a:lnTo>
                    <a:pt x="186" y="133582"/>
                  </a:lnTo>
                  <a:lnTo>
                    <a:pt x="121" y="133362"/>
                  </a:lnTo>
                  <a:lnTo>
                    <a:pt x="70" y="133141"/>
                  </a:lnTo>
                  <a:lnTo>
                    <a:pt x="35" y="132930"/>
                  </a:lnTo>
                  <a:lnTo>
                    <a:pt x="20" y="132824"/>
                  </a:lnTo>
                  <a:lnTo>
                    <a:pt x="10" y="132718"/>
                  </a:lnTo>
                  <a:lnTo>
                    <a:pt x="0" y="132612"/>
                  </a:lnTo>
                  <a:lnTo>
                    <a:pt x="0" y="132515"/>
                  </a:lnTo>
                  <a:lnTo>
                    <a:pt x="0" y="132418"/>
                  </a:lnTo>
                  <a:lnTo>
                    <a:pt x="5" y="132321"/>
                  </a:lnTo>
                  <a:lnTo>
                    <a:pt x="10" y="132224"/>
                  </a:lnTo>
                  <a:lnTo>
                    <a:pt x="20" y="132127"/>
                  </a:lnTo>
                  <a:lnTo>
                    <a:pt x="20" y="132127"/>
                  </a:lnTo>
                  <a:lnTo>
                    <a:pt x="973" y="125432"/>
                  </a:lnTo>
                  <a:lnTo>
                    <a:pt x="1991" y="118350"/>
                  </a:lnTo>
                  <a:lnTo>
                    <a:pt x="2523" y="114698"/>
                  </a:lnTo>
                  <a:lnTo>
                    <a:pt x="3065" y="110976"/>
                  </a:lnTo>
                  <a:lnTo>
                    <a:pt x="3617" y="107219"/>
                  </a:lnTo>
                  <a:lnTo>
                    <a:pt x="4183" y="103417"/>
                  </a:lnTo>
                  <a:lnTo>
                    <a:pt x="4755" y="99589"/>
                  </a:lnTo>
                  <a:lnTo>
                    <a:pt x="5337" y="95752"/>
                  </a:lnTo>
                  <a:lnTo>
                    <a:pt x="5924" y="91907"/>
                  </a:lnTo>
                  <a:lnTo>
                    <a:pt x="6521" y="88070"/>
                  </a:lnTo>
                  <a:lnTo>
                    <a:pt x="7118" y="84260"/>
                  </a:lnTo>
                  <a:lnTo>
                    <a:pt x="7719" y="80476"/>
                  </a:lnTo>
                  <a:lnTo>
                    <a:pt x="8326" y="76736"/>
                  </a:lnTo>
                  <a:lnTo>
                    <a:pt x="8933" y="73058"/>
                  </a:lnTo>
                  <a:lnTo>
                    <a:pt x="9535" y="69442"/>
                  </a:lnTo>
                  <a:lnTo>
                    <a:pt x="9841" y="67660"/>
                  </a:lnTo>
                  <a:lnTo>
                    <a:pt x="10142" y="65905"/>
                  </a:lnTo>
                  <a:lnTo>
                    <a:pt x="10448" y="64167"/>
                  </a:lnTo>
                  <a:lnTo>
                    <a:pt x="10749" y="62456"/>
                  </a:lnTo>
                  <a:lnTo>
                    <a:pt x="11050" y="60772"/>
                  </a:lnTo>
                  <a:lnTo>
                    <a:pt x="11346" y="59113"/>
                  </a:lnTo>
                  <a:lnTo>
                    <a:pt x="11647" y="57482"/>
                  </a:lnTo>
                  <a:lnTo>
                    <a:pt x="11943" y="55885"/>
                  </a:lnTo>
                  <a:lnTo>
                    <a:pt x="12239" y="54315"/>
                  </a:lnTo>
                  <a:lnTo>
                    <a:pt x="12535" y="52772"/>
                  </a:lnTo>
                  <a:lnTo>
                    <a:pt x="12830" y="51272"/>
                  </a:lnTo>
                  <a:lnTo>
                    <a:pt x="13121" y="49808"/>
                  </a:lnTo>
                  <a:lnTo>
                    <a:pt x="13407" y="48370"/>
                  </a:lnTo>
                  <a:lnTo>
                    <a:pt x="13698" y="46986"/>
                  </a:lnTo>
                  <a:lnTo>
                    <a:pt x="13984" y="45627"/>
                  </a:lnTo>
                  <a:lnTo>
                    <a:pt x="14265" y="44322"/>
                  </a:lnTo>
                  <a:lnTo>
                    <a:pt x="14546" y="43052"/>
                  </a:lnTo>
                  <a:lnTo>
                    <a:pt x="14822" y="41826"/>
                  </a:lnTo>
                  <a:lnTo>
                    <a:pt x="15098" y="40653"/>
                  </a:lnTo>
                  <a:lnTo>
                    <a:pt x="15373" y="39524"/>
                  </a:lnTo>
                  <a:lnTo>
                    <a:pt x="15639" y="38439"/>
                  </a:lnTo>
                  <a:lnTo>
                    <a:pt x="15905" y="37407"/>
                  </a:lnTo>
                  <a:lnTo>
                    <a:pt x="16171" y="36428"/>
                  </a:lnTo>
                  <a:lnTo>
                    <a:pt x="16432" y="35502"/>
                  </a:lnTo>
                  <a:lnTo>
                    <a:pt x="16688" y="34629"/>
                  </a:lnTo>
                  <a:lnTo>
                    <a:pt x="16813" y="34214"/>
                  </a:lnTo>
                  <a:lnTo>
                    <a:pt x="16938" y="33808"/>
                  </a:lnTo>
                  <a:lnTo>
                    <a:pt x="17064" y="33420"/>
                  </a:lnTo>
                  <a:lnTo>
                    <a:pt x="17184" y="33050"/>
                  </a:lnTo>
                  <a:lnTo>
                    <a:pt x="17310" y="32688"/>
                  </a:lnTo>
                  <a:lnTo>
                    <a:pt x="17430" y="32353"/>
                  </a:lnTo>
                  <a:lnTo>
                    <a:pt x="17550" y="32018"/>
                  </a:lnTo>
                  <a:lnTo>
                    <a:pt x="17671" y="31709"/>
                  </a:lnTo>
                  <a:lnTo>
                    <a:pt x="17791" y="31409"/>
                  </a:lnTo>
                  <a:lnTo>
                    <a:pt x="17906" y="31127"/>
                  </a:lnTo>
                  <a:lnTo>
                    <a:pt x="17906" y="31127"/>
                  </a:lnTo>
                  <a:lnTo>
                    <a:pt x="17967" y="31003"/>
                  </a:lnTo>
                  <a:lnTo>
                    <a:pt x="18042" y="30853"/>
                  </a:lnTo>
                  <a:lnTo>
                    <a:pt x="18132" y="30686"/>
                  </a:lnTo>
                  <a:lnTo>
                    <a:pt x="18243" y="30492"/>
                  </a:lnTo>
                  <a:lnTo>
                    <a:pt x="18513" y="30033"/>
                  </a:lnTo>
                  <a:lnTo>
                    <a:pt x="18844" y="29504"/>
                  </a:lnTo>
                  <a:lnTo>
                    <a:pt x="19236" y="28895"/>
                  </a:lnTo>
                  <a:lnTo>
                    <a:pt x="19682" y="28207"/>
                  </a:lnTo>
                  <a:lnTo>
                    <a:pt x="20184" y="27458"/>
                  </a:lnTo>
                  <a:lnTo>
                    <a:pt x="20730" y="26637"/>
                  </a:lnTo>
                  <a:lnTo>
                    <a:pt x="21327" y="25764"/>
                  </a:lnTo>
                  <a:lnTo>
                    <a:pt x="21964" y="24838"/>
                  </a:lnTo>
                  <a:lnTo>
                    <a:pt x="23349" y="22836"/>
                  </a:lnTo>
                  <a:lnTo>
                    <a:pt x="24863" y="20666"/>
                  </a:lnTo>
                  <a:lnTo>
                    <a:pt x="26478" y="18382"/>
                  </a:lnTo>
                  <a:lnTo>
                    <a:pt x="28164" y="16000"/>
                  </a:lnTo>
                  <a:lnTo>
                    <a:pt x="29894" y="13575"/>
                  </a:lnTo>
                  <a:lnTo>
                    <a:pt x="31645" y="11132"/>
                  </a:lnTo>
                  <a:lnTo>
                    <a:pt x="33380" y="8715"/>
                  </a:lnTo>
                  <a:lnTo>
                    <a:pt x="36716" y="4093"/>
                  </a:lnTo>
                  <a:lnTo>
                    <a:pt x="39680" y="0"/>
                  </a:lnTo>
                  <a:lnTo>
                    <a:pt x="39680" y="0"/>
                  </a:lnTo>
                  <a:lnTo>
                    <a:pt x="39710" y="265"/>
                  </a:lnTo>
                  <a:lnTo>
                    <a:pt x="39750" y="521"/>
                  </a:lnTo>
                  <a:lnTo>
                    <a:pt x="39790" y="768"/>
                  </a:lnTo>
                  <a:lnTo>
                    <a:pt x="39835" y="1024"/>
                  </a:lnTo>
                  <a:lnTo>
                    <a:pt x="39886" y="1271"/>
                  </a:lnTo>
                  <a:lnTo>
                    <a:pt x="39941" y="1509"/>
                  </a:lnTo>
                  <a:lnTo>
                    <a:pt x="40001" y="1756"/>
                  </a:lnTo>
                  <a:lnTo>
                    <a:pt x="40061" y="1994"/>
                  </a:lnTo>
                  <a:lnTo>
                    <a:pt x="40126" y="2223"/>
                  </a:lnTo>
                  <a:lnTo>
                    <a:pt x="40197" y="2461"/>
                  </a:lnTo>
                  <a:lnTo>
                    <a:pt x="40272" y="2691"/>
                  </a:lnTo>
                  <a:lnTo>
                    <a:pt x="40347" y="2920"/>
                  </a:lnTo>
                  <a:lnTo>
                    <a:pt x="40427" y="3140"/>
                  </a:lnTo>
                  <a:lnTo>
                    <a:pt x="40513" y="3361"/>
                  </a:lnTo>
                  <a:lnTo>
                    <a:pt x="40603" y="3581"/>
                  </a:lnTo>
                  <a:lnTo>
                    <a:pt x="40693" y="3793"/>
                  </a:lnTo>
                  <a:lnTo>
                    <a:pt x="40788" y="4005"/>
                  </a:lnTo>
                  <a:lnTo>
                    <a:pt x="40889" y="4217"/>
                  </a:lnTo>
                  <a:lnTo>
                    <a:pt x="40994" y="4428"/>
                  </a:lnTo>
                  <a:lnTo>
                    <a:pt x="41099" y="4631"/>
                  </a:lnTo>
                  <a:lnTo>
                    <a:pt x="41210" y="4834"/>
                  </a:lnTo>
                  <a:lnTo>
                    <a:pt x="41320" y="5028"/>
                  </a:lnTo>
                  <a:lnTo>
                    <a:pt x="41435" y="5222"/>
                  </a:lnTo>
                  <a:lnTo>
                    <a:pt x="41556" y="5416"/>
                  </a:lnTo>
                  <a:lnTo>
                    <a:pt x="41681" y="5610"/>
                  </a:lnTo>
                  <a:lnTo>
                    <a:pt x="41807" y="5795"/>
                  </a:lnTo>
                  <a:lnTo>
                    <a:pt x="41937" y="5981"/>
                  </a:lnTo>
                  <a:lnTo>
                    <a:pt x="42067" y="6166"/>
                  </a:lnTo>
                  <a:lnTo>
                    <a:pt x="42203" y="6351"/>
                  </a:lnTo>
                  <a:lnTo>
                    <a:pt x="42343" y="6527"/>
                  </a:lnTo>
                  <a:lnTo>
                    <a:pt x="42629" y="6871"/>
                  </a:lnTo>
                  <a:lnTo>
                    <a:pt x="42930" y="7207"/>
                  </a:lnTo>
                  <a:lnTo>
                    <a:pt x="43241" y="7542"/>
                  </a:lnTo>
                  <a:lnTo>
                    <a:pt x="43562" y="7859"/>
                  </a:lnTo>
                  <a:lnTo>
                    <a:pt x="43898" y="8168"/>
                  </a:lnTo>
                  <a:lnTo>
                    <a:pt x="44239" y="8468"/>
                  </a:lnTo>
                  <a:lnTo>
                    <a:pt x="44595" y="8750"/>
                  </a:lnTo>
                  <a:lnTo>
                    <a:pt x="44956" y="9032"/>
                  </a:lnTo>
                  <a:lnTo>
                    <a:pt x="45333" y="9306"/>
                  </a:lnTo>
                  <a:lnTo>
                    <a:pt x="45719" y="9570"/>
                  </a:lnTo>
                  <a:lnTo>
                    <a:pt x="46110" y="9817"/>
                  </a:lnTo>
                  <a:lnTo>
                    <a:pt x="46511" y="10064"/>
                  </a:lnTo>
                  <a:lnTo>
                    <a:pt x="46923" y="10302"/>
                  </a:lnTo>
                  <a:lnTo>
                    <a:pt x="47344" y="10523"/>
                  </a:lnTo>
                  <a:lnTo>
                    <a:pt x="47770" y="10743"/>
                  </a:lnTo>
                  <a:lnTo>
                    <a:pt x="48207" y="10955"/>
                  </a:lnTo>
                  <a:lnTo>
                    <a:pt x="48648" y="11158"/>
                  </a:lnTo>
                  <a:lnTo>
                    <a:pt x="49094" y="11352"/>
                  </a:lnTo>
                  <a:lnTo>
                    <a:pt x="49551" y="11537"/>
                  </a:lnTo>
                  <a:lnTo>
                    <a:pt x="50017" y="11714"/>
                  </a:lnTo>
                  <a:lnTo>
                    <a:pt x="50484" y="11890"/>
                  </a:lnTo>
                  <a:lnTo>
                    <a:pt x="50960" y="12049"/>
                  </a:lnTo>
                  <a:lnTo>
                    <a:pt x="51442" y="12208"/>
                  </a:lnTo>
                  <a:lnTo>
                    <a:pt x="51928" y="12358"/>
                  </a:lnTo>
                  <a:lnTo>
                    <a:pt x="52420" y="12499"/>
                  </a:lnTo>
                  <a:lnTo>
                    <a:pt x="52916" y="12640"/>
                  </a:lnTo>
                  <a:lnTo>
                    <a:pt x="53413" y="12763"/>
                  </a:lnTo>
                  <a:lnTo>
                    <a:pt x="53920" y="12887"/>
                  </a:lnTo>
                  <a:lnTo>
                    <a:pt x="54426" y="13001"/>
                  </a:lnTo>
                  <a:lnTo>
                    <a:pt x="54938" y="13116"/>
                  </a:lnTo>
                  <a:lnTo>
                    <a:pt x="55454" y="13213"/>
                  </a:lnTo>
                  <a:lnTo>
                    <a:pt x="55971" y="13310"/>
                  </a:lnTo>
                  <a:lnTo>
                    <a:pt x="56493" y="13407"/>
                  </a:lnTo>
                  <a:lnTo>
                    <a:pt x="57014" y="13487"/>
                  </a:lnTo>
                  <a:lnTo>
                    <a:pt x="57541" y="13566"/>
                  </a:lnTo>
                  <a:lnTo>
                    <a:pt x="58068" y="13645"/>
                  </a:lnTo>
                  <a:lnTo>
                    <a:pt x="58594" y="13716"/>
                  </a:lnTo>
                  <a:lnTo>
                    <a:pt x="59653" y="13831"/>
                  </a:lnTo>
                  <a:lnTo>
                    <a:pt x="60716" y="13936"/>
                  </a:lnTo>
                  <a:lnTo>
                    <a:pt x="61774" y="14016"/>
                  </a:lnTo>
                  <a:lnTo>
                    <a:pt x="62833" y="14086"/>
                  </a:lnTo>
                  <a:lnTo>
                    <a:pt x="63886" y="14130"/>
                  </a:lnTo>
                  <a:lnTo>
                    <a:pt x="64929" y="14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3;p52">
              <a:extLst>
                <a:ext uri="{FF2B5EF4-FFF2-40B4-BE49-F238E27FC236}">
                  <a16:creationId xmlns:a16="http://schemas.microsoft.com/office/drawing/2014/main" id="{122A7327-26E2-DB63-9D71-BF2AA2D6A6FC}"/>
                </a:ext>
              </a:extLst>
            </p:cNvPr>
            <p:cNvSpPr/>
            <p:nvPr/>
          </p:nvSpPr>
          <p:spPr>
            <a:xfrm>
              <a:off x="3289100" y="-367400"/>
              <a:ext cx="406550" cy="605550"/>
            </a:xfrm>
            <a:custGeom>
              <a:avLst/>
              <a:gdLst/>
              <a:ahLst/>
              <a:cxnLst/>
              <a:rect l="l" t="t" r="r" b="b"/>
              <a:pathLst>
                <a:path w="16262" h="24222" extrusionOk="0">
                  <a:moveTo>
                    <a:pt x="9450" y="1"/>
                  </a:moveTo>
                  <a:lnTo>
                    <a:pt x="8943" y="4684"/>
                  </a:lnTo>
                  <a:lnTo>
                    <a:pt x="8612" y="5213"/>
                  </a:lnTo>
                  <a:lnTo>
                    <a:pt x="8226" y="5840"/>
                  </a:lnTo>
                  <a:lnTo>
                    <a:pt x="7724" y="6660"/>
                  </a:lnTo>
                  <a:lnTo>
                    <a:pt x="7122" y="7639"/>
                  </a:lnTo>
                  <a:lnTo>
                    <a:pt x="6450" y="8759"/>
                  </a:lnTo>
                  <a:lnTo>
                    <a:pt x="5723" y="9985"/>
                  </a:lnTo>
                  <a:lnTo>
                    <a:pt x="4966" y="11291"/>
                  </a:lnTo>
                  <a:lnTo>
                    <a:pt x="4579" y="11961"/>
                  </a:lnTo>
                  <a:lnTo>
                    <a:pt x="4193" y="12631"/>
                  </a:lnTo>
                  <a:lnTo>
                    <a:pt x="3812" y="13310"/>
                  </a:lnTo>
                  <a:lnTo>
                    <a:pt x="3436" y="13990"/>
                  </a:lnTo>
                  <a:lnTo>
                    <a:pt x="3065" y="14669"/>
                  </a:lnTo>
                  <a:lnTo>
                    <a:pt x="2704" y="15339"/>
                  </a:lnTo>
                  <a:lnTo>
                    <a:pt x="2357" y="15992"/>
                  </a:lnTo>
                  <a:lnTo>
                    <a:pt x="2031" y="16636"/>
                  </a:lnTo>
                  <a:lnTo>
                    <a:pt x="1720" y="17253"/>
                  </a:lnTo>
                  <a:lnTo>
                    <a:pt x="1430" y="17853"/>
                  </a:lnTo>
                  <a:lnTo>
                    <a:pt x="1159" y="18426"/>
                  </a:lnTo>
                  <a:lnTo>
                    <a:pt x="923" y="18964"/>
                  </a:lnTo>
                  <a:lnTo>
                    <a:pt x="813" y="19220"/>
                  </a:lnTo>
                  <a:lnTo>
                    <a:pt x="712" y="19476"/>
                  </a:lnTo>
                  <a:lnTo>
                    <a:pt x="617" y="19714"/>
                  </a:lnTo>
                  <a:lnTo>
                    <a:pt x="532" y="19943"/>
                  </a:lnTo>
                  <a:lnTo>
                    <a:pt x="451" y="20164"/>
                  </a:lnTo>
                  <a:lnTo>
                    <a:pt x="386" y="20367"/>
                  </a:lnTo>
                  <a:lnTo>
                    <a:pt x="326" y="20569"/>
                  </a:lnTo>
                  <a:lnTo>
                    <a:pt x="276" y="20746"/>
                  </a:lnTo>
                  <a:lnTo>
                    <a:pt x="196" y="21099"/>
                  </a:lnTo>
                  <a:lnTo>
                    <a:pt x="130" y="21416"/>
                  </a:lnTo>
                  <a:lnTo>
                    <a:pt x="80" y="21716"/>
                  </a:lnTo>
                  <a:lnTo>
                    <a:pt x="40" y="21998"/>
                  </a:lnTo>
                  <a:lnTo>
                    <a:pt x="15" y="22263"/>
                  </a:lnTo>
                  <a:lnTo>
                    <a:pt x="5" y="22501"/>
                  </a:lnTo>
                  <a:lnTo>
                    <a:pt x="0" y="22616"/>
                  </a:lnTo>
                  <a:lnTo>
                    <a:pt x="5" y="22722"/>
                  </a:lnTo>
                  <a:lnTo>
                    <a:pt x="10" y="22819"/>
                  </a:lnTo>
                  <a:lnTo>
                    <a:pt x="15" y="22924"/>
                  </a:lnTo>
                  <a:lnTo>
                    <a:pt x="25" y="23013"/>
                  </a:lnTo>
                  <a:lnTo>
                    <a:pt x="40" y="23110"/>
                  </a:lnTo>
                  <a:lnTo>
                    <a:pt x="55" y="23189"/>
                  </a:lnTo>
                  <a:lnTo>
                    <a:pt x="75" y="23277"/>
                  </a:lnTo>
                  <a:lnTo>
                    <a:pt x="100" y="23348"/>
                  </a:lnTo>
                  <a:lnTo>
                    <a:pt x="125" y="23427"/>
                  </a:lnTo>
                  <a:lnTo>
                    <a:pt x="150" y="23498"/>
                  </a:lnTo>
                  <a:lnTo>
                    <a:pt x="181" y="23559"/>
                  </a:lnTo>
                  <a:lnTo>
                    <a:pt x="216" y="23621"/>
                  </a:lnTo>
                  <a:lnTo>
                    <a:pt x="251" y="23683"/>
                  </a:lnTo>
                  <a:lnTo>
                    <a:pt x="286" y="23736"/>
                  </a:lnTo>
                  <a:lnTo>
                    <a:pt x="331" y="23789"/>
                  </a:lnTo>
                  <a:lnTo>
                    <a:pt x="416" y="23877"/>
                  </a:lnTo>
                  <a:lnTo>
                    <a:pt x="512" y="23956"/>
                  </a:lnTo>
                  <a:lnTo>
                    <a:pt x="622" y="24027"/>
                  </a:lnTo>
                  <a:lnTo>
                    <a:pt x="732" y="24080"/>
                  </a:lnTo>
                  <a:lnTo>
                    <a:pt x="858" y="24133"/>
                  </a:lnTo>
                  <a:lnTo>
                    <a:pt x="988" y="24168"/>
                  </a:lnTo>
                  <a:lnTo>
                    <a:pt x="1124" y="24195"/>
                  </a:lnTo>
                  <a:lnTo>
                    <a:pt x="1269" y="24212"/>
                  </a:lnTo>
                  <a:lnTo>
                    <a:pt x="1419" y="24221"/>
                  </a:lnTo>
                  <a:lnTo>
                    <a:pt x="1740" y="24221"/>
                  </a:lnTo>
                  <a:lnTo>
                    <a:pt x="1906" y="24203"/>
                  </a:lnTo>
                  <a:lnTo>
                    <a:pt x="2257" y="24168"/>
                  </a:lnTo>
                  <a:lnTo>
                    <a:pt x="2628" y="24124"/>
                  </a:lnTo>
                  <a:lnTo>
                    <a:pt x="3009" y="24062"/>
                  </a:lnTo>
                  <a:lnTo>
                    <a:pt x="3220" y="24018"/>
                  </a:lnTo>
                  <a:lnTo>
                    <a:pt x="3461" y="23948"/>
                  </a:lnTo>
                  <a:lnTo>
                    <a:pt x="3727" y="23851"/>
                  </a:lnTo>
                  <a:lnTo>
                    <a:pt x="4023" y="23727"/>
                  </a:lnTo>
                  <a:lnTo>
                    <a:pt x="4339" y="23586"/>
                  </a:lnTo>
                  <a:lnTo>
                    <a:pt x="4675" y="23427"/>
                  </a:lnTo>
                  <a:lnTo>
                    <a:pt x="5036" y="23242"/>
                  </a:lnTo>
                  <a:lnTo>
                    <a:pt x="5412" y="23048"/>
                  </a:lnTo>
                  <a:lnTo>
                    <a:pt x="5803" y="22836"/>
                  </a:lnTo>
                  <a:lnTo>
                    <a:pt x="6210" y="22607"/>
                  </a:lnTo>
                  <a:lnTo>
                    <a:pt x="7052" y="22122"/>
                  </a:lnTo>
                  <a:lnTo>
                    <a:pt x="7920" y="21593"/>
                  </a:lnTo>
                  <a:lnTo>
                    <a:pt x="8803" y="21037"/>
                  </a:lnTo>
                  <a:lnTo>
                    <a:pt x="9680" y="20481"/>
                  </a:lnTo>
                  <a:lnTo>
                    <a:pt x="10538" y="19917"/>
                  </a:lnTo>
                  <a:lnTo>
                    <a:pt x="11356" y="19370"/>
                  </a:lnTo>
                  <a:lnTo>
                    <a:pt x="12123" y="18850"/>
                  </a:lnTo>
                  <a:lnTo>
                    <a:pt x="12820" y="18364"/>
                  </a:lnTo>
                  <a:lnTo>
                    <a:pt x="13427" y="17932"/>
                  </a:lnTo>
                  <a:lnTo>
                    <a:pt x="13929" y="17562"/>
                  </a:lnTo>
                  <a:lnTo>
                    <a:pt x="14315" y="17271"/>
                  </a:lnTo>
                  <a:lnTo>
                    <a:pt x="14471" y="17147"/>
                  </a:lnTo>
                  <a:lnTo>
                    <a:pt x="14621" y="17015"/>
                  </a:lnTo>
                  <a:lnTo>
                    <a:pt x="14761" y="16891"/>
                  </a:lnTo>
                  <a:lnTo>
                    <a:pt x="14902" y="16759"/>
                  </a:lnTo>
                  <a:lnTo>
                    <a:pt x="15032" y="16618"/>
                  </a:lnTo>
                  <a:lnTo>
                    <a:pt x="15158" y="16477"/>
                  </a:lnTo>
                  <a:lnTo>
                    <a:pt x="15273" y="16336"/>
                  </a:lnTo>
                  <a:lnTo>
                    <a:pt x="15388" y="16186"/>
                  </a:lnTo>
                  <a:lnTo>
                    <a:pt x="15494" y="16036"/>
                  </a:lnTo>
                  <a:lnTo>
                    <a:pt x="15589" y="15886"/>
                  </a:lnTo>
                  <a:lnTo>
                    <a:pt x="15684" y="15718"/>
                  </a:lnTo>
                  <a:lnTo>
                    <a:pt x="15770" y="15551"/>
                  </a:lnTo>
                  <a:lnTo>
                    <a:pt x="15850" y="15383"/>
                  </a:lnTo>
                  <a:lnTo>
                    <a:pt x="15920" y="15207"/>
                  </a:lnTo>
                  <a:lnTo>
                    <a:pt x="15985" y="15022"/>
                  </a:lnTo>
                  <a:lnTo>
                    <a:pt x="16045" y="14828"/>
                  </a:lnTo>
                  <a:lnTo>
                    <a:pt x="16096" y="14633"/>
                  </a:lnTo>
                  <a:lnTo>
                    <a:pt x="16141" y="14431"/>
                  </a:lnTo>
                  <a:lnTo>
                    <a:pt x="16181" y="14210"/>
                  </a:lnTo>
                  <a:lnTo>
                    <a:pt x="16211" y="13998"/>
                  </a:lnTo>
                  <a:lnTo>
                    <a:pt x="16231" y="13769"/>
                  </a:lnTo>
                  <a:lnTo>
                    <a:pt x="16251" y="13531"/>
                  </a:lnTo>
                  <a:lnTo>
                    <a:pt x="16256" y="13284"/>
                  </a:lnTo>
                  <a:lnTo>
                    <a:pt x="16261" y="13028"/>
                  </a:lnTo>
                  <a:lnTo>
                    <a:pt x="16256" y="12772"/>
                  </a:lnTo>
                  <a:lnTo>
                    <a:pt x="16241" y="12499"/>
                  </a:lnTo>
                  <a:lnTo>
                    <a:pt x="16221" y="12217"/>
                  </a:lnTo>
                  <a:lnTo>
                    <a:pt x="16196" y="11926"/>
                  </a:lnTo>
                  <a:lnTo>
                    <a:pt x="16161" y="11617"/>
                  </a:lnTo>
                  <a:lnTo>
                    <a:pt x="16116" y="11308"/>
                  </a:lnTo>
                  <a:lnTo>
                    <a:pt x="16066" y="10982"/>
                  </a:lnTo>
                  <a:lnTo>
                    <a:pt x="16010" y="10647"/>
                  </a:lnTo>
                  <a:lnTo>
                    <a:pt x="15885" y="9976"/>
                  </a:lnTo>
                  <a:lnTo>
                    <a:pt x="15765" y="9341"/>
                  </a:lnTo>
                  <a:lnTo>
                    <a:pt x="15644" y="8742"/>
                  </a:lnTo>
                  <a:lnTo>
                    <a:pt x="15524" y="8177"/>
                  </a:lnTo>
                  <a:lnTo>
                    <a:pt x="15408" y="7648"/>
                  </a:lnTo>
                  <a:lnTo>
                    <a:pt x="15303" y="7154"/>
                  </a:lnTo>
                  <a:lnTo>
                    <a:pt x="15102" y="6298"/>
                  </a:lnTo>
                  <a:lnTo>
                    <a:pt x="14932" y="5610"/>
                  </a:lnTo>
                  <a:lnTo>
                    <a:pt x="14802" y="5099"/>
                  </a:lnTo>
                  <a:lnTo>
                    <a:pt x="14691" y="4684"/>
                  </a:lnTo>
                  <a:lnTo>
                    <a:pt x="14962" y="1544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74;p52">
              <a:extLst>
                <a:ext uri="{FF2B5EF4-FFF2-40B4-BE49-F238E27FC236}">
                  <a16:creationId xmlns:a16="http://schemas.microsoft.com/office/drawing/2014/main" id="{FFE05262-311F-6066-BAF6-CFBD4BA7D76E}"/>
                </a:ext>
              </a:extLst>
            </p:cNvPr>
            <p:cNvSpPr/>
            <p:nvPr/>
          </p:nvSpPr>
          <p:spPr>
            <a:xfrm>
              <a:off x="3289100" y="-232000"/>
              <a:ext cx="406550" cy="470125"/>
            </a:xfrm>
            <a:custGeom>
              <a:avLst/>
              <a:gdLst/>
              <a:ahLst/>
              <a:cxnLst/>
              <a:rect l="l" t="t" r="r" b="b"/>
              <a:pathLst>
                <a:path w="16262" h="18805" extrusionOk="0">
                  <a:moveTo>
                    <a:pt x="14882" y="0"/>
                  </a:moveTo>
                  <a:lnTo>
                    <a:pt x="14726" y="97"/>
                  </a:lnTo>
                  <a:lnTo>
                    <a:pt x="14536" y="212"/>
                  </a:lnTo>
                  <a:lnTo>
                    <a:pt x="14280" y="353"/>
                  </a:lnTo>
                  <a:lnTo>
                    <a:pt x="13959" y="512"/>
                  </a:lnTo>
                  <a:lnTo>
                    <a:pt x="13588" y="680"/>
                  </a:lnTo>
                  <a:lnTo>
                    <a:pt x="13382" y="759"/>
                  </a:lnTo>
                  <a:lnTo>
                    <a:pt x="13166" y="847"/>
                  </a:lnTo>
                  <a:lnTo>
                    <a:pt x="12941" y="926"/>
                  </a:lnTo>
                  <a:lnTo>
                    <a:pt x="12705" y="997"/>
                  </a:lnTo>
                  <a:lnTo>
                    <a:pt x="12459" y="1068"/>
                  </a:lnTo>
                  <a:lnTo>
                    <a:pt x="12203" y="1129"/>
                  </a:lnTo>
                  <a:lnTo>
                    <a:pt x="11943" y="1182"/>
                  </a:lnTo>
                  <a:lnTo>
                    <a:pt x="11672" y="1226"/>
                  </a:lnTo>
                  <a:lnTo>
                    <a:pt x="11396" y="1253"/>
                  </a:lnTo>
                  <a:lnTo>
                    <a:pt x="11110" y="1279"/>
                  </a:lnTo>
                  <a:lnTo>
                    <a:pt x="10824" y="1288"/>
                  </a:lnTo>
                  <a:lnTo>
                    <a:pt x="10533" y="1279"/>
                  </a:lnTo>
                  <a:lnTo>
                    <a:pt x="10237" y="1262"/>
                  </a:lnTo>
                  <a:lnTo>
                    <a:pt x="9941" y="1226"/>
                  </a:lnTo>
                  <a:lnTo>
                    <a:pt x="9640" y="1165"/>
                  </a:lnTo>
                  <a:lnTo>
                    <a:pt x="9339" y="1094"/>
                  </a:lnTo>
                  <a:lnTo>
                    <a:pt x="9033" y="997"/>
                  </a:lnTo>
                  <a:lnTo>
                    <a:pt x="8883" y="944"/>
                  </a:lnTo>
                  <a:lnTo>
                    <a:pt x="8732" y="882"/>
                  </a:lnTo>
                  <a:lnTo>
                    <a:pt x="8582" y="812"/>
                  </a:lnTo>
                  <a:lnTo>
                    <a:pt x="8432" y="741"/>
                  </a:lnTo>
                  <a:lnTo>
                    <a:pt x="8281" y="662"/>
                  </a:lnTo>
                  <a:lnTo>
                    <a:pt x="8131" y="574"/>
                  </a:lnTo>
                  <a:lnTo>
                    <a:pt x="7248" y="2020"/>
                  </a:lnTo>
                  <a:lnTo>
                    <a:pt x="6726" y="2885"/>
                  </a:lnTo>
                  <a:lnTo>
                    <a:pt x="6164" y="3828"/>
                  </a:lnTo>
                  <a:lnTo>
                    <a:pt x="5573" y="4825"/>
                  </a:lnTo>
                  <a:lnTo>
                    <a:pt x="4966" y="5875"/>
                  </a:lnTo>
                  <a:lnTo>
                    <a:pt x="4349" y="6942"/>
                  </a:lnTo>
                  <a:lnTo>
                    <a:pt x="3737" y="8027"/>
                  </a:lnTo>
                  <a:lnTo>
                    <a:pt x="3140" y="9112"/>
                  </a:lnTo>
                  <a:lnTo>
                    <a:pt x="2849" y="9650"/>
                  </a:lnTo>
                  <a:lnTo>
                    <a:pt x="2568" y="10179"/>
                  </a:lnTo>
                  <a:lnTo>
                    <a:pt x="2292" y="10699"/>
                  </a:lnTo>
                  <a:lnTo>
                    <a:pt x="2031" y="11211"/>
                  </a:lnTo>
                  <a:lnTo>
                    <a:pt x="1781" y="11714"/>
                  </a:lnTo>
                  <a:lnTo>
                    <a:pt x="1540" y="12199"/>
                  </a:lnTo>
                  <a:lnTo>
                    <a:pt x="1319" y="12666"/>
                  </a:lnTo>
                  <a:lnTo>
                    <a:pt x="1114" y="13116"/>
                  </a:lnTo>
                  <a:lnTo>
                    <a:pt x="923" y="13548"/>
                  </a:lnTo>
                  <a:lnTo>
                    <a:pt x="752" y="13954"/>
                  </a:lnTo>
                  <a:lnTo>
                    <a:pt x="597" y="14342"/>
                  </a:lnTo>
                  <a:lnTo>
                    <a:pt x="466" y="14704"/>
                  </a:lnTo>
                  <a:lnTo>
                    <a:pt x="411" y="14871"/>
                  </a:lnTo>
                  <a:lnTo>
                    <a:pt x="361" y="15030"/>
                  </a:lnTo>
                  <a:lnTo>
                    <a:pt x="316" y="15189"/>
                  </a:lnTo>
                  <a:lnTo>
                    <a:pt x="276" y="15330"/>
                  </a:lnTo>
                  <a:lnTo>
                    <a:pt x="196" y="15683"/>
                  </a:lnTo>
                  <a:lnTo>
                    <a:pt x="130" y="16000"/>
                  </a:lnTo>
                  <a:lnTo>
                    <a:pt x="80" y="16300"/>
                  </a:lnTo>
                  <a:lnTo>
                    <a:pt x="40" y="16582"/>
                  </a:lnTo>
                  <a:lnTo>
                    <a:pt x="15" y="16847"/>
                  </a:lnTo>
                  <a:lnTo>
                    <a:pt x="5" y="17085"/>
                  </a:lnTo>
                  <a:lnTo>
                    <a:pt x="0" y="17200"/>
                  </a:lnTo>
                  <a:lnTo>
                    <a:pt x="5" y="17306"/>
                  </a:lnTo>
                  <a:lnTo>
                    <a:pt x="10" y="17403"/>
                  </a:lnTo>
                  <a:lnTo>
                    <a:pt x="15" y="17508"/>
                  </a:lnTo>
                  <a:lnTo>
                    <a:pt x="25" y="17597"/>
                  </a:lnTo>
                  <a:lnTo>
                    <a:pt x="40" y="17694"/>
                  </a:lnTo>
                  <a:lnTo>
                    <a:pt x="55" y="17773"/>
                  </a:lnTo>
                  <a:lnTo>
                    <a:pt x="75" y="17861"/>
                  </a:lnTo>
                  <a:lnTo>
                    <a:pt x="100" y="17932"/>
                  </a:lnTo>
                  <a:lnTo>
                    <a:pt x="125" y="18011"/>
                  </a:lnTo>
                  <a:lnTo>
                    <a:pt x="150" y="18082"/>
                  </a:lnTo>
                  <a:lnTo>
                    <a:pt x="181" y="18143"/>
                  </a:lnTo>
                  <a:lnTo>
                    <a:pt x="216" y="18205"/>
                  </a:lnTo>
                  <a:lnTo>
                    <a:pt x="251" y="18267"/>
                  </a:lnTo>
                  <a:lnTo>
                    <a:pt x="286" y="18320"/>
                  </a:lnTo>
                  <a:lnTo>
                    <a:pt x="331" y="18373"/>
                  </a:lnTo>
                  <a:lnTo>
                    <a:pt x="416" y="18461"/>
                  </a:lnTo>
                  <a:lnTo>
                    <a:pt x="512" y="18540"/>
                  </a:lnTo>
                  <a:lnTo>
                    <a:pt x="622" y="18611"/>
                  </a:lnTo>
                  <a:lnTo>
                    <a:pt x="732" y="18664"/>
                  </a:lnTo>
                  <a:lnTo>
                    <a:pt x="858" y="18717"/>
                  </a:lnTo>
                  <a:lnTo>
                    <a:pt x="988" y="18752"/>
                  </a:lnTo>
                  <a:lnTo>
                    <a:pt x="1124" y="18779"/>
                  </a:lnTo>
                  <a:lnTo>
                    <a:pt x="1269" y="18796"/>
                  </a:lnTo>
                  <a:lnTo>
                    <a:pt x="1419" y="18805"/>
                  </a:lnTo>
                  <a:lnTo>
                    <a:pt x="1740" y="18805"/>
                  </a:lnTo>
                  <a:lnTo>
                    <a:pt x="1906" y="18787"/>
                  </a:lnTo>
                  <a:lnTo>
                    <a:pt x="2257" y="18752"/>
                  </a:lnTo>
                  <a:lnTo>
                    <a:pt x="2628" y="18708"/>
                  </a:lnTo>
                  <a:lnTo>
                    <a:pt x="3009" y="18646"/>
                  </a:lnTo>
                  <a:lnTo>
                    <a:pt x="3220" y="18602"/>
                  </a:lnTo>
                  <a:lnTo>
                    <a:pt x="3461" y="18532"/>
                  </a:lnTo>
                  <a:lnTo>
                    <a:pt x="3727" y="18435"/>
                  </a:lnTo>
                  <a:lnTo>
                    <a:pt x="4023" y="18311"/>
                  </a:lnTo>
                  <a:lnTo>
                    <a:pt x="4339" y="18170"/>
                  </a:lnTo>
                  <a:lnTo>
                    <a:pt x="4675" y="18011"/>
                  </a:lnTo>
                  <a:lnTo>
                    <a:pt x="5036" y="17826"/>
                  </a:lnTo>
                  <a:lnTo>
                    <a:pt x="5412" y="17632"/>
                  </a:lnTo>
                  <a:lnTo>
                    <a:pt x="5803" y="17420"/>
                  </a:lnTo>
                  <a:lnTo>
                    <a:pt x="6210" y="17191"/>
                  </a:lnTo>
                  <a:lnTo>
                    <a:pt x="7052" y="16706"/>
                  </a:lnTo>
                  <a:lnTo>
                    <a:pt x="7920" y="16177"/>
                  </a:lnTo>
                  <a:lnTo>
                    <a:pt x="8803" y="15621"/>
                  </a:lnTo>
                  <a:lnTo>
                    <a:pt x="9680" y="15065"/>
                  </a:lnTo>
                  <a:lnTo>
                    <a:pt x="10538" y="14501"/>
                  </a:lnTo>
                  <a:lnTo>
                    <a:pt x="11356" y="13954"/>
                  </a:lnTo>
                  <a:lnTo>
                    <a:pt x="12123" y="13434"/>
                  </a:lnTo>
                  <a:lnTo>
                    <a:pt x="12820" y="12948"/>
                  </a:lnTo>
                  <a:lnTo>
                    <a:pt x="13427" y="12516"/>
                  </a:lnTo>
                  <a:lnTo>
                    <a:pt x="13929" y="12146"/>
                  </a:lnTo>
                  <a:lnTo>
                    <a:pt x="14315" y="11855"/>
                  </a:lnTo>
                  <a:lnTo>
                    <a:pt x="14471" y="11731"/>
                  </a:lnTo>
                  <a:lnTo>
                    <a:pt x="14621" y="11599"/>
                  </a:lnTo>
                  <a:lnTo>
                    <a:pt x="14761" y="11475"/>
                  </a:lnTo>
                  <a:lnTo>
                    <a:pt x="14902" y="11343"/>
                  </a:lnTo>
                  <a:lnTo>
                    <a:pt x="15032" y="11202"/>
                  </a:lnTo>
                  <a:lnTo>
                    <a:pt x="15158" y="11061"/>
                  </a:lnTo>
                  <a:lnTo>
                    <a:pt x="15273" y="10920"/>
                  </a:lnTo>
                  <a:lnTo>
                    <a:pt x="15388" y="10770"/>
                  </a:lnTo>
                  <a:lnTo>
                    <a:pt x="15494" y="10620"/>
                  </a:lnTo>
                  <a:lnTo>
                    <a:pt x="15589" y="10470"/>
                  </a:lnTo>
                  <a:lnTo>
                    <a:pt x="15684" y="10302"/>
                  </a:lnTo>
                  <a:lnTo>
                    <a:pt x="15770" y="10135"/>
                  </a:lnTo>
                  <a:lnTo>
                    <a:pt x="15850" y="9967"/>
                  </a:lnTo>
                  <a:lnTo>
                    <a:pt x="15920" y="9791"/>
                  </a:lnTo>
                  <a:lnTo>
                    <a:pt x="15985" y="9606"/>
                  </a:lnTo>
                  <a:lnTo>
                    <a:pt x="16045" y="9412"/>
                  </a:lnTo>
                  <a:lnTo>
                    <a:pt x="16096" y="9217"/>
                  </a:lnTo>
                  <a:lnTo>
                    <a:pt x="16141" y="9015"/>
                  </a:lnTo>
                  <a:lnTo>
                    <a:pt x="16181" y="8794"/>
                  </a:lnTo>
                  <a:lnTo>
                    <a:pt x="16211" y="8582"/>
                  </a:lnTo>
                  <a:lnTo>
                    <a:pt x="16231" y="8353"/>
                  </a:lnTo>
                  <a:lnTo>
                    <a:pt x="16251" y="8115"/>
                  </a:lnTo>
                  <a:lnTo>
                    <a:pt x="16256" y="7868"/>
                  </a:lnTo>
                  <a:lnTo>
                    <a:pt x="16261" y="7612"/>
                  </a:lnTo>
                  <a:lnTo>
                    <a:pt x="16256" y="7356"/>
                  </a:lnTo>
                  <a:lnTo>
                    <a:pt x="16241" y="7083"/>
                  </a:lnTo>
                  <a:lnTo>
                    <a:pt x="16221" y="6801"/>
                  </a:lnTo>
                  <a:lnTo>
                    <a:pt x="16196" y="6510"/>
                  </a:lnTo>
                  <a:lnTo>
                    <a:pt x="16161" y="6201"/>
                  </a:lnTo>
                  <a:lnTo>
                    <a:pt x="16116" y="5892"/>
                  </a:lnTo>
                  <a:lnTo>
                    <a:pt x="16066" y="5566"/>
                  </a:lnTo>
                  <a:lnTo>
                    <a:pt x="16010" y="5231"/>
                  </a:lnTo>
                  <a:lnTo>
                    <a:pt x="15845" y="4340"/>
                  </a:lnTo>
                  <a:lnTo>
                    <a:pt x="15679" y="3511"/>
                  </a:lnTo>
                  <a:lnTo>
                    <a:pt x="15524" y="2752"/>
                  </a:lnTo>
                  <a:lnTo>
                    <a:pt x="15373" y="2055"/>
                  </a:lnTo>
                  <a:lnTo>
                    <a:pt x="15228" y="1429"/>
                  </a:lnTo>
                  <a:lnTo>
                    <a:pt x="15102" y="874"/>
                  </a:lnTo>
                  <a:lnTo>
                    <a:pt x="14982" y="397"/>
                  </a:lnTo>
                  <a:lnTo>
                    <a:pt x="148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5;p52">
              <a:extLst>
                <a:ext uri="{FF2B5EF4-FFF2-40B4-BE49-F238E27FC236}">
                  <a16:creationId xmlns:a16="http://schemas.microsoft.com/office/drawing/2014/main" id="{047D3CF8-A0E2-4603-0F32-697062837D96}"/>
                </a:ext>
              </a:extLst>
            </p:cNvPr>
            <p:cNvSpPr/>
            <p:nvPr/>
          </p:nvSpPr>
          <p:spPr>
            <a:xfrm>
              <a:off x="3289975" y="-59125"/>
              <a:ext cx="405300" cy="297050"/>
            </a:xfrm>
            <a:custGeom>
              <a:avLst/>
              <a:gdLst/>
              <a:ahLst/>
              <a:cxnLst/>
              <a:rect l="l" t="t" r="r" b="b"/>
              <a:pathLst>
                <a:path w="16212" h="11882" extrusionOk="0">
                  <a:moveTo>
                    <a:pt x="16186" y="0"/>
                  </a:moveTo>
                  <a:lnTo>
                    <a:pt x="16161" y="106"/>
                  </a:lnTo>
                  <a:lnTo>
                    <a:pt x="16131" y="212"/>
                  </a:lnTo>
                  <a:lnTo>
                    <a:pt x="16096" y="327"/>
                  </a:lnTo>
                  <a:lnTo>
                    <a:pt x="16056" y="433"/>
                  </a:lnTo>
                  <a:lnTo>
                    <a:pt x="16010" y="538"/>
                  </a:lnTo>
                  <a:lnTo>
                    <a:pt x="15960" y="644"/>
                  </a:lnTo>
                  <a:lnTo>
                    <a:pt x="15905" y="759"/>
                  </a:lnTo>
                  <a:lnTo>
                    <a:pt x="15850" y="865"/>
                  </a:lnTo>
                  <a:lnTo>
                    <a:pt x="15785" y="971"/>
                  </a:lnTo>
                  <a:lnTo>
                    <a:pt x="15720" y="1076"/>
                  </a:lnTo>
                  <a:lnTo>
                    <a:pt x="15569" y="1297"/>
                  </a:lnTo>
                  <a:lnTo>
                    <a:pt x="15404" y="1509"/>
                  </a:lnTo>
                  <a:lnTo>
                    <a:pt x="15223" y="1720"/>
                  </a:lnTo>
                  <a:lnTo>
                    <a:pt x="15027" y="1941"/>
                  </a:lnTo>
                  <a:lnTo>
                    <a:pt x="14817" y="2153"/>
                  </a:lnTo>
                  <a:lnTo>
                    <a:pt x="14586" y="2373"/>
                  </a:lnTo>
                  <a:lnTo>
                    <a:pt x="14345" y="2594"/>
                  </a:lnTo>
                  <a:lnTo>
                    <a:pt x="14094" y="2814"/>
                  </a:lnTo>
                  <a:lnTo>
                    <a:pt x="13824" y="3035"/>
                  </a:lnTo>
                  <a:lnTo>
                    <a:pt x="13543" y="3255"/>
                  </a:lnTo>
                  <a:lnTo>
                    <a:pt x="13252" y="3476"/>
                  </a:lnTo>
                  <a:lnTo>
                    <a:pt x="12951" y="3705"/>
                  </a:lnTo>
                  <a:lnTo>
                    <a:pt x="12635" y="3934"/>
                  </a:lnTo>
                  <a:lnTo>
                    <a:pt x="11978" y="4402"/>
                  </a:lnTo>
                  <a:lnTo>
                    <a:pt x="11281" y="4878"/>
                  </a:lnTo>
                  <a:lnTo>
                    <a:pt x="10553" y="5372"/>
                  </a:lnTo>
                  <a:lnTo>
                    <a:pt x="9013" y="6404"/>
                  </a:lnTo>
                  <a:lnTo>
                    <a:pt x="8216" y="6942"/>
                  </a:lnTo>
                  <a:lnTo>
                    <a:pt x="7403" y="7506"/>
                  </a:lnTo>
                  <a:lnTo>
                    <a:pt x="7092" y="7727"/>
                  </a:lnTo>
                  <a:lnTo>
                    <a:pt x="6781" y="7930"/>
                  </a:lnTo>
                  <a:lnTo>
                    <a:pt x="6475" y="8124"/>
                  </a:lnTo>
                  <a:lnTo>
                    <a:pt x="6180" y="8309"/>
                  </a:lnTo>
                  <a:lnTo>
                    <a:pt x="5884" y="8485"/>
                  </a:lnTo>
                  <a:lnTo>
                    <a:pt x="5593" y="8653"/>
                  </a:lnTo>
                  <a:lnTo>
                    <a:pt x="5307" y="8812"/>
                  </a:lnTo>
                  <a:lnTo>
                    <a:pt x="5026" y="8962"/>
                  </a:lnTo>
                  <a:lnTo>
                    <a:pt x="4745" y="9112"/>
                  </a:lnTo>
                  <a:lnTo>
                    <a:pt x="4474" y="9244"/>
                  </a:lnTo>
                  <a:lnTo>
                    <a:pt x="3948" y="9491"/>
                  </a:lnTo>
                  <a:lnTo>
                    <a:pt x="3441" y="9711"/>
                  </a:lnTo>
                  <a:lnTo>
                    <a:pt x="2954" y="9897"/>
                  </a:lnTo>
                  <a:lnTo>
                    <a:pt x="2493" y="10064"/>
                  </a:lnTo>
                  <a:lnTo>
                    <a:pt x="2057" y="10205"/>
                  </a:lnTo>
                  <a:lnTo>
                    <a:pt x="1645" y="10329"/>
                  </a:lnTo>
                  <a:lnTo>
                    <a:pt x="1259" y="10426"/>
                  </a:lnTo>
                  <a:lnTo>
                    <a:pt x="903" y="10505"/>
                  </a:lnTo>
                  <a:lnTo>
                    <a:pt x="572" y="10576"/>
                  </a:lnTo>
                  <a:lnTo>
                    <a:pt x="271" y="10629"/>
                  </a:lnTo>
                  <a:lnTo>
                    <a:pt x="0" y="10664"/>
                  </a:lnTo>
                  <a:lnTo>
                    <a:pt x="20" y="10796"/>
                  </a:lnTo>
                  <a:lnTo>
                    <a:pt x="50" y="10920"/>
                  </a:lnTo>
                  <a:lnTo>
                    <a:pt x="80" y="11034"/>
                  </a:lnTo>
                  <a:lnTo>
                    <a:pt x="121" y="11140"/>
                  </a:lnTo>
                  <a:lnTo>
                    <a:pt x="166" y="11237"/>
                  </a:lnTo>
                  <a:lnTo>
                    <a:pt x="216" y="11326"/>
                  </a:lnTo>
                  <a:lnTo>
                    <a:pt x="271" y="11405"/>
                  </a:lnTo>
                  <a:lnTo>
                    <a:pt x="331" y="11475"/>
                  </a:lnTo>
                  <a:lnTo>
                    <a:pt x="396" y="11546"/>
                  </a:lnTo>
                  <a:lnTo>
                    <a:pt x="467" y="11608"/>
                  </a:lnTo>
                  <a:lnTo>
                    <a:pt x="542" y="11661"/>
                  </a:lnTo>
                  <a:lnTo>
                    <a:pt x="622" y="11705"/>
                  </a:lnTo>
                  <a:lnTo>
                    <a:pt x="707" y="11749"/>
                  </a:lnTo>
                  <a:lnTo>
                    <a:pt x="798" y="11784"/>
                  </a:lnTo>
                  <a:lnTo>
                    <a:pt x="888" y="11811"/>
                  </a:lnTo>
                  <a:lnTo>
                    <a:pt x="988" y="11837"/>
                  </a:lnTo>
                  <a:lnTo>
                    <a:pt x="1089" y="11855"/>
                  </a:lnTo>
                  <a:lnTo>
                    <a:pt x="1194" y="11872"/>
                  </a:lnTo>
                  <a:lnTo>
                    <a:pt x="1415" y="11881"/>
                  </a:lnTo>
                  <a:lnTo>
                    <a:pt x="1645" y="11881"/>
                  </a:lnTo>
                  <a:lnTo>
                    <a:pt x="1891" y="11872"/>
                  </a:lnTo>
                  <a:lnTo>
                    <a:pt x="2152" y="11846"/>
                  </a:lnTo>
                  <a:lnTo>
                    <a:pt x="2418" y="11819"/>
                  </a:lnTo>
                  <a:lnTo>
                    <a:pt x="2974" y="11731"/>
                  </a:lnTo>
                  <a:lnTo>
                    <a:pt x="3185" y="11687"/>
                  </a:lnTo>
                  <a:lnTo>
                    <a:pt x="3426" y="11617"/>
                  </a:lnTo>
                  <a:lnTo>
                    <a:pt x="3692" y="11520"/>
                  </a:lnTo>
                  <a:lnTo>
                    <a:pt x="3988" y="11396"/>
                  </a:lnTo>
                  <a:lnTo>
                    <a:pt x="4304" y="11255"/>
                  </a:lnTo>
                  <a:lnTo>
                    <a:pt x="4640" y="11096"/>
                  </a:lnTo>
                  <a:lnTo>
                    <a:pt x="5001" y="10911"/>
                  </a:lnTo>
                  <a:lnTo>
                    <a:pt x="5377" y="10717"/>
                  </a:lnTo>
                  <a:lnTo>
                    <a:pt x="5768" y="10505"/>
                  </a:lnTo>
                  <a:lnTo>
                    <a:pt x="6175" y="10276"/>
                  </a:lnTo>
                  <a:lnTo>
                    <a:pt x="7017" y="9791"/>
                  </a:lnTo>
                  <a:lnTo>
                    <a:pt x="7885" y="9262"/>
                  </a:lnTo>
                  <a:lnTo>
                    <a:pt x="8768" y="8706"/>
                  </a:lnTo>
                  <a:lnTo>
                    <a:pt x="9645" y="8150"/>
                  </a:lnTo>
                  <a:lnTo>
                    <a:pt x="10503" y="7586"/>
                  </a:lnTo>
                  <a:lnTo>
                    <a:pt x="11321" y="7039"/>
                  </a:lnTo>
                  <a:lnTo>
                    <a:pt x="12088" y="6519"/>
                  </a:lnTo>
                  <a:lnTo>
                    <a:pt x="12785" y="6033"/>
                  </a:lnTo>
                  <a:lnTo>
                    <a:pt x="13392" y="5601"/>
                  </a:lnTo>
                  <a:lnTo>
                    <a:pt x="13894" y="5231"/>
                  </a:lnTo>
                  <a:lnTo>
                    <a:pt x="14280" y="4940"/>
                  </a:lnTo>
                  <a:lnTo>
                    <a:pt x="14536" y="4728"/>
                  </a:lnTo>
                  <a:lnTo>
                    <a:pt x="14772" y="4516"/>
                  </a:lnTo>
                  <a:lnTo>
                    <a:pt x="14882" y="4402"/>
                  </a:lnTo>
                  <a:lnTo>
                    <a:pt x="14992" y="4287"/>
                  </a:lnTo>
                  <a:lnTo>
                    <a:pt x="15098" y="4172"/>
                  </a:lnTo>
                  <a:lnTo>
                    <a:pt x="15193" y="4058"/>
                  </a:lnTo>
                  <a:lnTo>
                    <a:pt x="15288" y="3934"/>
                  </a:lnTo>
                  <a:lnTo>
                    <a:pt x="15378" y="3811"/>
                  </a:lnTo>
                  <a:lnTo>
                    <a:pt x="15464" y="3687"/>
                  </a:lnTo>
                  <a:lnTo>
                    <a:pt x="15549" y="3555"/>
                  </a:lnTo>
                  <a:lnTo>
                    <a:pt x="15624" y="3423"/>
                  </a:lnTo>
                  <a:lnTo>
                    <a:pt x="15694" y="3281"/>
                  </a:lnTo>
                  <a:lnTo>
                    <a:pt x="15765" y="3140"/>
                  </a:lnTo>
                  <a:lnTo>
                    <a:pt x="15825" y="2990"/>
                  </a:lnTo>
                  <a:lnTo>
                    <a:pt x="15885" y="2840"/>
                  </a:lnTo>
                  <a:lnTo>
                    <a:pt x="15940" y="2691"/>
                  </a:lnTo>
                  <a:lnTo>
                    <a:pt x="15985" y="2532"/>
                  </a:lnTo>
                  <a:lnTo>
                    <a:pt x="16031" y="2373"/>
                  </a:lnTo>
                  <a:lnTo>
                    <a:pt x="16071" y="2205"/>
                  </a:lnTo>
                  <a:lnTo>
                    <a:pt x="16106" y="2029"/>
                  </a:lnTo>
                  <a:lnTo>
                    <a:pt x="16136" y="1853"/>
                  </a:lnTo>
                  <a:lnTo>
                    <a:pt x="16161" y="1667"/>
                  </a:lnTo>
                  <a:lnTo>
                    <a:pt x="16181" y="1482"/>
                  </a:lnTo>
                  <a:lnTo>
                    <a:pt x="16196" y="1288"/>
                  </a:lnTo>
                  <a:lnTo>
                    <a:pt x="16206" y="1085"/>
                  </a:lnTo>
                  <a:lnTo>
                    <a:pt x="16211" y="882"/>
                  </a:lnTo>
                  <a:lnTo>
                    <a:pt x="16211" y="671"/>
                  </a:lnTo>
                  <a:lnTo>
                    <a:pt x="16206" y="450"/>
                  </a:lnTo>
                  <a:lnTo>
                    <a:pt x="16196" y="230"/>
                  </a:lnTo>
                  <a:lnTo>
                    <a:pt x="16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76;p52">
              <a:extLst>
                <a:ext uri="{FF2B5EF4-FFF2-40B4-BE49-F238E27FC236}">
                  <a16:creationId xmlns:a16="http://schemas.microsoft.com/office/drawing/2014/main" id="{6DE39D8F-C8B1-F05C-B411-5355E5BB6456}"/>
                </a:ext>
              </a:extLst>
            </p:cNvPr>
            <p:cNvSpPr/>
            <p:nvPr/>
          </p:nvSpPr>
          <p:spPr>
            <a:xfrm>
              <a:off x="3610475" y="-3837925"/>
              <a:ext cx="410700" cy="960550"/>
            </a:xfrm>
            <a:custGeom>
              <a:avLst/>
              <a:gdLst/>
              <a:ahLst/>
              <a:cxnLst/>
              <a:rect l="l" t="t" r="r" b="b"/>
              <a:pathLst>
                <a:path w="16428" h="38422" extrusionOk="0">
                  <a:moveTo>
                    <a:pt x="16427" y="1"/>
                  </a:moveTo>
                  <a:lnTo>
                    <a:pt x="14426" y="3211"/>
                  </a:lnTo>
                  <a:lnTo>
                    <a:pt x="9957" y="10382"/>
                  </a:lnTo>
                  <a:lnTo>
                    <a:pt x="7509" y="14290"/>
                  </a:lnTo>
                  <a:lnTo>
                    <a:pt x="5307" y="17800"/>
                  </a:lnTo>
                  <a:lnTo>
                    <a:pt x="4389" y="19255"/>
                  </a:lnTo>
                  <a:lnTo>
                    <a:pt x="3632" y="20437"/>
                  </a:lnTo>
                  <a:lnTo>
                    <a:pt x="3085" y="21293"/>
                  </a:lnTo>
                  <a:lnTo>
                    <a:pt x="2900" y="21575"/>
                  </a:lnTo>
                  <a:lnTo>
                    <a:pt x="2779" y="21751"/>
                  </a:lnTo>
                  <a:lnTo>
                    <a:pt x="2749" y="21804"/>
                  </a:lnTo>
                  <a:lnTo>
                    <a:pt x="2714" y="21866"/>
                  </a:lnTo>
                  <a:lnTo>
                    <a:pt x="2684" y="21937"/>
                  </a:lnTo>
                  <a:lnTo>
                    <a:pt x="2649" y="22025"/>
                  </a:lnTo>
                  <a:lnTo>
                    <a:pt x="2579" y="22228"/>
                  </a:lnTo>
                  <a:lnTo>
                    <a:pt x="2503" y="22484"/>
                  </a:lnTo>
                  <a:lnTo>
                    <a:pt x="2428" y="22775"/>
                  </a:lnTo>
                  <a:lnTo>
                    <a:pt x="2348" y="23110"/>
                  </a:lnTo>
                  <a:lnTo>
                    <a:pt x="2268" y="23480"/>
                  </a:lnTo>
                  <a:lnTo>
                    <a:pt x="2182" y="23886"/>
                  </a:lnTo>
                  <a:lnTo>
                    <a:pt x="2097" y="24327"/>
                  </a:lnTo>
                  <a:lnTo>
                    <a:pt x="2007" y="24794"/>
                  </a:lnTo>
                  <a:lnTo>
                    <a:pt x="1916" y="25297"/>
                  </a:lnTo>
                  <a:lnTo>
                    <a:pt x="1826" y="25826"/>
                  </a:lnTo>
                  <a:lnTo>
                    <a:pt x="1636" y="26947"/>
                  </a:lnTo>
                  <a:lnTo>
                    <a:pt x="1445" y="28155"/>
                  </a:lnTo>
                  <a:lnTo>
                    <a:pt x="1249" y="29416"/>
                  </a:lnTo>
                  <a:lnTo>
                    <a:pt x="1059" y="30722"/>
                  </a:lnTo>
                  <a:lnTo>
                    <a:pt x="863" y="32053"/>
                  </a:lnTo>
                  <a:lnTo>
                    <a:pt x="678" y="33385"/>
                  </a:lnTo>
                  <a:lnTo>
                    <a:pt x="497" y="34708"/>
                  </a:lnTo>
                  <a:lnTo>
                    <a:pt x="321" y="36005"/>
                  </a:lnTo>
                  <a:lnTo>
                    <a:pt x="0" y="38422"/>
                  </a:lnTo>
                  <a:lnTo>
                    <a:pt x="642" y="37945"/>
                  </a:lnTo>
                  <a:lnTo>
                    <a:pt x="1335" y="37416"/>
                  </a:lnTo>
                  <a:lnTo>
                    <a:pt x="2082" y="36843"/>
                  </a:lnTo>
                  <a:lnTo>
                    <a:pt x="2874" y="36225"/>
                  </a:lnTo>
                  <a:lnTo>
                    <a:pt x="3712" y="35564"/>
                  </a:lnTo>
                  <a:lnTo>
                    <a:pt x="4595" y="34858"/>
                  </a:lnTo>
                  <a:lnTo>
                    <a:pt x="5513" y="34109"/>
                  </a:lnTo>
                  <a:lnTo>
                    <a:pt x="6466" y="33315"/>
                  </a:lnTo>
                  <a:lnTo>
                    <a:pt x="7454" y="32486"/>
                  </a:lnTo>
                  <a:lnTo>
                    <a:pt x="8467" y="31621"/>
                  </a:lnTo>
                  <a:lnTo>
                    <a:pt x="9510" y="30713"/>
                  </a:lnTo>
                  <a:lnTo>
                    <a:pt x="10579" y="29769"/>
                  </a:lnTo>
                  <a:lnTo>
                    <a:pt x="11662" y="28781"/>
                  </a:lnTo>
                  <a:lnTo>
                    <a:pt x="12766" y="27767"/>
                  </a:lnTo>
                  <a:lnTo>
                    <a:pt x="13884" y="26717"/>
                  </a:lnTo>
                  <a:lnTo>
                    <a:pt x="15013" y="25632"/>
                  </a:lnTo>
                  <a:lnTo>
                    <a:pt x="16427" y="1"/>
                  </a:lnTo>
                  <a:close/>
                </a:path>
              </a:pathLst>
            </a:custGeom>
            <a:solidFill>
              <a:srgbClr val="010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7;p52">
              <a:extLst>
                <a:ext uri="{FF2B5EF4-FFF2-40B4-BE49-F238E27FC236}">
                  <a16:creationId xmlns:a16="http://schemas.microsoft.com/office/drawing/2014/main" id="{B91D9CAF-8D96-CA0A-5F2D-CAA40EBD513D}"/>
                </a:ext>
              </a:extLst>
            </p:cNvPr>
            <p:cNvSpPr/>
            <p:nvPr/>
          </p:nvSpPr>
          <p:spPr>
            <a:xfrm>
              <a:off x="3610475" y="-3837925"/>
              <a:ext cx="410700" cy="960550"/>
            </a:xfrm>
            <a:custGeom>
              <a:avLst/>
              <a:gdLst/>
              <a:ahLst/>
              <a:cxnLst/>
              <a:rect l="l" t="t" r="r" b="b"/>
              <a:pathLst>
                <a:path w="16428" h="38422" fill="none" extrusionOk="0">
                  <a:moveTo>
                    <a:pt x="0" y="38422"/>
                  </a:moveTo>
                  <a:lnTo>
                    <a:pt x="0" y="38422"/>
                  </a:lnTo>
                  <a:lnTo>
                    <a:pt x="321" y="36005"/>
                  </a:lnTo>
                  <a:lnTo>
                    <a:pt x="497" y="34708"/>
                  </a:lnTo>
                  <a:lnTo>
                    <a:pt x="678" y="33385"/>
                  </a:lnTo>
                  <a:lnTo>
                    <a:pt x="863" y="32053"/>
                  </a:lnTo>
                  <a:lnTo>
                    <a:pt x="1059" y="30722"/>
                  </a:lnTo>
                  <a:lnTo>
                    <a:pt x="1249" y="29416"/>
                  </a:lnTo>
                  <a:lnTo>
                    <a:pt x="1445" y="28155"/>
                  </a:lnTo>
                  <a:lnTo>
                    <a:pt x="1636" y="26947"/>
                  </a:lnTo>
                  <a:lnTo>
                    <a:pt x="1826" y="25826"/>
                  </a:lnTo>
                  <a:lnTo>
                    <a:pt x="1916" y="25297"/>
                  </a:lnTo>
                  <a:lnTo>
                    <a:pt x="2007" y="24794"/>
                  </a:lnTo>
                  <a:lnTo>
                    <a:pt x="2097" y="24327"/>
                  </a:lnTo>
                  <a:lnTo>
                    <a:pt x="2182" y="23886"/>
                  </a:lnTo>
                  <a:lnTo>
                    <a:pt x="2268" y="23480"/>
                  </a:lnTo>
                  <a:lnTo>
                    <a:pt x="2348" y="23110"/>
                  </a:lnTo>
                  <a:lnTo>
                    <a:pt x="2428" y="22775"/>
                  </a:lnTo>
                  <a:lnTo>
                    <a:pt x="2503" y="22484"/>
                  </a:lnTo>
                  <a:lnTo>
                    <a:pt x="2579" y="22228"/>
                  </a:lnTo>
                  <a:lnTo>
                    <a:pt x="2649" y="22025"/>
                  </a:lnTo>
                  <a:lnTo>
                    <a:pt x="2684" y="21937"/>
                  </a:lnTo>
                  <a:lnTo>
                    <a:pt x="2714" y="21866"/>
                  </a:lnTo>
                  <a:lnTo>
                    <a:pt x="2749" y="21804"/>
                  </a:lnTo>
                  <a:lnTo>
                    <a:pt x="2779" y="21751"/>
                  </a:lnTo>
                  <a:lnTo>
                    <a:pt x="2779" y="21751"/>
                  </a:lnTo>
                  <a:lnTo>
                    <a:pt x="2900" y="21575"/>
                  </a:lnTo>
                  <a:lnTo>
                    <a:pt x="3085" y="21293"/>
                  </a:lnTo>
                  <a:lnTo>
                    <a:pt x="3632" y="20437"/>
                  </a:lnTo>
                  <a:lnTo>
                    <a:pt x="4389" y="19255"/>
                  </a:lnTo>
                  <a:lnTo>
                    <a:pt x="5307" y="17800"/>
                  </a:lnTo>
                  <a:lnTo>
                    <a:pt x="7509" y="14290"/>
                  </a:lnTo>
                  <a:lnTo>
                    <a:pt x="9957" y="10382"/>
                  </a:lnTo>
                  <a:lnTo>
                    <a:pt x="14426" y="3211"/>
                  </a:lnTo>
                  <a:lnTo>
                    <a:pt x="16427" y="1"/>
                  </a:lnTo>
                  <a:lnTo>
                    <a:pt x="15013" y="25632"/>
                  </a:lnTo>
                  <a:lnTo>
                    <a:pt x="15013" y="25632"/>
                  </a:lnTo>
                  <a:lnTo>
                    <a:pt x="13884" y="26717"/>
                  </a:lnTo>
                  <a:lnTo>
                    <a:pt x="12766" y="27767"/>
                  </a:lnTo>
                  <a:lnTo>
                    <a:pt x="11662" y="28781"/>
                  </a:lnTo>
                  <a:lnTo>
                    <a:pt x="10579" y="29769"/>
                  </a:lnTo>
                  <a:lnTo>
                    <a:pt x="9510" y="30713"/>
                  </a:lnTo>
                  <a:lnTo>
                    <a:pt x="8467" y="31621"/>
                  </a:lnTo>
                  <a:lnTo>
                    <a:pt x="7454" y="32486"/>
                  </a:lnTo>
                  <a:lnTo>
                    <a:pt x="6466" y="33315"/>
                  </a:lnTo>
                  <a:lnTo>
                    <a:pt x="5513" y="34109"/>
                  </a:lnTo>
                  <a:lnTo>
                    <a:pt x="4595" y="34858"/>
                  </a:lnTo>
                  <a:lnTo>
                    <a:pt x="3712" y="35564"/>
                  </a:lnTo>
                  <a:lnTo>
                    <a:pt x="2874" y="36225"/>
                  </a:lnTo>
                  <a:lnTo>
                    <a:pt x="2082" y="36843"/>
                  </a:lnTo>
                  <a:lnTo>
                    <a:pt x="1335" y="37416"/>
                  </a:lnTo>
                  <a:lnTo>
                    <a:pt x="642" y="37945"/>
                  </a:lnTo>
                  <a:lnTo>
                    <a:pt x="0" y="384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78;p52">
              <a:extLst>
                <a:ext uri="{FF2B5EF4-FFF2-40B4-BE49-F238E27FC236}">
                  <a16:creationId xmlns:a16="http://schemas.microsoft.com/office/drawing/2014/main" id="{5F75551F-7748-830C-B6EE-709A48E8AF12}"/>
                </a:ext>
              </a:extLst>
            </p:cNvPr>
            <p:cNvSpPr/>
            <p:nvPr/>
          </p:nvSpPr>
          <p:spPr>
            <a:xfrm>
              <a:off x="3456750" y="-4063725"/>
              <a:ext cx="1469250" cy="3738475"/>
            </a:xfrm>
            <a:custGeom>
              <a:avLst/>
              <a:gdLst/>
              <a:ahLst/>
              <a:cxnLst/>
              <a:rect l="l" t="t" r="r" b="b"/>
              <a:pathLst>
                <a:path w="58770" h="149539" extrusionOk="0">
                  <a:moveTo>
                    <a:pt x="27301" y="1"/>
                  </a:moveTo>
                  <a:lnTo>
                    <a:pt x="26107" y="2259"/>
                  </a:lnTo>
                  <a:lnTo>
                    <a:pt x="24868" y="4632"/>
                  </a:lnTo>
                  <a:lnTo>
                    <a:pt x="23589" y="7075"/>
                  </a:lnTo>
                  <a:lnTo>
                    <a:pt x="22295" y="9571"/>
                  </a:lnTo>
                  <a:lnTo>
                    <a:pt x="21001" y="12093"/>
                  </a:lnTo>
                  <a:lnTo>
                    <a:pt x="19717" y="14598"/>
                  </a:lnTo>
                  <a:lnTo>
                    <a:pt x="18468" y="17077"/>
                  </a:lnTo>
                  <a:lnTo>
                    <a:pt x="17861" y="18285"/>
                  </a:lnTo>
                  <a:lnTo>
                    <a:pt x="17264" y="19485"/>
                  </a:lnTo>
                  <a:lnTo>
                    <a:pt x="16688" y="20649"/>
                  </a:lnTo>
                  <a:lnTo>
                    <a:pt x="16131" y="21796"/>
                  </a:lnTo>
                  <a:lnTo>
                    <a:pt x="15589" y="22907"/>
                  </a:lnTo>
                  <a:lnTo>
                    <a:pt x="15072" y="23983"/>
                  </a:lnTo>
                  <a:lnTo>
                    <a:pt x="14581" y="25024"/>
                  </a:lnTo>
                  <a:lnTo>
                    <a:pt x="14114" y="26021"/>
                  </a:lnTo>
                  <a:lnTo>
                    <a:pt x="13678" y="26973"/>
                  </a:lnTo>
                  <a:lnTo>
                    <a:pt x="13267" y="27873"/>
                  </a:lnTo>
                  <a:lnTo>
                    <a:pt x="12896" y="28728"/>
                  </a:lnTo>
                  <a:lnTo>
                    <a:pt x="12555" y="29522"/>
                  </a:lnTo>
                  <a:lnTo>
                    <a:pt x="12254" y="30254"/>
                  </a:lnTo>
                  <a:lnTo>
                    <a:pt x="11988" y="30925"/>
                  </a:lnTo>
                  <a:lnTo>
                    <a:pt x="11872" y="31233"/>
                  </a:lnTo>
                  <a:lnTo>
                    <a:pt x="11762" y="31524"/>
                  </a:lnTo>
                  <a:lnTo>
                    <a:pt x="11667" y="31807"/>
                  </a:lnTo>
                  <a:lnTo>
                    <a:pt x="11581" y="32062"/>
                  </a:lnTo>
                  <a:lnTo>
                    <a:pt x="11511" y="32301"/>
                  </a:lnTo>
                  <a:lnTo>
                    <a:pt x="11446" y="32521"/>
                  </a:lnTo>
                  <a:lnTo>
                    <a:pt x="11396" y="32715"/>
                  </a:lnTo>
                  <a:lnTo>
                    <a:pt x="11361" y="32900"/>
                  </a:lnTo>
                  <a:lnTo>
                    <a:pt x="11311" y="33174"/>
                  </a:lnTo>
                  <a:lnTo>
                    <a:pt x="11255" y="33562"/>
                  </a:lnTo>
                  <a:lnTo>
                    <a:pt x="11185" y="34056"/>
                  </a:lnTo>
                  <a:lnTo>
                    <a:pt x="11110" y="34647"/>
                  </a:lnTo>
                  <a:lnTo>
                    <a:pt x="10924" y="36128"/>
                  </a:lnTo>
                  <a:lnTo>
                    <a:pt x="10709" y="37981"/>
                  </a:lnTo>
                  <a:lnTo>
                    <a:pt x="10458" y="40177"/>
                  </a:lnTo>
                  <a:lnTo>
                    <a:pt x="10172" y="42700"/>
                  </a:lnTo>
                  <a:lnTo>
                    <a:pt x="9866" y="45513"/>
                  </a:lnTo>
                  <a:lnTo>
                    <a:pt x="9530" y="48609"/>
                  </a:lnTo>
                  <a:lnTo>
                    <a:pt x="9174" y="51943"/>
                  </a:lnTo>
                  <a:lnTo>
                    <a:pt x="8793" y="55506"/>
                  </a:lnTo>
                  <a:lnTo>
                    <a:pt x="7980" y="63206"/>
                  </a:lnTo>
                  <a:lnTo>
                    <a:pt x="7117" y="71515"/>
                  </a:lnTo>
                  <a:lnTo>
                    <a:pt x="6215" y="80221"/>
                  </a:lnTo>
                  <a:lnTo>
                    <a:pt x="5302" y="89129"/>
                  </a:lnTo>
                  <a:lnTo>
                    <a:pt x="4389" y="98055"/>
                  </a:lnTo>
                  <a:lnTo>
                    <a:pt x="3496" y="106796"/>
                  </a:lnTo>
                  <a:lnTo>
                    <a:pt x="2648" y="115149"/>
                  </a:lnTo>
                  <a:lnTo>
                    <a:pt x="1154" y="129940"/>
                  </a:lnTo>
                  <a:lnTo>
                    <a:pt x="55" y="140842"/>
                  </a:lnTo>
                  <a:lnTo>
                    <a:pt x="30" y="141142"/>
                  </a:lnTo>
                  <a:lnTo>
                    <a:pt x="10" y="141441"/>
                  </a:lnTo>
                  <a:lnTo>
                    <a:pt x="0" y="141741"/>
                  </a:lnTo>
                  <a:lnTo>
                    <a:pt x="0" y="142041"/>
                  </a:lnTo>
                  <a:lnTo>
                    <a:pt x="10" y="142332"/>
                  </a:lnTo>
                  <a:lnTo>
                    <a:pt x="25" y="142623"/>
                  </a:lnTo>
                  <a:lnTo>
                    <a:pt x="50" y="142914"/>
                  </a:lnTo>
                  <a:lnTo>
                    <a:pt x="80" y="143197"/>
                  </a:lnTo>
                  <a:lnTo>
                    <a:pt x="120" y="143479"/>
                  </a:lnTo>
                  <a:lnTo>
                    <a:pt x="166" y="143761"/>
                  </a:lnTo>
                  <a:lnTo>
                    <a:pt x="221" y="144026"/>
                  </a:lnTo>
                  <a:lnTo>
                    <a:pt x="281" y="144299"/>
                  </a:lnTo>
                  <a:lnTo>
                    <a:pt x="346" y="144555"/>
                  </a:lnTo>
                  <a:lnTo>
                    <a:pt x="421" y="144811"/>
                  </a:lnTo>
                  <a:lnTo>
                    <a:pt x="502" y="145058"/>
                  </a:lnTo>
                  <a:lnTo>
                    <a:pt x="592" y="145296"/>
                  </a:lnTo>
                  <a:lnTo>
                    <a:pt x="687" y="145534"/>
                  </a:lnTo>
                  <a:lnTo>
                    <a:pt x="788" y="145755"/>
                  </a:lnTo>
                  <a:lnTo>
                    <a:pt x="893" y="145975"/>
                  </a:lnTo>
                  <a:lnTo>
                    <a:pt x="1003" y="146187"/>
                  </a:lnTo>
                  <a:lnTo>
                    <a:pt x="1119" y="146381"/>
                  </a:lnTo>
                  <a:lnTo>
                    <a:pt x="1244" y="146575"/>
                  </a:lnTo>
                  <a:lnTo>
                    <a:pt x="1374" y="146751"/>
                  </a:lnTo>
                  <a:lnTo>
                    <a:pt x="1505" y="146919"/>
                  </a:lnTo>
                  <a:lnTo>
                    <a:pt x="1645" y="147078"/>
                  </a:lnTo>
                  <a:lnTo>
                    <a:pt x="1786" y="147228"/>
                  </a:lnTo>
                  <a:lnTo>
                    <a:pt x="1936" y="147369"/>
                  </a:lnTo>
                  <a:lnTo>
                    <a:pt x="2087" y="147492"/>
                  </a:lnTo>
                  <a:lnTo>
                    <a:pt x="2247" y="147598"/>
                  </a:lnTo>
                  <a:lnTo>
                    <a:pt x="2408" y="147704"/>
                  </a:lnTo>
                  <a:lnTo>
                    <a:pt x="2573" y="147783"/>
                  </a:lnTo>
                  <a:lnTo>
                    <a:pt x="2744" y="147854"/>
                  </a:lnTo>
                  <a:lnTo>
                    <a:pt x="8256" y="149397"/>
                  </a:lnTo>
                  <a:lnTo>
                    <a:pt x="8427" y="149459"/>
                  </a:lnTo>
                  <a:lnTo>
                    <a:pt x="8602" y="149503"/>
                  </a:lnTo>
                  <a:lnTo>
                    <a:pt x="8773" y="149530"/>
                  </a:lnTo>
                  <a:lnTo>
                    <a:pt x="8943" y="149538"/>
                  </a:lnTo>
                  <a:lnTo>
                    <a:pt x="9114" y="149538"/>
                  </a:lnTo>
                  <a:lnTo>
                    <a:pt x="9284" y="149521"/>
                  </a:lnTo>
                  <a:lnTo>
                    <a:pt x="9450" y="149486"/>
                  </a:lnTo>
                  <a:lnTo>
                    <a:pt x="9615" y="149441"/>
                  </a:lnTo>
                  <a:lnTo>
                    <a:pt x="9781" y="149380"/>
                  </a:lnTo>
                  <a:lnTo>
                    <a:pt x="9941" y="149309"/>
                  </a:lnTo>
                  <a:lnTo>
                    <a:pt x="10097" y="149221"/>
                  </a:lnTo>
                  <a:lnTo>
                    <a:pt x="10252" y="149124"/>
                  </a:lnTo>
                  <a:lnTo>
                    <a:pt x="10408" y="149009"/>
                  </a:lnTo>
                  <a:lnTo>
                    <a:pt x="10553" y="148886"/>
                  </a:lnTo>
                  <a:lnTo>
                    <a:pt x="10699" y="148745"/>
                  </a:lnTo>
                  <a:lnTo>
                    <a:pt x="10844" y="148595"/>
                  </a:lnTo>
                  <a:lnTo>
                    <a:pt x="10980" y="148436"/>
                  </a:lnTo>
                  <a:lnTo>
                    <a:pt x="11110" y="148268"/>
                  </a:lnTo>
                  <a:lnTo>
                    <a:pt x="11240" y="148083"/>
                  </a:lnTo>
                  <a:lnTo>
                    <a:pt x="11361" y="147889"/>
                  </a:lnTo>
                  <a:lnTo>
                    <a:pt x="11481" y="147686"/>
                  </a:lnTo>
                  <a:lnTo>
                    <a:pt x="11592" y="147475"/>
                  </a:lnTo>
                  <a:lnTo>
                    <a:pt x="11702" y="147245"/>
                  </a:lnTo>
                  <a:lnTo>
                    <a:pt x="11802" y="147016"/>
                  </a:lnTo>
                  <a:lnTo>
                    <a:pt x="11897" y="146769"/>
                  </a:lnTo>
                  <a:lnTo>
                    <a:pt x="11983" y="146522"/>
                  </a:lnTo>
                  <a:lnTo>
                    <a:pt x="12068" y="146257"/>
                  </a:lnTo>
                  <a:lnTo>
                    <a:pt x="12138" y="145993"/>
                  </a:lnTo>
                  <a:lnTo>
                    <a:pt x="12208" y="145710"/>
                  </a:lnTo>
                  <a:lnTo>
                    <a:pt x="12269" y="145428"/>
                  </a:lnTo>
                  <a:lnTo>
                    <a:pt x="12319" y="145137"/>
                  </a:lnTo>
                  <a:lnTo>
                    <a:pt x="12364" y="144837"/>
                  </a:lnTo>
                  <a:lnTo>
                    <a:pt x="12645" y="142703"/>
                  </a:lnTo>
                  <a:lnTo>
                    <a:pt x="12956" y="140286"/>
                  </a:lnTo>
                  <a:lnTo>
                    <a:pt x="13292" y="137622"/>
                  </a:lnTo>
                  <a:lnTo>
                    <a:pt x="13653" y="134729"/>
                  </a:lnTo>
                  <a:lnTo>
                    <a:pt x="14034" y="131625"/>
                  </a:lnTo>
                  <a:lnTo>
                    <a:pt x="14440" y="128335"/>
                  </a:lnTo>
                  <a:lnTo>
                    <a:pt x="15298" y="121279"/>
                  </a:lnTo>
                  <a:lnTo>
                    <a:pt x="16206" y="113737"/>
                  </a:lnTo>
                  <a:lnTo>
                    <a:pt x="17149" y="105896"/>
                  </a:lnTo>
                  <a:lnTo>
                    <a:pt x="19055" y="89993"/>
                  </a:lnTo>
                  <a:lnTo>
                    <a:pt x="19983" y="82285"/>
                  </a:lnTo>
                  <a:lnTo>
                    <a:pt x="20871" y="74981"/>
                  </a:lnTo>
                  <a:lnTo>
                    <a:pt x="21292" y="71542"/>
                  </a:lnTo>
                  <a:lnTo>
                    <a:pt x="21698" y="68260"/>
                  </a:lnTo>
                  <a:lnTo>
                    <a:pt x="22085" y="65173"/>
                  </a:lnTo>
                  <a:lnTo>
                    <a:pt x="22451" y="62289"/>
                  </a:lnTo>
                  <a:lnTo>
                    <a:pt x="22792" y="59643"/>
                  </a:lnTo>
                  <a:lnTo>
                    <a:pt x="23103" y="57253"/>
                  </a:lnTo>
                  <a:lnTo>
                    <a:pt x="23389" y="55136"/>
                  </a:lnTo>
                  <a:lnTo>
                    <a:pt x="23639" y="53319"/>
                  </a:lnTo>
                  <a:lnTo>
                    <a:pt x="23755" y="52534"/>
                  </a:lnTo>
                  <a:lnTo>
                    <a:pt x="23860" y="51828"/>
                  </a:lnTo>
                  <a:lnTo>
                    <a:pt x="23955" y="51211"/>
                  </a:lnTo>
                  <a:lnTo>
                    <a:pt x="24041" y="50673"/>
                  </a:lnTo>
                  <a:lnTo>
                    <a:pt x="24121" y="50241"/>
                  </a:lnTo>
                  <a:lnTo>
                    <a:pt x="24186" y="49888"/>
                  </a:lnTo>
                  <a:lnTo>
                    <a:pt x="24246" y="49641"/>
                  </a:lnTo>
                  <a:lnTo>
                    <a:pt x="24271" y="49553"/>
                  </a:lnTo>
                  <a:lnTo>
                    <a:pt x="24291" y="49491"/>
                  </a:lnTo>
                  <a:lnTo>
                    <a:pt x="24322" y="49438"/>
                  </a:lnTo>
                  <a:lnTo>
                    <a:pt x="24357" y="49368"/>
                  </a:lnTo>
                  <a:lnTo>
                    <a:pt x="24402" y="49306"/>
                  </a:lnTo>
                  <a:lnTo>
                    <a:pt x="24457" y="49235"/>
                  </a:lnTo>
                  <a:lnTo>
                    <a:pt x="24587" y="49085"/>
                  </a:lnTo>
                  <a:lnTo>
                    <a:pt x="24748" y="48918"/>
                  </a:lnTo>
                  <a:lnTo>
                    <a:pt x="24943" y="48741"/>
                  </a:lnTo>
                  <a:lnTo>
                    <a:pt x="25164" y="48547"/>
                  </a:lnTo>
                  <a:lnTo>
                    <a:pt x="25410" y="48344"/>
                  </a:lnTo>
                  <a:lnTo>
                    <a:pt x="25686" y="48124"/>
                  </a:lnTo>
                  <a:lnTo>
                    <a:pt x="25987" y="47895"/>
                  </a:lnTo>
                  <a:lnTo>
                    <a:pt x="26318" y="47656"/>
                  </a:lnTo>
                  <a:lnTo>
                    <a:pt x="27045" y="47127"/>
                  </a:lnTo>
                  <a:lnTo>
                    <a:pt x="27863" y="46554"/>
                  </a:lnTo>
                  <a:lnTo>
                    <a:pt x="28760" y="45928"/>
                  </a:lnTo>
                  <a:lnTo>
                    <a:pt x="30777" y="44543"/>
                  </a:lnTo>
                  <a:lnTo>
                    <a:pt x="31875" y="43784"/>
                  </a:lnTo>
                  <a:lnTo>
                    <a:pt x="33029" y="42973"/>
                  </a:lnTo>
                  <a:lnTo>
                    <a:pt x="34228" y="42126"/>
                  </a:lnTo>
                  <a:lnTo>
                    <a:pt x="35462" y="41244"/>
                  </a:lnTo>
                  <a:lnTo>
                    <a:pt x="36726" y="40318"/>
                  </a:lnTo>
                  <a:lnTo>
                    <a:pt x="37368" y="39842"/>
                  </a:lnTo>
                  <a:lnTo>
                    <a:pt x="38015" y="39348"/>
                  </a:lnTo>
                  <a:lnTo>
                    <a:pt x="38662" y="38854"/>
                  </a:lnTo>
                  <a:lnTo>
                    <a:pt x="39314" y="38351"/>
                  </a:lnTo>
                  <a:lnTo>
                    <a:pt x="39966" y="37831"/>
                  </a:lnTo>
                  <a:lnTo>
                    <a:pt x="40623" y="37310"/>
                  </a:lnTo>
                  <a:lnTo>
                    <a:pt x="41275" y="36781"/>
                  </a:lnTo>
                  <a:lnTo>
                    <a:pt x="41927" y="36243"/>
                  </a:lnTo>
                  <a:lnTo>
                    <a:pt x="42579" y="35687"/>
                  </a:lnTo>
                  <a:lnTo>
                    <a:pt x="43226" y="35132"/>
                  </a:lnTo>
                  <a:lnTo>
                    <a:pt x="43868" y="34567"/>
                  </a:lnTo>
                  <a:lnTo>
                    <a:pt x="44505" y="33994"/>
                  </a:lnTo>
                  <a:lnTo>
                    <a:pt x="45142" y="33412"/>
                  </a:lnTo>
                  <a:lnTo>
                    <a:pt x="45764" y="32830"/>
                  </a:lnTo>
                  <a:lnTo>
                    <a:pt x="46386" y="32230"/>
                  </a:lnTo>
                  <a:lnTo>
                    <a:pt x="46993" y="31630"/>
                  </a:lnTo>
                  <a:lnTo>
                    <a:pt x="47595" y="31022"/>
                  </a:lnTo>
                  <a:lnTo>
                    <a:pt x="48182" y="30404"/>
                  </a:lnTo>
                  <a:lnTo>
                    <a:pt x="48763" y="29778"/>
                  </a:lnTo>
                  <a:lnTo>
                    <a:pt x="49325" y="29152"/>
                  </a:lnTo>
                  <a:lnTo>
                    <a:pt x="49877" y="28517"/>
                  </a:lnTo>
                  <a:lnTo>
                    <a:pt x="50414" y="27873"/>
                  </a:lnTo>
                  <a:lnTo>
                    <a:pt x="50940" y="27220"/>
                  </a:lnTo>
                  <a:lnTo>
                    <a:pt x="51191" y="26894"/>
                  </a:lnTo>
                  <a:lnTo>
                    <a:pt x="51442" y="26567"/>
                  </a:lnTo>
                  <a:lnTo>
                    <a:pt x="51693" y="26241"/>
                  </a:lnTo>
                  <a:lnTo>
                    <a:pt x="51933" y="25906"/>
                  </a:lnTo>
                  <a:lnTo>
                    <a:pt x="52169" y="25571"/>
                  </a:lnTo>
                  <a:lnTo>
                    <a:pt x="52405" y="25236"/>
                  </a:lnTo>
                  <a:lnTo>
                    <a:pt x="52631" y="24900"/>
                  </a:lnTo>
                  <a:lnTo>
                    <a:pt x="52856" y="24565"/>
                  </a:lnTo>
                  <a:lnTo>
                    <a:pt x="53072" y="24230"/>
                  </a:lnTo>
                  <a:lnTo>
                    <a:pt x="53288" y="23895"/>
                  </a:lnTo>
                  <a:lnTo>
                    <a:pt x="53493" y="23551"/>
                  </a:lnTo>
                  <a:lnTo>
                    <a:pt x="53699" y="23207"/>
                  </a:lnTo>
                  <a:lnTo>
                    <a:pt x="53894" y="22863"/>
                  </a:lnTo>
                  <a:lnTo>
                    <a:pt x="54085" y="22519"/>
                  </a:lnTo>
                  <a:lnTo>
                    <a:pt x="54271" y="22175"/>
                  </a:lnTo>
                  <a:lnTo>
                    <a:pt x="54451" y="21831"/>
                  </a:lnTo>
                  <a:lnTo>
                    <a:pt x="54627" y="21478"/>
                  </a:lnTo>
                  <a:lnTo>
                    <a:pt x="54792" y="21134"/>
                  </a:lnTo>
                  <a:lnTo>
                    <a:pt x="54958" y="20781"/>
                  </a:lnTo>
                  <a:lnTo>
                    <a:pt x="55113" y="20429"/>
                  </a:lnTo>
                  <a:lnTo>
                    <a:pt x="55259" y="20076"/>
                  </a:lnTo>
                  <a:lnTo>
                    <a:pt x="55404" y="19723"/>
                  </a:lnTo>
                  <a:lnTo>
                    <a:pt x="55605" y="19203"/>
                  </a:lnTo>
                  <a:lnTo>
                    <a:pt x="55795" y="18673"/>
                  </a:lnTo>
                  <a:lnTo>
                    <a:pt x="55981" y="18144"/>
                  </a:lnTo>
                  <a:lnTo>
                    <a:pt x="56162" y="17606"/>
                  </a:lnTo>
                  <a:lnTo>
                    <a:pt x="56332" y="17068"/>
                  </a:lnTo>
                  <a:lnTo>
                    <a:pt x="56498" y="16521"/>
                  </a:lnTo>
                  <a:lnTo>
                    <a:pt x="56658" y="15974"/>
                  </a:lnTo>
                  <a:lnTo>
                    <a:pt x="56809" y="15419"/>
                  </a:lnTo>
                  <a:lnTo>
                    <a:pt x="56954" y="14863"/>
                  </a:lnTo>
                  <a:lnTo>
                    <a:pt x="57095" y="14307"/>
                  </a:lnTo>
                  <a:lnTo>
                    <a:pt x="57225" y="13743"/>
                  </a:lnTo>
                  <a:lnTo>
                    <a:pt x="57350" y="13178"/>
                  </a:lnTo>
                  <a:lnTo>
                    <a:pt x="57471" y="12605"/>
                  </a:lnTo>
                  <a:lnTo>
                    <a:pt x="57586" y="12041"/>
                  </a:lnTo>
                  <a:lnTo>
                    <a:pt x="57696" y="11467"/>
                  </a:lnTo>
                  <a:lnTo>
                    <a:pt x="57797" y="10894"/>
                  </a:lnTo>
                  <a:lnTo>
                    <a:pt x="57897" y="10321"/>
                  </a:lnTo>
                  <a:lnTo>
                    <a:pt x="57987" y="9747"/>
                  </a:lnTo>
                  <a:lnTo>
                    <a:pt x="58078" y="9174"/>
                  </a:lnTo>
                  <a:lnTo>
                    <a:pt x="58158" y="8592"/>
                  </a:lnTo>
                  <a:lnTo>
                    <a:pt x="58233" y="8019"/>
                  </a:lnTo>
                  <a:lnTo>
                    <a:pt x="58303" y="7436"/>
                  </a:lnTo>
                  <a:lnTo>
                    <a:pt x="58374" y="6863"/>
                  </a:lnTo>
                  <a:lnTo>
                    <a:pt x="58434" y="6290"/>
                  </a:lnTo>
                  <a:lnTo>
                    <a:pt x="58489" y="5708"/>
                  </a:lnTo>
                  <a:lnTo>
                    <a:pt x="58544" y="5134"/>
                  </a:lnTo>
                  <a:lnTo>
                    <a:pt x="58589" y="4561"/>
                  </a:lnTo>
                  <a:lnTo>
                    <a:pt x="58634" y="3997"/>
                  </a:lnTo>
                  <a:lnTo>
                    <a:pt x="58675" y="3423"/>
                  </a:lnTo>
                  <a:lnTo>
                    <a:pt x="58710" y="2859"/>
                  </a:lnTo>
                  <a:lnTo>
                    <a:pt x="58745" y="2294"/>
                  </a:lnTo>
                  <a:lnTo>
                    <a:pt x="58770" y="1730"/>
                  </a:lnTo>
                  <a:lnTo>
                    <a:pt x="57892" y="1853"/>
                  </a:lnTo>
                  <a:lnTo>
                    <a:pt x="56743" y="2012"/>
                  </a:lnTo>
                  <a:lnTo>
                    <a:pt x="56076" y="2091"/>
                  </a:lnTo>
                  <a:lnTo>
                    <a:pt x="55349" y="2180"/>
                  </a:lnTo>
                  <a:lnTo>
                    <a:pt x="54572" y="2259"/>
                  </a:lnTo>
                  <a:lnTo>
                    <a:pt x="53739" y="2347"/>
                  </a:lnTo>
                  <a:lnTo>
                    <a:pt x="52856" y="2427"/>
                  </a:lnTo>
                  <a:lnTo>
                    <a:pt x="51933" y="2497"/>
                  </a:lnTo>
                  <a:lnTo>
                    <a:pt x="50970" y="2568"/>
                  </a:lnTo>
                  <a:lnTo>
                    <a:pt x="49967" y="2629"/>
                  </a:lnTo>
                  <a:lnTo>
                    <a:pt x="48934" y="2682"/>
                  </a:lnTo>
                  <a:lnTo>
                    <a:pt x="47866" y="2726"/>
                  </a:lnTo>
                  <a:lnTo>
                    <a:pt x="46772" y="2762"/>
                  </a:lnTo>
                  <a:lnTo>
                    <a:pt x="45654" y="2779"/>
                  </a:lnTo>
                  <a:lnTo>
                    <a:pt x="44515" y="2779"/>
                  </a:lnTo>
                  <a:lnTo>
                    <a:pt x="43361" y="2771"/>
                  </a:lnTo>
                  <a:lnTo>
                    <a:pt x="42193" y="2735"/>
                  </a:lnTo>
                  <a:lnTo>
                    <a:pt x="41014" y="2682"/>
                  </a:lnTo>
                  <a:lnTo>
                    <a:pt x="40422" y="2656"/>
                  </a:lnTo>
                  <a:lnTo>
                    <a:pt x="39825" y="2612"/>
                  </a:lnTo>
                  <a:lnTo>
                    <a:pt x="39233" y="2568"/>
                  </a:lnTo>
                  <a:lnTo>
                    <a:pt x="38637" y="2515"/>
                  </a:lnTo>
                  <a:lnTo>
                    <a:pt x="38040" y="2462"/>
                  </a:lnTo>
                  <a:lnTo>
                    <a:pt x="37448" y="2400"/>
                  </a:lnTo>
                  <a:lnTo>
                    <a:pt x="36851" y="2330"/>
                  </a:lnTo>
                  <a:lnTo>
                    <a:pt x="36259" y="2259"/>
                  </a:lnTo>
                  <a:lnTo>
                    <a:pt x="35672" y="2171"/>
                  </a:lnTo>
                  <a:lnTo>
                    <a:pt x="35080" y="2083"/>
                  </a:lnTo>
                  <a:lnTo>
                    <a:pt x="34494" y="1986"/>
                  </a:lnTo>
                  <a:lnTo>
                    <a:pt x="33912" y="1889"/>
                  </a:lnTo>
                  <a:lnTo>
                    <a:pt x="33335" y="1774"/>
                  </a:lnTo>
                  <a:lnTo>
                    <a:pt x="32758" y="1659"/>
                  </a:lnTo>
                  <a:lnTo>
                    <a:pt x="32186" y="1527"/>
                  </a:lnTo>
                  <a:lnTo>
                    <a:pt x="31619" y="1395"/>
                  </a:lnTo>
                  <a:lnTo>
                    <a:pt x="31058" y="1253"/>
                  </a:lnTo>
                  <a:lnTo>
                    <a:pt x="30501" y="1104"/>
                  </a:lnTo>
                  <a:lnTo>
                    <a:pt x="29949" y="936"/>
                  </a:lnTo>
                  <a:lnTo>
                    <a:pt x="29403" y="768"/>
                  </a:lnTo>
                  <a:lnTo>
                    <a:pt x="28866" y="592"/>
                  </a:lnTo>
                  <a:lnTo>
                    <a:pt x="28339" y="407"/>
                  </a:lnTo>
                  <a:lnTo>
                    <a:pt x="27813" y="213"/>
                  </a:lnTo>
                  <a:lnTo>
                    <a:pt x="27301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79;p52">
              <a:extLst>
                <a:ext uri="{FF2B5EF4-FFF2-40B4-BE49-F238E27FC236}">
                  <a16:creationId xmlns:a16="http://schemas.microsoft.com/office/drawing/2014/main" id="{1441BB67-3444-3AB1-B73D-E5865BE441EB}"/>
                </a:ext>
              </a:extLst>
            </p:cNvPr>
            <p:cNvSpPr/>
            <p:nvPr/>
          </p:nvSpPr>
          <p:spPr>
            <a:xfrm>
              <a:off x="3362200" y="-7348575"/>
              <a:ext cx="361775" cy="986775"/>
            </a:xfrm>
            <a:custGeom>
              <a:avLst/>
              <a:gdLst/>
              <a:ahLst/>
              <a:cxnLst/>
              <a:rect l="l" t="t" r="r" b="b"/>
              <a:pathLst>
                <a:path w="14471" h="39471" extrusionOk="0">
                  <a:moveTo>
                    <a:pt x="9836" y="1"/>
                  </a:moveTo>
                  <a:lnTo>
                    <a:pt x="9771" y="18"/>
                  </a:lnTo>
                  <a:lnTo>
                    <a:pt x="1149" y="1915"/>
                  </a:lnTo>
                  <a:lnTo>
                    <a:pt x="1079" y="1932"/>
                  </a:lnTo>
                  <a:lnTo>
                    <a:pt x="1013" y="1959"/>
                  </a:lnTo>
                  <a:lnTo>
                    <a:pt x="948" y="1985"/>
                  </a:lnTo>
                  <a:lnTo>
                    <a:pt x="883" y="2020"/>
                  </a:lnTo>
                  <a:lnTo>
                    <a:pt x="823" y="2065"/>
                  </a:lnTo>
                  <a:lnTo>
                    <a:pt x="763" y="2109"/>
                  </a:lnTo>
                  <a:lnTo>
                    <a:pt x="702" y="2162"/>
                  </a:lnTo>
                  <a:lnTo>
                    <a:pt x="647" y="2215"/>
                  </a:lnTo>
                  <a:lnTo>
                    <a:pt x="592" y="2276"/>
                  </a:lnTo>
                  <a:lnTo>
                    <a:pt x="537" y="2347"/>
                  </a:lnTo>
                  <a:lnTo>
                    <a:pt x="487" y="2409"/>
                  </a:lnTo>
                  <a:lnTo>
                    <a:pt x="437" y="2488"/>
                  </a:lnTo>
                  <a:lnTo>
                    <a:pt x="391" y="2567"/>
                  </a:lnTo>
                  <a:lnTo>
                    <a:pt x="346" y="2647"/>
                  </a:lnTo>
                  <a:lnTo>
                    <a:pt x="306" y="2726"/>
                  </a:lnTo>
                  <a:lnTo>
                    <a:pt x="266" y="2814"/>
                  </a:lnTo>
                  <a:lnTo>
                    <a:pt x="226" y="2911"/>
                  </a:lnTo>
                  <a:lnTo>
                    <a:pt x="191" y="3000"/>
                  </a:lnTo>
                  <a:lnTo>
                    <a:pt x="161" y="3105"/>
                  </a:lnTo>
                  <a:lnTo>
                    <a:pt x="131" y="3202"/>
                  </a:lnTo>
                  <a:lnTo>
                    <a:pt x="106" y="3308"/>
                  </a:lnTo>
                  <a:lnTo>
                    <a:pt x="80" y="3414"/>
                  </a:lnTo>
                  <a:lnTo>
                    <a:pt x="60" y="3520"/>
                  </a:lnTo>
                  <a:lnTo>
                    <a:pt x="40" y="3626"/>
                  </a:lnTo>
                  <a:lnTo>
                    <a:pt x="25" y="3740"/>
                  </a:lnTo>
                  <a:lnTo>
                    <a:pt x="15" y="3855"/>
                  </a:lnTo>
                  <a:lnTo>
                    <a:pt x="5" y="3970"/>
                  </a:lnTo>
                  <a:lnTo>
                    <a:pt x="0" y="4084"/>
                  </a:lnTo>
                  <a:lnTo>
                    <a:pt x="0" y="4199"/>
                  </a:lnTo>
                  <a:lnTo>
                    <a:pt x="0" y="4323"/>
                  </a:lnTo>
                  <a:lnTo>
                    <a:pt x="5" y="4437"/>
                  </a:lnTo>
                  <a:lnTo>
                    <a:pt x="15" y="4561"/>
                  </a:lnTo>
                  <a:lnTo>
                    <a:pt x="2899" y="37504"/>
                  </a:lnTo>
                  <a:lnTo>
                    <a:pt x="2909" y="37628"/>
                  </a:lnTo>
                  <a:lnTo>
                    <a:pt x="2924" y="37733"/>
                  </a:lnTo>
                  <a:lnTo>
                    <a:pt x="2944" y="37848"/>
                  </a:lnTo>
                  <a:lnTo>
                    <a:pt x="2965" y="37954"/>
                  </a:lnTo>
                  <a:lnTo>
                    <a:pt x="2990" y="38060"/>
                  </a:lnTo>
                  <a:lnTo>
                    <a:pt x="3015" y="38166"/>
                  </a:lnTo>
                  <a:lnTo>
                    <a:pt x="3045" y="38263"/>
                  </a:lnTo>
                  <a:lnTo>
                    <a:pt x="3075" y="38360"/>
                  </a:lnTo>
                  <a:lnTo>
                    <a:pt x="3110" y="38457"/>
                  </a:lnTo>
                  <a:lnTo>
                    <a:pt x="3145" y="38545"/>
                  </a:lnTo>
                  <a:lnTo>
                    <a:pt x="3225" y="38712"/>
                  </a:lnTo>
                  <a:lnTo>
                    <a:pt x="3316" y="38871"/>
                  </a:lnTo>
                  <a:lnTo>
                    <a:pt x="3411" y="39012"/>
                  </a:lnTo>
                  <a:lnTo>
                    <a:pt x="3516" y="39136"/>
                  </a:lnTo>
                  <a:lnTo>
                    <a:pt x="3627" y="39233"/>
                  </a:lnTo>
                  <a:lnTo>
                    <a:pt x="3742" y="39321"/>
                  </a:lnTo>
                  <a:lnTo>
                    <a:pt x="3802" y="39356"/>
                  </a:lnTo>
                  <a:lnTo>
                    <a:pt x="3862" y="39392"/>
                  </a:lnTo>
                  <a:lnTo>
                    <a:pt x="3923" y="39418"/>
                  </a:lnTo>
                  <a:lnTo>
                    <a:pt x="3988" y="39436"/>
                  </a:lnTo>
                  <a:lnTo>
                    <a:pt x="4048" y="39453"/>
                  </a:lnTo>
                  <a:lnTo>
                    <a:pt x="4113" y="39462"/>
                  </a:lnTo>
                  <a:lnTo>
                    <a:pt x="4178" y="39471"/>
                  </a:lnTo>
                  <a:lnTo>
                    <a:pt x="4244" y="39462"/>
                  </a:lnTo>
                  <a:lnTo>
                    <a:pt x="4309" y="39462"/>
                  </a:lnTo>
                  <a:lnTo>
                    <a:pt x="4374" y="39445"/>
                  </a:lnTo>
                  <a:lnTo>
                    <a:pt x="13337" y="37266"/>
                  </a:lnTo>
                  <a:lnTo>
                    <a:pt x="13407" y="37248"/>
                  </a:lnTo>
                  <a:lnTo>
                    <a:pt x="13473" y="37222"/>
                  </a:lnTo>
                  <a:lnTo>
                    <a:pt x="13538" y="37195"/>
                  </a:lnTo>
                  <a:lnTo>
                    <a:pt x="13603" y="37151"/>
                  </a:lnTo>
                  <a:lnTo>
                    <a:pt x="13663" y="37116"/>
                  </a:lnTo>
                  <a:lnTo>
                    <a:pt x="13723" y="37063"/>
                  </a:lnTo>
                  <a:lnTo>
                    <a:pt x="13784" y="37010"/>
                  </a:lnTo>
                  <a:lnTo>
                    <a:pt x="13839" y="36957"/>
                  </a:lnTo>
                  <a:lnTo>
                    <a:pt x="13894" y="36895"/>
                  </a:lnTo>
                  <a:lnTo>
                    <a:pt x="13949" y="36825"/>
                  </a:lnTo>
                  <a:lnTo>
                    <a:pt x="13999" y="36754"/>
                  </a:lnTo>
                  <a:lnTo>
                    <a:pt x="14044" y="36684"/>
                  </a:lnTo>
                  <a:lnTo>
                    <a:pt x="14095" y="36604"/>
                  </a:lnTo>
                  <a:lnTo>
                    <a:pt x="14135" y="36516"/>
                  </a:lnTo>
                  <a:lnTo>
                    <a:pt x="14180" y="36437"/>
                  </a:lnTo>
                  <a:lnTo>
                    <a:pt x="14220" y="36340"/>
                  </a:lnTo>
                  <a:lnTo>
                    <a:pt x="14255" y="36252"/>
                  </a:lnTo>
                  <a:lnTo>
                    <a:pt x="14290" y="36155"/>
                  </a:lnTo>
                  <a:lnTo>
                    <a:pt x="14320" y="36058"/>
                  </a:lnTo>
                  <a:lnTo>
                    <a:pt x="14350" y="35952"/>
                  </a:lnTo>
                  <a:lnTo>
                    <a:pt x="14375" y="35846"/>
                  </a:lnTo>
                  <a:lnTo>
                    <a:pt x="14395" y="35740"/>
                  </a:lnTo>
                  <a:lnTo>
                    <a:pt x="14416" y="35634"/>
                  </a:lnTo>
                  <a:lnTo>
                    <a:pt x="14436" y="35520"/>
                  </a:lnTo>
                  <a:lnTo>
                    <a:pt x="14451" y="35414"/>
                  </a:lnTo>
                  <a:lnTo>
                    <a:pt x="14461" y="35299"/>
                  </a:lnTo>
                  <a:lnTo>
                    <a:pt x="14466" y="35184"/>
                  </a:lnTo>
                  <a:lnTo>
                    <a:pt x="14471" y="35061"/>
                  </a:lnTo>
                  <a:lnTo>
                    <a:pt x="14471" y="34946"/>
                  </a:lnTo>
                  <a:lnTo>
                    <a:pt x="14466" y="34823"/>
                  </a:lnTo>
                  <a:lnTo>
                    <a:pt x="14461" y="34708"/>
                  </a:lnTo>
                  <a:lnTo>
                    <a:pt x="14451" y="34585"/>
                  </a:lnTo>
                  <a:lnTo>
                    <a:pt x="11231" y="1915"/>
                  </a:lnTo>
                  <a:lnTo>
                    <a:pt x="11215" y="1800"/>
                  </a:lnTo>
                  <a:lnTo>
                    <a:pt x="11200" y="1694"/>
                  </a:lnTo>
                  <a:lnTo>
                    <a:pt x="11180" y="1579"/>
                  </a:lnTo>
                  <a:lnTo>
                    <a:pt x="11160" y="1474"/>
                  </a:lnTo>
                  <a:lnTo>
                    <a:pt x="11135" y="1377"/>
                  </a:lnTo>
                  <a:lnTo>
                    <a:pt x="11110" y="1271"/>
                  </a:lnTo>
                  <a:lnTo>
                    <a:pt x="11050" y="1086"/>
                  </a:lnTo>
                  <a:lnTo>
                    <a:pt x="10980" y="900"/>
                  </a:lnTo>
                  <a:lnTo>
                    <a:pt x="10899" y="742"/>
                  </a:lnTo>
                  <a:lnTo>
                    <a:pt x="10809" y="592"/>
                  </a:lnTo>
                  <a:lnTo>
                    <a:pt x="10719" y="450"/>
                  </a:lnTo>
                  <a:lnTo>
                    <a:pt x="10614" y="336"/>
                  </a:lnTo>
                  <a:lnTo>
                    <a:pt x="10508" y="230"/>
                  </a:lnTo>
                  <a:lnTo>
                    <a:pt x="10393" y="142"/>
                  </a:lnTo>
                  <a:lnTo>
                    <a:pt x="10278" y="80"/>
                  </a:lnTo>
                  <a:lnTo>
                    <a:pt x="10152" y="27"/>
                  </a:lnTo>
                  <a:lnTo>
                    <a:pt x="10092" y="18"/>
                  </a:lnTo>
                  <a:lnTo>
                    <a:pt x="10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80;p52">
              <a:extLst>
                <a:ext uri="{FF2B5EF4-FFF2-40B4-BE49-F238E27FC236}">
                  <a16:creationId xmlns:a16="http://schemas.microsoft.com/office/drawing/2014/main" id="{7526ABD3-F2E0-5E4E-5BC7-8D74E8623D7B}"/>
                </a:ext>
              </a:extLst>
            </p:cNvPr>
            <p:cNvSpPr/>
            <p:nvPr/>
          </p:nvSpPr>
          <p:spPr>
            <a:xfrm>
              <a:off x="3930350" y="-6366000"/>
              <a:ext cx="784625" cy="1828450"/>
            </a:xfrm>
            <a:custGeom>
              <a:avLst/>
              <a:gdLst/>
              <a:ahLst/>
              <a:cxnLst/>
              <a:rect l="l" t="t" r="r" b="b"/>
              <a:pathLst>
                <a:path w="31385" h="73138" extrusionOk="0">
                  <a:moveTo>
                    <a:pt x="31329" y="0"/>
                  </a:moveTo>
                  <a:lnTo>
                    <a:pt x="31319" y="1121"/>
                  </a:lnTo>
                  <a:lnTo>
                    <a:pt x="31299" y="2276"/>
                  </a:lnTo>
                  <a:lnTo>
                    <a:pt x="31274" y="3449"/>
                  </a:lnTo>
                  <a:lnTo>
                    <a:pt x="31234" y="4640"/>
                  </a:lnTo>
                  <a:lnTo>
                    <a:pt x="31189" y="5848"/>
                  </a:lnTo>
                  <a:lnTo>
                    <a:pt x="31133" y="7083"/>
                  </a:lnTo>
                  <a:lnTo>
                    <a:pt x="31068" y="8327"/>
                  </a:lnTo>
                  <a:lnTo>
                    <a:pt x="30993" y="9597"/>
                  </a:lnTo>
                  <a:lnTo>
                    <a:pt x="30913" y="10876"/>
                  </a:lnTo>
                  <a:lnTo>
                    <a:pt x="30823" y="12163"/>
                  </a:lnTo>
                  <a:lnTo>
                    <a:pt x="30722" y="13469"/>
                  </a:lnTo>
                  <a:lnTo>
                    <a:pt x="30617" y="14783"/>
                  </a:lnTo>
                  <a:lnTo>
                    <a:pt x="30502" y="16106"/>
                  </a:lnTo>
                  <a:lnTo>
                    <a:pt x="30381" y="17447"/>
                  </a:lnTo>
                  <a:lnTo>
                    <a:pt x="30251" y="18787"/>
                  </a:lnTo>
                  <a:lnTo>
                    <a:pt x="30110" y="20137"/>
                  </a:lnTo>
                  <a:lnTo>
                    <a:pt x="29970" y="21486"/>
                  </a:lnTo>
                  <a:lnTo>
                    <a:pt x="29814" y="22845"/>
                  </a:lnTo>
                  <a:lnTo>
                    <a:pt x="29659" y="24203"/>
                  </a:lnTo>
                  <a:lnTo>
                    <a:pt x="29493" y="25561"/>
                  </a:lnTo>
                  <a:lnTo>
                    <a:pt x="29323" y="26920"/>
                  </a:lnTo>
                  <a:lnTo>
                    <a:pt x="29147" y="28278"/>
                  </a:lnTo>
                  <a:lnTo>
                    <a:pt x="28967" y="29636"/>
                  </a:lnTo>
                  <a:lnTo>
                    <a:pt x="28776" y="30986"/>
                  </a:lnTo>
                  <a:lnTo>
                    <a:pt x="28580" y="32326"/>
                  </a:lnTo>
                  <a:lnTo>
                    <a:pt x="28380" y="33667"/>
                  </a:lnTo>
                  <a:lnTo>
                    <a:pt x="28179" y="34999"/>
                  </a:lnTo>
                  <a:lnTo>
                    <a:pt x="27969" y="36331"/>
                  </a:lnTo>
                  <a:lnTo>
                    <a:pt x="27753" y="37645"/>
                  </a:lnTo>
                  <a:lnTo>
                    <a:pt x="27532" y="38942"/>
                  </a:lnTo>
                  <a:lnTo>
                    <a:pt x="27311" y="40229"/>
                  </a:lnTo>
                  <a:lnTo>
                    <a:pt x="27081" y="41508"/>
                  </a:lnTo>
                  <a:lnTo>
                    <a:pt x="26850" y="42769"/>
                  </a:lnTo>
                  <a:lnTo>
                    <a:pt x="26614" y="44013"/>
                  </a:lnTo>
                  <a:lnTo>
                    <a:pt x="26374" y="45248"/>
                  </a:lnTo>
                  <a:lnTo>
                    <a:pt x="26133" y="46456"/>
                  </a:lnTo>
                  <a:lnTo>
                    <a:pt x="25887" y="47638"/>
                  </a:lnTo>
                  <a:lnTo>
                    <a:pt x="25636" y="48811"/>
                  </a:lnTo>
                  <a:lnTo>
                    <a:pt x="25385" y="49958"/>
                  </a:lnTo>
                  <a:lnTo>
                    <a:pt x="25130" y="51078"/>
                  </a:lnTo>
                  <a:lnTo>
                    <a:pt x="24869" y="52172"/>
                  </a:lnTo>
                  <a:lnTo>
                    <a:pt x="24613" y="53248"/>
                  </a:lnTo>
                  <a:lnTo>
                    <a:pt x="24347" y="54289"/>
                  </a:lnTo>
                  <a:lnTo>
                    <a:pt x="24086" y="55303"/>
                  </a:lnTo>
                  <a:lnTo>
                    <a:pt x="23821" y="56291"/>
                  </a:lnTo>
                  <a:lnTo>
                    <a:pt x="23550" y="57243"/>
                  </a:lnTo>
                  <a:lnTo>
                    <a:pt x="23284" y="58161"/>
                  </a:lnTo>
                  <a:lnTo>
                    <a:pt x="23013" y="59052"/>
                  </a:lnTo>
                  <a:lnTo>
                    <a:pt x="22742" y="59907"/>
                  </a:lnTo>
                  <a:lnTo>
                    <a:pt x="22471" y="60719"/>
                  </a:lnTo>
                  <a:lnTo>
                    <a:pt x="22195" y="61504"/>
                  </a:lnTo>
                  <a:lnTo>
                    <a:pt x="22060" y="61874"/>
                  </a:lnTo>
                  <a:lnTo>
                    <a:pt x="21925" y="62244"/>
                  </a:lnTo>
                  <a:lnTo>
                    <a:pt x="21784" y="62597"/>
                  </a:lnTo>
                  <a:lnTo>
                    <a:pt x="21649" y="62941"/>
                  </a:lnTo>
                  <a:lnTo>
                    <a:pt x="21513" y="63276"/>
                  </a:lnTo>
                  <a:lnTo>
                    <a:pt x="21378" y="63603"/>
                  </a:lnTo>
                  <a:lnTo>
                    <a:pt x="21237" y="63920"/>
                  </a:lnTo>
                  <a:lnTo>
                    <a:pt x="21102" y="64220"/>
                  </a:lnTo>
                  <a:lnTo>
                    <a:pt x="20967" y="64511"/>
                  </a:lnTo>
                  <a:lnTo>
                    <a:pt x="20831" y="64794"/>
                  </a:lnTo>
                  <a:lnTo>
                    <a:pt x="20691" y="65067"/>
                  </a:lnTo>
                  <a:lnTo>
                    <a:pt x="20555" y="65323"/>
                  </a:lnTo>
                  <a:lnTo>
                    <a:pt x="20420" y="65570"/>
                  </a:lnTo>
                  <a:lnTo>
                    <a:pt x="20284" y="65808"/>
                  </a:lnTo>
                  <a:lnTo>
                    <a:pt x="20149" y="66037"/>
                  </a:lnTo>
                  <a:lnTo>
                    <a:pt x="20014" y="66249"/>
                  </a:lnTo>
                  <a:lnTo>
                    <a:pt x="19878" y="66443"/>
                  </a:lnTo>
                  <a:lnTo>
                    <a:pt x="19743" y="66637"/>
                  </a:lnTo>
                  <a:lnTo>
                    <a:pt x="19607" y="66813"/>
                  </a:lnTo>
                  <a:lnTo>
                    <a:pt x="19472" y="66972"/>
                  </a:lnTo>
                  <a:lnTo>
                    <a:pt x="19341" y="67122"/>
                  </a:lnTo>
                  <a:lnTo>
                    <a:pt x="19206" y="67263"/>
                  </a:lnTo>
                  <a:lnTo>
                    <a:pt x="19076" y="67387"/>
                  </a:lnTo>
                  <a:lnTo>
                    <a:pt x="18940" y="67492"/>
                  </a:lnTo>
                  <a:lnTo>
                    <a:pt x="18810" y="67590"/>
                  </a:lnTo>
                  <a:lnTo>
                    <a:pt x="18674" y="67678"/>
                  </a:lnTo>
                  <a:lnTo>
                    <a:pt x="18484" y="67784"/>
                  </a:lnTo>
                  <a:lnTo>
                    <a:pt x="18293" y="67872"/>
                  </a:lnTo>
                  <a:lnTo>
                    <a:pt x="18098" y="67951"/>
                  </a:lnTo>
                  <a:lnTo>
                    <a:pt x="17902" y="68013"/>
                  </a:lnTo>
                  <a:lnTo>
                    <a:pt x="17701" y="68057"/>
                  </a:lnTo>
                  <a:lnTo>
                    <a:pt x="17506" y="68092"/>
                  </a:lnTo>
                  <a:lnTo>
                    <a:pt x="17300" y="68110"/>
                  </a:lnTo>
                  <a:lnTo>
                    <a:pt x="17099" y="68119"/>
                  </a:lnTo>
                  <a:lnTo>
                    <a:pt x="16869" y="68110"/>
                  </a:lnTo>
                  <a:lnTo>
                    <a:pt x="16633" y="68083"/>
                  </a:lnTo>
                  <a:lnTo>
                    <a:pt x="16397" y="68039"/>
                  </a:lnTo>
                  <a:lnTo>
                    <a:pt x="16161" y="67986"/>
                  </a:lnTo>
                  <a:lnTo>
                    <a:pt x="15921" y="67907"/>
                  </a:lnTo>
                  <a:lnTo>
                    <a:pt x="15680" y="67819"/>
                  </a:lnTo>
                  <a:lnTo>
                    <a:pt x="15439" y="67713"/>
                  </a:lnTo>
                  <a:lnTo>
                    <a:pt x="15193" y="67590"/>
                  </a:lnTo>
                  <a:lnTo>
                    <a:pt x="14948" y="67448"/>
                  </a:lnTo>
                  <a:lnTo>
                    <a:pt x="14702" y="67298"/>
                  </a:lnTo>
                  <a:lnTo>
                    <a:pt x="14451" y="67131"/>
                  </a:lnTo>
                  <a:lnTo>
                    <a:pt x="14200" y="66946"/>
                  </a:lnTo>
                  <a:lnTo>
                    <a:pt x="13949" y="66752"/>
                  </a:lnTo>
                  <a:lnTo>
                    <a:pt x="13699" y="66540"/>
                  </a:lnTo>
                  <a:lnTo>
                    <a:pt x="13443" y="66319"/>
                  </a:lnTo>
                  <a:lnTo>
                    <a:pt x="13187" y="66081"/>
                  </a:lnTo>
                  <a:lnTo>
                    <a:pt x="12931" y="65825"/>
                  </a:lnTo>
                  <a:lnTo>
                    <a:pt x="12670" y="65561"/>
                  </a:lnTo>
                  <a:lnTo>
                    <a:pt x="12410" y="65287"/>
                  </a:lnTo>
                  <a:lnTo>
                    <a:pt x="12154" y="64996"/>
                  </a:lnTo>
                  <a:lnTo>
                    <a:pt x="11888" y="64688"/>
                  </a:lnTo>
                  <a:lnTo>
                    <a:pt x="11627" y="64370"/>
                  </a:lnTo>
                  <a:lnTo>
                    <a:pt x="11366" y="64044"/>
                  </a:lnTo>
                  <a:lnTo>
                    <a:pt x="11101" y="63709"/>
                  </a:lnTo>
                  <a:lnTo>
                    <a:pt x="10835" y="63356"/>
                  </a:lnTo>
                  <a:lnTo>
                    <a:pt x="10569" y="62994"/>
                  </a:lnTo>
                  <a:lnTo>
                    <a:pt x="10303" y="62615"/>
                  </a:lnTo>
                  <a:lnTo>
                    <a:pt x="10032" y="62236"/>
                  </a:lnTo>
                  <a:lnTo>
                    <a:pt x="9766" y="61839"/>
                  </a:lnTo>
                  <a:lnTo>
                    <a:pt x="9495" y="61433"/>
                  </a:lnTo>
                  <a:lnTo>
                    <a:pt x="9225" y="61010"/>
                  </a:lnTo>
                  <a:lnTo>
                    <a:pt x="8959" y="60586"/>
                  </a:lnTo>
                  <a:lnTo>
                    <a:pt x="8688" y="60154"/>
                  </a:lnTo>
                  <a:lnTo>
                    <a:pt x="8417" y="59704"/>
                  </a:lnTo>
                  <a:lnTo>
                    <a:pt x="8146" y="59246"/>
                  </a:lnTo>
                  <a:lnTo>
                    <a:pt x="7870" y="58787"/>
                  </a:lnTo>
                  <a:lnTo>
                    <a:pt x="7600" y="58311"/>
                  </a:lnTo>
                  <a:lnTo>
                    <a:pt x="7329" y="57826"/>
                  </a:lnTo>
                  <a:lnTo>
                    <a:pt x="7053" y="57332"/>
                  </a:lnTo>
                  <a:lnTo>
                    <a:pt x="6782" y="56838"/>
                  </a:lnTo>
                  <a:lnTo>
                    <a:pt x="6235" y="55815"/>
                  </a:lnTo>
                  <a:lnTo>
                    <a:pt x="5689" y="54756"/>
                  </a:lnTo>
                  <a:lnTo>
                    <a:pt x="5147" y="53680"/>
                  </a:lnTo>
                  <a:lnTo>
                    <a:pt x="4600" y="52569"/>
                  </a:lnTo>
                  <a:lnTo>
                    <a:pt x="4058" y="51440"/>
                  </a:lnTo>
                  <a:lnTo>
                    <a:pt x="3517" y="50284"/>
                  </a:lnTo>
                  <a:lnTo>
                    <a:pt x="2975" y="49102"/>
                  </a:lnTo>
                  <a:lnTo>
                    <a:pt x="2433" y="47912"/>
                  </a:lnTo>
                  <a:lnTo>
                    <a:pt x="1902" y="46694"/>
                  </a:lnTo>
                  <a:lnTo>
                    <a:pt x="1365" y="45468"/>
                  </a:lnTo>
                  <a:lnTo>
                    <a:pt x="838" y="44225"/>
                  </a:lnTo>
                  <a:lnTo>
                    <a:pt x="312" y="42964"/>
                  </a:lnTo>
                  <a:lnTo>
                    <a:pt x="282" y="44445"/>
                  </a:lnTo>
                  <a:lnTo>
                    <a:pt x="251" y="45918"/>
                  </a:lnTo>
                  <a:lnTo>
                    <a:pt x="216" y="47374"/>
                  </a:lnTo>
                  <a:lnTo>
                    <a:pt x="176" y="48820"/>
                  </a:lnTo>
                  <a:lnTo>
                    <a:pt x="136" y="50249"/>
                  </a:lnTo>
                  <a:lnTo>
                    <a:pt x="96" y="51660"/>
                  </a:lnTo>
                  <a:lnTo>
                    <a:pt x="1" y="54439"/>
                  </a:lnTo>
                  <a:lnTo>
                    <a:pt x="517" y="55391"/>
                  </a:lnTo>
                  <a:lnTo>
                    <a:pt x="1079" y="56414"/>
                  </a:lnTo>
                  <a:lnTo>
                    <a:pt x="1681" y="57490"/>
                  </a:lnTo>
                  <a:lnTo>
                    <a:pt x="2328" y="58611"/>
                  </a:lnTo>
                  <a:lnTo>
                    <a:pt x="2664" y="59184"/>
                  </a:lnTo>
                  <a:lnTo>
                    <a:pt x="3005" y="59757"/>
                  </a:lnTo>
                  <a:lnTo>
                    <a:pt x="3361" y="60339"/>
                  </a:lnTo>
                  <a:lnTo>
                    <a:pt x="3717" y="60921"/>
                  </a:lnTo>
                  <a:lnTo>
                    <a:pt x="4083" y="61512"/>
                  </a:lnTo>
                  <a:lnTo>
                    <a:pt x="4455" y="62095"/>
                  </a:lnTo>
                  <a:lnTo>
                    <a:pt x="4836" y="62677"/>
                  </a:lnTo>
                  <a:lnTo>
                    <a:pt x="5217" y="63259"/>
                  </a:lnTo>
                  <a:lnTo>
                    <a:pt x="5603" y="63841"/>
                  </a:lnTo>
                  <a:lnTo>
                    <a:pt x="5994" y="64405"/>
                  </a:lnTo>
                  <a:lnTo>
                    <a:pt x="6391" y="64970"/>
                  </a:lnTo>
                  <a:lnTo>
                    <a:pt x="6792" y="65517"/>
                  </a:lnTo>
                  <a:lnTo>
                    <a:pt x="7193" y="66064"/>
                  </a:lnTo>
                  <a:lnTo>
                    <a:pt x="7595" y="66584"/>
                  </a:lnTo>
                  <a:lnTo>
                    <a:pt x="8001" y="67104"/>
                  </a:lnTo>
                  <a:lnTo>
                    <a:pt x="8407" y="67598"/>
                  </a:lnTo>
                  <a:lnTo>
                    <a:pt x="8813" y="68075"/>
                  </a:lnTo>
                  <a:lnTo>
                    <a:pt x="9225" y="68542"/>
                  </a:lnTo>
                  <a:lnTo>
                    <a:pt x="9631" y="68983"/>
                  </a:lnTo>
                  <a:lnTo>
                    <a:pt x="10037" y="69398"/>
                  </a:lnTo>
                  <a:lnTo>
                    <a:pt x="10438" y="69795"/>
                  </a:lnTo>
                  <a:lnTo>
                    <a:pt x="10644" y="69989"/>
                  </a:lnTo>
                  <a:lnTo>
                    <a:pt x="10845" y="70165"/>
                  </a:lnTo>
                  <a:lnTo>
                    <a:pt x="11045" y="70341"/>
                  </a:lnTo>
                  <a:lnTo>
                    <a:pt x="11241" y="70509"/>
                  </a:lnTo>
                  <a:lnTo>
                    <a:pt x="11442" y="70668"/>
                  </a:lnTo>
                  <a:lnTo>
                    <a:pt x="11642" y="70827"/>
                  </a:lnTo>
                  <a:lnTo>
                    <a:pt x="11973" y="71073"/>
                  </a:lnTo>
                  <a:lnTo>
                    <a:pt x="12309" y="71312"/>
                  </a:lnTo>
                  <a:lnTo>
                    <a:pt x="12640" y="71541"/>
                  </a:lnTo>
                  <a:lnTo>
                    <a:pt x="12971" y="71761"/>
                  </a:lnTo>
                  <a:lnTo>
                    <a:pt x="13307" y="71964"/>
                  </a:lnTo>
                  <a:lnTo>
                    <a:pt x="13639" y="72150"/>
                  </a:lnTo>
                  <a:lnTo>
                    <a:pt x="13970" y="72326"/>
                  </a:lnTo>
                  <a:lnTo>
                    <a:pt x="14301" y="72485"/>
                  </a:lnTo>
                  <a:lnTo>
                    <a:pt x="14632" y="72635"/>
                  </a:lnTo>
                  <a:lnTo>
                    <a:pt x="14963" y="72767"/>
                  </a:lnTo>
                  <a:lnTo>
                    <a:pt x="15294" y="72873"/>
                  </a:lnTo>
                  <a:lnTo>
                    <a:pt x="15625" y="72970"/>
                  </a:lnTo>
                  <a:lnTo>
                    <a:pt x="15951" y="73040"/>
                  </a:lnTo>
                  <a:lnTo>
                    <a:pt x="16277" y="73093"/>
                  </a:lnTo>
                  <a:lnTo>
                    <a:pt x="16442" y="73111"/>
                  </a:lnTo>
                  <a:lnTo>
                    <a:pt x="16608" y="73129"/>
                  </a:lnTo>
                  <a:lnTo>
                    <a:pt x="16768" y="73137"/>
                  </a:lnTo>
                  <a:lnTo>
                    <a:pt x="17129" y="73137"/>
                  </a:lnTo>
                  <a:lnTo>
                    <a:pt x="17330" y="73120"/>
                  </a:lnTo>
                  <a:lnTo>
                    <a:pt x="17531" y="73102"/>
                  </a:lnTo>
                  <a:lnTo>
                    <a:pt x="17726" y="73067"/>
                  </a:lnTo>
                  <a:lnTo>
                    <a:pt x="17927" y="73023"/>
                  </a:lnTo>
                  <a:lnTo>
                    <a:pt x="18123" y="72979"/>
                  </a:lnTo>
                  <a:lnTo>
                    <a:pt x="18318" y="72917"/>
                  </a:lnTo>
                  <a:lnTo>
                    <a:pt x="18519" y="72846"/>
                  </a:lnTo>
                  <a:lnTo>
                    <a:pt x="18714" y="72767"/>
                  </a:lnTo>
                  <a:lnTo>
                    <a:pt x="18910" y="72679"/>
                  </a:lnTo>
                  <a:lnTo>
                    <a:pt x="19101" y="72582"/>
                  </a:lnTo>
                  <a:lnTo>
                    <a:pt x="19296" y="72467"/>
                  </a:lnTo>
                  <a:lnTo>
                    <a:pt x="19492" y="72344"/>
                  </a:lnTo>
                  <a:lnTo>
                    <a:pt x="19683" y="72211"/>
                  </a:lnTo>
                  <a:lnTo>
                    <a:pt x="19873" y="72070"/>
                  </a:lnTo>
                  <a:lnTo>
                    <a:pt x="20064" y="71911"/>
                  </a:lnTo>
                  <a:lnTo>
                    <a:pt x="20254" y="71744"/>
                  </a:lnTo>
                  <a:lnTo>
                    <a:pt x="20445" y="71567"/>
                  </a:lnTo>
                  <a:lnTo>
                    <a:pt x="20636" y="71373"/>
                  </a:lnTo>
                  <a:lnTo>
                    <a:pt x="20821" y="71170"/>
                  </a:lnTo>
                  <a:lnTo>
                    <a:pt x="21012" y="70950"/>
                  </a:lnTo>
                  <a:lnTo>
                    <a:pt x="21197" y="70721"/>
                  </a:lnTo>
                  <a:lnTo>
                    <a:pt x="21383" y="70483"/>
                  </a:lnTo>
                  <a:lnTo>
                    <a:pt x="21568" y="70227"/>
                  </a:lnTo>
                  <a:lnTo>
                    <a:pt x="21754" y="69962"/>
                  </a:lnTo>
                  <a:lnTo>
                    <a:pt x="21935" y="69680"/>
                  </a:lnTo>
                  <a:lnTo>
                    <a:pt x="22115" y="69380"/>
                  </a:lnTo>
                  <a:lnTo>
                    <a:pt x="22296" y="69071"/>
                  </a:lnTo>
                  <a:lnTo>
                    <a:pt x="22476" y="68754"/>
                  </a:lnTo>
                  <a:lnTo>
                    <a:pt x="22657" y="68419"/>
                  </a:lnTo>
                  <a:lnTo>
                    <a:pt x="22837" y="68066"/>
                  </a:lnTo>
                  <a:lnTo>
                    <a:pt x="23013" y="67695"/>
                  </a:lnTo>
                  <a:lnTo>
                    <a:pt x="23189" y="67316"/>
                  </a:lnTo>
                  <a:lnTo>
                    <a:pt x="23364" y="66919"/>
                  </a:lnTo>
                  <a:lnTo>
                    <a:pt x="23540" y="66513"/>
                  </a:lnTo>
                  <a:lnTo>
                    <a:pt x="23710" y="66081"/>
                  </a:lnTo>
                  <a:lnTo>
                    <a:pt x="23886" y="65640"/>
                  </a:lnTo>
                  <a:lnTo>
                    <a:pt x="24056" y="65182"/>
                  </a:lnTo>
                  <a:lnTo>
                    <a:pt x="24227" y="64714"/>
                  </a:lnTo>
                  <a:lnTo>
                    <a:pt x="24392" y="64220"/>
                  </a:lnTo>
                  <a:lnTo>
                    <a:pt x="24563" y="63717"/>
                  </a:lnTo>
                  <a:lnTo>
                    <a:pt x="24728" y="63188"/>
                  </a:lnTo>
                  <a:lnTo>
                    <a:pt x="24894" y="62650"/>
                  </a:lnTo>
                  <a:lnTo>
                    <a:pt x="25054" y="62095"/>
                  </a:lnTo>
                  <a:lnTo>
                    <a:pt x="25220" y="61521"/>
                  </a:lnTo>
                  <a:lnTo>
                    <a:pt x="25380" y="60930"/>
                  </a:lnTo>
                  <a:lnTo>
                    <a:pt x="25541" y="60322"/>
                  </a:lnTo>
                  <a:lnTo>
                    <a:pt x="25696" y="59695"/>
                  </a:lnTo>
                  <a:lnTo>
                    <a:pt x="25857" y="59052"/>
                  </a:lnTo>
                  <a:lnTo>
                    <a:pt x="26012" y="58390"/>
                  </a:lnTo>
                  <a:lnTo>
                    <a:pt x="26168" y="57711"/>
                  </a:lnTo>
                  <a:lnTo>
                    <a:pt x="26318" y="57014"/>
                  </a:lnTo>
                  <a:lnTo>
                    <a:pt x="26474" y="56300"/>
                  </a:lnTo>
                  <a:lnTo>
                    <a:pt x="26624" y="55559"/>
                  </a:lnTo>
                  <a:lnTo>
                    <a:pt x="26770" y="54809"/>
                  </a:lnTo>
                  <a:lnTo>
                    <a:pt x="26920" y="54033"/>
                  </a:lnTo>
                  <a:lnTo>
                    <a:pt x="27066" y="53239"/>
                  </a:lnTo>
                  <a:lnTo>
                    <a:pt x="27211" y="52419"/>
                  </a:lnTo>
                  <a:lnTo>
                    <a:pt x="27352" y="51590"/>
                  </a:lnTo>
                  <a:lnTo>
                    <a:pt x="27497" y="50734"/>
                  </a:lnTo>
                  <a:lnTo>
                    <a:pt x="27632" y="49861"/>
                  </a:lnTo>
                  <a:lnTo>
                    <a:pt x="27773" y="48970"/>
                  </a:lnTo>
                  <a:lnTo>
                    <a:pt x="27908" y="48053"/>
                  </a:lnTo>
                  <a:lnTo>
                    <a:pt x="28044" y="47118"/>
                  </a:lnTo>
                  <a:lnTo>
                    <a:pt x="28229" y="45812"/>
                  </a:lnTo>
                  <a:lnTo>
                    <a:pt x="28405" y="44525"/>
                  </a:lnTo>
                  <a:lnTo>
                    <a:pt x="28575" y="43255"/>
                  </a:lnTo>
                  <a:lnTo>
                    <a:pt x="28736" y="41993"/>
                  </a:lnTo>
                  <a:lnTo>
                    <a:pt x="28891" y="40750"/>
                  </a:lnTo>
                  <a:lnTo>
                    <a:pt x="29042" y="39524"/>
                  </a:lnTo>
                  <a:lnTo>
                    <a:pt x="29187" y="38306"/>
                  </a:lnTo>
                  <a:lnTo>
                    <a:pt x="29328" y="37107"/>
                  </a:lnTo>
                  <a:lnTo>
                    <a:pt x="29458" y="35925"/>
                  </a:lnTo>
                  <a:lnTo>
                    <a:pt x="29584" y="34752"/>
                  </a:lnTo>
                  <a:lnTo>
                    <a:pt x="29709" y="33605"/>
                  </a:lnTo>
                  <a:lnTo>
                    <a:pt x="29824" y="32468"/>
                  </a:lnTo>
                  <a:lnTo>
                    <a:pt x="29935" y="31347"/>
                  </a:lnTo>
                  <a:lnTo>
                    <a:pt x="30040" y="30236"/>
                  </a:lnTo>
                  <a:lnTo>
                    <a:pt x="30140" y="29151"/>
                  </a:lnTo>
                  <a:lnTo>
                    <a:pt x="30236" y="28075"/>
                  </a:lnTo>
                  <a:lnTo>
                    <a:pt x="30326" y="27017"/>
                  </a:lnTo>
                  <a:lnTo>
                    <a:pt x="30411" y="25985"/>
                  </a:lnTo>
                  <a:lnTo>
                    <a:pt x="30491" y="24962"/>
                  </a:lnTo>
                  <a:lnTo>
                    <a:pt x="30567" y="23956"/>
                  </a:lnTo>
                  <a:lnTo>
                    <a:pt x="30707" y="21998"/>
                  </a:lnTo>
                  <a:lnTo>
                    <a:pt x="30833" y="20119"/>
                  </a:lnTo>
                  <a:lnTo>
                    <a:pt x="30943" y="18311"/>
                  </a:lnTo>
                  <a:lnTo>
                    <a:pt x="31033" y="16574"/>
                  </a:lnTo>
                  <a:lnTo>
                    <a:pt x="31113" y="14915"/>
                  </a:lnTo>
                  <a:lnTo>
                    <a:pt x="31184" y="13337"/>
                  </a:lnTo>
                  <a:lnTo>
                    <a:pt x="31239" y="11837"/>
                  </a:lnTo>
                  <a:lnTo>
                    <a:pt x="31284" y="10417"/>
                  </a:lnTo>
                  <a:lnTo>
                    <a:pt x="31319" y="9085"/>
                  </a:lnTo>
                  <a:lnTo>
                    <a:pt x="31344" y="7833"/>
                  </a:lnTo>
                  <a:lnTo>
                    <a:pt x="31364" y="6668"/>
                  </a:lnTo>
                  <a:lnTo>
                    <a:pt x="31374" y="5592"/>
                  </a:lnTo>
                  <a:lnTo>
                    <a:pt x="31379" y="4605"/>
                  </a:lnTo>
                  <a:lnTo>
                    <a:pt x="31384" y="3705"/>
                  </a:lnTo>
                  <a:lnTo>
                    <a:pt x="31379" y="2902"/>
                  </a:lnTo>
                  <a:lnTo>
                    <a:pt x="31374" y="2188"/>
                  </a:lnTo>
                  <a:lnTo>
                    <a:pt x="31354" y="1059"/>
                  </a:lnTo>
                  <a:lnTo>
                    <a:pt x="31339" y="327"/>
                  </a:lnTo>
                  <a:lnTo>
                    <a:pt x="31329" y="0"/>
                  </a:lnTo>
                  <a:close/>
                </a:path>
              </a:pathLst>
            </a:custGeom>
            <a:solidFill>
              <a:srgbClr val="000000">
                <a:alpha val="11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1;p52">
              <a:extLst>
                <a:ext uri="{FF2B5EF4-FFF2-40B4-BE49-F238E27FC236}">
                  <a16:creationId xmlns:a16="http://schemas.microsoft.com/office/drawing/2014/main" id="{E1711DA6-5D77-E172-94DD-506176E027E0}"/>
                </a:ext>
              </a:extLst>
            </p:cNvPr>
            <p:cNvSpPr/>
            <p:nvPr/>
          </p:nvSpPr>
          <p:spPr>
            <a:xfrm>
              <a:off x="3930350" y="-5291925"/>
              <a:ext cx="7800" cy="286900"/>
            </a:xfrm>
            <a:custGeom>
              <a:avLst/>
              <a:gdLst/>
              <a:ahLst/>
              <a:cxnLst/>
              <a:rect l="l" t="t" r="r" b="b"/>
              <a:pathLst>
                <a:path w="312" h="11476" extrusionOk="0">
                  <a:moveTo>
                    <a:pt x="307" y="1"/>
                  </a:moveTo>
                  <a:lnTo>
                    <a:pt x="282" y="1482"/>
                  </a:lnTo>
                  <a:lnTo>
                    <a:pt x="312" y="1"/>
                  </a:lnTo>
                  <a:close/>
                  <a:moveTo>
                    <a:pt x="282" y="1482"/>
                  </a:moveTo>
                  <a:lnTo>
                    <a:pt x="251" y="2946"/>
                  </a:lnTo>
                  <a:lnTo>
                    <a:pt x="216" y="4402"/>
                  </a:lnTo>
                  <a:lnTo>
                    <a:pt x="176" y="5848"/>
                  </a:lnTo>
                  <a:lnTo>
                    <a:pt x="91" y="8697"/>
                  </a:lnTo>
                  <a:lnTo>
                    <a:pt x="1" y="11467"/>
                  </a:lnTo>
                  <a:lnTo>
                    <a:pt x="1" y="11476"/>
                  </a:lnTo>
                  <a:lnTo>
                    <a:pt x="96" y="8697"/>
                  </a:lnTo>
                  <a:lnTo>
                    <a:pt x="136" y="7286"/>
                  </a:lnTo>
                  <a:lnTo>
                    <a:pt x="176" y="5857"/>
                  </a:lnTo>
                  <a:lnTo>
                    <a:pt x="216" y="4411"/>
                  </a:lnTo>
                  <a:lnTo>
                    <a:pt x="251" y="2955"/>
                  </a:lnTo>
                  <a:lnTo>
                    <a:pt x="282" y="1482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2;p52">
              <a:extLst>
                <a:ext uri="{FF2B5EF4-FFF2-40B4-BE49-F238E27FC236}">
                  <a16:creationId xmlns:a16="http://schemas.microsoft.com/office/drawing/2014/main" id="{C4DE02F2-9712-762D-011E-720069320C1D}"/>
                </a:ext>
              </a:extLst>
            </p:cNvPr>
            <p:cNvSpPr/>
            <p:nvPr/>
          </p:nvSpPr>
          <p:spPr>
            <a:xfrm>
              <a:off x="3930350" y="-5291925"/>
              <a:ext cx="7800" cy="286900"/>
            </a:xfrm>
            <a:custGeom>
              <a:avLst/>
              <a:gdLst/>
              <a:ahLst/>
              <a:cxnLst/>
              <a:rect l="l" t="t" r="r" b="b"/>
              <a:pathLst>
                <a:path w="312" h="11476" fill="none" extrusionOk="0">
                  <a:moveTo>
                    <a:pt x="1" y="11476"/>
                  </a:moveTo>
                  <a:lnTo>
                    <a:pt x="1" y="11476"/>
                  </a:lnTo>
                  <a:lnTo>
                    <a:pt x="1" y="11467"/>
                  </a:lnTo>
                  <a:lnTo>
                    <a:pt x="1" y="11467"/>
                  </a:lnTo>
                  <a:lnTo>
                    <a:pt x="91" y="8697"/>
                  </a:lnTo>
                  <a:lnTo>
                    <a:pt x="176" y="5848"/>
                  </a:lnTo>
                  <a:lnTo>
                    <a:pt x="216" y="4402"/>
                  </a:lnTo>
                  <a:lnTo>
                    <a:pt x="251" y="2946"/>
                  </a:lnTo>
                  <a:lnTo>
                    <a:pt x="282" y="1482"/>
                  </a:lnTo>
                  <a:lnTo>
                    <a:pt x="307" y="1"/>
                  </a:lnTo>
                  <a:lnTo>
                    <a:pt x="307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282" y="1482"/>
                  </a:lnTo>
                  <a:lnTo>
                    <a:pt x="251" y="2955"/>
                  </a:lnTo>
                  <a:lnTo>
                    <a:pt x="216" y="4411"/>
                  </a:lnTo>
                  <a:lnTo>
                    <a:pt x="176" y="5857"/>
                  </a:lnTo>
                  <a:lnTo>
                    <a:pt x="136" y="7286"/>
                  </a:lnTo>
                  <a:lnTo>
                    <a:pt x="96" y="8697"/>
                  </a:lnTo>
                  <a:lnTo>
                    <a:pt x="1" y="114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83;p52">
              <a:extLst>
                <a:ext uri="{FF2B5EF4-FFF2-40B4-BE49-F238E27FC236}">
                  <a16:creationId xmlns:a16="http://schemas.microsoft.com/office/drawing/2014/main" id="{8707E77F-ABC0-5BB1-689B-8C4B086C0804}"/>
                </a:ext>
              </a:extLst>
            </p:cNvPr>
            <p:cNvSpPr/>
            <p:nvPr/>
          </p:nvSpPr>
          <p:spPr>
            <a:xfrm>
              <a:off x="3382375" y="-7005025"/>
              <a:ext cx="81400" cy="506525"/>
            </a:xfrm>
            <a:custGeom>
              <a:avLst/>
              <a:gdLst/>
              <a:ahLst/>
              <a:cxnLst/>
              <a:rect l="l" t="t" r="r" b="b"/>
              <a:pathLst>
                <a:path w="3256" h="20261" extrusionOk="0">
                  <a:moveTo>
                    <a:pt x="2022" y="1"/>
                  </a:moveTo>
                  <a:lnTo>
                    <a:pt x="1932" y="18"/>
                  </a:lnTo>
                  <a:lnTo>
                    <a:pt x="1842" y="53"/>
                  </a:lnTo>
                  <a:lnTo>
                    <a:pt x="1751" y="106"/>
                  </a:lnTo>
                  <a:lnTo>
                    <a:pt x="1656" y="177"/>
                  </a:lnTo>
                  <a:lnTo>
                    <a:pt x="1561" y="256"/>
                  </a:lnTo>
                  <a:lnTo>
                    <a:pt x="1465" y="353"/>
                  </a:lnTo>
                  <a:lnTo>
                    <a:pt x="1370" y="468"/>
                  </a:lnTo>
                  <a:lnTo>
                    <a:pt x="1280" y="591"/>
                  </a:lnTo>
                  <a:lnTo>
                    <a:pt x="1184" y="733"/>
                  </a:lnTo>
                  <a:lnTo>
                    <a:pt x="1089" y="883"/>
                  </a:lnTo>
                  <a:lnTo>
                    <a:pt x="999" y="1041"/>
                  </a:lnTo>
                  <a:lnTo>
                    <a:pt x="909" y="1209"/>
                  </a:lnTo>
                  <a:lnTo>
                    <a:pt x="823" y="1385"/>
                  </a:lnTo>
                  <a:lnTo>
                    <a:pt x="738" y="1571"/>
                  </a:lnTo>
                  <a:lnTo>
                    <a:pt x="658" y="1756"/>
                  </a:lnTo>
                  <a:lnTo>
                    <a:pt x="578" y="1959"/>
                  </a:lnTo>
                  <a:lnTo>
                    <a:pt x="507" y="2161"/>
                  </a:lnTo>
                  <a:lnTo>
                    <a:pt x="437" y="2364"/>
                  </a:lnTo>
                  <a:lnTo>
                    <a:pt x="372" y="2576"/>
                  </a:lnTo>
                  <a:lnTo>
                    <a:pt x="312" y="2797"/>
                  </a:lnTo>
                  <a:lnTo>
                    <a:pt x="257" y="3008"/>
                  </a:lnTo>
                  <a:lnTo>
                    <a:pt x="206" y="3229"/>
                  </a:lnTo>
                  <a:lnTo>
                    <a:pt x="166" y="3449"/>
                  </a:lnTo>
                  <a:lnTo>
                    <a:pt x="131" y="3661"/>
                  </a:lnTo>
                  <a:lnTo>
                    <a:pt x="101" y="3881"/>
                  </a:lnTo>
                  <a:lnTo>
                    <a:pt x="81" y="4093"/>
                  </a:lnTo>
                  <a:lnTo>
                    <a:pt x="51" y="4534"/>
                  </a:lnTo>
                  <a:lnTo>
                    <a:pt x="26" y="5002"/>
                  </a:lnTo>
                  <a:lnTo>
                    <a:pt x="11" y="5513"/>
                  </a:lnTo>
                  <a:lnTo>
                    <a:pt x="1" y="6042"/>
                  </a:lnTo>
                  <a:lnTo>
                    <a:pt x="1" y="6607"/>
                  </a:lnTo>
                  <a:lnTo>
                    <a:pt x="6" y="7189"/>
                  </a:lnTo>
                  <a:lnTo>
                    <a:pt x="21" y="7798"/>
                  </a:lnTo>
                  <a:lnTo>
                    <a:pt x="41" y="8433"/>
                  </a:lnTo>
                  <a:lnTo>
                    <a:pt x="71" y="9076"/>
                  </a:lnTo>
                  <a:lnTo>
                    <a:pt x="111" y="9747"/>
                  </a:lnTo>
                  <a:lnTo>
                    <a:pt x="156" y="10426"/>
                  </a:lnTo>
                  <a:lnTo>
                    <a:pt x="206" y="11123"/>
                  </a:lnTo>
                  <a:lnTo>
                    <a:pt x="272" y="11820"/>
                  </a:lnTo>
                  <a:lnTo>
                    <a:pt x="342" y="12534"/>
                  </a:lnTo>
                  <a:lnTo>
                    <a:pt x="422" y="13257"/>
                  </a:lnTo>
                  <a:lnTo>
                    <a:pt x="507" y="13981"/>
                  </a:lnTo>
                  <a:lnTo>
                    <a:pt x="598" y="14695"/>
                  </a:lnTo>
                  <a:lnTo>
                    <a:pt x="678" y="15383"/>
                  </a:lnTo>
                  <a:lnTo>
                    <a:pt x="823" y="16662"/>
                  </a:lnTo>
                  <a:lnTo>
                    <a:pt x="894" y="17244"/>
                  </a:lnTo>
                  <a:lnTo>
                    <a:pt x="959" y="17791"/>
                  </a:lnTo>
                  <a:lnTo>
                    <a:pt x="1024" y="18285"/>
                  </a:lnTo>
                  <a:lnTo>
                    <a:pt x="1094" y="18743"/>
                  </a:lnTo>
                  <a:lnTo>
                    <a:pt x="1159" y="19140"/>
                  </a:lnTo>
                  <a:lnTo>
                    <a:pt x="1195" y="19317"/>
                  </a:lnTo>
                  <a:lnTo>
                    <a:pt x="1230" y="19484"/>
                  </a:lnTo>
                  <a:lnTo>
                    <a:pt x="1270" y="19634"/>
                  </a:lnTo>
                  <a:lnTo>
                    <a:pt x="1305" y="19775"/>
                  </a:lnTo>
                  <a:lnTo>
                    <a:pt x="1345" y="19890"/>
                  </a:lnTo>
                  <a:lnTo>
                    <a:pt x="1385" y="19996"/>
                  </a:lnTo>
                  <a:lnTo>
                    <a:pt x="1430" y="20084"/>
                  </a:lnTo>
                  <a:lnTo>
                    <a:pt x="1470" y="20155"/>
                  </a:lnTo>
                  <a:lnTo>
                    <a:pt x="1516" y="20208"/>
                  </a:lnTo>
                  <a:lnTo>
                    <a:pt x="1566" y="20243"/>
                  </a:lnTo>
                  <a:lnTo>
                    <a:pt x="1616" y="20260"/>
                  </a:lnTo>
                  <a:lnTo>
                    <a:pt x="1666" y="20260"/>
                  </a:lnTo>
                  <a:lnTo>
                    <a:pt x="1721" y="20243"/>
                  </a:lnTo>
                  <a:lnTo>
                    <a:pt x="1781" y="20199"/>
                  </a:lnTo>
                  <a:lnTo>
                    <a:pt x="1972" y="19096"/>
                  </a:lnTo>
                  <a:lnTo>
                    <a:pt x="2173" y="17914"/>
                  </a:lnTo>
                  <a:lnTo>
                    <a:pt x="2408" y="16485"/>
                  </a:lnTo>
                  <a:lnTo>
                    <a:pt x="2654" y="14960"/>
                  </a:lnTo>
                  <a:lnTo>
                    <a:pt x="2774" y="14192"/>
                  </a:lnTo>
                  <a:lnTo>
                    <a:pt x="2885" y="13460"/>
                  </a:lnTo>
                  <a:lnTo>
                    <a:pt x="2985" y="12755"/>
                  </a:lnTo>
                  <a:lnTo>
                    <a:pt x="3070" y="12119"/>
                  </a:lnTo>
                  <a:lnTo>
                    <a:pt x="3136" y="11555"/>
                  </a:lnTo>
                  <a:lnTo>
                    <a:pt x="3166" y="11299"/>
                  </a:lnTo>
                  <a:lnTo>
                    <a:pt x="3186" y="11079"/>
                  </a:lnTo>
                  <a:lnTo>
                    <a:pt x="3201" y="10849"/>
                  </a:lnTo>
                  <a:lnTo>
                    <a:pt x="3216" y="10602"/>
                  </a:lnTo>
                  <a:lnTo>
                    <a:pt x="3231" y="10320"/>
                  </a:lnTo>
                  <a:lnTo>
                    <a:pt x="3241" y="10020"/>
                  </a:lnTo>
                  <a:lnTo>
                    <a:pt x="3251" y="9359"/>
                  </a:lnTo>
                  <a:lnTo>
                    <a:pt x="3256" y="8627"/>
                  </a:lnTo>
                  <a:lnTo>
                    <a:pt x="3246" y="7842"/>
                  </a:lnTo>
                  <a:lnTo>
                    <a:pt x="3231" y="7021"/>
                  </a:lnTo>
                  <a:lnTo>
                    <a:pt x="3206" y="6183"/>
                  </a:lnTo>
                  <a:lnTo>
                    <a:pt x="3166" y="5337"/>
                  </a:lnTo>
                  <a:lnTo>
                    <a:pt x="3121" y="4508"/>
                  </a:lnTo>
                  <a:lnTo>
                    <a:pt x="3090" y="4102"/>
                  </a:lnTo>
                  <a:lnTo>
                    <a:pt x="3060" y="3696"/>
                  </a:lnTo>
                  <a:lnTo>
                    <a:pt x="3025" y="3317"/>
                  </a:lnTo>
                  <a:lnTo>
                    <a:pt x="2990" y="2938"/>
                  </a:lnTo>
                  <a:lnTo>
                    <a:pt x="2950" y="2576"/>
                  </a:lnTo>
                  <a:lnTo>
                    <a:pt x="2910" y="2232"/>
                  </a:lnTo>
                  <a:lnTo>
                    <a:pt x="2865" y="1906"/>
                  </a:lnTo>
                  <a:lnTo>
                    <a:pt x="2820" y="1606"/>
                  </a:lnTo>
                  <a:lnTo>
                    <a:pt x="2769" y="1324"/>
                  </a:lnTo>
                  <a:lnTo>
                    <a:pt x="2719" y="1068"/>
                  </a:lnTo>
                  <a:lnTo>
                    <a:pt x="2664" y="838"/>
                  </a:lnTo>
                  <a:lnTo>
                    <a:pt x="2604" y="636"/>
                  </a:lnTo>
                  <a:lnTo>
                    <a:pt x="2544" y="468"/>
                  </a:lnTo>
                  <a:lnTo>
                    <a:pt x="2514" y="389"/>
                  </a:lnTo>
                  <a:lnTo>
                    <a:pt x="2484" y="327"/>
                  </a:lnTo>
                  <a:lnTo>
                    <a:pt x="2448" y="274"/>
                  </a:lnTo>
                  <a:lnTo>
                    <a:pt x="2413" y="221"/>
                  </a:lnTo>
                  <a:lnTo>
                    <a:pt x="2378" y="177"/>
                  </a:lnTo>
                  <a:lnTo>
                    <a:pt x="2343" y="133"/>
                  </a:lnTo>
                  <a:lnTo>
                    <a:pt x="2308" y="98"/>
                  </a:lnTo>
                  <a:lnTo>
                    <a:pt x="2268" y="71"/>
                  </a:lnTo>
                  <a:lnTo>
                    <a:pt x="2228" y="45"/>
                  </a:lnTo>
                  <a:lnTo>
                    <a:pt x="2188" y="27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FF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84;p52">
              <a:extLst>
                <a:ext uri="{FF2B5EF4-FFF2-40B4-BE49-F238E27FC236}">
                  <a16:creationId xmlns:a16="http://schemas.microsoft.com/office/drawing/2014/main" id="{FC45558F-01CA-2CF0-4FC8-31E7B45D867E}"/>
                </a:ext>
              </a:extLst>
            </p:cNvPr>
            <p:cNvSpPr/>
            <p:nvPr/>
          </p:nvSpPr>
          <p:spPr>
            <a:xfrm>
              <a:off x="3490725" y="-7045150"/>
              <a:ext cx="249675" cy="700550"/>
            </a:xfrm>
            <a:custGeom>
              <a:avLst/>
              <a:gdLst/>
              <a:ahLst/>
              <a:cxnLst/>
              <a:rect l="l" t="t" r="r" b="b"/>
              <a:pathLst>
                <a:path w="9987" h="28022" extrusionOk="0">
                  <a:moveTo>
                    <a:pt x="1952" y="0"/>
                  </a:moveTo>
                  <a:lnTo>
                    <a:pt x="1921" y="18"/>
                  </a:lnTo>
                  <a:lnTo>
                    <a:pt x="1886" y="44"/>
                  </a:lnTo>
                  <a:lnTo>
                    <a:pt x="1851" y="88"/>
                  </a:lnTo>
                  <a:lnTo>
                    <a:pt x="1816" y="133"/>
                  </a:lnTo>
                  <a:lnTo>
                    <a:pt x="1781" y="194"/>
                  </a:lnTo>
                  <a:lnTo>
                    <a:pt x="1741" y="265"/>
                  </a:lnTo>
                  <a:lnTo>
                    <a:pt x="1706" y="344"/>
                  </a:lnTo>
                  <a:lnTo>
                    <a:pt x="1620" y="529"/>
                  </a:lnTo>
                  <a:lnTo>
                    <a:pt x="1540" y="759"/>
                  </a:lnTo>
                  <a:lnTo>
                    <a:pt x="1450" y="1015"/>
                  </a:lnTo>
                  <a:lnTo>
                    <a:pt x="1360" y="1306"/>
                  </a:lnTo>
                  <a:lnTo>
                    <a:pt x="1269" y="1623"/>
                  </a:lnTo>
                  <a:lnTo>
                    <a:pt x="1174" y="1967"/>
                  </a:lnTo>
                  <a:lnTo>
                    <a:pt x="1084" y="2329"/>
                  </a:lnTo>
                  <a:lnTo>
                    <a:pt x="988" y="2717"/>
                  </a:lnTo>
                  <a:lnTo>
                    <a:pt x="898" y="3114"/>
                  </a:lnTo>
                  <a:lnTo>
                    <a:pt x="808" y="3537"/>
                  </a:lnTo>
                  <a:lnTo>
                    <a:pt x="718" y="3961"/>
                  </a:lnTo>
                  <a:lnTo>
                    <a:pt x="632" y="4402"/>
                  </a:lnTo>
                  <a:lnTo>
                    <a:pt x="547" y="4843"/>
                  </a:lnTo>
                  <a:lnTo>
                    <a:pt x="467" y="5292"/>
                  </a:lnTo>
                  <a:lnTo>
                    <a:pt x="392" y="5742"/>
                  </a:lnTo>
                  <a:lnTo>
                    <a:pt x="321" y="6183"/>
                  </a:lnTo>
                  <a:lnTo>
                    <a:pt x="256" y="6633"/>
                  </a:lnTo>
                  <a:lnTo>
                    <a:pt x="196" y="7065"/>
                  </a:lnTo>
                  <a:lnTo>
                    <a:pt x="141" y="7489"/>
                  </a:lnTo>
                  <a:lnTo>
                    <a:pt x="96" y="7903"/>
                  </a:lnTo>
                  <a:lnTo>
                    <a:pt x="61" y="8300"/>
                  </a:lnTo>
                  <a:lnTo>
                    <a:pt x="30" y="8679"/>
                  </a:lnTo>
                  <a:lnTo>
                    <a:pt x="10" y="9041"/>
                  </a:lnTo>
                  <a:lnTo>
                    <a:pt x="0" y="9376"/>
                  </a:lnTo>
                  <a:lnTo>
                    <a:pt x="0" y="9685"/>
                  </a:lnTo>
                  <a:lnTo>
                    <a:pt x="5" y="9835"/>
                  </a:lnTo>
                  <a:lnTo>
                    <a:pt x="10" y="9967"/>
                  </a:lnTo>
                  <a:lnTo>
                    <a:pt x="35" y="10249"/>
                  </a:lnTo>
                  <a:lnTo>
                    <a:pt x="66" y="10558"/>
                  </a:lnTo>
                  <a:lnTo>
                    <a:pt x="106" y="10876"/>
                  </a:lnTo>
                  <a:lnTo>
                    <a:pt x="156" y="11228"/>
                  </a:lnTo>
                  <a:lnTo>
                    <a:pt x="216" y="11590"/>
                  </a:lnTo>
                  <a:lnTo>
                    <a:pt x="281" y="11969"/>
                  </a:lnTo>
                  <a:lnTo>
                    <a:pt x="356" y="12375"/>
                  </a:lnTo>
                  <a:lnTo>
                    <a:pt x="437" y="12781"/>
                  </a:lnTo>
                  <a:lnTo>
                    <a:pt x="522" y="13204"/>
                  </a:lnTo>
                  <a:lnTo>
                    <a:pt x="612" y="13636"/>
                  </a:lnTo>
                  <a:lnTo>
                    <a:pt x="813" y="14527"/>
                  </a:lnTo>
                  <a:lnTo>
                    <a:pt x="1029" y="15444"/>
                  </a:lnTo>
                  <a:lnTo>
                    <a:pt x="1254" y="16362"/>
                  </a:lnTo>
                  <a:lnTo>
                    <a:pt x="1490" y="17270"/>
                  </a:lnTo>
                  <a:lnTo>
                    <a:pt x="1731" y="18161"/>
                  </a:lnTo>
                  <a:lnTo>
                    <a:pt x="1972" y="19017"/>
                  </a:lnTo>
                  <a:lnTo>
                    <a:pt x="2207" y="19828"/>
                  </a:lnTo>
                  <a:lnTo>
                    <a:pt x="2433" y="20569"/>
                  </a:lnTo>
                  <a:lnTo>
                    <a:pt x="2644" y="21239"/>
                  </a:lnTo>
                  <a:lnTo>
                    <a:pt x="2839" y="21821"/>
                  </a:lnTo>
                  <a:lnTo>
                    <a:pt x="2930" y="22077"/>
                  </a:lnTo>
                  <a:lnTo>
                    <a:pt x="3015" y="22306"/>
                  </a:lnTo>
                  <a:lnTo>
                    <a:pt x="3070" y="22448"/>
                  </a:lnTo>
                  <a:lnTo>
                    <a:pt x="3130" y="22589"/>
                  </a:lnTo>
                  <a:lnTo>
                    <a:pt x="3266" y="22880"/>
                  </a:lnTo>
                  <a:lnTo>
                    <a:pt x="3411" y="23162"/>
                  </a:lnTo>
                  <a:lnTo>
                    <a:pt x="3567" y="23453"/>
                  </a:lnTo>
                  <a:lnTo>
                    <a:pt x="3737" y="23753"/>
                  </a:lnTo>
                  <a:lnTo>
                    <a:pt x="3918" y="24062"/>
                  </a:lnTo>
                  <a:lnTo>
                    <a:pt x="4304" y="24697"/>
                  </a:lnTo>
                  <a:lnTo>
                    <a:pt x="4510" y="25041"/>
                  </a:lnTo>
                  <a:lnTo>
                    <a:pt x="4720" y="25402"/>
                  </a:lnTo>
                  <a:lnTo>
                    <a:pt x="4931" y="25773"/>
                  </a:lnTo>
                  <a:lnTo>
                    <a:pt x="5152" y="26179"/>
                  </a:lnTo>
                  <a:lnTo>
                    <a:pt x="5367" y="26593"/>
                  </a:lnTo>
                  <a:lnTo>
                    <a:pt x="5588" y="27043"/>
                  </a:lnTo>
                  <a:lnTo>
                    <a:pt x="5809" y="27519"/>
                  </a:lnTo>
                  <a:lnTo>
                    <a:pt x="5919" y="27766"/>
                  </a:lnTo>
                  <a:lnTo>
                    <a:pt x="6029" y="28022"/>
                  </a:lnTo>
                  <a:lnTo>
                    <a:pt x="9987" y="23039"/>
                  </a:lnTo>
                  <a:lnTo>
                    <a:pt x="8948" y="20675"/>
                  </a:lnTo>
                  <a:lnTo>
                    <a:pt x="8999" y="20481"/>
                  </a:lnTo>
                  <a:lnTo>
                    <a:pt x="9124" y="19925"/>
                  </a:lnTo>
                  <a:lnTo>
                    <a:pt x="9209" y="19546"/>
                  </a:lnTo>
                  <a:lnTo>
                    <a:pt x="9305" y="19105"/>
                  </a:lnTo>
                  <a:lnTo>
                    <a:pt x="9405" y="18611"/>
                  </a:lnTo>
                  <a:lnTo>
                    <a:pt x="9505" y="18082"/>
                  </a:lnTo>
                  <a:lnTo>
                    <a:pt x="9601" y="17535"/>
                  </a:lnTo>
                  <a:lnTo>
                    <a:pt x="9696" y="16961"/>
                  </a:lnTo>
                  <a:lnTo>
                    <a:pt x="9776" y="16379"/>
                  </a:lnTo>
                  <a:lnTo>
                    <a:pt x="9811" y="16088"/>
                  </a:lnTo>
                  <a:lnTo>
                    <a:pt x="9846" y="15797"/>
                  </a:lnTo>
                  <a:lnTo>
                    <a:pt x="9876" y="15515"/>
                  </a:lnTo>
                  <a:lnTo>
                    <a:pt x="9896" y="15233"/>
                  </a:lnTo>
                  <a:lnTo>
                    <a:pt x="9917" y="14959"/>
                  </a:lnTo>
                  <a:lnTo>
                    <a:pt x="9932" y="14686"/>
                  </a:lnTo>
                  <a:lnTo>
                    <a:pt x="9937" y="14430"/>
                  </a:lnTo>
                  <a:lnTo>
                    <a:pt x="9937" y="14174"/>
                  </a:lnTo>
                  <a:lnTo>
                    <a:pt x="9932" y="13936"/>
                  </a:lnTo>
                  <a:lnTo>
                    <a:pt x="9922" y="13707"/>
                  </a:lnTo>
                  <a:lnTo>
                    <a:pt x="9881" y="13213"/>
                  </a:lnTo>
                  <a:lnTo>
                    <a:pt x="9831" y="12648"/>
                  </a:lnTo>
                  <a:lnTo>
                    <a:pt x="9706" y="11334"/>
                  </a:lnTo>
                  <a:lnTo>
                    <a:pt x="9565" y="9870"/>
                  </a:lnTo>
                  <a:lnTo>
                    <a:pt x="9415" y="8353"/>
                  </a:lnTo>
                  <a:lnTo>
                    <a:pt x="9264" y="6889"/>
                  </a:lnTo>
                  <a:lnTo>
                    <a:pt x="9129" y="5592"/>
                  </a:lnTo>
                  <a:lnTo>
                    <a:pt x="9014" y="4543"/>
                  </a:lnTo>
                  <a:lnTo>
                    <a:pt x="8938" y="3863"/>
                  </a:lnTo>
                  <a:lnTo>
                    <a:pt x="8923" y="3758"/>
                  </a:lnTo>
                  <a:lnTo>
                    <a:pt x="8903" y="3678"/>
                  </a:lnTo>
                  <a:lnTo>
                    <a:pt x="8878" y="3617"/>
                  </a:lnTo>
                  <a:lnTo>
                    <a:pt x="8863" y="3590"/>
                  </a:lnTo>
                  <a:lnTo>
                    <a:pt x="8848" y="3572"/>
                  </a:lnTo>
                  <a:lnTo>
                    <a:pt x="8833" y="3564"/>
                  </a:lnTo>
                  <a:lnTo>
                    <a:pt x="8818" y="3555"/>
                  </a:lnTo>
                  <a:lnTo>
                    <a:pt x="8778" y="3564"/>
                  </a:lnTo>
                  <a:lnTo>
                    <a:pt x="8738" y="3581"/>
                  </a:lnTo>
                  <a:lnTo>
                    <a:pt x="8698" y="3625"/>
                  </a:lnTo>
                  <a:lnTo>
                    <a:pt x="8653" y="3687"/>
                  </a:lnTo>
                  <a:lnTo>
                    <a:pt x="8607" y="3766"/>
                  </a:lnTo>
                  <a:lnTo>
                    <a:pt x="8557" y="3863"/>
                  </a:lnTo>
                  <a:lnTo>
                    <a:pt x="8507" y="3969"/>
                  </a:lnTo>
                  <a:lnTo>
                    <a:pt x="8457" y="4102"/>
                  </a:lnTo>
                  <a:lnTo>
                    <a:pt x="8407" y="4252"/>
                  </a:lnTo>
                  <a:lnTo>
                    <a:pt x="8352" y="4419"/>
                  </a:lnTo>
                  <a:lnTo>
                    <a:pt x="8301" y="4596"/>
                  </a:lnTo>
                  <a:lnTo>
                    <a:pt x="8251" y="4790"/>
                  </a:lnTo>
                  <a:lnTo>
                    <a:pt x="8201" y="5001"/>
                  </a:lnTo>
                  <a:lnTo>
                    <a:pt x="8151" y="5222"/>
                  </a:lnTo>
                  <a:lnTo>
                    <a:pt x="8101" y="5460"/>
                  </a:lnTo>
                  <a:lnTo>
                    <a:pt x="8056" y="5707"/>
                  </a:lnTo>
                  <a:lnTo>
                    <a:pt x="8011" y="5972"/>
                  </a:lnTo>
                  <a:lnTo>
                    <a:pt x="7970" y="6245"/>
                  </a:lnTo>
                  <a:lnTo>
                    <a:pt x="7930" y="6527"/>
                  </a:lnTo>
                  <a:lnTo>
                    <a:pt x="7895" y="6827"/>
                  </a:lnTo>
                  <a:lnTo>
                    <a:pt x="7860" y="7127"/>
                  </a:lnTo>
                  <a:lnTo>
                    <a:pt x="7835" y="7444"/>
                  </a:lnTo>
                  <a:lnTo>
                    <a:pt x="7810" y="7771"/>
                  </a:lnTo>
                  <a:lnTo>
                    <a:pt x="7790" y="8106"/>
                  </a:lnTo>
                  <a:lnTo>
                    <a:pt x="7775" y="8450"/>
                  </a:lnTo>
                  <a:lnTo>
                    <a:pt x="7770" y="8803"/>
                  </a:lnTo>
                  <a:lnTo>
                    <a:pt x="7765" y="9164"/>
                  </a:lnTo>
                  <a:lnTo>
                    <a:pt x="7760" y="9870"/>
                  </a:lnTo>
                  <a:lnTo>
                    <a:pt x="7745" y="10540"/>
                  </a:lnTo>
                  <a:lnTo>
                    <a:pt x="7725" y="11175"/>
                  </a:lnTo>
                  <a:lnTo>
                    <a:pt x="7700" y="11766"/>
                  </a:lnTo>
                  <a:lnTo>
                    <a:pt x="7669" y="12313"/>
                  </a:lnTo>
                  <a:lnTo>
                    <a:pt x="7634" y="12825"/>
                  </a:lnTo>
                  <a:lnTo>
                    <a:pt x="7599" y="13292"/>
                  </a:lnTo>
                  <a:lnTo>
                    <a:pt x="7559" y="13707"/>
                  </a:lnTo>
                  <a:lnTo>
                    <a:pt x="7524" y="14086"/>
                  </a:lnTo>
                  <a:lnTo>
                    <a:pt x="7489" y="14412"/>
                  </a:lnTo>
                  <a:lnTo>
                    <a:pt x="7424" y="14933"/>
                  </a:lnTo>
                  <a:lnTo>
                    <a:pt x="7379" y="15242"/>
                  </a:lnTo>
                  <a:lnTo>
                    <a:pt x="7364" y="15347"/>
                  </a:lnTo>
                  <a:lnTo>
                    <a:pt x="7268" y="15180"/>
                  </a:lnTo>
                  <a:lnTo>
                    <a:pt x="7002" y="14721"/>
                  </a:lnTo>
                  <a:lnTo>
                    <a:pt x="6621" y="14051"/>
                  </a:lnTo>
                  <a:lnTo>
                    <a:pt x="6170" y="13222"/>
                  </a:lnTo>
                  <a:lnTo>
                    <a:pt x="5929" y="12772"/>
                  </a:lnTo>
                  <a:lnTo>
                    <a:pt x="5688" y="12304"/>
                  </a:lnTo>
                  <a:lnTo>
                    <a:pt x="5453" y="11846"/>
                  </a:lnTo>
                  <a:lnTo>
                    <a:pt x="5232" y="11387"/>
                  </a:lnTo>
                  <a:lnTo>
                    <a:pt x="5026" y="10946"/>
                  </a:lnTo>
                  <a:lnTo>
                    <a:pt x="4841" y="10523"/>
                  </a:lnTo>
                  <a:lnTo>
                    <a:pt x="4760" y="10320"/>
                  </a:lnTo>
                  <a:lnTo>
                    <a:pt x="4685" y="10135"/>
                  </a:lnTo>
                  <a:lnTo>
                    <a:pt x="4620" y="9949"/>
                  </a:lnTo>
                  <a:lnTo>
                    <a:pt x="4565" y="9782"/>
                  </a:lnTo>
                  <a:lnTo>
                    <a:pt x="4454" y="9403"/>
                  </a:lnTo>
                  <a:lnTo>
                    <a:pt x="4324" y="8917"/>
                  </a:lnTo>
                  <a:lnTo>
                    <a:pt x="4173" y="8344"/>
                  </a:lnTo>
                  <a:lnTo>
                    <a:pt x="4013" y="7700"/>
                  </a:lnTo>
                  <a:lnTo>
                    <a:pt x="3667" y="6271"/>
                  </a:lnTo>
                  <a:lnTo>
                    <a:pt x="3296" y="4737"/>
                  </a:lnTo>
                  <a:lnTo>
                    <a:pt x="2930" y="3237"/>
                  </a:lnTo>
                  <a:lnTo>
                    <a:pt x="2759" y="2532"/>
                  </a:lnTo>
                  <a:lnTo>
                    <a:pt x="2594" y="1879"/>
                  </a:lnTo>
                  <a:lnTo>
                    <a:pt x="2438" y="1297"/>
                  </a:lnTo>
                  <a:lnTo>
                    <a:pt x="2303" y="794"/>
                  </a:lnTo>
                  <a:lnTo>
                    <a:pt x="2182" y="397"/>
                  </a:lnTo>
                  <a:lnTo>
                    <a:pt x="2132" y="238"/>
                  </a:lnTo>
                  <a:lnTo>
                    <a:pt x="2082" y="115"/>
                  </a:lnTo>
                  <a:lnTo>
                    <a:pt x="2062" y="71"/>
                  </a:lnTo>
                  <a:lnTo>
                    <a:pt x="2037" y="36"/>
                  </a:lnTo>
                  <a:lnTo>
                    <a:pt x="2012" y="9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FF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85;p52">
              <a:extLst>
                <a:ext uri="{FF2B5EF4-FFF2-40B4-BE49-F238E27FC236}">
                  <a16:creationId xmlns:a16="http://schemas.microsoft.com/office/drawing/2014/main" id="{F9E5B9C2-2CBB-6A87-5BF8-2EFF6B4932DA}"/>
                </a:ext>
              </a:extLst>
            </p:cNvPr>
            <p:cNvSpPr/>
            <p:nvPr/>
          </p:nvSpPr>
          <p:spPr>
            <a:xfrm>
              <a:off x="3591300" y="-6821575"/>
              <a:ext cx="1122300" cy="2158550"/>
            </a:xfrm>
            <a:custGeom>
              <a:avLst/>
              <a:gdLst/>
              <a:ahLst/>
              <a:cxnLst/>
              <a:rect l="l" t="t" r="r" b="b"/>
              <a:pathLst>
                <a:path w="44892" h="86342" extrusionOk="0">
                  <a:moveTo>
                    <a:pt x="38677" y="1"/>
                  </a:moveTo>
                  <a:lnTo>
                    <a:pt x="38541" y="10"/>
                  </a:lnTo>
                  <a:lnTo>
                    <a:pt x="38411" y="19"/>
                  </a:lnTo>
                  <a:lnTo>
                    <a:pt x="38280" y="45"/>
                  </a:lnTo>
                  <a:lnTo>
                    <a:pt x="38150" y="71"/>
                  </a:lnTo>
                  <a:lnTo>
                    <a:pt x="38025" y="98"/>
                  </a:lnTo>
                  <a:lnTo>
                    <a:pt x="37899" y="142"/>
                  </a:lnTo>
                  <a:lnTo>
                    <a:pt x="37774" y="186"/>
                  </a:lnTo>
                  <a:lnTo>
                    <a:pt x="37648" y="239"/>
                  </a:lnTo>
                  <a:lnTo>
                    <a:pt x="37523" y="292"/>
                  </a:lnTo>
                  <a:lnTo>
                    <a:pt x="37403" y="354"/>
                  </a:lnTo>
                  <a:lnTo>
                    <a:pt x="37282" y="424"/>
                  </a:lnTo>
                  <a:lnTo>
                    <a:pt x="37162" y="495"/>
                  </a:lnTo>
                  <a:lnTo>
                    <a:pt x="37041" y="583"/>
                  </a:lnTo>
                  <a:lnTo>
                    <a:pt x="36926" y="662"/>
                  </a:lnTo>
                  <a:lnTo>
                    <a:pt x="36806" y="759"/>
                  </a:lnTo>
                  <a:lnTo>
                    <a:pt x="36690" y="856"/>
                  </a:lnTo>
                  <a:lnTo>
                    <a:pt x="36575" y="962"/>
                  </a:lnTo>
                  <a:lnTo>
                    <a:pt x="36465" y="1068"/>
                  </a:lnTo>
                  <a:lnTo>
                    <a:pt x="36349" y="1183"/>
                  </a:lnTo>
                  <a:lnTo>
                    <a:pt x="36239" y="1306"/>
                  </a:lnTo>
                  <a:lnTo>
                    <a:pt x="36129" y="1430"/>
                  </a:lnTo>
                  <a:lnTo>
                    <a:pt x="36018" y="1562"/>
                  </a:lnTo>
                  <a:lnTo>
                    <a:pt x="35803" y="1836"/>
                  </a:lnTo>
                  <a:lnTo>
                    <a:pt x="35592" y="2135"/>
                  </a:lnTo>
                  <a:lnTo>
                    <a:pt x="35381" y="2453"/>
                  </a:lnTo>
                  <a:lnTo>
                    <a:pt x="35176" y="2788"/>
                  </a:lnTo>
                  <a:lnTo>
                    <a:pt x="34975" y="3141"/>
                  </a:lnTo>
                  <a:lnTo>
                    <a:pt x="34779" y="3520"/>
                  </a:lnTo>
                  <a:lnTo>
                    <a:pt x="34589" y="3917"/>
                  </a:lnTo>
                  <a:lnTo>
                    <a:pt x="34398" y="4323"/>
                  </a:lnTo>
                  <a:lnTo>
                    <a:pt x="34218" y="4755"/>
                  </a:lnTo>
                  <a:lnTo>
                    <a:pt x="34032" y="5196"/>
                  </a:lnTo>
                  <a:lnTo>
                    <a:pt x="33856" y="5663"/>
                  </a:lnTo>
                  <a:lnTo>
                    <a:pt x="33681" y="6140"/>
                  </a:lnTo>
                  <a:lnTo>
                    <a:pt x="33515" y="6634"/>
                  </a:lnTo>
                  <a:lnTo>
                    <a:pt x="33345" y="7145"/>
                  </a:lnTo>
                  <a:lnTo>
                    <a:pt x="33184" y="7666"/>
                  </a:lnTo>
                  <a:lnTo>
                    <a:pt x="33024" y="8204"/>
                  </a:lnTo>
                  <a:lnTo>
                    <a:pt x="32868" y="8759"/>
                  </a:lnTo>
                  <a:lnTo>
                    <a:pt x="32718" y="9324"/>
                  </a:lnTo>
                  <a:lnTo>
                    <a:pt x="32567" y="9906"/>
                  </a:lnTo>
                  <a:lnTo>
                    <a:pt x="32422" y="10497"/>
                  </a:lnTo>
                  <a:lnTo>
                    <a:pt x="32276" y="11097"/>
                  </a:lnTo>
                  <a:lnTo>
                    <a:pt x="32141" y="11714"/>
                  </a:lnTo>
                  <a:lnTo>
                    <a:pt x="32006" y="12340"/>
                  </a:lnTo>
                  <a:lnTo>
                    <a:pt x="31870" y="12975"/>
                  </a:lnTo>
                  <a:lnTo>
                    <a:pt x="31740" y="13628"/>
                  </a:lnTo>
                  <a:lnTo>
                    <a:pt x="31614" y="14281"/>
                  </a:lnTo>
                  <a:lnTo>
                    <a:pt x="31489" y="14951"/>
                  </a:lnTo>
                  <a:lnTo>
                    <a:pt x="31374" y="15621"/>
                  </a:lnTo>
                  <a:lnTo>
                    <a:pt x="31253" y="16309"/>
                  </a:lnTo>
                  <a:lnTo>
                    <a:pt x="31138" y="16997"/>
                  </a:lnTo>
                  <a:lnTo>
                    <a:pt x="31028" y="17703"/>
                  </a:lnTo>
                  <a:lnTo>
                    <a:pt x="30922" y="18409"/>
                  </a:lnTo>
                  <a:lnTo>
                    <a:pt x="30817" y="19123"/>
                  </a:lnTo>
                  <a:lnTo>
                    <a:pt x="30712" y="19838"/>
                  </a:lnTo>
                  <a:lnTo>
                    <a:pt x="30611" y="20561"/>
                  </a:lnTo>
                  <a:lnTo>
                    <a:pt x="30516" y="21293"/>
                  </a:lnTo>
                  <a:lnTo>
                    <a:pt x="30421" y="22034"/>
                  </a:lnTo>
                  <a:lnTo>
                    <a:pt x="30330" y="22775"/>
                  </a:lnTo>
                  <a:lnTo>
                    <a:pt x="30240" y="23516"/>
                  </a:lnTo>
                  <a:lnTo>
                    <a:pt x="30070" y="25015"/>
                  </a:lnTo>
                  <a:lnTo>
                    <a:pt x="29909" y="26523"/>
                  </a:lnTo>
                  <a:lnTo>
                    <a:pt x="29759" y="28040"/>
                  </a:lnTo>
                  <a:lnTo>
                    <a:pt x="29618" y="29557"/>
                  </a:lnTo>
                  <a:lnTo>
                    <a:pt x="29483" y="31074"/>
                  </a:lnTo>
                  <a:lnTo>
                    <a:pt x="29362" y="32591"/>
                  </a:lnTo>
                  <a:lnTo>
                    <a:pt x="29247" y="34100"/>
                  </a:lnTo>
                  <a:lnTo>
                    <a:pt x="29142" y="35590"/>
                  </a:lnTo>
                  <a:lnTo>
                    <a:pt x="29041" y="37072"/>
                  </a:lnTo>
                  <a:lnTo>
                    <a:pt x="28951" y="38536"/>
                  </a:lnTo>
                  <a:lnTo>
                    <a:pt x="28866" y="39974"/>
                  </a:lnTo>
                  <a:lnTo>
                    <a:pt x="28791" y="41394"/>
                  </a:lnTo>
                  <a:lnTo>
                    <a:pt x="28720" y="42779"/>
                  </a:lnTo>
                  <a:lnTo>
                    <a:pt x="28655" y="44137"/>
                  </a:lnTo>
                  <a:lnTo>
                    <a:pt x="28600" y="45451"/>
                  </a:lnTo>
                  <a:lnTo>
                    <a:pt x="28545" y="46730"/>
                  </a:lnTo>
                  <a:lnTo>
                    <a:pt x="28500" y="47965"/>
                  </a:lnTo>
                  <a:lnTo>
                    <a:pt x="28459" y="49156"/>
                  </a:lnTo>
                  <a:lnTo>
                    <a:pt x="28424" y="50294"/>
                  </a:lnTo>
                  <a:lnTo>
                    <a:pt x="28364" y="52402"/>
                  </a:lnTo>
                  <a:lnTo>
                    <a:pt x="28324" y="54263"/>
                  </a:lnTo>
                  <a:lnTo>
                    <a:pt x="28294" y="55850"/>
                  </a:lnTo>
                  <a:lnTo>
                    <a:pt x="28274" y="57138"/>
                  </a:lnTo>
                  <a:lnTo>
                    <a:pt x="28264" y="58091"/>
                  </a:lnTo>
                  <a:lnTo>
                    <a:pt x="28259" y="58893"/>
                  </a:lnTo>
                  <a:lnTo>
                    <a:pt x="6656" y="13214"/>
                  </a:lnTo>
                  <a:lnTo>
                    <a:pt x="0" y="21602"/>
                  </a:lnTo>
                  <a:lnTo>
                    <a:pt x="241" y="22395"/>
                  </a:lnTo>
                  <a:lnTo>
                    <a:pt x="527" y="23348"/>
                  </a:lnTo>
                  <a:lnTo>
                    <a:pt x="923" y="24636"/>
                  </a:lnTo>
                  <a:lnTo>
                    <a:pt x="1419" y="26232"/>
                  </a:lnTo>
                  <a:lnTo>
                    <a:pt x="2006" y="28111"/>
                  </a:lnTo>
                  <a:lnTo>
                    <a:pt x="2683" y="30237"/>
                  </a:lnTo>
                  <a:lnTo>
                    <a:pt x="3446" y="32583"/>
                  </a:lnTo>
                  <a:lnTo>
                    <a:pt x="3857" y="33835"/>
                  </a:lnTo>
                  <a:lnTo>
                    <a:pt x="4288" y="35132"/>
                  </a:lnTo>
                  <a:lnTo>
                    <a:pt x="4735" y="36472"/>
                  </a:lnTo>
                  <a:lnTo>
                    <a:pt x="5201" y="37857"/>
                  </a:lnTo>
                  <a:lnTo>
                    <a:pt x="5683" y="39268"/>
                  </a:lnTo>
                  <a:lnTo>
                    <a:pt x="6179" y="40724"/>
                  </a:lnTo>
                  <a:lnTo>
                    <a:pt x="6691" y="42197"/>
                  </a:lnTo>
                  <a:lnTo>
                    <a:pt x="7218" y="43705"/>
                  </a:lnTo>
                  <a:lnTo>
                    <a:pt x="7759" y="45231"/>
                  </a:lnTo>
                  <a:lnTo>
                    <a:pt x="8311" y="46774"/>
                  </a:lnTo>
                  <a:lnTo>
                    <a:pt x="8878" y="48336"/>
                  </a:lnTo>
                  <a:lnTo>
                    <a:pt x="9460" y="49906"/>
                  </a:lnTo>
                  <a:lnTo>
                    <a:pt x="10047" y="51484"/>
                  </a:lnTo>
                  <a:lnTo>
                    <a:pt x="10648" y="53072"/>
                  </a:lnTo>
                  <a:lnTo>
                    <a:pt x="11260" y="54660"/>
                  </a:lnTo>
                  <a:lnTo>
                    <a:pt x="11877" y="56247"/>
                  </a:lnTo>
                  <a:lnTo>
                    <a:pt x="12504" y="57835"/>
                  </a:lnTo>
                  <a:lnTo>
                    <a:pt x="13136" y="59405"/>
                  </a:lnTo>
                  <a:lnTo>
                    <a:pt x="13778" y="60966"/>
                  </a:lnTo>
                  <a:lnTo>
                    <a:pt x="14425" y="62510"/>
                  </a:lnTo>
                  <a:lnTo>
                    <a:pt x="15082" y="64044"/>
                  </a:lnTo>
                  <a:lnTo>
                    <a:pt x="15739" y="65553"/>
                  </a:lnTo>
                  <a:lnTo>
                    <a:pt x="16071" y="66293"/>
                  </a:lnTo>
                  <a:lnTo>
                    <a:pt x="16402" y="67034"/>
                  </a:lnTo>
                  <a:lnTo>
                    <a:pt x="16733" y="67758"/>
                  </a:lnTo>
                  <a:lnTo>
                    <a:pt x="17064" y="68481"/>
                  </a:lnTo>
                  <a:lnTo>
                    <a:pt x="17400" y="69195"/>
                  </a:lnTo>
                  <a:lnTo>
                    <a:pt x="17736" y="69901"/>
                  </a:lnTo>
                  <a:lnTo>
                    <a:pt x="18067" y="70598"/>
                  </a:lnTo>
                  <a:lnTo>
                    <a:pt x="18403" y="71286"/>
                  </a:lnTo>
                  <a:lnTo>
                    <a:pt x="18739" y="71965"/>
                  </a:lnTo>
                  <a:lnTo>
                    <a:pt x="19075" y="72635"/>
                  </a:lnTo>
                  <a:lnTo>
                    <a:pt x="19411" y="73288"/>
                  </a:lnTo>
                  <a:lnTo>
                    <a:pt x="19747" y="73941"/>
                  </a:lnTo>
                  <a:lnTo>
                    <a:pt x="20083" y="74576"/>
                  </a:lnTo>
                  <a:lnTo>
                    <a:pt x="20419" y="75193"/>
                  </a:lnTo>
                  <a:lnTo>
                    <a:pt x="20755" y="75810"/>
                  </a:lnTo>
                  <a:lnTo>
                    <a:pt x="21091" y="76410"/>
                  </a:lnTo>
                  <a:lnTo>
                    <a:pt x="21427" y="76992"/>
                  </a:lnTo>
                  <a:lnTo>
                    <a:pt x="21758" y="77566"/>
                  </a:lnTo>
                  <a:lnTo>
                    <a:pt x="22094" y="78121"/>
                  </a:lnTo>
                  <a:lnTo>
                    <a:pt x="22425" y="78659"/>
                  </a:lnTo>
                  <a:lnTo>
                    <a:pt x="22762" y="79189"/>
                  </a:lnTo>
                  <a:lnTo>
                    <a:pt x="23093" y="79709"/>
                  </a:lnTo>
                  <a:lnTo>
                    <a:pt x="23424" y="80203"/>
                  </a:lnTo>
                  <a:lnTo>
                    <a:pt x="23755" y="80688"/>
                  </a:lnTo>
                  <a:lnTo>
                    <a:pt x="24081" y="81147"/>
                  </a:lnTo>
                  <a:lnTo>
                    <a:pt x="24412" y="81596"/>
                  </a:lnTo>
                  <a:lnTo>
                    <a:pt x="24738" y="82029"/>
                  </a:lnTo>
                  <a:lnTo>
                    <a:pt x="25064" y="82443"/>
                  </a:lnTo>
                  <a:lnTo>
                    <a:pt x="25385" y="82831"/>
                  </a:lnTo>
                  <a:lnTo>
                    <a:pt x="25706" y="83211"/>
                  </a:lnTo>
                  <a:lnTo>
                    <a:pt x="26027" y="83563"/>
                  </a:lnTo>
                  <a:lnTo>
                    <a:pt x="26348" y="83907"/>
                  </a:lnTo>
                  <a:lnTo>
                    <a:pt x="26664" y="84225"/>
                  </a:lnTo>
                  <a:lnTo>
                    <a:pt x="26980" y="84516"/>
                  </a:lnTo>
                  <a:lnTo>
                    <a:pt x="27291" y="84798"/>
                  </a:lnTo>
                  <a:lnTo>
                    <a:pt x="27602" y="85045"/>
                  </a:lnTo>
                  <a:lnTo>
                    <a:pt x="27913" y="85283"/>
                  </a:lnTo>
                  <a:lnTo>
                    <a:pt x="28219" y="85495"/>
                  </a:lnTo>
                  <a:lnTo>
                    <a:pt x="28525" y="85680"/>
                  </a:lnTo>
                  <a:lnTo>
                    <a:pt x="28826" y="85848"/>
                  </a:lnTo>
                  <a:lnTo>
                    <a:pt x="28976" y="85927"/>
                  </a:lnTo>
                  <a:lnTo>
                    <a:pt x="29127" y="85989"/>
                  </a:lnTo>
                  <a:lnTo>
                    <a:pt x="29277" y="86051"/>
                  </a:lnTo>
                  <a:lnTo>
                    <a:pt x="29422" y="86112"/>
                  </a:lnTo>
                  <a:lnTo>
                    <a:pt x="29573" y="86165"/>
                  </a:lnTo>
                  <a:lnTo>
                    <a:pt x="29718" y="86209"/>
                  </a:lnTo>
                  <a:lnTo>
                    <a:pt x="29864" y="86245"/>
                  </a:lnTo>
                  <a:lnTo>
                    <a:pt x="30009" y="86271"/>
                  </a:lnTo>
                  <a:lnTo>
                    <a:pt x="30155" y="86298"/>
                  </a:lnTo>
                  <a:lnTo>
                    <a:pt x="30300" y="86324"/>
                  </a:lnTo>
                  <a:lnTo>
                    <a:pt x="30446" y="86333"/>
                  </a:lnTo>
                  <a:lnTo>
                    <a:pt x="30586" y="86342"/>
                  </a:lnTo>
                  <a:lnTo>
                    <a:pt x="30727" y="86342"/>
                  </a:lnTo>
                  <a:lnTo>
                    <a:pt x="30872" y="86333"/>
                  </a:lnTo>
                  <a:lnTo>
                    <a:pt x="31012" y="86324"/>
                  </a:lnTo>
                  <a:lnTo>
                    <a:pt x="31148" y="86298"/>
                  </a:lnTo>
                  <a:lnTo>
                    <a:pt x="31288" y="86271"/>
                  </a:lnTo>
                  <a:lnTo>
                    <a:pt x="31429" y="86245"/>
                  </a:lnTo>
                  <a:lnTo>
                    <a:pt x="31564" y="86201"/>
                  </a:lnTo>
                  <a:lnTo>
                    <a:pt x="31700" y="86156"/>
                  </a:lnTo>
                  <a:lnTo>
                    <a:pt x="31835" y="86104"/>
                  </a:lnTo>
                  <a:lnTo>
                    <a:pt x="31971" y="86042"/>
                  </a:lnTo>
                  <a:lnTo>
                    <a:pt x="32106" y="85971"/>
                  </a:lnTo>
                  <a:lnTo>
                    <a:pt x="32236" y="85901"/>
                  </a:lnTo>
                  <a:lnTo>
                    <a:pt x="32327" y="85848"/>
                  </a:lnTo>
                  <a:lnTo>
                    <a:pt x="32417" y="85786"/>
                  </a:lnTo>
                  <a:lnTo>
                    <a:pt x="32502" y="85715"/>
                  </a:lnTo>
                  <a:lnTo>
                    <a:pt x="32592" y="85645"/>
                  </a:lnTo>
                  <a:lnTo>
                    <a:pt x="32773" y="85477"/>
                  </a:lnTo>
                  <a:lnTo>
                    <a:pt x="32954" y="85292"/>
                  </a:lnTo>
                  <a:lnTo>
                    <a:pt x="33129" y="85080"/>
                  </a:lnTo>
                  <a:lnTo>
                    <a:pt x="33310" y="84842"/>
                  </a:lnTo>
                  <a:lnTo>
                    <a:pt x="33495" y="84586"/>
                  </a:lnTo>
                  <a:lnTo>
                    <a:pt x="33676" y="84313"/>
                  </a:lnTo>
                  <a:lnTo>
                    <a:pt x="33856" y="84013"/>
                  </a:lnTo>
                  <a:lnTo>
                    <a:pt x="34042" y="83696"/>
                  </a:lnTo>
                  <a:lnTo>
                    <a:pt x="34223" y="83352"/>
                  </a:lnTo>
                  <a:lnTo>
                    <a:pt x="34408" y="82990"/>
                  </a:lnTo>
                  <a:lnTo>
                    <a:pt x="34589" y="82602"/>
                  </a:lnTo>
                  <a:lnTo>
                    <a:pt x="34774" y="82205"/>
                  </a:lnTo>
                  <a:lnTo>
                    <a:pt x="34955" y="81782"/>
                  </a:lnTo>
                  <a:lnTo>
                    <a:pt x="35140" y="81341"/>
                  </a:lnTo>
                  <a:lnTo>
                    <a:pt x="35321" y="80882"/>
                  </a:lnTo>
                  <a:lnTo>
                    <a:pt x="35507" y="80406"/>
                  </a:lnTo>
                  <a:lnTo>
                    <a:pt x="35692" y="79912"/>
                  </a:lnTo>
                  <a:lnTo>
                    <a:pt x="35873" y="79400"/>
                  </a:lnTo>
                  <a:lnTo>
                    <a:pt x="36058" y="78871"/>
                  </a:lnTo>
                  <a:lnTo>
                    <a:pt x="36239" y="78324"/>
                  </a:lnTo>
                  <a:lnTo>
                    <a:pt x="36419" y="77760"/>
                  </a:lnTo>
                  <a:lnTo>
                    <a:pt x="36605" y="77178"/>
                  </a:lnTo>
                  <a:lnTo>
                    <a:pt x="36786" y="76587"/>
                  </a:lnTo>
                  <a:lnTo>
                    <a:pt x="36966" y="75978"/>
                  </a:lnTo>
                  <a:lnTo>
                    <a:pt x="37147" y="75352"/>
                  </a:lnTo>
                  <a:lnTo>
                    <a:pt x="37327" y="74708"/>
                  </a:lnTo>
                  <a:lnTo>
                    <a:pt x="37503" y="74055"/>
                  </a:lnTo>
                  <a:lnTo>
                    <a:pt x="37683" y="73394"/>
                  </a:lnTo>
                  <a:lnTo>
                    <a:pt x="37859" y="72706"/>
                  </a:lnTo>
                  <a:lnTo>
                    <a:pt x="38035" y="72018"/>
                  </a:lnTo>
                  <a:lnTo>
                    <a:pt x="38210" y="71312"/>
                  </a:lnTo>
                  <a:lnTo>
                    <a:pt x="38386" y="70589"/>
                  </a:lnTo>
                  <a:lnTo>
                    <a:pt x="38561" y="69866"/>
                  </a:lnTo>
                  <a:lnTo>
                    <a:pt x="38732" y="69116"/>
                  </a:lnTo>
                  <a:lnTo>
                    <a:pt x="38902" y="68366"/>
                  </a:lnTo>
                  <a:lnTo>
                    <a:pt x="39073" y="67608"/>
                  </a:lnTo>
                  <a:lnTo>
                    <a:pt x="39243" y="66831"/>
                  </a:lnTo>
                  <a:lnTo>
                    <a:pt x="39409" y="66046"/>
                  </a:lnTo>
                  <a:lnTo>
                    <a:pt x="39574" y="65253"/>
                  </a:lnTo>
                  <a:lnTo>
                    <a:pt x="39740" y="64450"/>
                  </a:lnTo>
                  <a:lnTo>
                    <a:pt x="39905" y="63639"/>
                  </a:lnTo>
                  <a:lnTo>
                    <a:pt x="40066" y="62818"/>
                  </a:lnTo>
                  <a:lnTo>
                    <a:pt x="40382" y="61151"/>
                  </a:lnTo>
                  <a:lnTo>
                    <a:pt x="40693" y="59458"/>
                  </a:lnTo>
                  <a:lnTo>
                    <a:pt x="40999" y="57738"/>
                  </a:lnTo>
                  <a:lnTo>
                    <a:pt x="41295" y="55991"/>
                  </a:lnTo>
                  <a:lnTo>
                    <a:pt x="41581" y="54227"/>
                  </a:lnTo>
                  <a:lnTo>
                    <a:pt x="41862" y="52446"/>
                  </a:lnTo>
                  <a:lnTo>
                    <a:pt x="42127" y="50655"/>
                  </a:lnTo>
                  <a:lnTo>
                    <a:pt x="42388" y="48847"/>
                  </a:lnTo>
                  <a:lnTo>
                    <a:pt x="42639" y="47030"/>
                  </a:lnTo>
                  <a:lnTo>
                    <a:pt x="42880" y="45204"/>
                  </a:lnTo>
                  <a:lnTo>
                    <a:pt x="43106" y="43379"/>
                  </a:lnTo>
                  <a:lnTo>
                    <a:pt x="43321" y="41553"/>
                  </a:lnTo>
                  <a:lnTo>
                    <a:pt x="43527" y="39736"/>
                  </a:lnTo>
                  <a:lnTo>
                    <a:pt x="43717" y="37919"/>
                  </a:lnTo>
                  <a:lnTo>
                    <a:pt x="43898" y="36111"/>
                  </a:lnTo>
                  <a:lnTo>
                    <a:pt x="43983" y="35220"/>
                  </a:lnTo>
                  <a:lnTo>
                    <a:pt x="44064" y="34320"/>
                  </a:lnTo>
                  <a:lnTo>
                    <a:pt x="44144" y="33429"/>
                  </a:lnTo>
                  <a:lnTo>
                    <a:pt x="44219" y="32547"/>
                  </a:lnTo>
                  <a:lnTo>
                    <a:pt x="44289" y="31665"/>
                  </a:lnTo>
                  <a:lnTo>
                    <a:pt x="44354" y="30783"/>
                  </a:lnTo>
                  <a:lnTo>
                    <a:pt x="44420" y="29919"/>
                  </a:lnTo>
                  <a:lnTo>
                    <a:pt x="44480" y="29046"/>
                  </a:lnTo>
                  <a:lnTo>
                    <a:pt x="44535" y="28190"/>
                  </a:lnTo>
                  <a:lnTo>
                    <a:pt x="44585" y="27335"/>
                  </a:lnTo>
                  <a:lnTo>
                    <a:pt x="44635" y="26488"/>
                  </a:lnTo>
                  <a:lnTo>
                    <a:pt x="44680" y="25650"/>
                  </a:lnTo>
                  <a:lnTo>
                    <a:pt x="44721" y="24821"/>
                  </a:lnTo>
                  <a:lnTo>
                    <a:pt x="44756" y="24001"/>
                  </a:lnTo>
                  <a:lnTo>
                    <a:pt x="44786" y="23180"/>
                  </a:lnTo>
                  <a:lnTo>
                    <a:pt x="44816" y="22378"/>
                  </a:lnTo>
                  <a:lnTo>
                    <a:pt x="44836" y="21575"/>
                  </a:lnTo>
                  <a:lnTo>
                    <a:pt x="44856" y="20790"/>
                  </a:lnTo>
                  <a:lnTo>
                    <a:pt x="44871" y="20014"/>
                  </a:lnTo>
                  <a:lnTo>
                    <a:pt x="44881" y="19247"/>
                  </a:lnTo>
                  <a:lnTo>
                    <a:pt x="44886" y="18488"/>
                  </a:lnTo>
                  <a:lnTo>
                    <a:pt x="44891" y="17747"/>
                  </a:lnTo>
                  <a:lnTo>
                    <a:pt x="44886" y="17006"/>
                  </a:lnTo>
                  <a:lnTo>
                    <a:pt x="44876" y="16283"/>
                  </a:lnTo>
                  <a:lnTo>
                    <a:pt x="44866" y="15577"/>
                  </a:lnTo>
                  <a:lnTo>
                    <a:pt x="44846" y="14872"/>
                  </a:lnTo>
                  <a:lnTo>
                    <a:pt x="44826" y="14193"/>
                  </a:lnTo>
                  <a:lnTo>
                    <a:pt x="44801" y="13522"/>
                  </a:lnTo>
                  <a:lnTo>
                    <a:pt x="44766" y="12861"/>
                  </a:lnTo>
                  <a:lnTo>
                    <a:pt x="44731" y="12217"/>
                  </a:lnTo>
                  <a:lnTo>
                    <a:pt x="44690" y="11582"/>
                  </a:lnTo>
                  <a:lnTo>
                    <a:pt x="44640" y="10973"/>
                  </a:lnTo>
                  <a:lnTo>
                    <a:pt x="44590" y="10365"/>
                  </a:lnTo>
                  <a:lnTo>
                    <a:pt x="44530" y="9782"/>
                  </a:lnTo>
                  <a:lnTo>
                    <a:pt x="44470" y="9218"/>
                  </a:lnTo>
                  <a:lnTo>
                    <a:pt x="44400" y="8662"/>
                  </a:lnTo>
                  <a:lnTo>
                    <a:pt x="44324" y="8124"/>
                  </a:lnTo>
                  <a:lnTo>
                    <a:pt x="44249" y="7604"/>
                  </a:lnTo>
                  <a:lnTo>
                    <a:pt x="44164" y="7101"/>
                  </a:lnTo>
                  <a:lnTo>
                    <a:pt x="44074" y="6616"/>
                  </a:lnTo>
                  <a:lnTo>
                    <a:pt x="43978" y="6157"/>
                  </a:lnTo>
                  <a:lnTo>
                    <a:pt x="43878" y="5708"/>
                  </a:lnTo>
                  <a:lnTo>
                    <a:pt x="43768" y="5275"/>
                  </a:lnTo>
                  <a:lnTo>
                    <a:pt x="43657" y="4870"/>
                  </a:lnTo>
                  <a:lnTo>
                    <a:pt x="43537" y="4482"/>
                  </a:lnTo>
                  <a:lnTo>
                    <a:pt x="43411" y="4111"/>
                  </a:lnTo>
                  <a:lnTo>
                    <a:pt x="43281" y="3758"/>
                  </a:lnTo>
                  <a:lnTo>
                    <a:pt x="43146" y="3432"/>
                  </a:lnTo>
                  <a:lnTo>
                    <a:pt x="43075" y="3273"/>
                  </a:lnTo>
                  <a:lnTo>
                    <a:pt x="43005" y="3123"/>
                  </a:lnTo>
                  <a:lnTo>
                    <a:pt x="42930" y="2973"/>
                  </a:lnTo>
                  <a:lnTo>
                    <a:pt x="42855" y="2832"/>
                  </a:lnTo>
                  <a:lnTo>
                    <a:pt x="42779" y="2700"/>
                  </a:lnTo>
                  <a:lnTo>
                    <a:pt x="42699" y="2568"/>
                  </a:lnTo>
                  <a:lnTo>
                    <a:pt x="42619" y="2444"/>
                  </a:lnTo>
                  <a:lnTo>
                    <a:pt x="42539" y="2329"/>
                  </a:lnTo>
                  <a:lnTo>
                    <a:pt x="42453" y="2215"/>
                  </a:lnTo>
                  <a:lnTo>
                    <a:pt x="42368" y="2109"/>
                  </a:lnTo>
                  <a:lnTo>
                    <a:pt x="42283" y="2003"/>
                  </a:lnTo>
                  <a:lnTo>
                    <a:pt x="42198" y="1915"/>
                  </a:lnTo>
                  <a:lnTo>
                    <a:pt x="42037" y="1747"/>
                  </a:lnTo>
                  <a:lnTo>
                    <a:pt x="41877" y="1589"/>
                  </a:lnTo>
                  <a:lnTo>
                    <a:pt x="41716" y="1439"/>
                  </a:lnTo>
                  <a:lnTo>
                    <a:pt x="41561" y="1297"/>
                  </a:lnTo>
                  <a:lnTo>
                    <a:pt x="41405" y="1165"/>
                  </a:lnTo>
                  <a:lnTo>
                    <a:pt x="41250" y="1042"/>
                  </a:lnTo>
                  <a:lnTo>
                    <a:pt x="41099" y="918"/>
                  </a:lnTo>
                  <a:lnTo>
                    <a:pt x="40944" y="812"/>
                  </a:lnTo>
                  <a:lnTo>
                    <a:pt x="40793" y="707"/>
                  </a:lnTo>
                  <a:lnTo>
                    <a:pt x="40648" y="610"/>
                  </a:lnTo>
                  <a:lnTo>
                    <a:pt x="40497" y="521"/>
                  </a:lnTo>
                  <a:lnTo>
                    <a:pt x="40352" y="442"/>
                  </a:lnTo>
                  <a:lnTo>
                    <a:pt x="40201" y="363"/>
                  </a:lnTo>
                  <a:lnTo>
                    <a:pt x="40061" y="301"/>
                  </a:lnTo>
                  <a:lnTo>
                    <a:pt x="39915" y="239"/>
                  </a:lnTo>
                  <a:lnTo>
                    <a:pt x="39775" y="186"/>
                  </a:lnTo>
                  <a:lnTo>
                    <a:pt x="39630" y="142"/>
                  </a:lnTo>
                  <a:lnTo>
                    <a:pt x="39489" y="98"/>
                  </a:lnTo>
                  <a:lnTo>
                    <a:pt x="39354" y="63"/>
                  </a:lnTo>
                  <a:lnTo>
                    <a:pt x="39213" y="36"/>
                  </a:lnTo>
                  <a:lnTo>
                    <a:pt x="39078" y="19"/>
                  </a:lnTo>
                  <a:lnTo>
                    <a:pt x="38942" y="10"/>
                  </a:lnTo>
                  <a:lnTo>
                    <a:pt x="3880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6;p52">
              <a:extLst>
                <a:ext uri="{FF2B5EF4-FFF2-40B4-BE49-F238E27FC236}">
                  <a16:creationId xmlns:a16="http://schemas.microsoft.com/office/drawing/2014/main" id="{ED8C3044-2B9E-C9A8-B768-2A3855E995F6}"/>
                </a:ext>
              </a:extLst>
            </p:cNvPr>
            <p:cNvSpPr/>
            <p:nvPr/>
          </p:nvSpPr>
          <p:spPr>
            <a:xfrm>
              <a:off x="3697000" y="-8681525"/>
              <a:ext cx="700225" cy="1416100"/>
            </a:xfrm>
            <a:custGeom>
              <a:avLst/>
              <a:gdLst/>
              <a:ahLst/>
              <a:cxnLst/>
              <a:rect l="l" t="t" r="r" b="b"/>
              <a:pathLst>
                <a:path w="28009" h="56644" extrusionOk="0">
                  <a:moveTo>
                    <a:pt x="12520" y="1"/>
                  </a:moveTo>
                  <a:lnTo>
                    <a:pt x="12249" y="9"/>
                  </a:lnTo>
                  <a:lnTo>
                    <a:pt x="11973" y="18"/>
                  </a:lnTo>
                  <a:lnTo>
                    <a:pt x="11702" y="45"/>
                  </a:lnTo>
                  <a:lnTo>
                    <a:pt x="11426" y="71"/>
                  </a:lnTo>
                  <a:lnTo>
                    <a:pt x="11150" y="106"/>
                  </a:lnTo>
                  <a:lnTo>
                    <a:pt x="10874" y="151"/>
                  </a:lnTo>
                  <a:lnTo>
                    <a:pt x="10599" y="204"/>
                  </a:lnTo>
                  <a:lnTo>
                    <a:pt x="10323" y="256"/>
                  </a:lnTo>
                  <a:lnTo>
                    <a:pt x="10047" y="327"/>
                  </a:lnTo>
                  <a:lnTo>
                    <a:pt x="9771" y="398"/>
                  </a:lnTo>
                  <a:lnTo>
                    <a:pt x="9490" y="486"/>
                  </a:lnTo>
                  <a:lnTo>
                    <a:pt x="9214" y="574"/>
                  </a:lnTo>
                  <a:lnTo>
                    <a:pt x="8938" y="671"/>
                  </a:lnTo>
                  <a:lnTo>
                    <a:pt x="8663" y="786"/>
                  </a:lnTo>
                  <a:lnTo>
                    <a:pt x="8397" y="900"/>
                  </a:lnTo>
                  <a:lnTo>
                    <a:pt x="8131" y="1033"/>
                  </a:lnTo>
                  <a:lnTo>
                    <a:pt x="7865" y="1183"/>
                  </a:lnTo>
                  <a:lnTo>
                    <a:pt x="7609" y="1332"/>
                  </a:lnTo>
                  <a:lnTo>
                    <a:pt x="7353" y="1500"/>
                  </a:lnTo>
                  <a:lnTo>
                    <a:pt x="7108" y="1676"/>
                  </a:lnTo>
                  <a:lnTo>
                    <a:pt x="6862" y="1862"/>
                  </a:lnTo>
                  <a:lnTo>
                    <a:pt x="6621" y="2056"/>
                  </a:lnTo>
                  <a:lnTo>
                    <a:pt x="6380" y="2267"/>
                  </a:lnTo>
                  <a:lnTo>
                    <a:pt x="6150" y="2479"/>
                  </a:lnTo>
                  <a:lnTo>
                    <a:pt x="5919" y="2700"/>
                  </a:lnTo>
                  <a:lnTo>
                    <a:pt x="5698" y="2929"/>
                  </a:lnTo>
                  <a:lnTo>
                    <a:pt x="5478" y="3176"/>
                  </a:lnTo>
                  <a:lnTo>
                    <a:pt x="5262" y="3423"/>
                  </a:lnTo>
                  <a:lnTo>
                    <a:pt x="5046" y="3679"/>
                  </a:lnTo>
                  <a:lnTo>
                    <a:pt x="4841" y="3934"/>
                  </a:lnTo>
                  <a:lnTo>
                    <a:pt x="4635" y="4208"/>
                  </a:lnTo>
                  <a:lnTo>
                    <a:pt x="4434" y="4481"/>
                  </a:lnTo>
                  <a:lnTo>
                    <a:pt x="4244" y="4764"/>
                  </a:lnTo>
                  <a:lnTo>
                    <a:pt x="4048" y="5055"/>
                  </a:lnTo>
                  <a:lnTo>
                    <a:pt x="3862" y="5346"/>
                  </a:lnTo>
                  <a:lnTo>
                    <a:pt x="3682" y="5646"/>
                  </a:lnTo>
                  <a:lnTo>
                    <a:pt x="3501" y="5945"/>
                  </a:lnTo>
                  <a:lnTo>
                    <a:pt x="3331" y="6254"/>
                  </a:lnTo>
                  <a:lnTo>
                    <a:pt x="3160" y="6572"/>
                  </a:lnTo>
                  <a:lnTo>
                    <a:pt x="2995" y="6889"/>
                  </a:lnTo>
                  <a:lnTo>
                    <a:pt x="2834" y="7207"/>
                  </a:lnTo>
                  <a:lnTo>
                    <a:pt x="2679" y="7533"/>
                  </a:lnTo>
                  <a:lnTo>
                    <a:pt x="2523" y="7859"/>
                  </a:lnTo>
                  <a:lnTo>
                    <a:pt x="2378" y="8186"/>
                  </a:lnTo>
                  <a:lnTo>
                    <a:pt x="2232" y="8521"/>
                  </a:lnTo>
                  <a:lnTo>
                    <a:pt x="2097" y="8847"/>
                  </a:lnTo>
                  <a:lnTo>
                    <a:pt x="1961" y="9191"/>
                  </a:lnTo>
                  <a:lnTo>
                    <a:pt x="1831" y="9526"/>
                  </a:lnTo>
                  <a:lnTo>
                    <a:pt x="1706" y="9862"/>
                  </a:lnTo>
                  <a:lnTo>
                    <a:pt x="1580" y="10197"/>
                  </a:lnTo>
                  <a:lnTo>
                    <a:pt x="1465" y="10541"/>
                  </a:lnTo>
                  <a:lnTo>
                    <a:pt x="1355" y="10876"/>
                  </a:lnTo>
                  <a:lnTo>
                    <a:pt x="1244" y="11220"/>
                  </a:lnTo>
                  <a:lnTo>
                    <a:pt x="1139" y="11555"/>
                  </a:lnTo>
                  <a:lnTo>
                    <a:pt x="1039" y="11890"/>
                  </a:lnTo>
                  <a:lnTo>
                    <a:pt x="948" y="12234"/>
                  </a:lnTo>
                  <a:lnTo>
                    <a:pt x="853" y="12569"/>
                  </a:lnTo>
                  <a:lnTo>
                    <a:pt x="768" y="12896"/>
                  </a:lnTo>
                  <a:lnTo>
                    <a:pt x="687" y="13231"/>
                  </a:lnTo>
                  <a:lnTo>
                    <a:pt x="612" y="13557"/>
                  </a:lnTo>
                  <a:lnTo>
                    <a:pt x="537" y="13884"/>
                  </a:lnTo>
                  <a:lnTo>
                    <a:pt x="472" y="14210"/>
                  </a:lnTo>
                  <a:lnTo>
                    <a:pt x="407" y="14527"/>
                  </a:lnTo>
                  <a:lnTo>
                    <a:pt x="346" y="14845"/>
                  </a:lnTo>
                  <a:lnTo>
                    <a:pt x="291" y="15154"/>
                  </a:lnTo>
                  <a:lnTo>
                    <a:pt x="246" y="15462"/>
                  </a:lnTo>
                  <a:lnTo>
                    <a:pt x="201" y="15762"/>
                  </a:lnTo>
                  <a:lnTo>
                    <a:pt x="156" y="16062"/>
                  </a:lnTo>
                  <a:lnTo>
                    <a:pt x="121" y="16353"/>
                  </a:lnTo>
                  <a:lnTo>
                    <a:pt x="91" y="16644"/>
                  </a:lnTo>
                  <a:lnTo>
                    <a:pt x="66" y="16927"/>
                  </a:lnTo>
                  <a:lnTo>
                    <a:pt x="40" y="17200"/>
                  </a:lnTo>
                  <a:lnTo>
                    <a:pt x="25" y="17465"/>
                  </a:lnTo>
                  <a:lnTo>
                    <a:pt x="10" y="17729"/>
                  </a:lnTo>
                  <a:lnTo>
                    <a:pt x="0" y="17985"/>
                  </a:lnTo>
                  <a:lnTo>
                    <a:pt x="0" y="18223"/>
                  </a:lnTo>
                  <a:lnTo>
                    <a:pt x="0" y="18461"/>
                  </a:lnTo>
                  <a:lnTo>
                    <a:pt x="376" y="21425"/>
                  </a:lnTo>
                  <a:lnTo>
                    <a:pt x="783" y="24591"/>
                  </a:lnTo>
                  <a:lnTo>
                    <a:pt x="1264" y="28410"/>
                  </a:lnTo>
                  <a:lnTo>
                    <a:pt x="1781" y="32538"/>
                  </a:lnTo>
                  <a:lnTo>
                    <a:pt x="2277" y="36613"/>
                  </a:lnTo>
                  <a:lnTo>
                    <a:pt x="2508" y="38527"/>
                  </a:lnTo>
                  <a:lnTo>
                    <a:pt x="2719" y="40291"/>
                  </a:lnTo>
                  <a:lnTo>
                    <a:pt x="2899" y="41861"/>
                  </a:lnTo>
                  <a:lnTo>
                    <a:pt x="3050" y="43202"/>
                  </a:lnTo>
                  <a:lnTo>
                    <a:pt x="3115" y="43819"/>
                  </a:lnTo>
                  <a:lnTo>
                    <a:pt x="3190" y="44437"/>
                  </a:lnTo>
                  <a:lnTo>
                    <a:pt x="3276" y="45072"/>
                  </a:lnTo>
                  <a:lnTo>
                    <a:pt x="3366" y="45707"/>
                  </a:lnTo>
                  <a:lnTo>
                    <a:pt x="3466" y="46342"/>
                  </a:lnTo>
                  <a:lnTo>
                    <a:pt x="3582" y="46986"/>
                  </a:lnTo>
                  <a:lnTo>
                    <a:pt x="3702" y="47621"/>
                  </a:lnTo>
                  <a:lnTo>
                    <a:pt x="3832" y="48256"/>
                  </a:lnTo>
                  <a:lnTo>
                    <a:pt x="3903" y="48573"/>
                  </a:lnTo>
                  <a:lnTo>
                    <a:pt x="3978" y="48891"/>
                  </a:lnTo>
                  <a:lnTo>
                    <a:pt x="4053" y="49200"/>
                  </a:lnTo>
                  <a:lnTo>
                    <a:pt x="4133" y="49508"/>
                  </a:lnTo>
                  <a:lnTo>
                    <a:pt x="4219" y="49817"/>
                  </a:lnTo>
                  <a:lnTo>
                    <a:pt x="4304" y="50126"/>
                  </a:lnTo>
                  <a:lnTo>
                    <a:pt x="4394" y="50426"/>
                  </a:lnTo>
                  <a:lnTo>
                    <a:pt x="4489" y="50726"/>
                  </a:lnTo>
                  <a:lnTo>
                    <a:pt x="4585" y="51017"/>
                  </a:lnTo>
                  <a:lnTo>
                    <a:pt x="4690" y="51308"/>
                  </a:lnTo>
                  <a:lnTo>
                    <a:pt x="4795" y="51590"/>
                  </a:lnTo>
                  <a:lnTo>
                    <a:pt x="4901" y="51872"/>
                  </a:lnTo>
                  <a:lnTo>
                    <a:pt x="5016" y="52146"/>
                  </a:lnTo>
                  <a:lnTo>
                    <a:pt x="5131" y="52419"/>
                  </a:lnTo>
                  <a:lnTo>
                    <a:pt x="5252" y="52684"/>
                  </a:lnTo>
                  <a:lnTo>
                    <a:pt x="5377" y="52939"/>
                  </a:lnTo>
                  <a:lnTo>
                    <a:pt x="5508" y="53195"/>
                  </a:lnTo>
                  <a:lnTo>
                    <a:pt x="5643" y="53433"/>
                  </a:lnTo>
                  <a:lnTo>
                    <a:pt x="5783" y="53680"/>
                  </a:lnTo>
                  <a:lnTo>
                    <a:pt x="5924" y="53910"/>
                  </a:lnTo>
                  <a:lnTo>
                    <a:pt x="6074" y="54130"/>
                  </a:lnTo>
                  <a:lnTo>
                    <a:pt x="6225" y="54351"/>
                  </a:lnTo>
                  <a:lnTo>
                    <a:pt x="6380" y="54562"/>
                  </a:lnTo>
                  <a:lnTo>
                    <a:pt x="6546" y="54765"/>
                  </a:lnTo>
                  <a:lnTo>
                    <a:pt x="6711" y="54950"/>
                  </a:lnTo>
                  <a:lnTo>
                    <a:pt x="6882" y="55136"/>
                  </a:lnTo>
                  <a:lnTo>
                    <a:pt x="7063" y="55312"/>
                  </a:lnTo>
                  <a:lnTo>
                    <a:pt x="7243" y="55480"/>
                  </a:lnTo>
                  <a:lnTo>
                    <a:pt x="7434" y="55638"/>
                  </a:lnTo>
                  <a:lnTo>
                    <a:pt x="7624" y="55779"/>
                  </a:lnTo>
                  <a:lnTo>
                    <a:pt x="7825" y="55912"/>
                  </a:lnTo>
                  <a:lnTo>
                    <a:pt x="8031" y="56044"/>
                  </a:lnTo>
                  <a:lnTo>
                    <a:pt x="8236" y="56159"/>
                  </a:lnTo>
                  <a:lnTo>
                    <a:pt x="8457" y="56256"/>
                  </a:lnTo>
                  <a:lnTo>
                    <a:pt x="8678" y="56353"/>
                  </a:lnTo>
                  <a:lnTo>
                    <a:pt x="8903" y="56432"/>
                  </a:lnTo>
                  <a:lnTo>
                    <a:pt x="9139" y="56494"/>
                  </a:lnTo>
                  <a:lnTo>
                    <a:pt x="9375" y="56556"/>
                  </a:lnTo>
                  <a:lnTo>
                    <a:pt x="9626" y="56600"/>
                  </a:lnTo>
                  <a:lnTo>
                    <a:pt x="9876" y="56626"/>
                  </a:lnTo>
                  <a:lnTo>
                    <a:pt x="10132" y="56644"/>
                  </a:lnTo>
                  <a:lnTo>
                    <a:pt x="10398" y="56644"/>
                  </a:lnTo>
                  <a:lnTo>
                    <a:pt x="10669" y="56635"/>
                  </a:lnTo>
                  <a:lnTo>
                    <a:pt x="10950" y="56609"/>
                  </a:lnTo>
                  <a:lnTo>
                    <a:pt x="11231" y="56573"/>
                  </a:lnTo>
                  <a:lnTo>
                    <a:pt x="11522" y="56520"/>
                  </a:lnTo>
                  <a:lnTo>
                    <a:pt x="11822" y="56450"/>
                  </a:lnTo>
                  <a:lnTo>
                    <a:pt x="12128" y="56370"/>
                  </a:lnTo>
                  <a:lnTo>
                    <a:pt x="12434" y="56273"/>
                  </a:lnTo>
                  <a:lnTo>
                    <a:pt x="12740" y="56168"/>
                  </a:lnTo>
                  <a:lnTo>
                    <a:pt x="13041" y="56062"/>
                  </a:lnTo>
                  <a:lnTo>
                    <a:pt x="13337" y="55938"/>
                  </a:lnTo>
                  <a:lnTo>
                    <a:pt x="13633" y="55815"/>
                  </a:lnTo>
                  <a:lnTo>
                    <a:pt x="13929" y="55682"/>
                  </a:lnTo>
                  <a:lnTo>
                    <a:pt x="14220" y="55550"/>
                  </a:lnTo>
                  <a:lnTo>
                    <a:pt x="14506" y="55400"/>
                  </a:lnTo>
                  <a:lnTo>
                    <a:pt x="14787" y="55250"/>
                  </a:lnTo>
                  <a:lnTo>
                    <a:pt x="15068" y="55100"/>
                  </a:lnTo>
                  <a:lnTo>
                    <a:pt x="15349" y="54933"/>
                  </a:lnTo>
                  <a:lnTo>
                    <a:pt x="15624" y="54774"/>
                  </a:lnTo>
                  <a:lnTo>
                    <a:pt x="15895" y="54598"/>
                  </a:lnTo>
                  <a:lnTo>
                    <a:pt x="16161" y="54421"/>
                  </a:lnTo>
                  <a:lnTo>
                    <a:pt x="16427" y="54236"/>
                  </a:lnTo>
                  <a:lnTo>
                    <a:pt x="16688" y="54051"/>
                  </a:lnTo>
                  <a:lnTo>
                    <a:pt x="16949" y="53866"/>
                  </a:lnTo>
                  <a:lnTo>
                    <a:pt x="17204" y="53671"/>
                  </a:lnTo>
                  <a:lnTo>
                    <a:pt x="17455" y="53477"/>
                  </a:lnTo>
                  <a:lnTo>
                    <a:pt x="17701" y="53275"/>
                  </a:lnTo>
                  <a:lnTo>
                    <a:pt x="17947" y="53072"/>
                  </a:lnTo>
                  <a:lnTo>
                    <a:pt x="18187" y="52860"/>
                  </a:lnTo>
                  <a:lnTo>
                    <a:pt x="18659" y="52437"/>
                  </a:lnTo>
                  <a:lnTo>
                    <a:pt x="19115" y="52004"/>
                  </a:lnTo>
                  <a:lnTo>
                    <a:pt x="19562" y="51563"/>
                  </a:lnTo>
                  <a:lnTo>
                    <a:pt x="19988" y="51122"/>
                  </a:lnTo>
                  <a:lnTo>
                    <a:pt x="20399" y="50673"/>
                  </a:lnTo>
                  <a:lnTo>
                    <a:pt x="20796" y="50214"/>
                  </a:lnTo>
                  <a:lnTo>
                    <a:pt x="21177" y="49764"/>
                  </a:lnTo>
                  <a:lnTo>
                    <a:pt x="21543" y="49314"/>
                  </a:lnTo>
                  <a:lnTo>
                    <a:pt x="21889" y="48864"/>
                  </a:lnTo>
                  <a:lnTo>
                    <a:pt x="22220" y="48423"/>
                  </a:lnTo>
                  <a:lnTo>
                    <a:pt x="22536" y="47991"/>
                  </a:lnTo>
                  <a:lnTo>
                    <a:pt x="22832" y="47559"/>
                  </a:lnTo>
                  <a:lnTo>
                    <a:pt x="23108" y="47145"/>
                  </a:lnTo>
                  <a:lnTo>
                    <a:pt x="23374" y="46739"/>
                  </a:lnTo>
                  <a:lnTo>
                    <a:pt x="23615" y="46351"/>
                  </a:lnTo>
                  <a:lnTo>
                    <a:pt x="23840" y="45980"/>
                  </a:lnTo>
                  <a:lnTo>
                    <a:pt x="24046" y="45627"/>
                  </a:lnTo>
                  <a:lnTo>
                    <a:pt x="24231" y="45292"/>
                  </a:lnTo>
                  <a:lnTo>
                    <a:pt x="24397" y="44975"/>
                  </a:lnTo>
                  <a:lnTo>
                    <a:pt x="24542" y="44684"/>
                  </a:lnTo>
                  <a:lnTo>
                    <a:pt x="24673" y="44419"/>
                  </a:lnTo>
                  <a:lnTo>
                    <a:pt x="24728" y="44287"/>
                  </a:lnTo>
                  <a:lnTo>
                    <a:pt x="24783" y="44137"/>
                  </a:lnTo>
                  <a:lnTo>
                    <a:pt x="24833" y="43978"/>
                  </a:lnTo>
                  <a:lnTo>
                    <a:pt x="24878" y="43802"/>
                  </a:lnTo>
                  <a:lnTo>
                    <a:pt x="24924" y="43608"/>
                  </a:lnTo>
                  <a:lnTo>
                    <a:pt x="24969" y="43405"/>
                  </a:lnTo>
                  <a:lnTo>
                    <a:pt x="25009" y="43184"/>
                  </a:lnTo>
                  <a:lnTo>
                    <a:pt x="25044" y="42955"/>
                  </a:lnTo>
                  <a:lnTo>
                    <a:pt x="25079" y="42717"/>
                  </a:lnTo>
                  <a:lnTo>
                    <a:pt x="25109" y="42461"/>
                  </a:lnTo>
                  <a:lnTo>
                    <a:pt x="25139" y="42205"/>
                  </a:lnTo>
                  <a:lnTo>
                    <a:pt x="25164" y="41932"/>
                  </a:lnTo>
                  <a:lnTo>
                    <a:pt x="25215" y="41358"/>
                  </a:lnTo>
                  <a:lnTo>
                    <a:pt x="25250" y="40759"/>
                  </a:lnTo>
                  <a:lnTo>
                    <a:pt x="25280" y="40132"/>
                  </a:lnTo>
                  <a:lnTo>
                    <a:pt x="25305" y="39480"/>
                  </a:lnTo>
                  <a:lnTo>
                    <a:pt x="25320" y="38801"/>
                  </a:lnTo>
                  <a:lnTo>
                    <a:pt x="25330" y="38113"/>
                  </a:lnTo>
                  <a:lnTo>
                    <a:pt x="25330" y="37416"/>
                  </a:lnTo>
                  <a:lnTo>
                    <a:pt x="25330" y="36719"/>
                  </a:lnTo>
                  <a:lnTo>
                    <a:pt x="25325" y="36013"/>
                  </a:lnTo>
                  <a:lnTo>
                    <a:pt x="25310" y="35317"/>
                  </a:lnTo>
                  <a:lnTo>
                    <a:pt x="25295" y="34620"/>
                  </a:lnTo>
                  <a:lnTo>
                    <a:pt x="25280" y="33941"/>
                  </a:lnTo>
                  <a:lnTo>
                    <a:pt x="25235" y="32635"/>
                  </a:lnTo>
                  <a:lnTo>
                    <a:pt x="25189" y="31436"/>
                  </a:lnTo>
                  <a:lnTo>
                    <a:pt x="25139" y="30369"/>
                  </a:lnTo>
                  <a:lnTo>
                    <a:pt x="25094" y="29478"/>
                  </a:lnTo>
                  <a:lnTo>
                    <a:pt x="25054" y="28799"/>
                  </a:lnTo>
                  <a:lnTo>
                    <a:pt x="25019" y="28216"/>
                  </a:lnTo>
                  <a:lnTo>
                    <a:pt x="25049" y="28190"/>
                  </a:lnTo>
                  <a:lnTo>
                    <a:pt x="25134" y="28119"/>
                  </a:lnTo>
                  <a:lnTo>
                    <a:pt x="25270" y="27996"/>
                  </a:lnTo>
                  <a:lnTo>
                    <a:pt x="25445" y="27820"/>
                  </a:lnTo>
                  <a:lnTo>
                    <a:pt x="25546" y="27705"/>
                  </a:lnTo>
                  <a:lnTo>
                    <a:pt x="25651" y="27581"/>
                  </a:lnTo>
                  <a:lnTo>
                    <a:pt x="25766" y="27440"/>
                  </a:lnTo>
                  <a:lnTo>
                    <a:pt x="25887" y="27281"/>
                  </a:lnTo>
                  <a:lnTo>
                    <a:pt x="26012" y="27114"/>
                  </a:lnTo>
                  <a:lnTo>
                    <a:pt x="26137" y="26920"/>
                  </a:lnTo>
                  <a:lnTo>
                    <a:pt x="26273" y="26717"/>
                  </a:lnTo>
                  <a:lnTo>
                    <a:pt x="26403" y="26496"/>
                  </a:lnTo>
                  <a:lnTo>
                    <a:pt x="26539" y="26250"/>
                  </a:lnTo>
                  <a:lnTo>
                    <a:pt x="26669" y="25994"/>
                  </a:lnTo>
                  <a:lnTo>
                    <a:pt x="26805" y="25720"/>
                  </a:lnTo>
                  <a:lnTo>
                    <a:pt x="26935" y="25420"/>
                  </a:lnTo>
                  <a:lnTo>
                    <a:pt x="27060" y="25112"/>
                  </a:lnTo>
                  <a:lnTo>
                    <a:pt x="27181" y="24777"/>
                  </a:lnTo>
                  <a:lnTo>
                    <a:pt x="27301" y="24424"/>
                  </a:lnTo>
                  <a:lnTo>
                    <a:pt x="27416" y="24053"/>
                  </a:lnTo>
                  <a:lnTo>
                    <a:pt x="27522" y="23656"/>
                  </a:lnTo>
                  <a:lnTo>
                    <a:pt x="27572" y="23454"/>
                  </a:lnTo>
                  <a:lnTo>
                    <a:pt x="27617" y="23242"/>
                  </a:lnTo>
                  <a:lnTo>
                    <a:pt x="27667" y="23030"/>
                  </a:lnTo>
                  <a:lnTo>
                    <a:pt x="27707" y="22810"/>
                  </a:lnTo>
                  <a:lnTo>
                    <a:pt x="27753" y="22580"/>
                  </a:lnTo>
                  <a:lnTo>
                    <a:pt x="27788" y="22351"/>
                  </a:lnTo>
                  <a:lnTo>
                    <a:pt x="27828" y="22113"/>
                  </a:lnTo>
                  <a:lnTo>
                    <a:pt x="27858" y="21866"/>
                  </a:lnTo>
                  <a:lnTo>
                    <a:pt x="27888" y="21619"/>
                  </a:lnTo>
                  <a:lnTo>
                    <a:pt x="27918" y="21363"/>
                  </a:lnTo>
                  <a:lnTo>
                    <a:pt x="27943" y="21107"/>
                  </a:lnTo>
                  <a:lnTo>
                    <a:pt x="27963" y="20843"/>
                  </a:lnTo>
                  <a:lnTo>
                    <a:pt x="27983" y="20569"/>
                  </a:lnTo>
                  <a:lnTo>
                    <a:pt x="27998" y="20296"/>
                  </a:lnTo>
                  <a:lnTo>
                    <a:pt x="28008" y="20022"/>
                  </a:lnTo>
                  <a:lnTo>
                    <a:pt x="28008" y="19758"/>
                  </a:lnTo>
                  <a:lnTo>
                    <a:pt x="28008" y="19502"/>
                  </a:lnTo>
                  <a:lnTo>
                    <a:pt x="27998" y="19255"/>
                  </a:lnTo>
                  <a:lnTo>
                    <a:pt x="27983" y="19017"/>
                  </a:lnTo>
                  <a:lnTo>
                    <a:pt x="27963" y="18796"/>
                  </a:lnTo>
                  <a:lnTo>
                    <a:pt x="27938" y="18585"/>
                  </a:lnTo>
                  <a:lnTo>
                    <a:pt x="27908" y="18382"/>
                  </a:lnTo>
                  <a:lnTo>
                    <a:pt x="27873" y="18179"/>
                  </a:lnTo>
                  <a:lnTo>
                    <a:pt x="27828" y="17994"/>
                  </a:lnTo>
                  <a:lnTo>
                    <a:pt x="27783" y="17817"/>
                  </a:lnTo>
                  <a:lnTo>
                    <a:pt x="27732" y="17650"/>
                  </a:lnTo>
                  <a:lnTo>
                    <a:pt x="27682" y="17500"/>
                  </a:lnTo>
                  <a:lnTo>
                    <a:pt x="27622" y="17350"/>
                  </a:lnTo>
                  <a:lnTo>
                    <a:pt x="27562" y="17209"/>
                  </a:lnTo>
                  <a:lnTo>
                    <a:pt x="27492" y="17077"/>
                  </a:lnTo>
                  <a:lnTo>
                    <a:pt x="27427" y="16953"/>
                  </a:lnTo>
                  <a:lnTo>
                    <a:pt x="27351" y="16847"/>
                  </a:lnTo>
                  <a:lnTo>
                    <a:pt x="27276" y="16741"/>
                  </a:lnTo>
                  <a:lnTo>
                    <a:pt x="27196" y="16644"/>
                  </a:lnTo>
                  <a:lnTo>
                    <a:pt x="27116" y="16556"/>
                  </a:lnTo>
                  <a:lnTo>
                    <a:pt x="27030" y="16477"/>
                  </a:lnTo>
                  <a:lnTo>
                    <a:pt x="26945" y="16406"/>
                  </a:lnTo>
                  <a:lnTo>
                    <a:pt x="26860" y="16344"/>
                  </a:lnTo>
                  <a:lnTo>
                    <a:pt x="26769" y="16292"/>
                  </a:lnTo>
                  <a:lnTo>
                    <a:pt x="26674" y="16247"/>
                  </a:lnTo>
                  <a:lnTo>
                    <a:pt x="26584" y="16212"/>
                  </a:lnTo>
                  <a:lnTo>
                    <a:pt x="26489" y="16177"/>
                  </a:lnTo>
                  <a:lnTo>
                    <a:pt x="26393" y="16159"/>
                  </a:lnTo>
                  <a:lnTo>
                    <a:pt x="26298" y="16142"/>
                  </a:lnTo>
                  <a:lnTo>
                    <a:pt x="26198" y="16133"/>
                  </a:lnTo>
                  <a:lnTo>
                    <a:pt x="26102" y="16133"/>
                  </a:lnTo>
                  <a:lnTo>
                    <a:pt x="26002" y="16142"/>
                  </a:lnTo>
                  <a:lnTo>
                    <a:pt x="25902" y="16159"/>
                  </a:lnTo>
                  <a:lnTo>
                    <a:pt x="25806" y="16177"/>
                  </a:lnTo>
                  <a:lnTo>
                    <a:pt x="25706" y="16212"/>
                  </a:lnTo>
                  <a:lnTo>
                    <a:pt x="25611" y="16247"/>
                  </a:lnTo>
                  <a:lnTo>
                    <a:pt x="25510" y="16292"/>
                  </a:lnTo>
                  <a:lnTo>
                    <a:pt x="25415" y="16344"/>
                  </a:lnTo>
                  <a:lnTo>
                    <a:pt x="25320" y="16397"/>
                  </a:lnTo>
                  <a:lnTo>
                    <a:pt x="25225" y="16459"/>
                  </a:lnTo>
                  <a:lnTo>
                    <a:pt x="25134" y="16530"/>
                  </a:lnTo>
                  <a:lnTo>
                    <a:pt x="25039" y="16609"/>
                  </a:lnTo>
                  <a:lnTo>
                    <a:pt x="24954" y="16697"/>
                  </a:lnTo>
                  <a:lnTo>
                    <a:pt x="24863" y="16785"/>
                  </a:lnTo>
                  <a:lnTo>
                    <a:pt x="24778" y="16882"/>
                  </a:lnTo>
                  <a:lnTo>
                    <a:pt x="24698" y="16979"/>
                  </a:lnTo>
                  <a:lnTo>
                    <a:pt x="24618" y="17085"/>
                  </a:lnTo>
                  <a:lnTo>
                    <a:pt x="24537" y="17200"/>
                  </a:lnTo>
                  <a:lnTo>
                    <a:pt x="24462" y="17323"/>
                  </a:lnTo>
                  <a:lnTo>
                    <a:pt x="24392" y="17447"/>
                  </a:lnTo>
                  <a:lnTo>
                    <a:pt x="24322" y="17579"/>
                  </a:lnTo>
                  <a:lnTo>
                    <a:pt x="24262" y="17720"/>
                  </a:lnTo>
                  <a:lnTo>
                    <a:pt x="24196" y="17862"/>
                  </a:lnTo>
                  <a:lnTo>
                    <a:pt x="24141" y="18003"/>
                  </a:lnTo>
                  <a:lnTo>
                    <a:pt x="24091" y="18161"/>
                  </a:lnTo>
                  <a:lnTo>
                    <a:pt x="24041" y="18320"/>
                  </a:lnTo>
                  <a:lnTo>
                    <a:pt x="23996" y="18479"/>
                  </a:lnTo>
                  <a:lnTo>
                    <a:pt x="23956" y="18647"/>
                  </a:lnTo>
                  <a:lnTo>
                    <a:pt x="23926" y="18823"/>
                  </a:lnTo>
                  <a:lnTo>
                    <a:pt x="23895" y="18999"/>
                  </a:lnTo>
                  <a:lnTo>
                    <a:pt x="23870" y="19185"/>
                  </a:lnTo>
                  <a:lnTo>
                    <a:pt x="23850" y="19370"/>
                  </a:lnTo>
                  <a:lnTo>
                    <a:pt x="23840" y="19564"/>
                  </a:lnTo>
                  <a:lnTo>
                    <a:pt x="23835" y="19282"/>
                  </a:lnTo>
                  <a:lnTo>
                    <a:pt x="23825" y="18955"/>
                  </a:lnTo>
                  <a:lnTo>
                    <a:pt x="23805" y="18505"/>
                  </a:lnTo>
                  <a:lnTo>
                    <a:pt x="23780" y="17950"/>
                  </a:lnTo>
                  <a:lnTo>
                    <a:pt x="23745" y="17297"/>
                  </a:lnTo>
                  <a:lnTo>
                    <a:pt x="23695" y="16556"/>
                  </a:lnTo>
                  <a:lnTo>
                    <a:pt x="23630" y="15736"/>
                  </a:lnTo>
                  <a:lnTo>
                    <a:pt x="23549" y="14854"/>
                  </a:lnTo>
                  <a:lnTo>
                    <a:pt x="23504" y="14395"/>
                  </a:lnTo>
                  <a:lnTo>
                    <a:pt x="23454" y="13919"/>
                  </a:lnTo>
                  <a:lnTo>
                    <a:pt x="23399" y="13425"/>
                  </a:lnTo>
                  <a:lnTo>
                    <a:pt x="23334" y="12931"/>
                  </a:lnTo>
                  <a:lnTo>
                    <a:pt x="23268" y="12419"/>
                  </a:lnTo>
                  <a:lnTo>
                    <a:pt x="23198" y="11899"/>
                  </a:lnTo>
                  <a:lnTo>
                    <a:pt x="23118" y="11379"/>
                  </a:lnTo>
                  <a:lnTo>
                    <a:pt x="23033" y="10849"/>
                  </a:lnTo>
                  <a:lnTo>
                    <a:pt x="22942" y="10311"/>
                  </a:lnTo>
                  <a:lnTo>
                    <a:pt x="22842" y="9773"/>
                  </a:lnTo>
                  <a:lnTo>
                    <a:pt x="22742" y="9235"/>
                  </a:lnTo>
                  <a:lnTo>
                    <a:pt x="22626" y="8697"/>
                  </a:lnTo>
                  <a:lnTo>
                    <a:pt x="22511" y="8159"/>
                  </a:lnTo>
                  <a:lnTo>
                    <a:pt x="22386" y="7621"/>
                  </a:lnTo>
                  <a:lnTo>
                    <a:pt x="22315" y="7357"/>
                  </a:lnTo>
                  <a:lnTo>
                    <a:pt x="22240" y="7092"/>
                  </a:lnTo>
                  <a:lnTo>
                    <a:pt x="22160" y="6827"/>
                  </a:lnTo>
                  <a:lnTo>
                    <a:pt x="22070" y="6572"/>
                  </a:lnTo>
                  <a:lnTo>
                    <a:pt x="21974" y="6325"/>
                  </a:lnTo>
                  <a:lnTo>
                    <a:pt x="21874" y="6069"/>
                  </a:lnTo>
                  <a:lnTo>
                    <a:pt x="21764" y="5831"/>
                  </a:lnTo>
                  <a:lnTo>
                    <a:pt x="21648" y="5584"/>
                  </a:lnTo>
                  <a:lnTo>
                    <a:pt x="21528" y="5346"/>
                  </a:lnTo>
                  <a:lnTo>
                    <a:pt x="21403" y="5116"/>
                  </a:lnTo>
                  <a:lnTo>
                    <a:pt x="21272" y="4887"/>
                  </a:lnTo>
                  <a:lnTo>
                    <a:pt x="21132" y="4667"/>
                  </a:lnTo>
                  <a:lnTo>
                    <a:pt x="20991" y="4446"/>
                  </a:lnTo>
                  <a:lnTo>
                    <a:pt x="20841" y="4226"/>
                  </a:lnTo>
                  <a:lnTo>
                    <a:pt x="20685" y="4014"/>
                  </a:lnTo>
                  <a:lnTo>
                    <a:pt x="20525" y="3811"/>
                  </a:lnTo>
                  <a:lnTo>
                    <a:pt x="20364" y="3608"/>
                  </a:lnTo>
                  <a:lnTo>
                    <a:pt x="20194" y="3405"/>
                  </a:lnTo>
                  <a:lnTo>
                    <a:pt x="20018" y="3220"/>
                  </a:lnTo>
                  <a:lnTo>
                    <a:pt x="19838" y="3026"/>
                  </a:lnTo>
                  <a:lnTo>
                    <a:pt x="19652" y="2841"/>
                  </a:lnTo>
                  <a:lnTo>
                    <a:pt x="19466" y="2664"/>
                  </a:lnTo>
                  <a:lnTo>
                    <a:pt x="19271" y="2497"/>
                  </a:lnTo>
                  <a:lnTo>
                    <a:pt x="19075" y="2329"/>
                  </a:lnTo>
                  <a:lnTo>
                    <a:pt x="18870" y="2162"/>
                  </a:lnTo>
                  <a:lnTo>
                    <a:pt x="18664" y="2003"/>
                  </a:lnTo>
                  <a:lnTo>
                    <a:pt x="18458" y="1853"/>
                  </a:lnTo>
                  <a:lnTo>
                    <a:pt x="18243" y="1703"/>
                  </a:lnTo>
                  <a:lnTo>
                    <a:pt x="18027" y="1562"/>
                  </a:lnTo>
                  <a:lnTo>
                    <a:pt x="17801" y="1430"/>
                  </a:lnTo>
                  <a:lnTo>
                    <a:pt x="17581" y="1297"/>
                  </a:lnTo>
                  <a:lnTo>
                    <a:pt x="17350" y="1174"/>
                  </a:lnTo>
                  <a:lnTo>
                    <a:pt x="17119" y="1059"/>
                  </a:lnTo>
                  <a:lnTo>
                    <a:pt x="16883" y="944"/>
                  </a:lnTo>
                  <a:lnTo>
                    <a:pt x="16648" y="839"/>
                  </a:lnTo>
                  <a:lnTo>
                    <a:pt x="16407" y="733"/>
                  </a:lnTo>
                  <a:lnTo>
                    <a:pt x="16161" y="645"/>
                  </a:lnTo>
                  <a:lnTo>
                    <a:pt x="15915" y="556"/>
                  </a:lnTo>
                  <a:lnTo>
                    <a:pt x="15670" y="468"/>
                  </a:lnTo>
                  <a:lnTo>
                    <a:pt x="15419" y="398"/>
                  </a:lnTo>
                  <a:lnTo>
                    <a:pt x="15163" y="327"/>
                  </a:lnTo>
                  <a:lnTo>
                    <a:pt x="14907" y="265"/>
                  </a:lnTo>
                  <a:lnTo>
                    <a:pt x="14646" y="204"/>
                  </a:lnTo>
                  <a:lnTo>
                    <a:pt x="14391" y="159"/>
                  </a:lnTo>
                  <a:lnTo>
                    <a:pt x="14125" y="115"/>
                  </a:lnTo>
                  <a:lnTo>
                    <a:pt x="13864" y="80"/>
                  </a:lnTo>
                  <a:lnTo>
                    <a:pt x="13598" y="54"/>
                  </a:lnTo>
                  <a:lnTo>
                    <a:pt x="13332" y="27"/>
                  </a:lnTo>
                  <a:lnTo>
                    <a:pt x="13061" y="9"/>
                  </a:lnTo>
                  <a:lnTo>
                    <a:pt x="12791" y="1"/>
                  </a:lnTo>
                  <a:close/>
                </a:path>
              </a:pathLst>
            </a:custGeom>
            <a:solidFill>
              <a:srgbClr val="FF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87;p52">
              <a:extLst>
                <a:ext uri="{FF2B5EF4-FFF2-40B4-BE49-F238E27FC236}">
                  <a16:creationId xmlns:a16="http://schemas.microsoft.com/office/drawing/2014/main" id="{FE1B3530-6030-0D94-473C-9AE66F71F021}"/>
                </a:ext>
              </a:extLst>
            </p:cNvPr>
            <p:cNvSpPr/>
            <p:nvPr/>
          </p:nvSpPr>
          <p:spPr>
            <a:xfrm>
              <a:off x="3540375" y="-8974125"/>
              <a:ext cx="829500" cy="1000675"/>
            </a:xfrm>
            <a:custGeom>
              <a:avLst/>
              <a:gdLst/>
              <a:ahLst/>
              <a:cxnLst/>
              <a:rect l="l" t="t" r="r" b="b"/>
              <a:pathLst>
                <a:path w="33180" h="40027" extrusionOk="0">
                  <a:moveTo>
                    <a:pt x="18494" y="0"/>
                  </a:moveTo>
                  <a:lnTo>
                    <a:pt x="18193" y="9"/>
                  </a:lnTo>
                  <a:lnTo>
                    <a:pt x="17897" y="36"/>
                  </a:lnTo>
                  <a:lnTo>
                    <a:pt x="17601" y="62"/>
                  </a:lnTo>
                  <a:lnTo>
                    <a:pt x="17300" y="106"/>
                  </a:lnTo>
                  <a:lnTo>
                    <a:pt x="17004" y="159"/>
                  </a:lnTo>
                  <a:lnTo>
                    <a:pt x="16708" y="221"/>
                  </a:lnTo>
                  <a:lnTo>
                    <a:pt x="16407" y="291"/>
                  </a:lnTo>
                  <a:lnTo>
                    <a:pt x="16111" y="380"/>
                  </a:lnTo>
                  <a:lnTo>
                    <a:pt x="15815" y="468"/>
                  </a:lnTo>
                  <a:lnTo>
                    <a:pt x="15519" y="574"/>
                  </a:lnTo>
                  <a:lnTo>
                    <a:pt x="15218" y="679"/>
                  </a:lnTo>
                  <a:lnTo>
                    <a:pt x="14928" y="803"/>
                  </a:lnTo>
                  <a:lnTo>
                    <a:pt x="14632" y="935"/>
                  </a:lnTo>
                  <a:lnTo>
                    <a:pt x="14336" y="1076"/>
                  </a:lnTo>
                  <a:lnTo>
                    <a:pt x="14045" y="1226"/>
                  </a:lnTo>
                  <a:lnTo>
                    <a:pt x="13749" y="1385"/>
                  </a:lnTo>
                  <a:lnTo>
                    <a:pt x="13458" y="1544"/>
                  </a:lnTo>
                  <a:lnTo>
                    <a:pt x="13167" y="1720"/>
                  </a:lnTo>
                  <a:lnTo>
                    <a:pt x="12876" y="1905"/>
                  </a:lnTo>
                  <a:lnTo>
                    <a:pt x="12590" y="2091"/>
                  </a:lnTo>
                  <a:lnTo>
                    <a:pt x="12304" y="2293"/>
                  </a:lnTo>
                  <a:lnTo>
                    <a:pt x="12018" y="2496"/>
                  </a:lnTo>
                  <a:lnTo>
                    <a:pt x="11732" y="2717"/>
                  </a:lnTo>
                  <a:lnTo>
                    <a:pt x="11452" y="2937"/>
                  </a:lnTo>
                  <a:lnTo>
                    <a:pt x="11171" y="3167"/>
                  </a:lnTo>
                  <a:lnTo>
                    <a:pt x="10890" y="3405"/>
                  </a:lnTo>
                  <a:lnTo>
                    <a:pt x="10614" y="3643"/>
                  </a:lnTo>
                  <a:lnTo>
                    <a:pt x="10338" y="3899"/>
                  </a:lnTo>
                  <a:lnTo>
                    <a:pt x="10062" y="4155"/>
                  </a:lnTo>
                  <a:lnTo>
                    <a:pt x="9791" y="4419"/>
                  </a:lnTo>
                  <a:lnTo>
                    <a:pt x="9521" y="4684"/>
                  </a:lnTo>
                  <a:lnTo>
                    <a:pt x="9250" y="4966"/>
                  </a:lnTo>
                  <a:lnTo>
                    <a:pt x="8984" y="5248"/>
                  </a:lnTo>
                  <a:lnTo>
                    <a:pt x="8723" y="5531"/>
                  </a:lnTo>
                  <a:lnTo>
                    <a:pt x="8462" y="5830"/>
                  </a:lnTo>
                  <a:lnTo>
                    <a:pt x="8201" y="6130"/>
                  </a:lnTo>
                  <a:lnTo>
                    <a:pt x="7946" y="6430"/>
                  </a:lnTo>
                  <a:lnTo>
                    <a:pt x="7695" y="6748"/>
                  </a:lnTo>
                  <a:lnTo>
                    <a:pt x="7444" y="7056"/>
                  </a:lnTo>
                  <a:lnTo>
                    <a:pt x="7193" y="7383"/>
                  </a:lnTo>
                  <a:lnTo>
                    <a:pt x="6947" y="7709"/>
                  </a:lnTo>
                  <a:lnTo>
                    <a:pt x="6707" y="8035"/>
                  </a:lnTo>
                  <a:lnTo>
                    <a:pt x="6466" y="8371"/>
                  </a:lnTo>
                  <a:lnTo>
                    <a:pt x="6230" y="8715"/>
                  </a:lnTo>
                  <a:lnTo>
                    <a:pt x="5994" y="9059"/>
                  </a:lnTo>
                  <a:lnTo>
                    <a:pt x="5769" y="9403"/>
                  </a:lnTo>
                  <a:lnTo>
                    <a:pt x="5538" y="9755"/>
                  </a:lnTo>
                  <a:lnTo>
                    <a:pt x="5317" y="10108"/>
                  </a:lnTo>
                  <a:lnTo>
                    <a:pt x="5097" y="10470"/>
                  </a:lnTo>
                  <a:lnTo>
                    <a:pt x="4881" y="10831"/>
                  </a:lnTo>
                  <a:lnTo>
                    <a:pt x="4665" y="11202"/>
                  </a:lnTo>
                  <a:lnTo>
                    <a:pt x="4460" y="11564"/>
                  </a:lnTo>
                  <a:lnTo>
                    <a:pt x="4254" y="11934"/>
                  </a:lnTo>
                  <a:lnTo>
                    <a:pt x="4053" y="12313"/>
                  </a:lnTo>
                  <a:lnTo>
                    <a:pt x="3853" y="12692"/>
                  </a:lnTo>
                  <a:lnTo>
                    <a:pt x="3657" y="13072"/>
                  </a:lnTo>
                  <a:lnTo>
                    <a:pt x="3472" y="13451"/>
                  </a:lnTo>
                  <a:lnTo>
                    <a:pt x="3286" y="13839"/>
                  </a:lnTo>
                  <a:lnTo>
                    <a:pt x="3105" y="14227"/>
                  </a:lnTo>
                  <a:lnTo>
                    <a:pt x="2925" y="14615"/>
                  </a:lnTo>
                  <a:lnTo>
                    <a:pt x="2754" y="15003"/>
                  </a:lnTo>
                  <a:lnTo>
                    <a:pt x="2584" y="15391"/>
                  </a:lnTo>
                  <a:lnTo>
                    <a:pt x="2423" y="15788"/>
                  </a:lnTo>
                  <a:lnTo>
                    <a:pt x="2263" y="16185"/>
                  </a:lnTo>
                  <a:lnTo>
                    <a:pt x="2107" y="16573"/>
                  </a:lnTo>
                  <a:lnTo>
                    <a:pt x="1962" y="16970"/>
                  </a:lnTo>
                  <a:lnTo>
                    <a:pt x="1816" y="17367"/>
                  </a:lnTo>
                  <a:lnTo>
                    <a:pt x="1676" y="17764"/>
                  </a:lnTo>
                  <a:lnTo>
                    <a:pt x="1540" y="18170"/>
                  </a:lnTo>
                  <a:lnTo>
                    <a:pt x="1410" y="18567"/>
                  </a:lnTo>
                  <a:lnTo>
                    <a:pt x="1285" y="18964"/>
                  </a:lnTo>
                  <a:lnTo>
                    <a:pt x="1169" y="19361"/>
                  </a:lnTo>
                  <a:lnTo>
                    <a:pt x="1054" y="19757"/>
                  </a:lnTo>
                  <a:lnTo>
                    <a:pt x="944" y="20163"/>
                  </a:lnTo>
                  <a:lnTo>
                    <a:pt x="843" y="20560"/>
                  </a:lnTo>
                  <a:lnTo>
                    <a:pt x="743" y="20957"/>
                  </a:lnTo>
                  <a:lnTo>
                    <a:pt x="653" y="21354"/>
                  </a:lnTo>
                  <a:lnTo>
                    <a:pt x="567" y="21751"/>
                  </a:lnTo>
                  <a:lnTo>
                    <a:pt x="487" y="22139"/>
                  </a:lnTo>
                  <a:lnTo>
                    <a:pt x="412" y="22536"/>
                  </a:lnTo>
                  <a:lnTo>
                    <a:pt x="342" y="22924"/>
                  </a:lnTo>
                  <a:lnTo>
                    <a:pt x="281" y="23321"/>
                  </a:lnTo>
                  <a:lnTo>
                    <a:pt x="221" y="23709"/>
                  </a:lnTo>
                  <a:lnTo>
                    <a:pt x="171" y="24097"/>
                  </a:lnTo>
                  <a:lnTo>
                    <a:pt x="131" y="24476"/>
                  </a:lnTo>
                  <a:lnTo>
                    <a:pt x="91" y="24864"/>
                  </a:lnTo>
                  <a:lnTo>
                    <a:pt x="61" y="25244"/>
                  </a:lnTo>
                  <a:lnTo>
                    <a:pt x="36" y="25623"/>
                  </a:lnTo>
                  <a:lnTo>
                    <a:pt x="16" y="25993"/>
                  </a:lnTo>
                  <a:lnTo>
                    <a:pt x="6" y="26364"/>
                  </a:lnTo>
                  <a:lnTo>
                    <a:pt x="1" y="26734"/>
                  </a:lnTo>
                  <a:lnTo>
                    <a:pt x="1" y="27105"/>
                  </a:lnTo>
                  <a:lnTo>
                    <a:pt x="11" y="27466"/>
                  </a:lnTo>
                  <a:lnTo>
                    <a:pt x="26" y="27828"/>
                  </a:lnTo>
                  <a:lnTo>
                    <a:pt x="51" y="28181"/>
                  </a:lnTo>
                  <a:lnTo>
                    <a:pt x="81" y="28534"/>
                  </a:lnTo>
                  <a:lnTo>
                    <a:pt x="116" y="28886"/>
                  </a:lnTo>
                  <a:lnTo>
                    <a:pt x="161" y="29230"/>
                  </a:lnTo>
                  <a:lnTo>
                    <a:pt x="211" y="29566"/>
                  </a:lnTo>
                  <a:lnTo>
                    <a:pt x="271" y="29901"/>
                  </a:lnTo>
                  <a:lnTo>
                    <a:pt x="337" y="30236"/>
                  </a:lnTo>
                  <a:lnTo>
                    <a:pt x="412" y="30562"/>
                  </a:lnTo>
                  <a:lnTo>
                    <a:pt x="492" y="30880"/>
                  </a:lnTo>
                  <a:lnTo>
                    <a:pt x="582" y="31197"/>
                  </a:lnTo>
                  <a:lnTo>
                    <a:pt x="678" y="31515"/>
                  </a:lnTo>
                  <a:lnTo>
                    <a:pt x="783" y="31823"/>
                  </a:lnTo>
                  <a:lnTo>
                    <a:pt x="898" y="32123"/>
                  </a:lnTo>
                  <a:lnTo>
                    <a:pt x="1019" y="32414"/>
                  </a:lnTo>
                  <a:lnTo>
                    <a:pt x="1149" y="32706"/>
                  </a:lnTo>
                  <a:lnTo>
                    <a:pt x="1285" y="32988"/>
                  </a:lnTo>
                  <a:lnTo>
                    <a:pt x="1430" y="33270"/>
                  </a:lnTo>
                  <a:lnTo>
                    <a:pt x="1586" y="33535"/>
                  </a:lnTo>
                  <a:lnTo>
                    <a:pt x="1746" y="33799"/>
                  </a:lnTo>
                  <a:lnTo>
                    <a:pt x="1917" y="34064"/>
                  </a:lnTo>
                  <a:lnTo>
                    <a:pt x="2097" y="34311"/>
                  </a:lnTo>
                  <a:lnTo>
                    <a:pt x="2288" y="34558"/>
                  </a:lnTo>
                  <a:lnTo>
                    <a:pt x="2483" y="34796"/>
                  </a:lnTo>
                  <a:lnTo>
                    <a:pt x="2689" y="35025"/>
                  </a:lnTo>
                  <a:lnTo>
                    <a:pt x="2905" y="35255"/>
                  </a:lnTo>
                  <a:lnTo>
                    <a:pt x="3125" y="35466"/>
                  </a:lnTo>
                  <a:lnTo>
                    <a:pt x="3361" y="35678"/>
                  </a:lnTo>
                  <a:lnTo>
                    <a:pt x="3602" y="35872"/>
                  </a:lnTo>
                  <a:lnTo>
                    <a:pt x="3848" y="36066"/>
                  </a:lnTo>
                  <a:lnTo>
                    <a:pt x="4093" y="36242"/>
                  </a:lnTo>
                  <a:lnTo>
                    <a:pt x="4339" y="36410"/>
                  </a:lnTo>
                  <a:lnTo>
                    <a:pt x="4585" y="36560"/>
                  </a:lnTo>
                  <a:lnTo>
                    <a:pt x="4831" y="36701"/>
                  </a:lnTo>
                  <a:lnTo>
                    <a:pt x="5072" y="36833"/>
                  </a:lnTo>
                  <a:lnTo>
                    <a:pt x="5317" y="36948"/>
                  </a:lnTo>
                  <a:lnTo>
                    <a:pt x="5558" y="37054"/>
                  </a:lnTo>
                  <a:lnTo>
                    <a:pt x="5799" y="37151"/>
                  </a:lnTo>
                  <a:lnTo>
                    <a:pt x="6040" y="37239"/>
                  </a:lnTo>
                  <a:lnTo>
                    <a:pt x="6280" y="37310"/>
                  </a:lnTo>
                  <a:lnTo>
                    <a:pt x="6521" y="37371"/>
                  </a:lnTo>
                  <a:lnTo>
                    <a:pt x="6762" y="37424"/>
                  </a:lnTo>
                  <a:lnTo>
                    <a:pt x="6998" y="37460"/>
                  </a:lnTo>
                  <a:lnTo>
                    <a:pt x="7233" y="37495"/>
                  </a:lnTo>
                  <a:lnTo>
                    <a:pt x="7474" y="37513"/>
                  </a:lnTo>
                  <a:lnTo>
                    <a:pt x="7710" y="37530"/>
                  </a:lnTo>
                  <a:lnTo>
                    <a:pt x="7946" y="37530"/>
                  </a:lnTo>
                  <a:lnTo>
                    <a:pt x="8176" y="37521"/>
                  </a:lnTo>
                  <a:lnTo>
                    <a:pt x="8412" y="37504"/>
                  </a:lnTo>
                  <a:lnTo>
                    <a:pt x="8643" y="37477"/>
                  </a:lnTo>
                  <a:lnTo>
                    <a:pt x="8874" y="37442"/>
                  </a:lnTo>
                  <a:lnTo>
                    <a:pt x="9104" y="37398"/>
                  </a:lnTo>
                  <a:lnTo>
                    <a:pt x="9335" y="37345"/>
                  </a:lnTo>
                  <a:lnTo>
                    <a:pt x="9566" y="37283"/>
                  </a:lnTo>
                  <a:lnTo>
                    <a:pt x="9791" y="37213"/>
                  </a:lnTo>
                  <a:lnTo>
                    <a:pt x="10017" y="37133"/>
                  </a:lnTo>
                  <a:lnTo>
                    <a:pt x="10243" y="37045"/>
                  </a:lnTo>
                  <a:lnTo>
                    <a:pt x="10469" y="36948"/>
                  </a:lnTo>
                  <a:lnTo>
                    <a:pt x="10689" y="36851"/>
                  </a:lnTo>
                  <a:lnTo>
                    <a:pt x="10910" y="36736"/>
                  </a:lnTo>
                  <a:lnTo>
                    <a:pt x="11136" y="36622"/>
                  </a:lnTo>
                  <a:lnTo>
                    <a:pt x="11351" y="36498"/>
                  </a:lnTo>
                  <a:lnTo>
                    <a:pt x="11572" y="36366"/>
                  </a:lnTo>
                  <a:lnTo>
                    <a:pt x="11788" y="36234"/>
                  </a:lnTo>
                  <a:lnTo>
                    <a:pt x="12003" y="36092"/>
                  </a:lnTo>
                  <a:lnTo>
                    <a:pt x="12219" y="35943"/>
                  </a:lnTo>
                  <a:lnTo>
                    <a:pt x="12435" y="35784"/>
                  </a:lnTo>
                  <a:lnTo>
                    <a:pt x="12645" y="35616"/>
                  </a:lnTo>
                  <a:lnTo>
                    <a:pt x="12856" y="35449"/>
                  </a:lnTo>
                  <a:lnTo>
                    <a:pt x="13067" y="35281"/>
                  </a:lnTo>
                  <a:lnTo>
                    <a:pt x="13272" y="35096"/>
                  </a:lnTo>
                  <a:lnTo>
                    <a:pt x="13478" y="34911"/>
                  </a:lnTo>
                  <a:lnTo>
                    <a:pt x="13684" y="34725"/>
                  </a:lnTo>
                  <a:lnTo>
                    <a:pt x="13889" y="34531"/>
                  </a:lnTo>
                  <a:lnTo>
                    <a:pt x="14090" y="34328"/>
                  </a:lnTo>
                  <a:lnTo>
                    <a:pt x="14491" y="33914"/>
                  </a:lnTo>
                  <a:lnTo>
                    <a:pt x="14882" y="33482"/>
                  </a:lnTo>
                  <a:lnTo>
                    <a:pt x="15269" y="33032"/>
                  </a:lnTo>
                  <a:lnTo>
                    <a:pt x="15650" y="32573"/>
                  </a:lnTo>
                  <a:lnTo>
                    <a:pt x="16026" y="32097"/>
                  </a:lnTo>
                  <a:lnTo>
                    <a:pt x="16392" y="31612"/>
                  </a:lnTo>
                  <a:lnTo>
                    <a:pt x="16753" y="31118"/>
                  </a:lnTo>
                  <a:lnTo>
                    <a:pt x="17104" y="30606"/>
                  </a:lnTo>
                  <a:lnTo>
                    <a:pt x="17450" y="30095"/>
                  </a:lnTo>
                  <a:lnTo>
                    <a:pt x="17787" y="29574"/>
                  </a:lnTo>
                  <a:lnTo>
                    <a:pt x="18118" y="29054"/>
                  </a:lnTo>
                  <a:lnTo>
                    <a:pt x="18439" y="28525"/>
                  </a:lnTo>
                  <a:lnTo>
                    <a:pt x="18750" y="27996"/>
                  </a:lnTo>
                  <a:lnTo>
                    <a:pt x="19056" y="27466"/>
                  </a:lnTo>
                  <a:lnTo>
                    <a:pt x="19351" y="26937"/>
                  </a:lnTo>
                  <a:lnTo>
                    <a:pt x="19637" y="26408"/>
                  </a:lnTo>
                  <a:lnTo>
                    <a:pt x="19913" y="25887"/>
                  </a:lnTo>
                  <a:lnTo>
                    <a:pt x="20184" y="25367"/>
                  </a:lnTo>
                  <a:lnTo>
                    <a:pt x="20445" y="24856"/>
                  </a:lnTo>
                  <a:lnTo>
                    <a:pt x="20696" y="24353"/>
                  </a:lnTo>
                  <a:lnTo>
                    <a:pt x="20931" y="23859"/>
                  </a:lnTo>
                  <a:lnTo>
                    <a:pt x="21162" y="23374"/>
                  </a:lnTo>
                  <a:lnTo>
                    <a:pt x="21383" y="22897"/>
                  </a:lnTo>
                  <a:lnTo>
                    <a:pt x="21593" y="22439"/>
                  </a:lnTo>
                  <a:lnTo>
                    <a:pt x="21794" y="21998"/>
                  </a:lnTo>
                  <a:lnTo>
                    <a:pt x="22160" y="21160"/>
                  </a:lnTo>
                  <a:lnTo>
                    <a:pt x="22481" y="20393"/>
                  </a:lnTo>
                  <a:lnTo>
                    <a:pt x="22762" y="19722"/>
                  </a:lnTo>
                  <a:lnTo>
                    <a:pt x="22988" y="19140"/>
                  </a:lnTo>
                  <a:lnTo>
                    <a:pt x="23173" y="18673"/>
                  </a:lnTo>
                  <a:lnTo>
                    <a:pt x="23304" y="18320"/>
                  </a:lnTo>
                  <a:lnTo>
                    <a:pt x="23409" y="18029"/>
                  </a:lnTo>
                  <a:lnTo>
                    <a:pt x="23469" y="18681"/>
                  </a:lnTo>
                  <a:lnTo>
                    <a:pt x="23535" y="19325"/>
                  </a:lnTo>
                  <a:lnTo>
                    <a:pt x="23610" y="19952"/>
                  </a:lnTo>
                  <a:lnTo>
                    <a:pt x="23685" y="20578"/>
                  </a:lnTo>
                  <a:lnTo>
                    <a:pt x="23770" y="21195"/>
                  </a:lnTo>
                  <a:lnTo>
                    <a:pt x="23856" y="21804"/>
                  </a:lnTo>
                  <a:lnTo>
                    <a:pt x="23951" y="22395"/>
                  </a:lnTo>
                  <a:lnTo>
                    <a:pt x="24046" y="22986"/>
                  </a:lnTo>
                  <a:lnTo>
                    <a:pt x="24152" y="23568"/>
                  </a:lnTo>
                  <a:lnTo>
                    <a:pt x="24257" y="24141"/>
                  </a:lnTo>
                  <a:lnTo>
                    <a:pt x="24367" y="24697"/>
                  </a:lnTo>
                  <a:lnTo>
                    <a:pt x="24483" y="25252"/>
                  </a:lnTo>
                  <a:lnTo>
                    <a:pt x="24598" y="25790"/>
                  </a:lnTo>
                  <a:lnTo>
                    <a:pt x="24718" y="26329"/>
                  </a:lnTo>
                  <a:lnTo>
                    <a:pt x="24844" y="26849"/>
                  </a:lnTo>
                  <a:lnTo>
                    <a:pt x="24969" y="27360"/>
                  </a:lnTo>
                  <a:lnTo>
                    <a:pt x="25100" y="27863"/>
                  </a:lnTo>
                  <a:lnTo>
                    <a:pt x="25235" y="28366"/>
                  </a:lnTo>
                  <a:lnTo>
                    <a:pt x="25365" y="28851"/>
                  </a:lnTo>
                  <a:lnTo>
                    <a:pt x="25506" y="29327"/>
                  </a:lnTo>
                  <a:lnTo>
                    <a:pt x="25641" y="29795"/>
                  </a:lnTo>
                  <a:lnTo>
                    <a:pt x="25782" y="30245"/>
                  </a:lnTo>
                  <a:lnTo>
                    <a:pt x="25922" y="30694"/>
                  </a:lnTo>
                  <a:lnTo>
                    <a:pt x="26063" y="31136"/>
                  </a:lnTo>
                  <a:lnTo>
                    <a:pt x="26208" y="31559"/>
                  </a:lnTo>
                  <a:lnTo>
                    <a:pt x="26353" y="31973"/>
                  </a:lnTo>
                  <a:lnTo>
                    <a:pt x="26494" y="32379"/>
                  </a:lnTo>
                  <a:lnTo>
                    <a:pt x="26639" y="32785"/>
                  </a:lnTo>
                  <a:lnTo>
                    <a:pt x="26785" y="33164"/>
                  </a:lnTo>
                  <a:lnTo>
                    <a:pt x="26930" y="33543"/>
                  </a:lnTo>
                  <a:lnTo>
                    <a:pt x="27216" y="34267"/>
                  </a:lnTo>
                  <a:lnTo>
                    <a:pt x="27497" y="34955"/>
                  </a:lnTo>
                  <a:lnTo>
                    <a:pt x="27778" y="35599"/>
                  </a:lnTo>
                  <a:lnTo>
                    <a:pt x="28049" y="36198"/>
                  </a:lnTo>
                  <a:lnTo>
                    <a:pt x="28310" y="36754"/>
                  </a:lnTo>
                  <a:lnTo>
                    <a:pt x="28560" y="37266"/>
                  </a:lnTo>
                  <a:lnTo>
                    <a:pt x="28796" y="37742"/>
                  </a:lnTo>
                  <a:lnTo>
                    <a:pt x="29022" y="38174"/>
                  </a:lnTo>
                  <a:lnTo>
                    <a:pt x="29232" y="38553"/>
                  </a:lnTo>
                  <a:lnTo>
                    <a:pt x="29418" y="38897"/>
                  </a:lnTo>
                  <a:lnTo>
                    <a:pt x="29589" y="39197"/>
                  </a:lnTo>
                  <a:lnTo>
                    <a:pt x="29864" y="39656"/>
                  </a:lnTo>
                  <a:lnTo>
                    <a:pt x="30040" y="39938"/>
                  </a:lnTo>
                  <a:lnTo>
                    <a:pt x="30105" y="40026"/>
                  </a:lnTo>
                  <a:lnTo>
                    <a:pt x="30105" y="31268"/>
                  </a:lnTo>
                  <a:lnTo>
                    <a:pt x="30105" y="31162"/>
                  </a:lnTo>
                  <a:lnTo>
                    <a:pt x="30115" y="31056"/>
                  </a:lnTo>
                  <a:lnTo>
                    <a:pt x="30125" y="30959"/>
                  </a:lnTo>
                  <a:lnTo>
                    <a:pt x="30140" y="30862"/>
                  </a:lnTo>
                  <a:lnTo>
                    <a:pt x="30155" y="30756"/>
                  </a:lnTo>
                  <a:lnTo>
                    <a:pt x="30180" y="30659"/>
                  </a:lnTo>
                  <a:lnTo>
                    <a:pt x="30206" y="30571"/>
                  </a:lnTo>
                  <a:lnTo>
                    <a:pt x="30236" y="30474"/>
                  </a:lnTo>
                  <a:lnTo>
                    <a:pt x="30271" y="30386"/>
                  </a:lnTo>
                  <a:lnTo>
                    <a:pt x="30306" y="30289"/>
                  </a:lnTo>
                  <a:lnTo>
                    <a:pt x="30386" y="30121"/>
                  </a:lnTo>
                  <a:lnTo>
                    <a:pt x="30481" y="29945"/>
                  </a:lnTo>
                  <a:lnTo>
                    <a:pt x="30582" y="29786"/>
                  </a:lnTo>
                  <a:lnTo>
                    <a:pt x="30697" y="29627"/>
                  </a:lnTo>
                  <a:lnTo>
                    <a:pt x="30817" y="29477"/>
                  </a:lnTo>
                  <a:lnTo>
                    <a:pt x="30943" y="29336"/>
                  </a:lnTo>
                  <a:lnTo>
                    <a:pt x="31073" y="29195"/>
                  </a:lnTo>
                  <a:lnTo>
                    <a:pt x="31209" y="29072"/>
                  </a:lnTo>
                  <a:lnTo>
                    <a:pt x="31349" y="28939"/>
                  </a:lnTo>
                  <a:lnTo>
                    <a:pt x="31495" y="28825"/>
                  </a:lnTo>
                  <a:lnTo>
                    <a:pt x="31635" y="28719"/>
                  </a:lnTo>
                  <a:lnTo>
                    <a:pt x="31781" y="28613"/>
                  </a:lnTo>
                  <a:lnTo>
                    <a:pt x="31921" y="28516"/>
                  </a:lnTo>
                  <a:lnTo>
                    <a:pt x="32202" y="28340"/>
                  </a:lnTo>
                  <a:lnTo>
                    <a:pt x="32458" y="28190"/>
                  </a:lnTo>
                  <a:lnTo>
                    <a:pt x="32688" y="28066"/>
                  </a:lnTo>
                  <a:lnTo>
                    <a:pt x="32889" y="27969"/>
                  </a:lnTo>
                  <a:lnTo>
                    <a:pt x="33039" y="27898"/>
                  </a:lnTo>
                  <a:lnTo>
                    <a:pt x="33170" y="27846"/>
                  </a:lnTo>
                  <a:lnTo>
                    <a:pt x="33175" y="27334"/>
                  </a:lnTo>
                  <a:lnTo>
                    <a:pt x="33180" y="26743"/>
                  </a:lnTo>
                  <a:lnTo>
                    <a:pt x="33175" y="26073"/>
                  </a:lnTo>
                  <a:lnTo>
                    <a:pt x="33160" y="25332"/>
                  </a:lnTo>
                  <a:lnTo>
                    <a:pt x="33135" y="24529"/>
                  </a:lnTo>
                  <a:lnTo>
                    <a:pt x="33115" y="24106"/>
                  </a:lnTo>
                  <a:lnTo>
                    <a:pt x="33095" y="23674"/>
                  </a:lnTo>
                  <a:lnTo>
                    <a:pt x="33065" y="23224"/>
                  </a:lnTo>
                  <a:lnTo>
                    <a:pt x="33034" y="22756"/>
                  </a:lnTo>
                  <a:lnTo>
                    <a:pt x="32999" y="22280"/>
                  </a:lnTo>
                  <a:lnTo>
                    <a:pt x="32964" y="21804"/>
                  </a:lnTo>
                  <a:lnTo>
                    <a:pt x="32919" y="21310"/>
                  </a:lnTo>
                  <a:lnTo>
                    <a:pt x="32869" y="20798"/>
                  </a:lnTo>
                  <a:lnTo>
                    <a:pt x="32814" y="20287"/>
                  </a:lnTo>
                  <a:lnTo>
                    <a:pt x="32754" y="19766"/>
                  </a:lnTo>
                  <a:lnTo>
                    <a:pt x="32683" y="19246"/>
                  </a:lnTo>
                  <a:lnTo>
                    <a:pt x="32608" y="18708"/>
                  </a:lnTo>
                  <a:lnTo>
                    <a:pt x="32528" y="18170"/>
                  </a:lnTo>
                  <a:lnTo>
                    <a:pt x="32443" y="17623"/>
                  </a:lnTo>
                  <a:lnTo>
                    <a:pt x="32347" y="17076"/>
                  </a:lnTo>
                  <a:lnTo>
                    <a:pt x="32247" y="16529"/>
                  </a:lnTo>
                  <a:lnTo>
                    <a:pt x="32137" y="15974"/>
                  </a:lnTo>
                  <a:lnTo>
                    <a:pt x="32021" y="15418"/>
                  </a:lnTo>
                  <a:lnTo>
                    <a:pt x="31896" y="14853"/>
                  </a:lnTo>
                  <a:lnTo>
                    <a:pt x="31760" y="14298"/>
                  </a:lnTo>
                  <a:lnTo>
                    <a:pt x="31615" y="13742"/>
                  </a:lnTo>
                  <a:lnTo>
                    <a:pt x="31465" y="13178"/>
                  </a:lnTo>
                  <a:lnTo>
                    <a:pt x="31304" y="12622"/>
                  </a:lnTo>
                  <a:lnTo>
                    <a:pt x="31133" y="12075"/>
                  </a:lnTo>
                  <a:lnTo>
                    <a:pt x="30953" y="11519"/>
                  </a:lnTo>
                  <a:lnTo>
                    <a:pt x="30762" y="10973"/>
                  </a:lnTo>
                  <a:lnTo>
                    <a:pt x="30562" y="10435"/>
                  </a:lnTo>
                  <a:lnTo>
                    <a:pt x="30351" y="9896"/>
                  </a:lnTo>
                  <a:lnTo>
                    <a:pt x="30130" y="9367"/>
                  </a:lnTo>
                  <a:lnTo>
                    <a:pt x="29895" y="8838"/>
                  </a:lnTo>
                  <a:lnTo>
                    <a:pt x="29649" y="8327"/>
                  </a:lnTo>
                  <a:lnTo>
                    <a:pt x="29523" y="8071"/>
                  </a:lnTo>
                  <a:lnTo>
                    <a:pt x="29393" y="7815"/>
                  </a:lnTo>
                  <a:lnTo>
                    <a:pt x="29263" y="7568"/>
                  </a:lnTo>
                  <a:lnTo>
                    <a:pt x="29127" y="7321"/>
                  </a:lnTo>
                  <a:lnTo>
                    <a:pt x="28987" y="7074"/>
                  </a:lnTo>
                  <a:lnTo>
                    <a:pt x="28846" y="6827"/>
                  </a:lnTo>
                  <a:lnTo>
                    <a:pt x="28701" y="6589"/>
                  </a:lnTo>
                  <a:lnTo>
                    <a:pt x="28550" y="6351"/>
                  </a:lnTo>
                  <a:lnTo>
                    <a:pt x="28400" y="6113"/>
                  </a:lnTo>
                  <a:lnTo>
                    <a:pt x="28244" y="5883"/>
                  </a:lnTo>
                  <a:lnTo>
                    <a:pt x="28089" y="5654"/>
                  </a:lnTo>
                  <a:lnTo>
                    <a:pt x="27928" y="5425"/>
                  </a:lnTo>
                  <a:lnTo>
                    <a:pt x="27763" y="5204"/>
                  </a:lnTo>
                  <a:lnTo>
                    <a:pt x="27597" y="4984"/>
                  </a:lnTo>
                  <a:lnTo>
                    <a:pt x="27427" y="4763"/>
                  </a:lnTo>
                  <a:lnTo>
                    <a:pt x="27251" y="4551"/>
                  </a:lnTo>
                  <a:lnTo>
                    <a:pt x="27071" y="4340"/>
                  </a:lnTo>
                  <a:lnTo>
                    <a:pt x="26890" y="4137"/>
                  </a:lnTo>
                  <a:lnTo>
                    <a:pt x="26705" y="3934"/>
                  </a:lnTo>
                  <a:lnTo>
                    <a:pt x="26519" y="3731"/>
                  </a:lnTo>
                  <a:lnTo>
                    <a:pt x="26328" y="3537"/>
                  </a:lnTo>
                  <a:lnTo>
                    <a:pt x="26133" y="3343"/>
                  </a:lnTo>
                  <a:lnTo>
                    <a:pt x="25932" y="3158"/>
                  </a:lnTo>
                  <a:lnTo>
                    <a:pt x="25726" y="2973"/>
                  </a:lnTo>
                  <a:lnTo>
                    <a:pt x="25521" y="2796"/>
                  </a:lnTo>
                  <a:lnTo>
                    <a:pt x="25310" y="2620"/>
                  </a:lnTo>
                  <a:lnTo>
                    <a:pt x="25100" y="2452"/>
                  </a:lnTo>
                  <a:lnTo>
                    <a:pt x="24879" y="2285"/>
                  </a:lnTo>
                  <a:lnTo>
                    <a:pt x="24658" y="2126"/>
                  </a:lnTo>
                  <a:lnTo>
                    <a:pt x="24432" y="1967"/>
                  </a:lnTo>
                  <a:lnTo>
                    <a:pt x="24202" y="1817"/>
                  </a:lnTo>
                  <a:lnTo>
                    <a:pt x="23971" y="1667"/>
                  </a:lnTo>
                  <a:lnTo>
                    <a:pt x="23730" y="1526"/>
                  </a:lnTo>
                  <a:lnTo>
                    <a:pt x="23489" y="1394"/>
                  </a:lnTo>
                  <a:lnTo>
                    <a:pt x="23244" y="1262"/>
                  </a:lnTo>
                  <a:lnTo>
                    <a:pt x="22998" y="1138"/>
                  </a:lnTo>
                  <a:lnTo>
                    <a:pt x="22742" y="1015"/>
                  </a:lnTo>
                  <a:lnTo>
                    <a:pt x="22486" y="900"/>
                  </a:lnTo>
                  <a:lnTo>
                    <a:pt x="22220" y="794"/>
                  </a:lnTo>
                  <a:lnTo>
                    <a:pt x="21955" y="688"/>
                  </a:lnTo>
                  <a:lnTo>
                    <a:pt x="21684" y="591"/>
                  </a:lnTo>
                  <a:lnTo>
                    <a:pt x="21413" y="494"/>
                  </a:lnTo>
                  <a:lnTo>
                    <a:pt x="21132" y="406"/>
                  </a:lnTo>
                  <a:lnTo>
                    <a:pt x="20851" y="327"/>
                  </a:lnTo>
                  <a:lnTo>
                    <a:pt x="20560" y="256"/>
                  </a:lnTo>
                  <a:lnTo>
                    <a:pt x="20269" y="185"/>
                  </a:lnTo>
                  <a:lnTo>
                    <a:pt x="19973" y="124"/>
                  </a:lnTo>
                  <a:lnTo>
                    <a:pt x="19677" y="80"/>
                  </a:lnTo>
                  <a:lnTo>
                    <a:pt x="19382" y="44"/>
                  </a:lnTo>
                  <a:lnTo>
                    <a:pt x="19086" y="18"/>
                  </a:lnTo>
                  <a:lnTo>
                    <a:pt x="18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88;p52">
              <a:extLst>
                <a:ext uri="{FF2B5EF4-FFF2-40B4-BE49-F238E27FC236}">
                  <a16:creationId xmlns:a16="http://schemas.microsoft.com/office/drawing/2014/main" id="{C67D1BB8-B223-E72C-B439-4F8154EC4549}"/>
                </a:ext>
              </a:extLst>
            </p:cNvPr>
            <p:cNvSpPr/>
            <p:nvPr/>
          </p:nvSpPr>
          <p:spPr>
            <a:xfrm>
              <a:off x="4087350" y="-7909325"/>
              <a:ext cx="263975" cy="776425"/>
            </a:xfrm>
            <a:custGeom>
              <a:avLst/>
              <a:gdLst/>
              <a:ahLst/>
              <a:cxnLst/>
              <a:rect l="l" t="t" r="r" b="b"/>
              <a:pathLst>
                <a:path w="10559" h="31057" extrusionOk="0">
                  <a:moveTo>
                    <a:pt x="9550" y="1"/>
                  </a:moveTo>
                  <a:lnTo>
                    <a:pt x="9586" y="804"/>
                  </a:lnTo>
                  <a:lnTo>
                    <a:pt x="9621" y="1677"/>
                  </a:lnTo>
                  <a:lnTo>
                    <a:pt x="9651" y="2603"/>
                  </a:lnTo>
                  <a:lnTo>
                    <a:pt x="9681" y="3573"/>
                  </a:lnTo>
                  <a:lnTo>
                    <a:pt x="9701" y="4561"/>
                  </a:lnTo>
                  <a:lnTo>
                    <a:pt x="9716" y="5575"/>
                  </a:lnTo>
                  <a:lnTo>
                    <a:pt x="9716" y="6581"/>
                  </a:lnTo>
                  <a:lnTo>
                    <a:pt x="9716" y="7084"/>
                  </a:lnTo>
                  <a:lnTo>
                    <a:pt x="9711" y="7577"/>
                  </a:lnTo>
                  <a:lnTo>
                    <a:pt x="9701" y="8071"/>
                  </a:lnTo>
                  <a:lnTo>
                    <a:pt x="9691" y="8548"/>
                  </a:lnTo>
                  <a:lnTo>
                    <a:pt x="9676" y="9024"/>
                  </a:lnTo>
                  <a:lnTo>
                    <a:pt x="9656" y="9483"/>
                  </a:lnTo>
                  <a:lnTo>
                    <a:pt x="9636" y="9932"/>
                  </a:lnTo>
                  <a:lnTo>
                    <a:pt x="9606" y="10365"/>
                  </a:lnTo>
                  <a:lnTo>
                    <a:pt x="9575" y="10779"/>
                  </a:lnTo>
                  <a:lnTo>
                    <a:pt x="9540" y="11185"/>
                  </a:lnTo>
                  <a:lnTo>
                    <a:pt x="9495" y="11564"/>
                  </a:lnTo>
                  <a:lnTo>
                    <a:pt x="9450" y="11917"/>
                  </a:lnTo>
                  <a:lnTo>
                    <a:pt x="9400" y="12261"/>
                  </a:lnTo>
                  <a:lnTo>
                    <a:pt x="9345" y="12570"/>
                  </a:lnTo>
                  <a:lnTo>
                    <a:pt x="9280" y="12852"/>
                  </a:lnTo>
                  <a:lnTo>
                    <a:pt x="9244" y="12984"/>
                  </a:lnTo>
                  <a:lnTo>
                    <a:pt x="9214" y="13108"/>
                  </a:lnTo>
                  <a:lnTo>
                    <a:pt x="9174" y="13231"/>
                  </a:lnTo>
                  <a:lnTo>
                    <a:pt x="9139" y="13337"/>
                  </a:lnTo>
                  <a:lnTo>
                    <a:pt x="9099" y="13443"/>
                  </a:lnTo>
                  <a:lnTo>
                    <a:pt x="9059" y="13531"/>
                  </a:lnTo>
                  <a:lnTo>
                    <a:pt x="8954" y="13752"/>
                  </a:lnTo>
                  <a:lnTo>
                    <a:pt x="8838" y="13981"/>
                  </a:lnTo>
                  <a:lnTo>
                    <a:pt x="8713" y="14228"/>
                  </a:lnTo>
                  <a:lnTo>
                    <a:pt x="8572" y="14484"/>
                  </a:lnTo>
                  <a:lnTo>
                    <a:pt x="8417" y="14757"/>
                  </a:lnTo>
                  <a:lnTo>
                    <a:pt x="8251" y="15048"/>
                  </a:lnTo>
                  <a:lnTo>
                    <a:pt x="8071" y="15348"/>
                  </a:lnTo>
                  <a:lnTo>
                    <a:pt x="7880" y="15657"/>
                  </a:lnTo>
                  <a:lnTo>
                    <a:pt x="7675" y="15983"/>
                  </a:lnTo>
                  <a:lnTo>
                    <a:pt x="7459" y="16309"/>
                  </a:lnTo>
                  <a:lnTo>
                    <a:pt x="7233" y="16653"/>
                  </a:lnTo>
                  <a:lnTo>
                    <a:pt x="6992" y="16997"/>
                  </a:lnTo>
                  <a:lnTo>
                    <a:pt x="6742" y="17350"/>
                  </a:lnTo>
                  <a:lnTo>
                    <a:pt x="6481" y="17703"/>
                  </a:lnTo>
                  <a:lnTo>
                    <a:pt x="6210" y="18065"/>
                  </a:lnTo>
                  <a:lnTo>
                    <a:pt x="5924" y="18426"/>
                  </a:lnTo>
                  <a:lnTo>
                    <a:pt x="5628" y="18797"/>
                  </a:lnTo>
                  <a:lnTo>
                    <a:pt x="5322" y="19167"/>
                  </a:lnTo>
                  <a:lnTo>
                    <a:pt x="5006" y="19529"/>
                  </a:lnTo>
                  <a:lnTo>
                    <a:pt x="4680" y="19899"/>
                  </a:lnTo>
                  <a:lnTo>
                    <a:pt x="4344" y="20261"/>
                  </a:lnTo>
                  <a:lnTo>
                    <a:pt x="3993" y="20623"/>
                  </a:lnTo>
                  <a:lnTo>
                    <a:pt x="3637" y="20984"/>
                  </a:lnTo>
                  <a:lnTo>
                    <a:pt x="3271" y="21337"/>
                  </a:lnTo>
                  <a:lnTo>
                    <a:pt x="2894" y="21690"/>
                  </a:lnTo>
                  <a:lnTo>
                    <a:pt x="2508" y="22034"/>
                  </a:lnTo>
                  <a:lnTo>
                    <a:pt x="2112" y="22369"/>
                  </a:lnTo>
                  <a:lnTo>
                    <a:pt x="1706" y="22695"/>
                  </a:lnTo>
                  <a:lnTo>
                    <a:pt x="1294" y="23004"/>
                  </a:lnTo>
                  <a:lnTo>
                    <a:pt x="868" y="23313"/>
                  </a:lnTo>
                  <a:lnTo>
                    <a:pt x="437" y="23604"/>
                  </a:lnTo>
                  <a:lnTo>
                    <a:pt x="0" y="23886"/>
                  </a:lnTo>
                  <a:lnTo>
                    <a:pt x="768" y="31057"/>
                  </a:lnTo>
                  <a:lnTo>
                    <a:pt x="1064" y="30925"/>
                  </a:lnTo>
                  <a:lnTo>
                    <a:pt x="1355" y="30775"/>
                  </a:lnTo>
                  <a:lnTo>
                    <a:pt x="1641" y="30625"/>
                  </a:lnTo>
                  <a:lnTo>
                    <a:pt x="1921" y="30466"/>
                  </a:lnTo>
                  <a:lnTo>
                    <a:pt x="2192" y="30298"/>
                  </a:lnTo>
                  <a:lnTo>
                    <a:pt x="2463" y="30131"/>
                  </a:lnTo>
                  <a:lnTo>
                    <a:pt x="2724" y="29945"/>
                  </a:lnTo>
                  <a:lnTo>
                    <a:pt x="2985" y="29760"/>
                  </a:lnTo>
                  <a:lnTo>
                    <a:pt x="3236" y="29566"/>
                  </a:lnTo>
                  <a:lnTo>
                    <a:pt x="3481" y="29363"/>
                  </a:lnTo>
                  <a:lnTo>
                    <a:pt x="3727" y="29152"/>
                  </a:lnTo>
                  <a:lnTo>
                    <a:pt x="3963" y="28940"/>
                  </a:lnTo>
                  <a:lnTo>
                    <a:pt x="4194" y="28719"/>
                  </a:lnTo>
                  <a:lnTo>
                    <a:pt x="4419" y="28490"/>
                  </a:lnTo>
                  <a:lnTo>
                    <a:pt x="4645" y="28261"/>
                  </a:lnTo>
                  <a:lnTo>
                    <a:pt x="4861" y="28023"/>
                  </a:lnTo>
                  <a:lnTo>
                    <a:pt x="5071" y="27785"/>
                  </a:lnTo>
                  <a:lnTo>
                    <a:pt x="5277" y="27538"/>
                  </a:lnTo>
                  <a:lnTo>
                    <a:pt x="5483" y="27282"/>
                  </a:lnTo>
                  <a:lnTo>
                    <a:pt x="5678" y="27026"/>
                  </a:lnTo>
                  <a:lnTo>
                    <a:pt x="5874" y="26761"/>
                  </a:lnTo>
                  <a:lnTo>
                    <a:pt x="6059" y="26497"/>
                  </a:lnTo>
                  <a:lnTo>
                    <a:pt x="6245" y="26223"/>
                  </a:lnTo>
                  <a:lnTo>
                    <a:pt x="6426" y="25950"/>
                  </a:lnTo>
                  <a:lnTo>
                    <a:pt x="6601" y="25676"/>
                  </a:lnTo>
                  <a:lnTo>
                    <a:pt x="6772" y="25394"/>
                  </a:lnTo>
                  <a:lnTo>
                    <a:pt x="6937" y="25112"/>
                  </a:lnTo>
                  <a:lnTo>
                    <a:pt x="7098" y="24821"/>
                  </a:lnTo>
                  <a:lnTo>
                    <a:pt x="7258" y="24530"/>
                  </a:lnTo>
                  <a:lnTo>
                    <a:pt x="7409" y="24239"/>
                  </a:lnTo>
                  <a:lnTo>
                    <a:pt x="7559" y="23939"/>
                  </a:lnTo>
                  <a:lnTo>
                    <a:pt x="7705" y="23648"/>
                  </a:lnTo>
                  <a:lnTo>
                    <a:pt x="7845" y="23348"/>
                  </a:lnTo>
                  <a:lnTo>
                    <a:pt x="7985" y="23039"/>
                  </a:lnTo>
                  <a:lnTo>
                    <a:pt x="8121" y="22739"/>
                  </a:lnTo>
                  <a:lnTo>
                    <a:pt x="8246" y="22431"/>
                  </a:lnTo>
                  <a:lnTo>
                    <a:pt x="8377" y="22131"/>
                  </a:lnTo>
                  <a:lnTo>
                    <a:pt x="8497" y="21822"/>
                  </a:lnTo>
                  <a:lnTo>
                    <a:pt x="8617" y="21513"/>
                  </a:lnTo>
                  <a:lnTo>
                    <a:pt x="8733" y="21205"/>
                  </a:lnTo>
                  <a:lnTo>
                    <a:pt x="8843" y="20887"/>
                  </a:lnTo>
                  <a:lnTo>
                    <a:pt x="8954" y="20578"/>
                  </a:lnTo>
                  <a:lnTo>
                    <a:pt x="9159" y="19961"/>
                  </a:lnTo>
                  <a:lnTo>
                    <a:pt x="9350" y="19344"/>
                  </a:lnTo>
                  <a:lnTo>
                    <a:pt x="9530" y="18726"/>
                  </a:lnTo>
                  <a:lnTo>
                    <a:pt x="9696" y="18109"/>
                  </a:lnTo>
                  <a:lnTo>
                    <a:pt x="9851" y="17500"/>
                  </a:lnTo>
                  <a:lnTo>
                    <a:pt x="9997" y="16900"/>
                  </a:lnTo>
                  <a:lnTo>
                    <a:pt x="10127" y="16309"/>
                  </a:lnTo>
                  <a:lnTo>
                    <a:pt x="10253" y="15736"/>
                  </a:lnTo>
                  <a:lnTo>
                    <a:pt x="10363" y="15163"/>
                  </a:lnTo>
                  <a:lnTo>
                    <a:pt x="10463" y="14607"/>
                  </a:lnTo>
                  <a:lnTo>
                    <a:pt x="10559" y="14069"/>
                  </a:lnTo>
                  <a:lnTo>
                    <a:pt x="9586" y="1"/>
                  </a:lnTo>
                  <a:close/>
                </a:path>
              </a:pathLst>
            </a:custGeom>
            <a:solidFill>
              <a:srgbClr val="000000">
                <a:alpha val="11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89;p52">
              <a:extLst>
                <a:ext uri="{FF2B5EF4-FFF2-40B4-BE49-F238E27FC236}">
                  <a16:creationId xmlns:a16="http://schemas.microsoft.com/office/drawing/2014/main" id="{EDBDCD07-DC5D-B9C7-6A7C-C0C40ADC7E8A}"/>
                </a:ext>
              </a:extLst>
            </p:cNvPr>
            <p:cNvSpPr/>
            <p:nvPr/>
          </p:nvSpPr>
          <p:spPr>
            <a:xfrm>
              <a:off x="4036298" y="-6289260"/>
              <a:ext cx="310125" cy="964300"/>
            </a:xfrm>
            <a:custGeom>
              <a:avLst/>
              <a:gdLst/>
              <a:ahLst/>
              <a:cxnLst/>
              <a:rect l="l" t="t" r="r" b="b"/>
              <a:pathLst>
                <a:path w="12405" h="38572" extrusionOk="0">
                  <a:moveTo>
                    <a:pt x="12404" y="1"/>
                  </a:moveTo>
                  <a:lnTo>
                    <a:pt x="12284" y="609"/>
                  </a:lnTo>
                  <a:lnTo>
                    <a:pt x="12164" y="1227"/>
                  </a:lnTo>
                  <a:lnTo>
                    <a:pt x="12048" y="1853"/>
                  </a:lnTo>
                  <a:lnTo>
                    <a:pt x="11938" y="2488"/>
                  </a:lnTo>
                  <a:lnTo>
                    <a:pt x="11828" y="3132"/>
                  </a:lnTo>
                  <a:lnTo>
                    <a:pt x="11722" y="3784"/>
                  </a:lnTo>
                  <a:lnTo>
                    <a:pt x="11617" y="4437"/>
                  </a:lnTo>
                  <a:lnTo>
                    <a:pt x="11517" y="5099"/>
                  </a:lnTo>
                  <a:lnTo>
                    <a:pt x="11421" y="5769"/>
                  </a:lnTo>
                  <a:lnTo>
                    <a:pt x="11326" y="6439"/>
                  </a:lnTo>
                  <a:lnTo>
                    <a:pt x="11231" y="7110"/>
                  </a:lnTo>
                  <a:lnTo>
                    <a:pt x="11140" y="7789"/>
                  </a:lnTo>
                  <a:lnTo>
                    <a:pt x="10970" y="9156"/>
                  </a:lnTo>
                  <a:lnTo>
                    <a:pt x="10809" y="10532"/>
                  </a:lnTo>
                  <a:lnTo>
                    <a:pt x="10659" y="11908"/>
                  </a:lnTo>
                  <a:lnTo>
                    <a:pt x="10513" y="13275"/>
                  </a:lnTo>
                  <a:lnTo>
                    <a:pt x="10383" y="14633"/>
                  </a:lnTo>
                  <a:lnTo>
                    <a:pt x="10258" y="15983"/>
                  </a:lnTo>
                  <a:lnTo>
                    <a:pt x="10142" y="17315"/>
                  </a:lnTo>
                  <a:lnTo>
                    <a:pt x="10032" y="18629"/>
                  </a:lnTo>
                  <a:lnTo>
                    <a:pt x="9937" y="19908"/>
                  </a:lnTo>
                  <a:lnTo>
                    <a:pt x="9846" y="21151"/>
                  </a:lnTo>
                  <a:lnTo>
                    <a:pt x="9761" y="22360"/>
                  </a:lnTo>
                  <a:lnTo>
                    <a:pt x="9686" y="23524"/>
                  </a:lnTo>
                  <a:lnTo>
                    <a:pt x="9616" y="24644"/>
                  </a:lnTo>
                  <a:lnTo>
                    <a:pt x="9555" y="25711"/>
                  </a:lnTo>
                  <a:lnTo>
                    <a:pt x="9500" y="26726"/>
                  </a:lnTo>
                  <a:lnTo>
                    <a:pt x="9450" y="27670"/>
                  </a:lnTo>
                  <a:lnTo>
                    <a:pt x="9370" y="29363"/>
                  </a:lnTo>
                  <a:lnTo>
                    <a:pt x="9310" y="30739"/>
                  </a:lnTo>
                  <a:lnTo>
                    <a:pt x="9275" y="31780"/>
                  </a:lnTo>
                  <a:lnTo>
                    <a:pt x="9244" y="32653"/>
                  </a:lnTo>
                  <a:lnTo>
                    <a:pt x="9224" y="32529"/>
                  </a:lnTo>
                  <a:lnTo>
                    <a:pt x="9199" y="32388"/>
                  </a:lnTo>
                  <a:lnTo>
                    <a:pt x="9169" y="32256"/>
                  </a:lnTo>
                  <a:lnTo>
                    <a:pt x="9134" y="32106"/>
                  </a:lnTo>
                  <a:lnTo>
                    <a:pt x="9089" y="31956"/>
                  </a:lnTo>
                  <a:lnTo>
                    <a:pt x="9044" y="31806"/>
                  </a:lnTo>
                  <a:lnTo>
                    <a:pt x="8994" y="31647"/>
                  </a:lnTo>
                  <a:lnTo>
                    <a:pt x="8933" y="31480"/>
                  </a:lnTo>
                  <a:lnTo>
                    <a:pt x="8803" y="31145"/>
                  </a:lnTo>
                  <a:lnTo>
                    <a:pt x="8653" y="30783"/>
                  </a:lnTo>
                  <a:lnTo>
                    <a:pt x="8487" y="30404"/>
                  </a:lnTo>
                  <a:lnTo>
                    <a:pt x="8296" y="30007"/>
                  </a:lnTo>
                  <a:lnTo>
                    <a:pt x="8091" y="29601"/>
                  </a:lnTo>
                  <a:lnTo>
                    <a:pt x="7870" y="29169"/>
                  </a:lnTo>
                  <a:lnTo>
                    <a:pt x="7634" y="28737"/>
                  </a:lnTo>
                  <a:lnTo>
                    <a:pt x="7379" y="28278"/>
                  </a:lnTo>
                  <a:lnTo>
                    <a:pt x="7108" y="27811"/>
                  </a:lnTo>
                  <a:lnTo>
                    <a:pt x="6822" y="27334"/>
                  </a:lnTo>
                  <a:lnTo>
                    <a:pt x="6526" y="26840"/>
                  </a:lnTo>
                  <a:lnTo>
                    <a:pt x="6215" y="26338"/>
                  </a:lnTo>
                  <a:lnTo>
                    <a:pt x="5894" y="25826"/>
                  </a:lnTo>
                  <a:lnTo>
                    <a:pt x="5558" y="25306"/>
                  </a:lnTo>
                  <a:lnTo>
                    <a:pt x="5212" y="24777"/>
                  </a:lnTo>
                  <a:lnTo>
                    <a:pt x="4856" y="24238"/>
                  </a:lnTo>
                  <a:lnTo>
                    <a:pt x="4113" y="23136"/>
                  </a:lnTo>
                  <a:lnTo>
                    <a:pt x="3336" y="22016"/>
                  </a:lnTo>
                  <a:lnTo>
                    <a:pt x="2533" y="20869"/>
                  </a:lnTo>
                  <a:lnTo>
                    <a:pt x="1706" y="19714"/>
                  </a:lnTo>
                  <a:lnTo>
                    <a:pt x="858" y="18558"/>
                  </a:lnTo>
                  <a:lnTo>
                    <a:pt x="0" y="17394"/>
                  </a:lnTo>
                  <a:lnTo>
                    <a:pt x="10017" y="38571"/>
                  </a:lnTo>
                  <a:lnTo>
                    <a:pt x="10022" y="37610"/>
                  </a:lnTo>
                  <a:lnTo>
                    <a:pt x="10037" y="36463"/>
                  </a:lnTo>
                  <a:lnTo>
                    <a:pt x="10062" y="34937"/>
                  </a:lnTo>
                  <a:lnTo>
                    <a:pt x="10097" y="33050"/>
                  </a:lnTo>
                  <a:lnTo>
                    <a:pt x="10127" y="31991"/>
                  </a:lnTo>
                  <a:lnTo>
                    <a:pt x="10157" y="30854"/>
                  </a:lnTo>
                  <a:lnTo>
                    <a:pt x="10192" y="29645"/>
                  </a:lnTo>
                  <a:lnTo>
                    <a:pt x="10233" y="28384"/>
                  </a:lnTo>
                  <a:lnTo>
                    <a:pt x="10283" y="27052"/>
                  </a:lnTo>
                  <a:lnTo>
                    <a:pt x="10333" y="25667"/>
                  </a:lnTo>
                  <a:lnTo>
                    <a:pt x="10393" y="24238"/>
                  </a:lnTo>
                  <a:lnTo>
                    <a:pt x="10463" y="22757"/>
                  </a:lnTo>
                  <a:lnTo>
                    <a:pt x="10538" y="21240"/>
                  </a:lnTo>
                  <a:lnTo>
                    <a:pt x="10624" y="19687"/>
                  </a:lnTo>
                  <a:lnTo>
                    <a:pt x="10714" y="18100"/>
                  </a:lnTo>
                  <a:lnTo>
                    <a:pt x="10814" y="16494"/>
                  </a:lnTo>
                  <a:lnTo>
                    <a:pt x="10925" y="14863"/>
                  </a:lnTo>
                  <a:lnTo>
                    <a:pt x="11045" y="13213"/>
                  </a:lnTo>
                  <a:lnTo>
                    <a:pt x="11175" y="11546"/>
                  </a:lnTo>
                  <a:lnTo>
                    <a:pt x="11316" y="9879"/>
                  </a:lnTo>
                  <a:lnTo>
                    <a:pt x="11466" y="8212"/>
                  </a:lnTo>
                  <a:lnTo>
                    <a:pt x="11632" y="6545"/>
                  </a:lnTo>
                  <a:lnTo>
                    <a:pt x="11717" y="5716"/>
                  </a:lnTo>
                  <a:lnTo>
                    <a:pt x="11807" y="4887"/>
                  </a:lnTo>
                  <a:lnTo>
                    <a:pt x="11898" y="4067"/>
                  </a:lnTo>
                  <a:lnTo>
                    <a:pt x="11993" y="3238"/>
                  </a:lnTo>
                  <a:lnTo>
                    <a:pt x="12088" y="2426"/>
                  </a:lnTo>
                  <a:lnTo>
                    <a:pt x="12189" y="1615"/>
                  </a:lnTo>
                  <a:lnTo>
                    <a:pt x="12294" y="803"/>
                  </a:lnTo>
                  <a:lnTo>
                    <a:pt x="12404" y="1"/>
                  </a:lnTo>
                  <a:close/>
                </a:path>
              </a:pathLst>
            </a:custGeom>
            <a:solidFill>
              <a:srgbClr val="000000">
                <a:alpha val="11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86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CC88-B070-4425-6643-7BB877C7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EIU U DOSPÍVAJÍCÍCH 12-16 LET</a:t>
            </a:r>
            <a:br>
              <a:rPr lang="cs-CZ" sz="2200" dirty="0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A8B6932-01B8-7847-F458-BDE955534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5" y="979950"/>
            <a:ext cx="5776607" cy="4616349"/>
          </a:xfrm>
          <a:prstGeom prst="rect">
            <a:avLst/>
          </a:prstGeom>
        </p:spPr>
      </p:pic>
      <p:sp>
        <p:nvSpPr>
          <p:cNvPr id="4" name="Arrow: Right 2">
            <a:extLst>
              <a:ext uri="{FF2B5EF4-FFF2-40B4-BE49-F238E27FC236}">
                <a16:creationId xmlns:a16="http://schemas.microsoft.com/office/drawing/2014/main" id="{7ECB2D20-EC94-E34A-7C93-559BE951C18D}"/>
              </a:ext>
            </a:extLst>
          </p:cNvPr>
          <p:cNvSpPr/>
          <p:nvPr/>
        </p:nvSpPr>
        <p:spPr>
          <a:xfrm>
            <a:off x="419006" y="1930915"/>
            <a:ext cx="409433" cy="286603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55BF8F0-A832-65D5-F3AD-2C47C0E9D166}"/>
              </a:ext>
            </a:extLst>
          </p:cNvPr>
          <p:cNvSpPr txBox="1">
            <a:spLocks/>
          </p:cNvSpPr>
          <p:nvPr/>
        </p:nvSpPr>
        <p:spPr>
          <a:xfrm>
            <a:off x="6583371" y="1056150"/>
            <a:ext cx="2174281" cy="1145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k-SK" sz="1600" b="1" kern="0" dirty="0">
                <a:latin typeface="Roboto" pitchFamily="2" charset="0"/>
                <a:ea typeface="Roboto" pitchFamily="2" charset="0"/>
              </a:rPr>
              <a:t>Jak často </a:t>
            </a:r>
            <a:r>
              <a:rPr lang="sk-SK" sz="1600" b="1" kern="0" dirty="0" err="1">
                <a:latin typeface="Roboto" pitchFamily="2" charset="0"/>
                <a:ea typeface="Roboto" pitchFamily="2" charset="0"/>
              </a:rPr>
              <a:t>se</a:t>
            </a:r>
            <a:r>
              <a:rPr lang="sk-SK" sz="1600" b="1" kern="0" dirty="0">
                <a:latin typeface="Roboto" pitchFamily="2" charset="0"/>
                <a:ea typeface="Roboto" pitchFamily="2" charset="0"/>
              </a:rPr>
              <a:t> ti v </a:t>
            </a:r>
            <a:r>
              <a:rPr lang="sk-SK" sz="1600" b="1" kern="0" dirty="0" err="1">
                <a:latin typeface="Roboto" pitchFamily="2" charset="0"/>
                <a:ea typeface="Roboto" pitchFamily="2" charset="0"/>
              </a:rPr>
              <a:t>uplynulém</a:t>
            </a:r>
            <a:r>
              <a:rPr lang="sk-SK" sz="1600" b="1" kern="0" dirty="0">
                <a:latin typeface="Roboto" pitchFamily="2" charset="0"/>
                <a:ea typeface="Roboto" pitchFamily="2" charset="0"/>
              </a:rPr>
              <a:t> </a:t>
            </a:r>
            <a:r>
              <a:rPr lang="sk-SK" sz="1600" b="1" kern="0" dirty="0" err="1">
                <a:latin typeface="Roboto" pitchFamily="2" charset="0"/>
                <a:ea typeface="Roboto" pitchFamily="2" charset="0"/>
              </a:rPr>
              <a:t>roce</a:t>
            </a:r>
            <a:r>
              <a:rPr lang="sk-SK" sz="1600" b="1" kern="0" dirty="0">
                <a:latin typeface="Roboto" pitchFamily="2" charset="0"/>
                <a:ea typeface="Roboto" pitchFamily="2" charset="0"/>
              </a:rPr>
              <a:t> </a:t>
            </a:r>
            <a:r>
              <a:rPr lang="sk-SK" sz="1600" b="1" kern="0" dirty="0" err="1">
                <a:latin typeface="Roboto" pitchFamily="2" charset="0"/>
                <a:ea typeface="Roboto" pitchFamily="2" charset="0"/>
              </a:rPr>
              <a:t>staly</a:t>
            </a:r>
            <a:r>
              <a:rPr lang="sk-SK" sz="1600" b="1" kern="0" dirty="0">
                <a:latin typeface="Roboto" pitchFamily="2" charset="0"/>
                <a:ea typeface="Roboto" pitchFamily="2" charset="0"/>
              </a:rPr>
              <a:t> </a:t>
            </a:r>
            <a:r>
              <a:rPr lang="sk-SK" sz="1600" b="1" kern="0" dirty="0" err="1">
                <a:latin typeface="Roboto" pitchFamily="2" charset="0"/>
                <a:ea typeface="Roboto" pitchFamily="2" charset="0"/>
              </a:rPr>
              <a:t>tyto</a:t>
            </a:r>
            <a:r>
              <a:rPr lang="sk-SK" sz="1600" b="1" kern="0" dirty="0">
                <a:latin typeface="Roboto" pitchFamily="2" charset="0"/>
                <a:ea typeface="Roboto" pitchFamily="2" charset="0"/>
              </a:rPr>
              <a:t> </a:t>
            </a:r>
            <a:r>
              <a:rPr lang="sk-SK" sz="1600" b="1" kern="0" dirty="0" err="1">
                <a:latin typeface="Roboto" pitchFamily="2" charset="0"/>
                <a:ea typeface="Roboto" pitchFamily="2" charset="0"/>
              </a:rPr>
              <a:t>věci</a:t>
            </a:r>
            <a:r>
              <a:rPr lang="sk-SK" sz="1600" b="1" kern="0" dirty="0">
                <a:latin typeface="Roboto" pitchFamily="2" charset="0"/>
                <a:ea typeface="Roboto" pitchFamily="2" charset="0"/>
              </a:rPr>
              <a:t>?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C371780-F073-468E-A731-3781C6A6B148}"/>
              </a:ext>
            </a:extLst>
          </p:cNvPr>
          <p:cNvSpPr/>
          <p:nvPr/>
        </p:nvSpPr>
        <p:spPr>
          <a:xfrm>
            <a:off x="3334105" y="1952687"/>
            <a:ext cx="294033" cy="28660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85A9E97-DC95-FBBF-0720-A3166ED610E9}"/>
              </a:ext>
            </a:extLst>
          </p:cNvPr>
          <p:cNvSpPr/>
          <p:nvPr/>
        </p:nvSpPr>
        <p:spPr>
          <a:xfrm>
            <a:off x="5691151" y="1964719"/>
            <a:ext cx="294033" cy="28660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9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42BE1D6-10B6-AA62-10C9-6CFA9533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EIU U DOSPÍVAJÍCÍCH 12-16 LET</a:t>
            </a:r>
          </a:p>
        </p:txBody>
      </p:sp>
      <p:sp>
        <p:nvSpPr>
          <p:cNvPr id="12" name="Google Shape;817;p48">
            <a:extLst>
              <a:ext uri="{FF2B5EF4-FFF2-40B4-BE49-F238E27FC236}">
                <a16:creationId xmlns:a16="http://schemas.microsoft.com/office/drawing/2014/main" id="{8BA2CF28-94B1-588F-F655-2D0B66BB710E}"/>
              </a:ext>
            </a:extLst>
          </p:cNvPr>
          <p:cNvSpPr txBox="1">
            <a:spLocks/>
          </p:cNvSpPr>
          <p:nvPr/>
        </p:nvSpPr>
        <p:spPr>
          <a:xfrm>
            <a:off x="3742419" y="1831197"/>
            <a:ext cx="5061362" cy="3010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800" dirty="0">
                <a:solidFill>
                  <a:schemeClr val="accent2"/>
                </a:solidFill>
                <a:latin typeface="Roboto" pitchFamily="2" charset="0"/>
                <a:ea typeface="Roboto" pitchFamily="2" charset="0"/>
              </a:rPr>
              <a:t>0,5 % českých adolescentů </a:t>
            </a:r>
            <a:r>
              <a:rPr lang="cs-CZ" sz="1800" b="0" dirty="0">
                <a:solidFill>
                  <a:schemeClr val="accent2"/>
                </a:solidFill>
                <a:latin typeface="Roboto" pitchFamily="2" charset="0"/>
                <a:ea typeface="Roboto" pitchFamily="2" charset="0"/>
              </a:rPr>
              <a:t>reportovalo, že prožívali všech 5 kritérií EIU </a:t>
            </a:r>
            <a:br>
              <a:rPr lang="cs-CZ" sz="1800" b="0" dirty="0">
                <a:solidFill>
                  <a:schemeClr val="accent2"/>
                </a:solidFill>
                <a:latin typeface="Roboto" pitchFamily="2" charset="0"/>
                <a:ea typeface="Roboto" pitchFamily="2" charset="0"/>
              </a:rPr>
            </a:br>
            <a:r>
              <a:rPr lang="cs-CZ" sz="1800" b="0" dirty="0">
                <a:solidFill>
                  <a:schemeClr val="accent2"/>
                </a:solidFill>
                <a:latin typeface="Roboto" pitchFamily="2" charset="0"/>
                <a:ea typeface="Roboto" pitchFamily="2" charset="0"/>
              </a:rPr>
              <a:t>(denně nebo týdně).</a:t>
            </a:r>
            <a:r>
              <a:rPr lang="cs-CZ" sz="1800" b="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/>
            </a:r>
            <a:br>
              <a:rPr lang="cs-CZ" sz="1800" b="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cs-CZ" sz="1800" b="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/>
            </a:r>
            <a:br>
              <a:rPr lang="cs-CZ" sz="1800" b="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cs-CZ" sz="18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0 až 2,1 % adolescentů napříč státy prožívalo 5 kritérií EIU (denně nebo týdně). </a:t>
            </a:r>
            <a:r>
              <a:rPr lang="cs-CZ" sz="1800" b="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U těchto dětí můžeme předpokládat, že jsou to excesivní uživatelé.</a:t>
            </a:r>
          </a:p>
        </p:txBody>
      </p:sp>
      <p:sp>
        <p:nvSpPr>
          <p:cNvPr id="13" name="Google Shape;818;p48">
            <a:extLst>
              <a:ext uri="{FF2B5EF4-FFF2-40B4-BE49-F238E27FC236}">
                <a16:creationId xmlns:a16="http://schemas.microsoft.com/office/drawing/2014/main" id="{645E8234-51FE-840B-86F0-05C22188AB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86721" y="1140779"/>
            <a:ext cx="4972758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Procenta adolescentů podle počtu kritérií EIU, které zažívali alespoň týdně nebo denně. 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C02F163-D3E5-E1FD-B181-1E6AB6663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01" y="913840"/>
            <a:ext cx="2343425" cy="4138849"/>
          </a:xfrm>
          <a:prstGeom prst="rect">
            <a:avLst/>
          </a:prstGeom>
        </p:spPr>
      </p:pic>
      <p:sp>
        <p:nvSpPr>
          <p:cNvPr id="16" name="Arrow: Right 2">
            <a:extLst>
              <a:ext uri="{FF2B5EF4-FFF2-40B4-BE49-F238E27FC236}">
                <a16:creationId xmlns:a16="http://schemas.microsoft.com/office/drawing/2014/main" id="{A3D8C6CC-7E86-4E6E-EF14-453B2D2BBFCD}"/>
              </a:ext>
            </a:extLst>
          </p:cNvPr>
          <p:cNvSpPr/>
          <p:nvPr/>
        </p:nvSpPr>
        <p:spPr>
          <a:xfrm>
            <a:off x="411577" y="1454137"/>
            <a:ext cx="409433" cy="286603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37A17A09-7B8D-4B99-CA7F-32425415B3E0}"/>
              </a:ext>
            </a:extLst>
          </p:cNvPr>
          <p:cNvSpPr/>
          <p:nvPr/>
        </p:nvSpPr>
        <p:spPr>
          <a:xfrm>
            <a:off x="2814463" y="1510152"/>
            <a:ext cx="249306" cy="22287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8F9105FE-F1C3-EDC3-8AE6-8A52F104292C}"/>
              </a:ext>
            </a:extLst>
          </p:cNvPr>
          <p:cNvCxnSpPr>
            <a:cxnSpLocks/>
            <a:endCxn id="17" idx="5"/>
          </p:cNvCxnSpPr>
          <p:nvPr/>
        </p:nvCxnSpPr>
        <p:spPr>
          <a:xfrm flipH="1" flipV="1">
            <a:off x="3027259" y="1700386"/>
            <a:ext cx="1033112" cy="6509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487A01E0-8C4B-332D-3CBF-C5DAD7E6F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7887" y="1985121"/>
            <a:ext cx="5848226" cy="1173258"/>
          </a:xfrm>
        </p:spPr>
        <p:txBody>
          <a:bodyPr/>
          <a:lstStyle/>
          <a:p>
            <a:pPr marL="0"/>
            <a:r>
              <a:rPr lang="cs-CZ" sz="3200" dirty="0"/>
              <a:t>Napadá vás nějaký rizikový faktor nadměrného užívání internetu?</a:t>
            </a:r>
          </a:p>
        </p:txBody>
      </p:sp>
    </p:spTree>
    <p:extLst>
      <p:ext uri="{BB962C8B-B14F-4D97-AF65-F5344CB8AC3E}">
        <p14:creationId xmlns:p14="http://schemas.microsoft.com/office/powerpoint/2010/main" val="165786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487A01E0-8C4B-332D-3CBF-C5DAD7E6F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615" y="1553652"/>
            <a:ext cx="7008516" cy="1304925"/>
          </a:xfrm>
        </p:spPr>
        <p:txBody>
          <a:bodyPr/>
          <a:lstStyle/>
          <a:p>
            <a:pPr marL="0"/>
            <a:r>
              <a:rPr lang="en-US" sz="3200" dirty="0" err="1" smtClean="0"/>
              <a:t>Existuje</a:t>
            </a:r>
            <a:r>
              <a:rPr lang="cs-CZ" sz="3200" dirty="0" smtClean="0"/>
              <a:t> závislost na internetu?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574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FA904A1A-435A-0A1C-FE10-703F2EFF5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066" y="1556341"/>
            <a:ext cx="3420350" cy="715165"/>
          </a:xfrm>
        </p:spPr>
        <p:txBody>
          <a:bodyPr/>
          <a:lstStyle/>
          <a:p>
            <a:pPr marL="0" algn="l"/>
            <a:r>
              <a:rPr lang="cs-CZ" sz="2000" dirty="0"/>
              <a:t>Faktory vyskytující se společně se symptomy online závislostí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BC8B6C4-8966-F77E-6E76-B5234B01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all" dirty="0"/>
              <a:t>Rizikové faktory</a:t>
            </a:r>
          </a:p>
        </p:txBody>
      </p:sp>
      <p:sp>
        <p:nvSpPr>
          <p:cNvPr id="7" name="Podnadpis 1">
            <a:extLst>
              <a:ext uri="{FF2B5EF4-FFF2-40B4-BE49-F238E27FC236}">
                <a16:creationId xmlns:a16="http://schemas.microsoft.com/office/drawing/2014/main" id="{51C4F3C7-5043-6959-9943-8869860D0A64}"/>
              </a:ext>
            </a:extLst>
          </p:cNvPr>
          <p:cNvSpPr txBox="1">
            <a:spLocks/>
          </p:cNvSpPr>
          <p:nvPr/>
        </p:nvSpPr>
        <p:spPr>
          <a:xfrm>
            <a:off x="847066" y="2382901"/>
            <a:ext cx="5752038" cy="80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algn="l"/>
            <a:r>
              <a:rPr lang="cs-CZ" sz="2000" dirty="0">
                <a:solidFill>
                  <a:schemeClr val="bg2"/>
                </a:solidFill>
              </a:rPr>
              <a:t>Jejich přítomnost zvyšuje pravděpodobnost výskytu problematického užívání internetu (hraní her).</a:t>
            </a:r>
          </a:p>
        </p:txBody>
      </p:sp>
      <p:sp>
        <p:nvSpPr>
          <p:cNvPr id="8" name="Podnadpis 1">
            <a:extLst>
              <a:ext uri="{FF2B5EF4-FFF2-40B4-BE49-F238E27FC236}">
                <a16:creationId xmlns:a16="http://schemas.microsoft.com/office/drawing/2014/main" id="{BE212048-7629-BD8D-DD11-096B2A4ACB3E}"/>
              </a:ext>
            </a:extLst>
          </p:cNvPr>
          <p:cNvSpPr txBox="1">
            <a:spLocks/>
          </p:cNvSpPr>
          <p:nvPr/>
        </p:nvSpPr>
        <p:spPr>
          <a:xfrm>
            <a:off x="847066" y="3302556"/>
            <a:ext cx="3961604" cy="80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algn="l"/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Příčiny či důsledky problematického užívání internetu (hraní her)?</a:t>
            </a:r>
          </a:p>
        </p:txBody>
      </p:sp>
    </p:spTree>
    <p:extLst>
      <p:ext uri="{BB962C8B-B14F-4D97-AF65-F5344CB8AC3E}">
        <p14:creationId xmlns:p14="http://schemas.microsoft.com/office/powerpoint/2010/main" val="35751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 txBox="1">
            <a:spLocks noGrp="1"/>
          </p:cNvSpPr>
          <p:nvPr>
            <p:ph type="subTitle" idx="1"/>
          </p:nvPr>
        </p:nvSpPr>
        <p:spPr>
          <a:xfrm>
            <a:off x="1597928" y="1873169"/>
            <a:ext cx="2286000" cy="609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Symptomy úzkosti a deprese</a:t>
            </a:r>
            <a:endParaRPr sz="1600" dirty="0"/>
          </a:p>
        </p:txBody>
      </p:sp>
      <p:sp>
        <p:nvSpPr>
          <p:cNvPr id="463" name="Google Shape;463;p45"/>
          <p:cNvSpPr txBox="1">
            <a:spLocks noGrp="1"/>
          </p:cNvSpPr>
          <p:nvPr>
            <p:ph type="title" idx="8"/>
          </p:nvPr>
        </p:nvSpPr>
        <p:spPr>
          <a:xfrm>
            <a:off x="897000" y="514349"/>
            <a:ext cx="73500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cap="all" dirty="0"/>
              <a:t>Faktory spojené s online závislostmi</a:t>
            </a:r>
            <a:endParaRPr sz="2800" cap="all" dirty="0"/>
          </a:p>
        </p:txBody>
      </p:sp>
      <p:sp>
        <p:nvSpPr>
          <p:cNvPr id="468" name="Google Shape;468;p45"/>
          <p:cNvSpPr/>
          <p:nvPr/>
        </p:nvSpPr>
        <p:spPr>
          <a:xfrm>
            <a:off x="584886" y="1499499"/>
            <a:ext cx="746400" cy="746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ECECEC"/>
              </a:gs>
            </a:gsLst>
            <a:lin ang="2698631" scaled="0"/>
          </a:gradFill>
          <a:ln>
            <a:noFill/>
          </a:ln>
          <a:effectLst>
            <a:outerShdw blurRad="57150" dist="123825" dir="3300000" algn="bl" rotWithShape="0">
              <a:srgbClr val="CCCCCC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9" name="Google Shape;469;p45"/>
          <p:cNvSpPr/>
          <p:nvPr/>
        </p:nvSpPr>
        <p:spPr>
          <a:xfrm>
            <a:off x="652836" y="1567449"/>
            <a:ext cx="610500" cy="610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24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5"/>
          <p:cNvSpPr/>
          <p:nvPr/>
        </p:nvSpPr>
        <p:spPr>
          <a:xfrm>
            <a:off x="4693124" y="1501540"/>
            <a:ext cx="746400" cy="746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ECECEC"/>
              </a:gs>
            </a:gsLst>
            <a:lin ang="2698631" scaled="0"/>
          </a:gradFill>
          <a:ln>
            <a:noFill/>
          </a:ln>
          <a:effectLst>
            <a:outerShdw blurRad="57150" dist="123825" dir="3300000" algn="bl" rotWithShape="0">
              <a:srgbClr val="CCCCCC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5"/>
          <p:cNvSpPr/>
          <p:nvPr/>
        </p:nvSpPr>
        <p:spPr>
          <a:xfrm>
            <a:off x="4761074" y="1569490"/>
            <a:ext cx="610500" cy="610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24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5"/>
          <p:cNvSpPr/>
          <p:nvPr/>
        </p:nvSpPr>
        <p:spPr>
          <a:xfrm>
            <a:off x="4756501" y="3256508"/>
            <a:ext cx="746400" cy="746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ECECEC"/>
              </a:gs>
            </a:gsLst>
            <a:lin ang="2698631" scaled="0"/>
          </a:gradFill>
          <a:ln>
            <a:noFill/>
          </a:ln>
          <a:effectLst>
            <a:outerShdw blurRad="57150" dist="123825" dir="3300000" algn="bl" rotWithShape="0">
              <a:srgbClr val="CCCCCC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5" name="Google Shape;475;p45"/>
          <p:cNvSpPr/>
          <p:nvPr/>
        </p:nvSpPr>
        <p:spPr>
          <a:xfrm>
            <a:off x="4824451" y="3324458"/>
            <a:ext cx="610500" cy="610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24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45"/>
          <p:cNvGrpSpPr/>
          <p:nvPr/>
        </p:nvGrpSpPr>
        <p:grpSpPr>
          <a:xfrm>
            <a:off x="4841326" y="1701750"/>
            <a:ext cx="449997" cy="345981"/>
            <a:chOff x="1781317" y="3391400"/>
            <a:chExt cx="367255" cy="282364"/>
          </a:xfrm>
        </p:grpSpPr>
        <p:sp>
          <p:nvSpPr>
            <p:cNvPr id="482" name="Google Shape;482;p45"/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B24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B24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5"/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B24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5"/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B24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5"/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solidFill>
              <a:srgbClr val="B24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5"/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B24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45"/>
          <p:cNvGrpSpPr/>
          <p:nvPr/>
        </p:nvGrpSpPr>
        <p:grpSpPr>
          <a:xfrm>
            <a:off x="8032349" y="1129303"/>
            <a:ext cx="397281" cy="428418"/>
            <a:chOff x="1271525" y="4920325"/>
            <a:chExt cx="655039" cy="706378"/>
          </a:xfrm>
        </p:grpSpPr>
        <p:sp>
          <p:nvSpPr>
            <p:cNvPr id="500" name="Google Shape;500;p45"/>
            <p:cNvSpPr/>
            <p:nvPr/>
          </p:nvSpPr>
          <p:spPr>
            <a:xfrm>
              <a:off x="1513164" y="4920325"/>
              <a:ext cx="413400" cy="4134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5"/>
            <p:cNvSpPr/>
            <p:nvPr/>
          </p:nvSpPr>
          <p:spPr>
            <a:xfrm>
              <a:off x="1271525" y="5375603"/>
              <a:ext cx="251100" cy="2511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8692;p69">
            <a:extLst>
              <a:ext uri="{FF2B5EF4-FFF2-40B4-BE49-F238E27FC236}">
                <a16:creationId xmlns:a16="http://schemas.microsoft.com/office/drawing/2014/main" id="{A62443A2-039F-0B2C-A209-5B00FD8DFB38}"/>
              </a:ext>
            </a:extLst>
          </p:cNvPr>
          <p:cNvGrpSpPr/>
          <p:nvPr/>
        </p:nvGrpSpPr>
        <p:grpSpPr>
          <a:xfrm>
            <a:off x="780903" y="1690019"/>
            <a:ext cx="357720" cy="355148"/>
            <a:chOff x="1952836" y="3680964"/>
            <a:chExt cx="357720" cy="355148"/>
          </a:xfrm>
          <a:solidFill>
            <a:schemeClr val="accent2"/>
          </a:solidFill>
        </p:grpSpPr>
        <p:sp>
          <p:nvSpPr>
            <p:cNvPr id="3" name="Google Shape;8693;p69">
              <a:extLst>
                <a:ext uri="{FF2B5EF4-FFF2-40B4-BE49-F238E27FC236}">
                  <a16:creationId xmlns:a16="http://schemas.microsoft.com/office/drawing/2014/main" id="{43637CAE-E7AA-840F-26C7-1486867A8940}"/>
                </a:ext>
              </a:extLst>
            </p:cNvPr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694;p69">
              <a:extLst>
                <a:ext uri="{FF2B5EF4-FFF2-40B4-BE49-F238E27FC236}">
                  <a16:creationId xmlns:a16="http://schemas.microsoft.com/office/drawing/2014/main" id="{70670BAB-5FE8-2813-E0CC-BBC5FDA039FF}"/>
                </a:ext>
              </a:extLst>
            </p:cNvPr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695;p69">
              <a:extLst>
                <a:ext uri="{FF2B5EF4-FFF2-40B4-BE49-F238E27FC236}">
                  <a16:creationId xmlns:a16="http://schemas.microsoft.com/office/drawing/2014/main" id="{9364B29C-DD26-B527-0373-1E78319AFE45}"/>
                </a:ext>
              </a:extLst>
            </p:cNvPr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696;p69">
              <a:extLst>
                <a:ext uri="{FF2B5EF4-FFF2-40B4-BE49-F238E27FC236}">
                  <a16:creationId xmlns:a16="http://schemas.microsoft.com/office/drawing/2014/main" id="{CD203B1D-732E-492B-3C74-FA036E7B4DB8}"/>
                </a:ext>
              </a:extLst>
            </p:cNvPr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697;p69">
              <a:extLst>
                <a:ext uri="{FF2B5EF4-FFF2-40B4-BE49-F238E27FC236}">
                  <a16:creationId xmlns:a16="http://schemas.microsoft.com/office/drawing/2014/main" id="{F8C26CBA-EAF1-856D-32AB-DC3E79030E1D}"/>
                </a:ext>
              </a:extLst>
            </p:cNvPr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460;p45">
            <a:extLst>
              <a:ext uri="{FF2B5EF4-FFF2-40B4-BE49-F238E27FC236}">
                <a16:creationId xmlns:a16="http://schemas.microsoft.com/office/drawing/2014/main" id="{BA1834C7-1AB9-C11D-7F1C-DE0FF18F0B8E}"/>
              </a:ext>
            </a:extLst>
          </p:cNvPr>
          <p:cNvSpPr txBox="1">
            <a:spLocks/>
          </p:cNvSpPr>
          <p:nvPr/>
        </p:nvSpPr>
        <p:spPr>
          <a:xfrm>
            <a:off x="1597928" y="1499499"/>
            <a:ext cx="2286000" cy="36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cs-CZ" sz="1600" dirty="0"/>
              <a:t>Nízké sebevědomí</a:t>
            </a:r>
          </a:p>
        </p:txBody>
      </p:sp>
      <p:sp>
        <p:nvSpPr>
          <p:cNvPr id="13" name="Google Shape;460;p45">
            <a:extLst>
              <a:ext uri="{FF2B5EF4-FFF2-40B4-BE49-F238E27FC236}">
                <a16:creationId xmlns:a16="http://schemas.microsoft.com/office/drawing/2014/main" id="{8F7DEB01-E07F-86DB-F298-077BAC1FFB38}"/>
              </a:ext>
            </a:extLst>
          </p:cNvPr>
          <p:cNvSpPr txBox="1">
            <a:spLocks/>
          </p:cNvSpPr>
          <p:nvPr/>
        </p:nvSpPr>
        <p:spPr>
          <a:xfrm>
            <a:off x="1597928" y="2868557"/>
            <a:ext cx="2286000" cy="60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cs-CZ" sz="1600" dirty="0"/>
              <a:t>Nízká emoční stabilita, impulsivita</a:t>
            </a:r>
          </a:p>
        </p:txBody>
      </p:sp>
      <p:sp>
        <p:nvSpPr>
          <p:cNvPr id="18" name="Google Shape;460;p45">
            <a:extLst>
              <a:ext uri="{FF2B5EF4-FFF2-40B4-BE49-F238E27FC236}">
                <a16:creationId xmlns:a16="http://schemas.microsoft.com/office/drawing/2014/main" id="{190DC0EC-09EF-D47A-ADDC-C481BF048C1C}"/>
              </a:ext>
            </a:extLst>
          </p:cNvPr>
          <p:cNvSpPr txBox="1">
            <a:spLocks/>
          </p:cNvSpPr>
          <p:nvPr/>
        </p:nvSpPr>
        <p:spPr>
          <a:xfrm>
            <a:off x="1597928" y="3490275"/>
            <a:ext cx="2656527" cy="36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cs-CZ" sz="1600" dirty="0"/>
              <a:t>Sociální izolace, osamělost</a:t>
            </a:r>
          </a:p>
        </p:txBody>
      </p:sp>
      <p:sp>
        <p:nvSpPr>
          <p:cNvPr id="19" name="Google Shape;460;p45">
            <a:extLst>
              <a:ext uri="{FF2B5EF4-FFF2-40B4-BE49-F238E27FC236}">
                <a16:creationId xmlns:a16="http://schemas.microsoft.com/office/drawing/2014/main" id="{14D8F2D4-DC88-963C-A3CC-F7CB79B8D060}"/>
              </a:ext>
            </a:extLst>
          </p:cNvPr>
          <p:cNvSpPr txBox="1">
            <a:spLocks/>
          </p:cNvSpPr>
          <p:nvPr/>
        </p:nvSpPr>
        <p:spPr>
          <a:xfrm>
            <a:off x="5607954" y="1481575"/>
            <a:ext cx="2499803" cy="60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cs-CZ" sz="1600" dirty="0"/>
              <a:t>Nedostatek plnohodnotných vztahů</a:t>
            </a:r>
          </a:p>
        </p:txBody>
      </p:sp>
      <p:sp>
        <p:nvSpPr>
          <p:cNvPr id="20" name="Google Shape;460;p45">
            <a:extLst>
              <a:ext uri="{FF2B5EF4-FFF2-40B4-BE49-F238E27FC236}">
                <a16:creationId xmlns:a16="http://schemas.microsoft.com/office/drawing/2014/main" id="{71C2D2A6-784B-14CF-AE6E-46EBCC2587E5}"/>
              </a:ext>
            </a:extLst>
          </p:cNvPr>
          <p:cNvSpPr txBox="1">
            <a:spLocks/>
          </p:cNvSpPr>
          <p:nvPr/>
        </p:nvSpPr>
        <p:spPr>
          <a:xfrm>
            <a:off x="5607954" y="2691219"/>
            <a:ext cx="2522221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cs-CZ" sz="1600" dirty="0"/>
              <a:t>Vztahy a konflikty s rodiči</a:t>
            </a:r>
          </a:p>
        </p:txBody>
      </p:sp>
      <p:sp>
        <p:nvSpPr>
          <p:cNvPr id="21" name="Google Shape;460;p45">
            <a:extLst>
              <a:ext uri="{FF2B5EF4-FFF2-40B4-BE49-F238E27FC236}">
                <a16:creationId xmlns:a16="http://schemas.microsoft.com/office/drawing/2014/main" id="{E0176682-3CE1-039D-50AF-1BC3A9BFB70A}"/>
              </a:ext>
            </a:extLst>
          </p:cNvPr>
          <p:cNvSpPr txBox="1">
            <a:spLocks/>
          </p:cNvSpPr>
          <p:nvPr/>
        </p:nvSpPr>
        <p:spPr>
          <a:xfrm>
            <a:off x="5607954" y="2086758"/>
            <a:ext cx="3275624" cy="59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cs-CZ" sz="1600" dirty="0"/>
              <a:t>Situace v rodině (vzdělání rodičů, finance, rekreační aktivity)</a:t>
            </a:r>
          </a:p>
        </p:txBody>
      </p:sp>
      <p:sp>
        <p:nvSpPr>
          <p:cNvPr id="32" name="Google Shape;460;p45">
            <a:extLst>
              <a:ext uri="{FF2B5EF4-FFF2-40B4-BE49-F238E27FC236}">
                <a16:creationId xmlns:a16="http://schemas.microsoft.com/office/drawing/2014/main" id="{047B5289-C892-32A9-3FDD-CBD856E3FA07}"/>
              </a:ext>
            </a:extLst>
          </p:cNvPr>
          <p:cNvSpPr txBox="1">
            <a:spLocks/>
          </p:cNvSpPr>
          <p:nvPr/>
        </p:nvSpPr>
        <p:spPr>
          <a:xfrm>
            <a:off x="5607954" y="3256508"/>
            <a:ext cx="2099708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cs-CZ" sz="1600" dirty="0"/>
              <a:t>Počet hodin online</a:t>
            </a:r>
          </a:p>
        </p:txBody>
      </p:sp>
      <p:sp>
        <p:nvSpPr>
          <p:cNvPr id="33" name="Google Shape;460;p45">
            <a:extLst>
              <a:ext uri="{FF2B5EF4-FFF2-40B4-BE49-F238E27FC236}">
                <a16:creationId xmlns:a16="http://schemas.microsoft.com/office/drawing/2014/main" id="{C68B92AA-578F-9566-CF27-068F672757DE}"/>
              </a:ext>
            </a:extLst>
          </p:cNvPr>
          <p:cNvSpPr txBox="1">
            <a:spLocks/>
          </p:cNvSpPr>
          <p:nvPr/>
        </p:nvSpPr>
        <p:spPr>
          <a:xfrm>
            <a:off x="1597928" y="2494887"/>
            <a:ext cx="2286000" cy="36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cs-CZ" sz="1600" dirty="0"/>
              <a:t>Stress</a:t>
            </a:r>
          </a:p>
        </p:txBody>
      </p:sp>
      <p:sp>
        <p:nvSpPr>
          <p:cNvPr id="34" name="Google Shape;460;p45">
            <a:extLst>
              <a:ext uri="{FF2B5EF4-FFF2-40B4-BE49-F238E27FC236}">
                <a16:creationId xmlns:a16="http://schemas.microsoft.com/office/drawing/2014/main" id="{7D497F70-4FC6-34B6-8D60-F40650BE1A3A}"/>
              </a:ext>
            </a:extLst>
          </p:cNvPr>
          <p:cNvSpPr txBox="1">
            <a:spLocks/>
          </p:cNvSpPr>
          <p:nvPr/>
        </p:nvSpPr>
        <p:spPr>
          <a:xfrm>
            <a:off x="1597929" y="3863945"/>
            <a:ext cx="2656526" cy="63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cs-CZ" sz="1600" dirty="0"/>
              <a:t>Strategie zvládání stresových situací</a:t>
            </a:r>
          </a:p>
        </p:txBody>
      </p:sp>
      <p:grpSp>
        <p:nvGrpSpPr>
          <p:cNvPr id="35" name="Google Shape;9381;p71">
            <a:extLst>
              <a:ext uri="{FF2B5EF4-FFF2-40B4-BE49-F238E27FC236}">
                <a16:creationId xmlns:a16="http://schemas.microsoft.com/office/drawing/2014/main" id="{2ADADD8C-9444-0ECF-2E72-E4556FE9269E}"/>
              </a:ext>
            </a:extLst>
          </p:cNvPr>
          <p:cNvGrpSpPr/>
          <p:nvPr/>
        </p:nvGrpSpPr>
        <p:grpSpPr>
          <a:xfrm>
            <a:off x="4926472" y="3452604"/>
            <a:ext cx="361636" cy="362183"/>
            <a:chOff x="6259175" y="1559008"/>
            <a:chExt cx="271743" cy="272093"/>
          </a:xfrm>
          <a:solidFill>
            <a:schemeClr val="accent2"/>
          </a:solidFill>
        </p:grpSpPr>
        <p:sp>
          <p:nvSpPr>
            <p:cNvPr id="36" name="Google Shape;9382;p71">
              <a:extLst>
                <a:ext uri="{FF2B5EF4-FFF2-40B4-BE49-F238E27FC236}">
                  <a16:creationId xmlns:a16="http://schemas.microsoft.com/office/drawing/2014/main" id="{73894DDD-17DA-964D-EE8B-861D500AE0A9}"/>
                </a:ext>
              </a:extLst>
            </p:cNvPr>
            <p:cNvSpPr/>
            <p:nvPr/>
          </p:nvSpPr>
          <p:spPr>
            <a:xfrm>
              <a:off x="6259175" y="1559008"/>
              <a:ext cx="271743" cy="272093"/>
            </a:xfrm>
            <a:custGeom>
              <a:avLst/>
              <a:gdLst/>
              <a:ahLst/>
              <a:cxnLst/>
              <a:rect l="l" t="t" r="r" b="b"/>
              <a:pathLst>
                <a:path w="8538" h="8549" extrusionOk="0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383;p71">
              <a:extLst>
                <a:ext uri="{FF2B5EF4-FFF2-40B4-BE49-F238E27FC236}">
                  <a16:creationId xmlns:a16="http://schemas.microsoft.com/office/drawing/2014/main" id="{094F3B7E-4AA9-B74E-DB13-A734093D7D67}"/>
                </a:ext>
              </a:extLst>
            </p:cNvPr>
            <p:cNvSpPr/>
            <p:nvPr/>
          </p:nvSpPr>
          <p:spPr>
            <a:xfrm>
              <a:off x="6278145" y="1577946"/>
              <a:ext cx="231927" cy="232309"/>
            </a:xfrm>
            <a:custGeom>
              <a:avLst/>
              <a:gdLst/>
              <a:ahLst/>
              <a:cxnLst/>
              <a:rect l="l" t="t" r="r" b="b"/>
              <a:pathLst>
                <a:path w="7287" h="7299" extrusionOk="0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384;p71">
              <a:extLst>
                <a:ext uri="{FF2B5EF4-FFF2-40B4-BE49-F238E27FC236}">
                  <a16:creationId xmlns:a16="http://schemas.microsoft.com/office/drawing/2014/main" id="{A89CC89D-F9EC-BFDC-2E33-B63FEE1ED97D}"/>
                </a:ext>
              </a:extLst>
            </p:cNvPr>
            <p:cNvSpPr/>
            <p:nvPr/>
          </p:nvSpPr>
          <p:spPr>
            <a:xfrm>
              <a:off x="6297846" y="1690870"/>
              <a:ext cx="13272" cy="7607"/>
            </a:xfrm>
            <a:custGeom>
              <a:avLst/>
              <a:gdLst/>
              <a:ahLst/>
              <a:cxnLst/>
              <a:rect l="l" t="t" r="r" b="b"/>
              <a:pathLst>
                <a:path w="417" h="239" extrusionOk="0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385;p71">
              <a:extLst>
                <a:ext uri="{FF2B5EF4-FFF2-40B4-BE49-F238E27FC236}">
                  <a16:creationId xmlns:a16="http://schemas.microsoft.com/office/drawing/2014/main" id="{F46731F3-AE95-5743-7DD8-16188207B3D8}"/>
                </a:ext>
              </a:extLst>
            </p:cNvPr>
            <p:cNvSpPr/>
            <p:nvPr/>
          </p:nvSpPr>
          <p:spPr>
            <a:xfrm>
              <a:off x="6390687" y="1598029"/>
              <a:ext cx="100448" cy="100448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386;p71">
              <a:extLst>
                <a:ext uri="{FF2B5EF4-FFF2-40B4-BE49-F238E27FC236}">
                  <a16:creationId xmlns:a16="http://schemas.microsoft.com/office/drawing/2014/main" id="{ABD6C902-ACDF-104A-1E5A-ACC05A5D7A20}"/>
                </a:ext>
              </a:extLst>
            </p:cNvPr>
            <p:cNvSpPr/>
            <p:nvPr/>
          </p:nvSpPr>
          <p:spPr>
            <a:xfrm>
              <a:off x="6390305" y="1778013"/>
              <a:ext cx="7607" cy="13304"/>
            </a:xfrm>
            <a:custGeom>
              <a:avLst/>
              <a:gdLst/>
              <a:ahLst/>
              <a:cxnLst/>
              <a:rect l="l" t="t" r="r" b="b"/>
              <a:pathLst>
                <a:path w="239" h="418" extrusionOk="0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387;p71">
              <a:extLst>
                <a:ext uri="{FF2B5EF4-FFF2-40B4-BE49-F238E27FC236}">
                  <a16:creationId xmlns:a16="http://schemas.microsoft.com/office/drawing/2014/main" id="{73E8BE54-354E-E6C4-88A6-997F355FE0D9}"/>
                </a:ext>
              </a:extLst>
            </p:cNvPr>
            <p:cNvSpPr/>
            <p:nvPr/>
          </p:nvSpPr>
          <p:spPr>
            <a:xfrm>
              <a:off x="6324358" y="162492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388;p71">
              <a:extLst>
                <a:ext uri="{FF2B5EF4-FFF2-40B4-BE49-F238E27FC236}">
                  <a16:creationId xmlns:a16="http://schemas.microsoft.com/office/drawing/2014/main" id="{A5CF3767-2BBF-22BA-FC3A-DCCDEC379D82}"/>
                </a:ext>
              </a:extLst>
            </p:cNvPr>
            <p:cNvSpPr/>
            <p:nvPr/>
          </p:nvSpPr>
          <p:spPr>
            <a:xfrm>
              <a:off x="6451700" y="1752265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389;p71">
              <a:extLst>
                <a:ext uri="{FF2B5EF4-FFF2-40B4-BE49-F238E27FC236}">
                  <a16:creationId xmlns:a16="http://schemas.microsoft.com/office/drawing/2014/main" id="{BA1F6673-DB96-5987-8BBC-867C953AE5A3}"/>
                </a:ext>
              </a:extLst>
            </p:cNvPr>
            <p:cNvSpPr/>
            <p:nvPr/>
          </p:nvSpPr>
          <p:spPr>
            <a:xfrm>
              <a:off x="6451700" y="1624923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390;p71">
              <a:extLst>
                <a:ext uri="{FF2B5EF4-FFF2-40B4-BE49-F238E27FC236}">
                  <a16:creationId xmlns:a16="http://schemas.microsoft.com/office/drawing/2014/main" id="{2DAD3F18-942C-CCBC-2806-FC862AF0E944}"/>
                </a:ext>
              </a:extLst>
            </p:cNvPr>
            <p:cNvSpPr/>
            <p:nvPr/>
          </p:nvSpPr>
          <p:spPr>
            <a:xfrm>
              <a:off x="6324358" y="175188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391;p71">
              <a:extLst>
                <a:ext uri="{FF2B5EF4-FFF2-40B4-BE49-F238E27FC236}">
                  <a16:creationId xmlns:a16="http://schemas.microsoft.com/office/drawing/2014/main" id="{BCD8FB5C-CB6B-2F0B-51C6-CBB93852ADE2}"/>
                </a:ext>
              </a:extLst>
            </p:cNvPr>
            <p:cNvSpPr/>
            <p:nvPr/>
          </p:nvSpPr>
          <p:spPr>
            <a:xfrm>
              <a:off x="6304657" y="1653823"/>
              <a:ext cx="14036" cy="10567"/>
            </a:xfrm>
            <a:custGeom>
              <a:avLst/>
              <a:gdLst/>
              <a:ahLst/>
              <a:cxnLst/>
              <a:rect l="l" t="t" r="r" b="b"/>
              <a:pathLst>
                <a:path w="441" h="332" extrusionOk="0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392;p71">
              <a:extLst>
                <a:ext uri="{FF2B5EF4-FFF2-40B4-BE49-F238E27FC236}">
                  <a16:creationId xmlns:a16="http://schemas.microsoft.com/office/drawing/2014/main" id="{4A05C9DD-CFBC-09B2-0D95-B0767F623066}"/>
                </a:ext>
              </a:extLst>
            </p:cNvPr>
            <p:cNvSpPr/>
            <p:nvPr/>
          </p:nvSpPr>
          <p:spPr>
            <a:xfrm>
              <a:off x="6469874" y="1724511"/>
              <a:ext cx="14068" cy="10344"/>
            </a:xfrm>
            <a:custGeom>
              <a:avLst/>
              <a:gdLst/>
              <a:ahLst/>
              <a:cxnLst/>
              <a:rect l="l" t="t" r="r" b="b"/>
              <a:pathLst>
                <a:path w="442" h="325" extrusionOk="0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393;p71">
              <a:extLst>
                <a:ext uri="{FF2B5EF4-FFF2-40B4-BE49-F238E27FC236}">
                  <a16:creationId xmlns:a16="http://schemas.microsoft.com/office/drawing/2014/main" id="{C70EB589-B3D5-D008-1E49-5EC2084A559A}"/>
                </a:ext>
              </a:extLst>
            </p:cNvPr>
            <p:cNvSpPr/>
            <p:nvPr/>
          </p:nvSpPr>
          <p:spPr>
            <a:xfrm>
              <a:off x="6424392" y="1605158"/>
              <a:ext cx="11394" cy="13368"/>
            </a:xfrm>
            <a:custGeom>
              <a:avLst/>
              <a:gdLst/>
              <a:ahLst/>
              <a:cxnLst/>
              <a:rect l="l" t="t" r="r" b="b"/>
              <a:pathLst>
                <a:path w="358" h="420" extrusionOk="0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394;p71">
              <a:extLst>
                <a:ext uri="{FF2B5EF4-FFF2-40B4-BE49-F238E27FC236}">
                  <a16:creationId xmlns:a16="http://schemas.microsoft.com/office/drawing/2014/main" id="{8368F55E-2846-2198-A183-FB8F90A3D402}"/>
                </a:ext>
              </a:extLst>
            </p:cNvPr>
            <p:cNvSpPr/>
            <p:nvPr/>
          </p:nvSpPr>
          <p:spPr>
            <a:xfrm>
              <a:off x="6353926" y="1770916"/>
              <a:ext cx="11394" cy="13208"/>
            </a:xfrm>
            <a:custGeom>
              <a:avLst/>
              <a:gdLst/>
              <a:ahLst/>
              <a:cxnLst/>
              <a:rect l="l" t="t" r="r" b="b"/>
              <a:pathLst>
                <a:path w="358" h="415" extrusionOk="0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395;p71">
              <a:extLst>
                <a:ext uri="{FF2B5EF4-FFF2-40B4-BE49-F238E27FC236}">
                  <a16:creationId xmlns:a16="http://schemas.microsoft.com/office/drawing/2014/main" id="{7A72A78B-5507-47EC-C201-ABD1C2406347}"/>
                </a:ext>
              </a:extLst>
            </p:cNvPr>
            <p:cNvSpPr/>
            <p:nvPr/>
          </p:nvSpPr>
          <p:spPr>
            <a:xfrm>
              <a:off x="6355040" y="1604363"/>
              <a:ext cx="11044" cy="13399"/>
            </a:xfrm>
            <a:custGeom>
              <a:avLst/>
              <a:gdLst/>
              <a:ahLst/>
              <a:cxnLst/>
              <a:rect l="l" t="t" r="r" b="b"/>
              <a:pathLst>
                <a:path w="347" h="421" extrusionOk="0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396;p71">
              <a:extLst>
                <a:ext uri="{FF2B5EF4-FFF2-40B4-BE49-F238E27FC236}">
                  <a16:creationId xmlns:a16="http://schemas.microsoft.com/office/drawing/2014/main" id="{EFA47E81-7060-82B6-2B87-A1F8AB7EA241}"/>
                </a:ext>
              </a:extLst>
            </p:cNvPr>
            <p:cNvSpPr/>
            <p:nvPr/>
          </p:nvSpPr>
          <p:spPr>
            <a:xfrm>
              <a:off x="6422514" y="1771489"/>
              <a:ext cx="11012" cy="13017"/>
            </a:xfrm>
            <a:custGeom>
              <a:avLst/>
              <a:gdLst/>
              <a:ahLst/>
              <a:cxnLst/>
              <a:rect l="l" t="t" r="r" b="b"/>
              <a:pathLst>
                <a:path w="346" h="409" extrusionOk="0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397;p71">
              <a:extLst>
                <a:ext uri="{FF2B5EF4-FFF2-40B4-BE49-F238E27FC236}">
                  <a16:creationId xmlns:a16="http://schemas.microsoft.com/office/drawing/2014/main" id="{46C5FADA-5820-0554-3F43-85265D4A1467}"/>
                </a:ext>
              </a:extLst>
            </p:cNvPr>
            <p:cNvSpPr/>
            <p:nvPr/>
          </p:nvSpPr>
          <p:spPr>
            <a:xfrm>
              <a:off x="6470637" y="1655541"/>
              <a:ext cx="14036" cy="10726"/>
            </a:xfrm>
            <a:custGeom>
              <a:avLst/>
              <a:gdLst/>
              <a:ahLst/>
              <a:cxnLst/>
              <a:rect l="l" t="t" r="r" b="b"/>
              <a:pathLst>
                <a:path w="441" h="337" extrusionOk="0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398;p71">
              <a:extLst>
                <a:ext uri="{FF2B5EF4-FFF2-40B4-BE49-F238E27FC236}">
                  <a16:creationId xmlns:a16="http://schemas.microsoft.com/office/drawing/2014/main" id="{1A7FC705-7BBE-A2F9-83FC-EA78A7B2643E}"/>
                </a:ext>
              </a:extLst>
            </p:cNvPr>
            <p:cNvSpPr/>
            <p:nvPr/>
          </p:nvSpPr>
          <p:spPr>
            <a:xfrm>
              <a:off x="6303893" y="1723175"/>
              <a:ext cx="13686" cy="10153"/>
            </a:xfrm>
            <a:custGeom>
              <a:avLst/>
              <a:gdLst/>
              <a:ahLst/>
              <a:cxnLst/>
              <a:rect l="l" t="t" r="r" b="b"/>
              <a:pathLst>
                <a:path w="430" h="319" extrusionOk="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460;p45">
            <a:extLst>
              <a:ext uri="{FF2B5EF4-FFF2-40B4-BE49-F238E27FC236}">
                <a16:creationId xmlns:a16="http://schemas.microsoft.com/office/drawing/2014/main" id="{6F2965EC-D63B-457B-FBF5-1C1DFEB853BA}"/>
              </a:ext>
            </a:extLst>
          </p:cNvPr>
          <p:cNvSpPr txBox="1">
            <a:spLocks/>
          </p:cNvSpPr>
          <p:nvPr/>
        </p:nvSpPr>
        <p:spPr>
          <a:xfrm>
            <a:off x="5607954" y="3638251"/>
            <a:ext cx="2979333" cy="86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cs-CZ" sz="1600" dirty="0"/>
              <a:t>Konkrétní aktivity online </a:t>
            </a:r>
          </a:p>
          <a:p>
            <a:pPr marL="0" indent="0"/>
            <a:r>
              <a:rPr lang="cs-CZ" sz="1600" dirty="0"/>
              <a:t>(hraní her, sociální sítě, online </a:t>
            </a:r>
            <a:r>
              <a:rPr lang="cs-CZ" sz="1600" dirty="0" err="1"/>
              <a:t>gambling</a:t>
            </a:r>
            <a:r>
              <a:rPr lang="cs-CZ" sz="1600" dirty="0"/>
              <a:t>, online nakupování)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CE7DF6CD-8FA1-5842-6869-D61E44943A77}"/>
              </a:ext>
            </a:extLst>
          </p:cNvPr>
          <p:cNvSpPr txBox="1"/>
          <p:nvPr/>
        </p:nvSpPr>
        <p:spPr>
          <a:xfrm>
            <a:off x="4824451" y="4835723"/>
            <a:ext cx="4319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Paulus et al. (2018), Vondráčková &amp; Šmahel (2017)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 build="p"/>
      <p:bldP spid="468" grpId="0" animBg="1"/>
      <p:bldP spid="469" grpId="0" animBg="1"/>
      <p:bldP spid="470" grpId="0" animBg="1"/>
      <p:bldP spid="471" grpId="0" animBg="1"/>
      <p:bldP spid="474" grpId="0" animBg="1"/>
      <p:bldP spid="475" grpId="0" animBg="1"/>
      <p:bldP spid="12" grpId="0"/>
      <p:bldP spid="13" grpId="0"/>
      <p:bldP spid="18" grpId="0"/>
      <p:bldP spid="19" grpId="0"/>
      <p:bldP spid="20" grpId="0"/>
      <p:bldP spid="21" grpId="0"/>
      <p:bldP spid="32" grpId="0"/>
      <p:bldP spid="33" grpId="0"/>
      <p:bldP spid="34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0DBF8BB-526C-FAE0-9576-756F4D458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101" y="2481914"/>
            <a:ext cx="6284481" cy="464061"/>
          </a:xfrm>
        </p:spPr>
        <p:txBody>
          <a:bodyPr/>
          <a:lstStyle/>
          <a:p>
            <a:pPr marL="0"/>
            <a:r>
              <a:rPr lang="cs-CZ" b="1" dirty="0">
                <a:solidFill>
                  <a:schemeClr val="bg1"/>
                </a:solidFill>
              </a:rPr>
              <a:t>Závislost </a:t>
            </a:r>
            <a:r>
              <a:rPr lang="cs-CZ" sz="1600" b="1" dirty="0">
                <a:solidFill>
                  <a:schemeClr val="bg1"/>
                </a:solidFill>
              </a:rPr>
              <a:t> ≠  nadměrné užívání internetu či nadměrné hraní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D7953A-1D5D-844F-B787-52B027DD6AD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" y="454023"/>
            <a:ext cx="9144000" cy="656400"/>
          </a:xfrm>
        </p:spPr>
        <p:txBody>
          <a:bodyPr/>
          <a:lstStyle/>
          <a:p>
            <a:pPr algn="ctr"/>
            <a:r>
              <a:rPr lang="cs-CZ" sz="3200" dirty="0"/>
              <a:t>TAKE HOME MESSAGE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C3756F21-7AE4-666C-60F0-6B04E0402F09}"/>
              </a:ext>
            </a:extLst>
          </p:cNvPr>
          <p:cNvSpPr txBox="1">
            <a:spLocks/>
          </p:cNvSpPr>
          <p:nvPr/>
        </p:nvSpPr>
        <p:spPr>
          <a:xfrm>
            <a:off x="1264101" y="2039871"/>
            <a:ext cx="3106511" cy="44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Více času online  ≠  závislost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293C928F-0C1F-6230-54B9-E857DAFA623E}"/>
              </a:ext>
            </a:extLst>
          </p:cNvPr>
          <p:cNvSpPr txBox="1">
            <a:spLocks/>
          </p:cNvSpPr>
          <p:nvPr/>
        </p:nvSpPr>
        <p:spPr>
          <a:xfrm>
            <a:off x="1264101" y="2925742"/>
            <a:ext cx="7677125" cy="59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/>
            <a:r>
              <a:rPr lang="cs-CZ" b="1" dirty="0" smtClean="0">
                <a:solidFill>
                  <a:schemeClr val="tx1"/>
                </a:solidFill>
              </a:rPr>
              <a:t>Kritéria online závislostí jsou definovány symptomy -</a:t>
            </a:r>
            <a:r>
              <a:rPr lang="en-US" b="1" dirty="0" smtClean="0">
                <a:solidFill>
                  <a:schemeClr val="tx1"/>
                </a:solidFill>
              </a:rPr>
              <a:t>&gt; </a:t>
            </a:r>
            <a:r>
              <a:rPr lang="en-US" b="1" dirty="0" err="1" smtClean="0">
                <a:solidFill>
                  <a:schemeClr val="tx1"/>
                </a:solidFill>
              </a:rPr>
              <a:t>dopad</a:t>
            </a:r>
            <a:r>
              <a:rPr lang="cs-CZ" b="1" dirty="0" smtClean="0">
                <a:solidFill>
                  <a:schemeClr val="tx1"/>
                </a:solidFill>
              </a:rPr>
              <a:t>y na život uživatelů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F75A06A6-798D-A2EF-19E4-56A03E4FE247}"/>
              </a:ext>
            </a:extLst>
          </p:cNvPr>
          <p:cNvSpPr txBox="1">
            <a:spLocks/>
          </p:cNvSpPr>
          <p:nvPr/>
        </p:nvSpPr>
        <p:spPr>
          <a:xfrm>
            <a:off x="1225840" y="1575147"/>
            <a:ext cx="7765121" cy="44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/>
            <a:r>
              <a:rPr lang="cs-CZ" b="1" dirty="0">
                <a:solidFill>
                  <a:schemeClr val="accent2"/>
                </a:solidFill>
              </a:rPr>
              <a:t>Užívejte pojem </a:t>
            </a:r>
            <a:r>
              <a:rPr lang="cs-CZ" b="1" dirty="0" smtClean="0">
                <a:solidFill>
                  <a:schemeClr val="accent2"/>
                </a:solidFill>
              </a:rPr>
              <a:t>online závislost opatrně -</a:t>
            </a:r>
            <a:r>
              <a:rPr lang="en-US" b="1" dirty="0" smtClean="0">
                <a:solidFill>
                  <a:schemeClr val="accent2"/>
                </a:solidFill>
              </a:rPr>
              <a:t>&gt; </a:t>
            </a:r>
            <a:r>
              <a:rPr lang="en-US" b="1" dirty="0" err="1" smtClean="0">
                <a:solidFill>
                  <a:schemeClr val="accent2"/>
                </a:solidFill>
              </a:rPr>
              <a:t>intenzivn</a:t>
            </a:r>
            <a:r>
              <a:rPr lang="cs-CZ" b="1" dirty="0" smtClean="0">
                <a:solidFill>
                  <a:schemeClr val="accent2"/>
                </a:solidFill>
              </a:rPr>
              <a:t>í používání není závislost.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3268" y="419075"/>
            <a:ext cx="8064900" cy="338682"/>
          </a:xfrm>
        </p:spPr>
        <p:txBody>
          <a:bodyPr/>
          <a:lstStyle/>
          <a:p>
            <a:r>
              <a:rPr lang="cs-CZ" sz="2400" dirty="0"/>
              <a:t>Léčení online závislosti / nadměrného používání</a:t>
            </a:r>
            <a:endParaRPr lang="sk-SK" sz="2400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260763" y="843906"/>
            <a:ext cx="8732986" cy="3417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" indent="0">
              <a:buNone/>
            </a:pPr>
            <a:endParaRPr lang="sk-SK" sz="1500" dirty="0"/>
          </a:p>
          <a:p>
            <a:r>
              <a:rPr lang="sk-SK" sz="1500" dirty="0" err="1"/>
              <a:t>Kognitivně</a:t>
            </a:r>
            <a:r>
              <a:rPr lang="sk-SK" sz="1500" dirty="0"/>
              <a:t> </a:t>
            </a:r>
            <a:r>
              <a:rPr lang="sk-SK" sz="1500" dirty="0" err="1"/>
              <a:t>behaviorální</a:t>
            </a:r>
            <a:r>
              <a:rPr lang="sk-SK" sz="1500" dirty="0"/>
              <a:t> </a:t>
            </a:r>
            <a:r>
              <a:rPr lang="sk-SK" sz="1500" dirty="0" err="1"/>
              <a:t>přístup</a:t>
            </a:r>
            <a:r>
              <a:rPr lang="sk-SK" sz="1500" dirty="0"/>
              <a:t> (KBT) </a:t>
            </a:r>
            <a:r>
              <a:rPr lang="fi-FI" sz="1500" dirty="0"/>
              <a:t>(Koo, Wati, Lee, &amp; Oh, 2011)</a:t>
            </a:r>
            <a:r>
              <a:rPr lang="sk-SK" sz="15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900" dirty="0" err="1"/>
              <a:t>Hledání</a:t>
            </a:r>
            <a:r>
              <a:rPr lang="sk-SK" sz="900" dirty="0"/>
              <a:t> </a:t>
            </a:r>
            <a:r>
              <a:rPr lang="sk-SK" sz="900" dirty="0" err="1"/>
              <a:t>myšlenek</a:t>
            </a:r>
            <a:r>
              <a:rPr lang="sk-SK" sz="900" dirty="0"/>
              <a:t> a </a:t>
            </a:r>
            <a:r>
              <a:rPr lang="sk-SK" sz="900" dirty="0" err="1"/>
              <a:t>chování</a:t>
            </a:r>
            <a:r>
              <a:rPr lang="sk-SK" sz="900" dirty="0"/>
              <a:t>, </a:t>
            </a:r>
            <a:r>
              <a:rPr lang="sk-SK" sz="900" dirty="0" err="1"/>
              <a:t>které</a:t>
            </a:r>
            <a:r>
              <a:rPr lang="sk-SK" sz="900" dirty="0"/>
              <a:t> </a:t>
            </a:r>
            <a:r>
              <a:rPr lang="sk-SK" sz="900" dirty="0" err="1"/>
              <a:t>souvisí</a:t>
            </a:r>
            <a:r>
              <a:rPr lang="sk-SK" sz="900" dirty="0"/>
              <a:t> </a:t>
            </a:r>
            <a:r>
              <a:rPr lang="sk-SK" sz="900" dirty="0" err="1"/>
              <a:t>se</a:t>
            </a:r>
            <a:r>
              <a:rPr lang="sk-SK" sz="900" dirty="0"/>
              <a:t> závislostí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900" dirty="0"/>
              <a:t>Typicky 2 </a:t>
            </a:r>
            <a:r>
              <a:rPr lang="sk-SK" sz="900" dirty="0" err="1"/>
              <a:t>týdny</a:t>
            </a:r>
            <a:r>
              <a:rPr lang="sk-SK" sz="900" dirty="0"/>
              <a:t> až 3 </a:t>
            </a:r>
            <a:r>
              <a:rPr lang="sk-SK" sz="900" dirty="0" err="1"/>
              <a:t>měsíce</a:t>
            </a:r>
            <a:endParaRPr lang="sk-SK" sz="900" dirty="0"/>
          </a:p>
          <a:p>
            <a:pPr lvl="1">
              <a:buFont typeface="Arial" panose="020B0604020202020204" pitchFamily="34" charset="0"/>
              <a:buChar char="•"/>
            </a:pPr>
            <a:endParaRPr lang="sk-SK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500" dirty="0" err="1"/>
              <a:t>Psychodynamický</a:t>
            </a:r>
            <a:r>
              <a:rPr lang="sk-SK" sz="1500" dirty="0"/>
              <a:t> </a:t>
            </a:r>
            <a:r>
              <a:rPr lang="sk-SK" sz="1500" dirty="0" err="1"/>
              <a:t>přístup</a:t>
            </a:r>
            <a:r>
              <a:rPr lang="sk-SK" sz="1500" dirty="0"/>
              <a:t> (Toronto, 2009)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900" dirty="0"/>
              <a:t>Mnoho </a:t>
            </a:r>
            <a:r>
              <a:rPr lang="sk-SK" sz="900" dirty="0" err="1"/>
              <a:t>různých</a:t>
            </a:r>
            <a:r>
              <a:rPr lang="sk-SK" sz="900" dirty="0"/>
              <a:t> </a:t>
            </a:r>
            <a:r>
              <a:rPr lang="sk-SK" sz="900" dirty="0" err="1"/>
              <a:t>přístupů</a:t>
            </a:r>
            <a:endParaRPr lang="sk-SK" sz="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900" dirty="0"/>
              <a:t>Typicky </a:t>
            </a:r>
            <a:r>
              <a:rPr lang="sk-SK" sz="900" dirty="0" err="1"/>
              <a:t>uvědomění</a:t>
            </a:r>
            <a:r>
              <a:rPr lang="sk-SK" sz="900" dirty="0"/>
              <a:t> si </a:t>
            </a:r>
            <a:r>
              <a:rPr lang="sk-SK" sz="900" dirty="0" err="1"/>
              <a:t>kompenzačních</a:t>
            </a:r>
            <a:r>
              <a:rPr lang="sk-SK" sz="900" dirty="0"/>
              <a:t> </a:t>
            </a:r>
            <a:r>
              <a:rPr lang="sk-SK" sz="900" dirty="0" err="1"/>
              <a:t>mechanismů</a:t>
            </a:r>
            <a:r>
              <a:rPr lang="sk-SK" sz="900" dirty="0"/>
              <a:t>, </a:t>
            </a:r>
            <a:r>
              <a:rPr lang="sk-SK" sz="900" dirty="0" err="1"/>
              <a:t>akceptace</a:t>
            </a:r>
            <a:r>
              <a:rPr lang="sk-SK" sz="900" dirty="0"/>
              <a:t> </a:t>
            </a:r>
            <a:r>
              <a:rPr lang="sk-SK" sz="900" dirty="0" err="1"/>
              <a:t>negativních</a:t>
            </a:r>
            <a:r>
              <a:rPr lang="sk-SK" sz="900" dirty="0"/>
              <a:t> </a:t>
            </a:r>
            <a:r>
              <a:rPr lang="sk-SK" sz="900" dirty="0" err="1"/>
              <a:t>pocitů</a:t>
            </a:r>
            <a:endParaRPr lang="sk-SK" sz="900" dirty="0"/>
          </a:p>
          <a:p>
            <a:pPr>
              <a:buFont typeface="Arial" panose="020B0604020202020204" pitchFamily="34" charset="0"/>
              <a:buChar char="•"/>
            </a:pPr>
            <a:endParaRPr lang="sk-SK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500" dirty="0"/>
              <a:t>Rodinné </a:t>
            </a:r>
            <a:r>
              <a:rPr lang="sk-SK" sz="1500" dirty="0" err="1"/>
              <a:t>intervence</a:t>
            </a:r>
            <a:r>
              <a:rPr lang="sk-SK" sz="1500" dirty="0"/>
              <a:t> (</a:t>
            </a:r>
            <a:r>
              <a:rPr lang="sk-SK" sz="1500" dirty="0" err="1"/>
              <a:t>Young</a:t>
            </a:r>
            <a:r>
              <a:rPr lang="sk-SK" sz="1500" dirty="0"/>
              <a:t>, 1999)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900" dirty="0"/>
              <a:t>Práce s rodinou </a:t>
            </a:r>
            <a:r>
              <a:rPr lang="sk-SK" sz="900" dirty="0" err="1"/>
              <a:t>jako</a:t>
            </a:r>
            <a:r>
              <a:rPr lang="sk-SK" sz="900" dirty="0"/>
              <a:t> </a:t>
            </a:r>
            <a:r>
              <a:rPr lang="sk-SK" sz="900" dirty="0" err="1"/>
              <a:t>systémem</a:t>
            </a:r>
            <a:endParaRPr lang="sk-SK" sz="900" dirty="0"/>
          </a:p>
          <a:p>
            <a:pPr lvl="1">
              <a:buFont typeface="Arial" panose="020B0604020202020204" pitchFamily="34" charset="0"/>
              <a:buChar char="•"/>
            </a:pPr>
            <a:endParaRPr lang="sk-SK" sz="900" dirty="0"/>
          </a:p>
          <a:p>
            <a:pPr lvl="1">
              <a:buFont typeface="Arial" panose="020B0604020202020204" pitchFamily="34" charset="0"/>
              <a:buChar char="•"/>
            </a:pPr>
            <a:endParaRPr lang="sk-SK" sz="900" dirty="0"/>
          </a:p>
          <a:p>
            <a:pPr lvl="1">
              <a:buFont typeface="Arial" panose="020B0604020202020204" pitchFamily="34" charset="0"/>
              <a:buChar char="•"/>
            </a:pPr>
            <a:endParaRPr lang="sk-SK" sz="900" dirty="0"/>
          </a:p>
          <a:p>
            <a:pPr>
              <a:buFontTx/>
              <a:buChar char="-"/>
            </a:pPr>
            <a:r>
              <a:rPr lang="sk-SK" sz="1500" dirty="0"/>
              <a:t>Otázky efektivity </a:t>
            </a:r>
            <a:r>
              <a:rPr lang="sk-SK" sz="1500" dirty="0" err="1"/>
              <a:t>intervencí</a:t>
            </a:r>
            <a:r>
              <a:rPr lang="sk-SK" sz="1500" dirty="0"/>
              <a:t> </a:t>
            </a:r>
          </a:p>
          <a:p>
            <a:pPr>
              <a:buFontTx/>
              <a:buChar char="-"/>
            </a:pPr>
            <a:r>
              <a:rPr lang="sk-SK" sz="1500" dirty="0" err="1"/>
              <a:t>Léčení</a:t>
            </a:r>
            <a:r>
              <a:rPr lang="sk-SK" sz="1500" dirty="0"/>
              <a:t> online závislosti </a:t>
            </a:r>
            <a:r>
              <a:rPr lang="sk-SK" sz="1500" dirty="0" err="1"/>
              <a:t>jako</a:t>
            </a:r>
            <a:r>
              <a:rPr lang="sk-SK" sz="1500" dirty="0"/>
              <a:t> eticky sporný „business“</a:t>
            </a:r>
          </a:p>
        </p:txBody>
      </p:sp>
    </p:spTree>
    <p:extLst>
      <p:ext uri="{BB962C8B-B14F-4D97-AF65-F5344CB8AC3E}">
        <p14:creationId xmlns:p14="http://schemas.microsoft.com/office/powerpoint/2010/main" val="3345317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57"/>
          <p:cNvSpPr txBox="1">
            <a:spLocks noGrp="1"/>
          </p:cNvSpPr>
          <p:nvPr>
            <p:ph type="title"/>
          </p:nvPr>
        </p:nvSpPr>
        <p:spPr>
          <a:xfrm>
            <a:off x="714375" y="514350"/>
            <a:ext cx="77151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ZDROJE</a:t>
            </a:r>
            <a:endParaRPr dirty="0"/>
          </a:p>
        </p:txBody>
      </p:sp>
      <p:sp>
        <p:nvSpPr>
          <p:cNvPr id="759" name="Google Shape;759;p57"/>
          <p:cNvSpPr txBox="1">
            <a:spLocks noGrp="1"/>
          </p:cNvSpPr>
          <p:nvPr>
            <p:ph type="body" idx="1"/>
          </p:nvPr>
        </p:nvSpPr>
        <p:spPr>
          <a:xfrm>
            <a:off x="257174" y="1148880"/>
            <a:ext cx="8799739" cy="3804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American Psychiatric Association. (2013).</a:t>
            </a: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 Diagnostic and statistical manual of mental disorders (5th ed.).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https://doi.org/10.1176/appi.books.9780890425596</a:t>
            </a:r>
            <a:endParaRPr lang="cs-CZ" sz="800" dirty="0">
              <a:solidFill>
                <a:schemeClr val="accent1">
                  <a:lumMod val="75000"/>
                </a:schemeClr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cs-CZ" sz="800" dirty="0">
              <a:solidFill>
                <a:schemeClr val="accent1">
                  <a:lumMod val="75000"/>
                </a:schemeClr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Griffiths, M. D. (2005). A ‘components’ model of addiction within a biopsychosocial framework</a:t>
            </a: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. Journal of Substance Use, 10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(4), 191–197. https://doi.org/10.1080/14659890500114359</a:t>
            </a:r>
          </a:p>
          <a:p>
            <a:pPr marL="0" indent="0">
              <a:buNone/>
            </a:pPr>
            <a:endParaRPr lang="cs-CZ" sz="8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Halbrook, Y., O’Donnell, A. T., &amp; </a:t>
            </a:r>
            <a:r>
              <a:rPr lang="en-US" sz="800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Msetfi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, R. M. (2019). When and how video games can be good: A review of the positive effects of video games on Well-Being. </a:t>
            </a: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Perspectives on Psychological Science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, </a:t>
            </a: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14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(6), 1096–1104.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https://doi.org/10.1177/1745691619863807</a:t>
            </a:r>
            <a:endParaRPr lang="cs-CZ" sz="800" dirty="0">
              <a:solidFill>
                <a:schemeClr val="accent1">
                  <a:lumMod val="75000"/>
                </a:schemeClr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cs-CZ" sz="8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Kemp, S. (2023). </a:t>
            </a: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Digital 2023: Global overview report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.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https://datareportal.com/reports/digital-2023-global-overview-report</a:t>
            </a:r>
            <a:endParaRPr lang="cs-CZ" sz="800" dirty="0">
              <a:solidFill>
                <a:schemeClr val="accent1">
                  <a:lumMod val="75000"/>
                </a:schemeClr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cs-CZ" sz="8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Pan, Y. C., Chiu, Y. C., &amp; Lin, Y. H. (2020). Systematic review and meta-analysis of epidemiology of internet addiction</a:t>
            </a: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. Neuroscience &amp; Biobehavioral Reviews, 118,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612–622. https://doi.org/10.1016/j.neubiorev.2020.08.013</a:t>
            </a:r>
            <a:endParaRPr lang="cs-CZ" sz="8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cs-CZ" sz="8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Paulus, F. W., </a:t>
            </a:r>
            <a:r>
              <a:rPr lang="en-US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Ohmann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, S., Von </a:t>
            </a:r>
            <a:r>
              <a:rPr lang="en-US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Gontard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, A., &amp; </a:t>
            </a:r>
            <a:r>
              <a:rPr lang="en-US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Popow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, C. (2018). Internet gaming disorder in children and adolescents: a systematic review. </a:t>
            </a: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Developmental Medicine &amp; Child Neurology, 60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(7), 645-659.</a:t>
            </a:r>
            <a:endParaRPr lang="cs-CZ" sz="8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cs-CZ" sz="8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Ryding, F. C., &amp; </a:t>
            </a:r>
            <a:r>
              <a:rPr lang="en-US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Kuss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, D. J. (2020). Passive objective measures in the assessment of problematic smartphone use: A systematic review. </a:t>
            </a: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Addictive Behaviors Reports, 11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, 100257. https://doi.org/10.1016/j.abrep.2020.100257</a:t>
            </a:r>
            <a:endParaRPr lang="cs-CZ" sz="8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cs-CZ" sz="8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Sewall, C., Bear, T., </a:t>
            </a:r>
            <a:r>
              <a:rPr lang="en-US" sz="800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Merranko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, J., &amp; Rosen, D. (2020). How psychosocial well-being and usage amount predict inaccuracies in retrospective estimates of digital technology use. </a:t>
            </a: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Mobile Media and Communication, 8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(3), 379–399.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  <a:hlinkClick r:id="rId5"/>
              </a:rPr>
              <a:t>https://doi.org/10.1177/2050157920902830</a:t>
            </a:r>
            <a:endParaRPr lang="cs-CZ" sz="800" dirty="0">
              <a:solidFill>
                <a:schemeClr val="accent1">
                  <a:lumMod val="75000"/>
                </a:schemeClr>
              </a:solidFill>
              <a:effectLst/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800" dirty="0">
              <a:solidFill>
                <a:schemeClr val="accent1">
                  <a:lumMod val="75000"/>
                </a:schemeClr>
              </a:solidFill>
              <a:effectLst/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Smahel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, D.,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Machackova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, H.,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Mascheroni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, G., Dedkova, L.,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Staksrud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, E.,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Ólafsson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, K.,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Livingstone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, S., and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Hasebrink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, U. (2020). EU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Kids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Online 2020: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Survey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results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from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19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countries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. EU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Kids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Online. https://doi.org/10.21953/lse.47fdeqj01ofo</a:t>
            </a:r>
          </a:p>
          <a:p>
            <a:pPr marL="0" indent="0">
              <a:buNone/>
            </a:pPr>
            <a:endParaRPr lang="cs-CZ" sz="8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Vondrackova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, P., &amp; Šmahel, D. (2017). Internet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Addiction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in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Context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. In </a:t>
            </a:r>
            <a:r>
              <a:rPr lang="cs-CZ" sz="800" i="1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Encyclopedia</a:t>
            </a:r>
            <a:r>
              <a:rPr lang="cs-CZ" sz="800" i="1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of </a:t>
            </a:r>
            <a:r>
              <a:rPr lang="cs-CZ" sz="800" i="1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Information</a:t>
            </a:r>
            <a:r>
              <a:rPr lang="cs-CZ" sz="800" i="1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Science and Technology, </a:t>
            </a:r>
            <a:r>
              <a:rPr lang="cs-CZ" sz="800" i="1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Fourth</a:t>
            </a:r>
            <a:r>
              <a:rPr lang="cs-CZ" sz="800" i="1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cs-CZ" sz="800" i="1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Edition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(pp. 4223–4233). IGI </a:t>
            </a:r>
            <a:r>
              <a:rPr lang="cs-CZ" sz="800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Global</a:t>
            </a:r>
            <a:r>
              <a:rPr lang="cs-CZ" sz="800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. </a:t>
            </a:r>
            <a:r>
              <a:rPr lang="cs-CZ" sz="800" u="sng" dirty="0">
                <a:solidFill>
                  <a:schemeClr val="accent1">
                    <a:lumMod val="75000"/>
                  </a:schemeClr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https://doi.org/10.4018/978-1-5225-2255-3.ch366</a:t>
            </a:r>
            <a:endParaRPr lang="cs-CZ" sz="8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en-US" sz="800" dirty="0">
              <a:solidFill>
                <a:schemeClr val="accent1">
                  <a:lumMod val="75000"/>
                </a:schemeClr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 Condensed"/>
                <a:sym typeface="Roboto Condensed"/>
              </a:rPr>
              <a:t>Verbeij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 Condensed"/>
                <a:sym typeface="Roboto Condensed"/>
              </a:rPr>
              <a:t>, T., </a:t>
            </a:r>
            <a:r>
              <a:rPr lang="en-US" sz="800" dirty="0" err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 Condensed"/>
                <a:sym typeface="Roboto Condensed"/>
              </a:rPr>
              <a:t>Pouwels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 Condensed"/>
                <a:sym typeface="Roboto Condensed"/>
              </a:rPr>
              <a:t>, J. L., Beyens, I., &amp; Valkenburg, P. M. (2021). The accuracy and validity of self-reported social media use measures among adolescents</a:t>
            </a: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 Condensed"/>
                <a:sym typeface="Roboto Condensed"/>
              </a:rPr>
              <a:t>. Computers in Human Behavior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 Condensed"/>
                <a:sym typeface="Roboto Condensed"/>
              </a:rPr>
              <a:t>Reports, 3, 100090. https://doi.org/10.1016/j.chbr.2021.100090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800" b="1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C024CAF7-09C9-A09E-3282-0A26FD7A197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844710" y="4304798"/>
            <a:ext cx="2291100" cy="397800"/>
          </a:xfrm>
        </p:spPr>
        <p:txBody>
          <a:bodyPr/>
          <a:lstStyle/>
          <a:p>
            <a:r>
              <a:rPr lang="cs-CZ" sz="2000" dirty="0" err="1"/>
              <a:t>Griffiths</a:t>
            </a:r>
            <a:r>
              <a:rPr lang="cs-CZ" sz="2000" dirty="0"/>
              <a:t> (2000)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BF60542F-3F7E-831E-E362-B7D011EA75F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17090" y="1425168"/>
            <a:ext cx="5418720" cy="1414899"/>
          </a:xfrm>
        </p:spPr>
        <p:txBody>
          <a:bodyPr/>
          <a:lstStyle/>
          <a:p>
            <a:pPr marL="0" algn="l"/>
            <a:r>
              <a:rPr lang="cs-CZ" sz="1800" dirty="0">
                <a:latin typeface="Roboto" pitchFamily="2" charset="0"/>
                <a:ea typeface="Roboto" pitchFamily="2" charset="0"/>
              </a:rPr>
              <a:t>Nadměrné či problematické užívání internetu je problémové chování, které se projevuje jako </a:t>
            </a:r>
            <a:r>
              <a:rPr lang="cs-CZ" sz="1800" b="1" dirty="0">
                <a:latin typeface="Roboto" pitchFamily="2" charset="0"/>
                <a:ea typeface="Roboto" pitchFamily="2" charset="0"/>
              </a:rPr>
              <a:t>velké zaujetí internetem</a:t>
            </a:r>
            <a:r>
              <a:rPr lang="cs-CZ" sz="1800" dirty="0">
                <a:latin typeface="Roboto" pitchFamily="2" charset="0"/>
                <a:ea typeface="Roboto" pitchFamily="2" charset="0"/>
              </a:rPr>
              <a:t>, </a:t>
            </a:r>
            <a:r>
              <a:rPr lang="cs-CZ" sz="1800" b="1" dirty="0">
                <a:latin typeface="Roboto" pitchFamily="2" charset="0"/>
                <a:ea typeface="Roboto" pitchFamily="2" charset="0"/>
              </a:rPr>
              <a:t>změnami nálad, potížemi s omezováním času online a následnými konflikty se sebou i ostatními</a:t>
            </a:r>
            <a:r>
              <a:rPr lang="cs-CZ" sz="1800" dirty="0">
                <a:latin typeface="Roboto" pitchFamily="2" charset="0"/>
                <a:ea typeface="Roboto" pitchFamily="2" charset="0"/>
              </a:rPr>
              <a:t>.</a:t>
            </a:r>
          </a:p>
          <a:p>
            <a:pPr algn="l"/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2261A35-D3A3-391E-E1D6-57463704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all" dirty="0" smtClean="0"/>
              <a:t>definice</a:t>
            </a:r>
            <a:endParaRPr lang="cs-CZ" sz="3200" cap="all" dirty="0"/>
          </a:p>
        </p:txBody>
      </p:sp>
      <p:sp>
        <p:nvSpPr>
          <p:cNvPr id="8" name="Podnadpis 3">
            <a:extLst>
              <a:ext uri="{FF2B5EF4-FFF2-40B4-BE49-F238E27FC236}">
                <a16:creationId xmlns:a16="http://schemas.microsoft.com/office/drawing/2014/main" id="{00C82A2C-66AF-8BAE-04C1-011DCD9140A8}"/>
              </a:ext>
            </a:extLst>
          </p:cNvPr>
          <p:cNvSpPr txBox="1">
            <a:spLocks/>
          </p:cNvSpPr>
          <p:nvPr/>
        </p:nvSpPr>
        <p:spPr>
          <a:xfrm>
            <a:off x="717090" y="3102397"/>
            <a:ext cx="5418720" cy="97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algn="l"/>
            <a:r>
              <a:rPr lang="cs-CZ" sz="1800" dirty="0">
                <a:latin typeface="Roboto" pitchFamily="2" charset="0"/>
                <a:ea typeface="Roboto" pitchFamily="2" charset="0"/>
              </a:rPr>
              <a:t>Hlavním kritériem není čas strávený online, ale spíše jeho </a:t>
            </a:r>
            <a:r>
              <a:rPr lang="cs-CZ" sz="1800" b="1" dirty="0">
                <a:latin typeface="Roboto" pitchFamily="2" charset="0"/>
                <a:ea typeface="Roboto" pitchFamily="2" charset="0"/>
              </a:rPr>
              <a:t>důsledky na fungování jedince v každodenním životě.</a:t>
            </a:r>
          </a:p>
          <a:p>
            <a:endParaRPr lang="cs-CZ" dirty="0"/>
          </a:p>
        </p:txBody>
      </p:sp>
      <p:pic>
        <p:nvPicPr>
          <p:cNvPr id="10" name="Obrázek 9" descr="Obsah obrázku kruh, snímek obrazovky, symbol, Grafika&#10;&#10;Popis byl vytvořen automaticky">
            <a:extLst>
              <a:ext uri="{FF2B5EF4-FFF2-40B4-BE49-F238E27FC236}">
                <a16:creationId xmlns:a16="http://schemas.microsoft.com/office/drawing/2014/main" id="{4BBCA55B-6324-DFEB-D5E6-22A5C9870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745" y="1781039"/>
            <a:ext cx="2118055" cy="211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A71DE3E-52EB-E524-917F-9B4B4EEB7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5221" y="1592302"/>
            <a:ext cx="3275238" cy="534900"/>
          </a:xfrm>
        </p:spPr>
        <p:txBody>
          <a:bodyPr/>
          <a:lstStyle/>
          <a:p>
            <a:pPr marL="0" algn="l"/>
            <a:r>
              <a:rPr lang="cs-CZ" sz="1800" b="1" dirty="0" err="1">
                <a:solidFill>
                  <a:schemeClr val="bg1"/>
                </a:solidFill>
              </a:rPr>
              <a:t>Excessive</a:t>
            </a:r>
            <a:r>
              <a:rPr lang="cs-CZ" sz="1800" b="1" dirty="0">
                <a:solidFill>
                  <a:schemeClr val="bg1"/>
                </a:solidFill>
              </a:rPr>
              <a:t> internet use</a:t>
            </a:r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16346A94-921A-728C-A6C8-04290F1031FA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3632375" y="570622"/>
            <a:ext cx="1879250" cy="534900"/>
          </a:xfrm>
        </p:spPr>
        <p:txBody>
          <a:bodyPr/>
          <a:lstStyle/>
          <a:p>
            <a:pPr algn="l"/>
            <a:r>
              <a:rPr lang="cs-CZ" sz="3200" dirty="0"/>
              <a:t>TERMÍNY</a:t>
            </a:r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5A867AEF-176E-CAF7-1F5A-3FEB24E2E22A}"/>
              </a:ext>
            </a:extLst>
          </p:cNvPr>
          <p:cNvSpPr txBox="1">
            <a:spLocks/>
          </p:cNvSpPr>
          <p:nvPr/>
        </p:nvSpPr>
        <p:spPr>
          <a:xfrm>
            <a:off x="1208697" y="1592302"/>
            <a:ext cx="3275238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algn="l"/>
            <a:r>
              <a:rPr lang="cs-CZ" sz="1800" b="1" dirty="0">
                <a:solidFill>
                  <a:schemeClr val="bg1"/>
                </a:solidFill>
              </a:rPr>
              <a:t>Internet </a:t>
            </a:r>
            <a:r>
              <a:rPr lang="cs-CZ" sz="1800" b="1" dirty="0" err="1">
                <a:solidFill>
                  <a:schemeClr val="bg1"/>
                </a:solidFill>
              </a:rPr>
              <a:t>addiction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6" name="Podnadpis 2">
            <a:extLst>
              <a:ext uri="{FF2B5EF4-FFF2-40B4-BE49-F238E27FC236}">
                <a16:creationId xmlns:a16="http://schemas.microsoft.com/office/drawing/2014/main" id="{C33B84F3-F8FB-15C6-F386-8E511C90FA01}"/>
              </a:ext>
            </a:extLst>
          </p:cNvPr>
          <p:cNvSpPr txBox="1">
            <a:spLocks/>
          </p:cNvSpPr>
          <p:nvPr/>
        </p:nvSpPr>
        <p:spPr>
          <a:xfrm>
            <a:off x="4715221" y="2833942"/>
            <a:ext cx="3275238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algn="l"/>
            <a:r>
              <a:rPr lang="cs-CZ" sz="1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Online </a:t>
            </a:r>
            <a:r>
              <a:rPr lang="cs-CZ" sz="18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addiction</a:t>
            </a:r>
            <a:endParaRPr lang="cs-CZ" sz="1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D3D8924B-67EA-740F-B8DA-AF2C1492B849}"/>
              </a:ext>
            </a:extLst>
          </p:cNvPr>
          <p:cNvSpPr txBox="1">
            <a:spLocks/>
          </p:cNvSpPr>
          <p:nvPr/>
        </p:nvSpPr>
        <p:spPr>
          <a:xfrm>
            <a:off x="1208697" y="2213122"/>
            <a:ext cx="3275238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algn="l"/>
            <a:r>
              <a:rPr lang="cs-CZ" sz="1800" dirty="0" err="1">
                <a:solidFill>
                  <a:schemeClr val="accent2"/>
                </a:solidFill>
              </a:rPr>
              <a:t>Compulsive</a:t>
            </a:r>
            <a:r>
              <a:rPr lang="cs-CZ" sz="1800" dirty="0">
                <a:solidFill>
                  <a:schemeClr val="accent2"/>
                </a:solidFill>
              </a:rPr>
              <a:t> internet use</a:t>
            </a:r>
          </a:p>
        </p:txBody>
      </p:sp>
      <p:sp>
        <p:nvSpPr>
          <p:cNvPr id="18" name="Podnadpis 2">
            <a:extLst>
              <a:ext uri="{FF2B5EF4-FFF2-40B4-BE49-F238E27FC236}">
                <a16:creationId xmlns:a16="http://schemas.microsoft.com/office/drawing/2014/main" id="{C9B453C0-45AD-791C-7C25-B0F348D415B0}"/>
              </a:ext>
            </a:extLst>
          </p:cNvPr>
          <p:cNvSpPr txBox="1">
            <a:spLocks/>
          </p:cNvSpPr>
          <p:nvPr/>
        </p:nvSpPr>
        <p:spPr>
          <a:xfrm>
            <a:off x="4715221" y="2212925"/>
            <a:ext cx="3275238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algn="l"/>
            <a:r>
              <a:rPr lang="cs-CZ" sz="1800" dirty="0" err="1">
                <a:solidFill>
                  <a:schemeClr val="accent1"/>
                </a:solidFill>
              </a:rPr>
              <a:t>Pathological</a:t>
            </a:r>
            <a:r>
              <a:rPr lang="cs-CZ" sz="1800" dirty="0">
                <a:solidFill>
                  <a:schemeClr val="accent1"/>
                </a:solidFill>
              </a:rPr>
              <a:t> internet use</a:t>
            </a:r>
          </a:p>
        </p:txBody>
      </p:sp>
      <p:sp>
        <p:nvSpPr>
          <p:cNvPr id="19" name="Podnadpis 2">
            <a:extLst>
              <a:ext uri="{FF2B5EF4-FFF2-40B4-BE49-F238E27FC236}">
                <a16:creationId xmlns:a16="http://schemas.microsoft.com/office/drawing/2014/main" id="{CDC8BF62-1FBA-5BB7-0801-577ADCC13D9D}"/>
              </a:ext>
            </a:extLst>
          </p:cNvPr>
          <p:cNvSpPr txBox="1">
            <a:spLocks/>
          </p:cNvSpPr>
          <p:nvPr/>
        </p:nvSpPr>
        <p:spPr>
          <a:xfrm>
            <a:off x="1208697" y="2833942"/>
            <a:ext cx="3275238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algn="l"/>
            <a:r>
              <a:rPr lang="cs-CZ" sz="1800" dirty="0">
                <a:solidFill>
                  <a:schemeClr val="tx1"/>
                </a:solidFill>
              </a:rPr>
              <a:t>Internet </a:t>
            </a:r>
            <a:r>
              <a:rPr lang="cs-CZ" sz="1800" dirty="0" err="1">
                <a:solidFill>
                  <a:schemeClr val="tx1"/>
                </a:solidFill>
              </a:rPr>
              <a:t>overuse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3"/>
          <p:cNvSpPr txBox="1">
            <a:spLocks noGrp="1"/>
          </p:cNvSpPr>
          <p:nvPr>
            <p:ph type="title"/>
          </p:nvPr>
        </p:nvSpPr>
        <p:spPr>
          <a:xfrm>
            <a:off x="714375" y="514350"/>
            <a:ext cx="7715400" cy="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/>
              <a:t>ZÁVISLOST NA INTERNETU</a:t>
            </a:r>
            <a:endParaRPr sz="3200" dirty="0"/>
          </a:p>
        </p:txBody>
      </p:sp>
      <p:cxnSp>
        <p:nvCxnSpPr>
          <p:cNvPr id="687" name="Google Shape;687;p53"/>
          <p:cNvCxnSpPr>
            <a:cxnSpLocks/>
          </p:cNvCxnSpPr>
          <p:nvPr/>
        </p:nvCxnSpPr>
        <p:spPr>
          <a:xfrm flipV="1">
            <a:off x="1842851" y="2896458"/>
            <a:ext cx="0" cy="58317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diamond" w="med" len="med"/>
          </a:ln>
        </p:spPr>
      </p:cxnSp>
      <p:cxnSp>
        <p:nvCxnSpPr>
          <p:cNvPr id="691" name="Google Shape;691;p53"/>
          <p:cNvCxnSpPr>
            <a:cxnSpLocks/>
          </p:cNvCxnSpPr>
          <p:nvPr/>
        </p:nvCxnSpPr>
        <p:spPr>
          <a:xfrm flipH="1">
            <a:off x="1059336" y="2901998"/>
            <a:ext cx="6494150" cy="66728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diamond" w="med" len="med"/>
            <a:tailEnd type="diamond" w="med" len="med"/>
          </a:ln>
        </p:spPr>
      </p:cxnSp>
      <p:sp>
        <p:nvSpPr>
          <p:cNvPr id="693" name="Google Shape;693;p53"/>
          <p:cNvSpPr txBox="1">
            <a:spLocks noGrp="1"/>
          </p:cNvSpPr>
          <p:nvPr>
            <p:ph type="title" idx="4294967295"/>
          </p:nvPr>
        </p:nvSpPr>
        <p:spPr>
          <a:xfrm>
            <a:off x="832176" y="1427736"/>
            <a:ext cx="20118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accent1"/>
                </a:solidFill>
              </a:rPr>
              <a:t>1995</a:t>
            </a:r>
            <a:endParaRPr sz="2200" dirty="0">
              <a:solidFill>
                <a:schemeClr val="accent1"/>
              </a:solidFill>
            </a:endParaRPr>
          </a:p>
        </p:txBody>
      </p:sp>
      <p:sp>
        <p:nvSpPr>
          <p:cNvPr id="688" name="Google Shape;688;p53"/>
          <p:cNvSpPr txBox="1">
            <a:spLocks noGrp="1"/>
          </p:cNvSpPr>
          <p:nvPr>
            <p:ph type="subTitle" idx="4294967295"/>
          </p:nvPr>
        </p:nvSpPr>
        <p:spPr>
          <a:xfrm>
            <a:off x="714375" y="1814663"/>
            <a:ext cx="2256951" cy="941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/>
              <a:t>Ivan </a:t>
            </a:r>
            <a:r>
              <a:rPr lang="cs-CZ" sz="1600" dirty="0" err="1"/>
              <a:t>Goldberg</a:t>
            </a:r>
            <a:r>
              <a:rPr lang="cs-CZ" sz="1600" dirty="0"/>
              <a:t>: První kritéria pro diagnózu závislosti na internetu</a:t>
            </a:r>
            <a:endParaRPr sz="1600" dirty="0"/>
          </a:p>
        </p:txBody>
      </p:sp>
      <p:sp>
        <p:nvSpPr>
          <p:cNvPr id="694" name="Google Shape;694;p53"/>
          <p:cNvSpPr txBox="1">
            <a:spLocks noGrp="1"/>
          </p:cNvSpPr>
          <p:nvPr>
            <p:ph type="title" idx="4294967295"/>
          </p:nvPr>
        </p:nvSpPr>
        <p:spPr>
          <a:xfrm>
            <a:off x="2971326" y="3614499"/>
            <a:ext cx="20118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accent1"/>
                </a:solidFill>
              </a:rPr>
              <a:t>1998</a:t>
            </a:r>
            <a:endParaRPr sz="2200" dirty="0">
              <a:solidFill>
                <a:schemeClr val="accent1"/>
              </a:solidFill>
            </a:endParaRPr>
          </a:p>
        </p:txBody>
      </p:sp>
      <p:cxnSp>
        <p:nvCxnSpPr>
          <p:cNvPr id="699" name="Google Shape;699;p53"/>
          <p:cNvCxnSpPr>
            <a:cxnSpLocks/>
            <a:stCxn id="694" idx="0"/>
          </p:cNvCxnSpPr>
          <p:nvPr/>
        </p:nvCxnSpPr>
        <p:spPr>
          <a:xfrm flipV="1">
            <a:off x="3977226" y="3279140"/>
            <a:ext cx="0" cy="33535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diamond" w="med" len="med"/>
            <a:tailEnd type="none" w="med" len="med"/>
          </a:ln>
        </p:spPr>
      </p:cxnSp>
      <p:sp>
        <p:nvSpPr>
          <p:cNvPr id="6" name="Google Shape;688;p53">
            <a:extLst>
              <a:ext uri="{FF2B5EF4-FFF2-40B4-BE49-F238E27FC236}">
                <a16:creationId xmlns:a16="http://schemas.microsoft.com/office/drawing/2014/main" id="{4BBBC56D-872A-1755-0B37-D53B60242A04}"/>
              </a:ext>
            </a:extLst>
          </p:cNvPr>
          <p:cNvSpPr txBox="1">
            <a:spLocks/>
          </p:cNvSpPr>
          <p:nvPr/>
        </p:nvSpPr>
        <p:spPr>
          <a:xfrm>
            <a:off x="1443401" y="4020167"/>
            <a:ext cx="4872673" cy="71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1200"/>
              </a:spcAft>
              <a:buFont typeface="Roboto"/>
              <a:buNone/>
            </a:pPr>
            <a:r>
              <a:rPr lang="cs-CZ" sz="1600" b="1" dirty="0">
                <a:solidFill>
                  <a:schemeClr val="accent1"/>
                </a:solidFill>
              </a:rPr>
              <a:t>Kimberley </a:t>
            </a:r>
            <a:r>
              <a:rPr lang="cs-CZ" sz="1600" b="1" dirty="0" err="1">
                <a:solidFill>
                  <a:schemeClr val="accent1"/>
                </a:solidFill>
              </a:rPr>
              <a:t>Young</a:t>
            </a:r>
            <a:r>
              <a:rPr lang="cs-CZ" sz="1600" b="1" dirty="0">
                <a:solidFill>
                  <a:schemeClr val="accent1"/>
                </a:solidFill>
              </a:rPr>
              <a:t>: </a:t>
            </a:r>
            <a:r>
              <a:rPr lang="cs-CZ" sz="1600" dirty="0"/>
              <a:t>Vytvořila diagnostická kritéria adaptací kritérií patologického hráčství</a:t>
            </a:r>
          </a:p>
          <a:p>
            <a:pPr marL="0" indent="0" algn="ctr">
              <a:spcAft>
                <a:spcPts val="1200"/>
              </a:spcAft>
              <a:buFont typeface="Roboto"/>
              <a:buNone/>
            </a:pPr>
            <a:endParaRPr lang="cs-CZ" sz="1600" dirty="0"/>
          </a:p>
        </p:txBody>
      </p:sp>
      <p:cxnSp>
        <p:nvCxnSpPr>
          <p:cNvPr id="7" name="Google Shape;687;p53">
            <a:extLst>
              <a:ext uri="{FF2B5EF4-FFF2-40B4-BE49-F238E27FC236}">
                <a16:creationId xmlns:a16="http://schemas.microsoft.com/office/drawing/2014/main" id="{DF53809C-0947-9A06-49BB-1EB557D22890}"/>
              </a:ext>
            </a:extLst>
          </p:cNvPr>
          <p:cNvCxnSpPr>
            <a:cxnSpLocks/>
          </p:cNvCxnSpPr>
          <p:nvPr/>
        </p:nvCxnSpPr>
        <p:spPr>
          <a:xfrm flipV="1">
            <a:off x="5705037" y="2627376"/>
            <a:ext cx="0" cy="42883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diamond" w="med" len="med"/>
          </a:ln>
        </p:spPr>
      </p:cxnSp>
      <p:sp>
        <p:nvSpPr>
          <p:cNvPr id="8" name="Google Shape;693;p53">
            <a:extLst>
              <a:ext uri="{FF2B5EF4-FFF2-40B4-BE49-F238E27FC236}">
                <a16:creationId xmlns:a16="http://schemas.microsoft.com/office/drawing/2014/main" id="{C01AE8ED-50E8-9C52-CF3B-D59E9822BFA5}"/>
              </a:ext>
            </a:extLst>
          </p:cNvPr>
          <p:cNvSpPr txBox="1">
            <a:spLocks/>
          </p:cNvSpPr>
          <p:nvPr/>
        </p:nvSpPr>
        <p:spPr>
          <a:xfrm>
            <a:off x="4699137" y="1457446"/>
            <a:ext cx="2011800" cy="56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2200" dirty="0">
                <a:solidFill>
                  <a:schemeClr val="accent1"/>
                </a:solidFill>
              </a:rPr>
              <a:t>OD ROKU 2000</a:t>
            </a:r>
          </a:p>
        </p:txBody>
      </p:sp>
      <p:sp>
        <p:nvSpPr>
          <p:cNvPr id="9" name="Google Shape;688;p53">
            <a:extLst>
              <a:ext uri="{FF2B5EF4-FFF2-40B4-BE49-F238E27FC236}">
                <a16:creationId xmlns:a16="http://schemas.microsoft.com/office/drawing/2014/main" id="{DAF7E8BC-E4E5-5816-B1DD-81D41C5313F5}"/>
              </a:ext>
            </a:extLst>
          </p:cNvPr>
          <p:cNvSpPr txBox="1">
            <a:spLocks/>
          </p:cNvSpPr>
          <p:nvPr/>
        </p:nvSpPr>
        <p:spPr>
          <a:xfrm>
            <a:off x="3731669" y="1864084"/>
            <a:ext cx="3946736" cy="66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1200"/>
              </a:spcAft>
              <a:buFont typeface="Roboto"/>
              <a:buNone/>
            </a:pPr>
            <a:r>
              <a:rPr lang="cs-CZ" sz="1600" dirty="0"/>
              <a:t>Návrhy dalších kritérií založených na různých přístupech (např. </a:t>
            </a:r>
            <a:r>
              <a:rPr lang="cs-CZ" sz="1600" b="1" dirty="0">
                <a:solidFill>
                  <a:schemeClr val="accent1"/>
                </a:solidFill>
              </a:rPr>
              <a:t>Mark </a:t>
            </a:r>
            <a:r>
              <a:rPr lang="cs-CZ" sz="1600" b="1" dirty="0" err="1">
                <a:solidFill>
                  <a:schemeClr val="accent1"/>
                </a:solidFill>
              </a:rPr>
              <a:t>Griffiths</a:t>
            </a:r>
            <a:r>
              <a:rPr lang="cs-CZ" sz="1600" dirty="0"/>
              <a:t>)</a:t>
            </a:r>
          </a:p>
        </p:txBody>
      </p:sp>
      <p:cxnSp>
        <p:nvCxnSpPr>
          <p:cNvPr id="18" name="Google Shape;699;p53">
            <a:extLst>
              <a:ext uri="{FF2B5EF4-FFF2-40B4-BE49-F238E27FC236}">
                <a16:creationId xmlns:a16="http://schemas.microsoft.com/office/drawing/2014/main" id="{1CF51B12-72FF-D816-2396-67A499574E05}"/>
              </a:ext>
            </a:extLst>
          </p:cNvPr>
          <p:cNvCxnSpPr>
            <a:cxnSpLocks/>
          </p:cNvCxnSpPr>
          <p:nvPr/>
        </p:nvCxnSpPr>
        <p:spPr>
          <a:xfrm flipV="1">
            <a:off x="7553486" y="2918460"/>
            <a:ext cx="0" cy="34230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diamond" w="med" len="med"/>
            <a:tailEnd type="none" w="med" len="med"/>
          </a:ln>
        </p:spPr>
      </p:cxnSp>
      <p:sp>
        <p:nvSpPr>
          <p:cNvPr id="21" name="Google Shape;688;p53">
            <a:extLst>
              <a:ext uri="{FF2B5EF4-FFF2-40B4-BE49-F238E27FC236}">
                <a16:creationId xmlns:a16="http://schemas.microsoft.com/office/drawing/2014/main" id="{70CAAAAE-1E0B-09A1-2591-AA904FFDDE5B}"/>
              </a:ext>
            </a:extLst>
          </p:cNvPr>
          <p:cNvSpPr txBox="1">
            <a:spLocks/>
          </p:cNvSpPr>
          <p:nvPr/>
        </p:nvSpPr>
        <p:spPr>
          <a:xfrm>
            <a:off x="6179271" y="3346543"/>
            <a:ext cx="2785662" cy="94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1200"/>
              </a:spcAft>
              <a:buFont typeface="Roboto"/>
              <a:buNone/>
            </a:pPr>
            <a:r>
              <a:rPr lang="cs-CZ" sz="1600" b="1" dirty="0">
                <a:solidFill>
                  <a:schemeClr val="accent1"/>
                </a:solidFill>
              </a:rPr>
              <a:t>Zařadit závislost na internetu do  diagnostických manuálů?</a:t>
            </a:r>
          </a:p>
        </p:txBody>
      </p:sp>
    </p:spTree>
    <p:extLst>
      <p:ext uri="{BB962C8B-B14F-4D97-AF65-F5344CB8AC3E}">
        <p14:creationId xmlns:p14="http://schemas.microsoft.com/office/powerpoint/2010/main" val="307647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" grpId="0"/>
      <p:bldP spid="688" grpId="0" build="p"/>
      <p:bldP spid="694" grpId="0"/>
      <p:bldP spid="6" grpId="0"/>
      <p:bldP spid="8" grpId="0"/>
      <p:bldP spid="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B495879-4B41-0FF5-1F66-511659A100B4}"/>
              </a:ext>
            </a:extLst>
          </p:cNvPr>
          <p:cNvSpPr/>
          <p:nvPr/>
        </p:nvSpPr>
        <p:spPr>
          <a:xfrm>
            <a:off x="577148" y="1576136"/>
            <a:ext cx="3762788" cy="2776881"/>
          </a:xfrm>
          <a:prstGeom prst="roundRect">
            <a:avLst>
              <a:gd name="adj" fmla="val 822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BA054F7-2006-498E-B5D0-A38CCC513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633" y="1751025"/>
            <a:ext cx="759816" cy="397800"/>
          </a:xfrm>
        </p:spPr>
        <p:txBody>
          <a:bodyPr/>
          <a:lstStyle/>
          <a:p>
            <a:pPr marL="0"/>
            <a:r>
              <a:rPr lang="cs-CZ" dirty="0"/>
              <a:t>DSM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E807EBD2-30C3-F145-4505-06F7449ABFA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689715" y="2148825"/>
            <a:ext cx="3537653" cy="2038164"/>
          </a:xfrm>
        </p:spPr>
        <p:txBody>
          <a:bodyPr/>
          <a:lstStyle/>
          <a:p>
            <a:pPr marL="0"/>
            <a:r>
              <a:rPr lang="cs-CZ" sz="1600" b="1" dirty="0" err="1">
                <a:solidFill>
                  <a:schemeClr val="accent1"/>
                </a:solidFill>
              </a:rPr>
              <a:t>Diagnostic</a:t>
            </a:r>
            <a:r>
              <a:rPr lang="cs-CZ" sz="1600" b="1" dirty="0">
                <a:solidFill>
                  <a:schemeClr val="accent1"/>
                </a:solidFill>
              </a:rPr>
              <a:t> and </a:t>
            </a:r>
            <a:r>
              <a:rPr lang="cs-CZ" sz="1600" b="1" dirty="0" err="1">
                <a:solidFill>
                  <a:schemeClr val="accent1"/>
                </a:solidFill>
              </a:rPr>
              <a:t>Statistical</a:t>
            </a:r>
            <a:r>
              <a:rPr lang="cs-CZ" sz="1600" b="1" dirty="0">
                <a:solidFill>
                  <a:schemeClr val="accent1"/>
                </a:solidFill>
              </a:rPr>
              <a:t> </a:t>
            </a:r>
            <a:r>
              <a:rPr lang="cs-CZ" sz="1600" b="1" dirty="0" err="1">
                <a:solidFill>
                  <a:schemeClr val="accent1"/>
                </a:solidFill>
              </a:rPr>
              <a:t>Manual</a:t>
            </a:r>
            <a:r>
              <a:rPr lang="cs-CZ" sz="1600" b="1" dirty="0">
                <a:solidFill>
                  <a:schemeClr val="accent1"/>
                </a:solidFill>
              </a:rPr>
              <a:t> of </a:t>
            </a:r>
            <a:r>
              <a:rPr lang="cs-CZ" sz="1600" b="1" dirty="0" err="1">
                <a:solidFill>
                  <a:schemeClr val="accent1"/>
                </a:solidFill>
              </a:rPr>
              <a:t>Mental</a:t>
            </a:r>
            <a:r>
              <a:rPr lang="cs-CZ" sz="1600" b="1" dirty="0">
                <a:solidFill>
                  <a:schemeClr val="accent1"/>
                </a:solidFill>
              </a:rPr>
              <a:t> </a:t>
            </a:r>
            <a:r>
              <a:rPr lang="cs-CZ" sz="1600" b="1" dirty="0" err="1">
                <a:solidFill>
                  <a:schemeClr val="accent1"/>
                </a:solidFill>
              </a:rPr>
              <a:t>Disorders</a:t>
            </a:r>
            <a:endParaRPr lang="cs-CZ" sz="1600" b="1" dirty="0">
              <a:solidFill>
                <a:schemeClr val="accent1"/>
              </a:solidFill>
            </a:endParaRPr>
          </a:p>
          <a:p>
            <a:pPr marL="0"/>
            <a:endParaRPr lang="cs-CZ" sz="1600" dirty="0"/>
          </a:p>
          <a:p>
            <a:pPr marL="0"/>
            <a:r>
              <a:rPr lang="cs-CZ" sz="1600" dirty="0"/>
              <a:t>Diagnostický nástroj publikovaný APA – </a:t>
            </a:r>
            <a:r>
              <a:rPr lang="cs-CZ" sz="1600" dirty="0" err="1"/>
              <a:t>American</a:t>
            </a:r>
            <a:r>
              <a:rPr lang="cs-CZ" sz="1600" dirty="0"/>
              <a:t> </a:t>
            </a:r>
            <a:r>
              <a:rPr lang="cs-CZ" sz="1600" dirty="0" err="1"/>
              <a:t>Psychiatric</a:t>
            </a:r>
            <a:r>
              <a:rPr lang="cs-CZ" sz="1600" dirty="0"/>
              <a:t> </a:t>
            </a:r>
            <a:r>
              <a:rPr lang="cs-CZ" sz="1600" dirty="0" err="1"/>
              <a:t>Association</a:t>
            </a:r>
            <a:endParaRPr lang="cs-CZ" sz="1600" dirty="0"/>
          </a:p>
          <a:p>
            <a:pPr marL="0"/>
            <a:endParaRPr lang="cs-CZ" sz="1600" dirty="0"/>
          </a:p>
          <a:p>
            <a:pPr marL="0"/>
            <a:r>
              <a:rPr lang="cs-CZ" sz="1600" dirty="0"/>
              <a:t>Aktuální verze je DSM-5 (2013)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C2713F2-D6E6-5690-8974-B76B13BF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all" dirty="0"/>
              <a:t>Diagnostické manuály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F5A957B6-1C72-7A95-5099-7B46B5D15B0E}"/>
              </a:ext>
            </a:extLst>
          </p:cNvPr>
          <p:cNvSpPr/>
          <p:nvPr/>
        </p:nvSpPr>
        <p:spPr>
          <a:xfrm>
            <a:off x="4804065" y="1576136"/>
            <a:ext cx="3762788" cy="2776881"/>
          </a:xfrm>
          <a:prstGeom prst="roundRect">
            <a:avLst>
              <a:gd name="adj" fmla="val 8228"/>
            </a:avLst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odnadpis 1">
            <a:extLst>
              <a:ext uri="{FF2B5EF4-FFF2-40B4-BE49-F238E27FC236}">
                <a16:creationId xmlns:a16="http://schemas.microsoft.com/office/drawing/2014/main" id="{B269F98D-525D-4E40-2D89-753B5853B8C4}"/>
              </a:ext>
            </a:extLst>
          </p:cNvPr>
          <p:cNvSpPr txBox="1">
            <a:spLocks/>
          </p:cNvSpPr>
          <p:nvPr/>
        </p:nvSpPr>
        <p:spPr>
          <a:xfrm>
            <a:off x="5969579" y="1757151"/>
            <a:ext cx="1431757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/>
            <a:r>
              <a:rPr lang="cs-CZ" dirty="0">
                <a:solidFill>
                  <a:schemeClr val="bg1"/>
                </a:solidFill>
              </a:rPr>
              <a:t>ICD (MKN)</a:t>
            </a:r>
          </a:p>
        </p:txBody>
      </p:sp>
      <p:sp>
        <p:nvSpPr>
          <p:cNvPr id="10" name="Podnadpis 3">
            <a:extLst>
              <a:ext uri="{FF2B5EF4-FFF2-40B4-BE49-F238E27FC236}">
                <a16:creationId xmlns:a16="http://schemas.microsoft.com/office/drawing/2014/main" id="{CAE34FB0-8074-1974-36EA-A3ED294F2772}"/>
              </a:ext>
            </a:extLst>
          </p:cNvPr>
          <p:cNvSpPr txBox="1">
            <a:spLocks/>
          </p:cNvSpPr>
          <p:nvPr/>
        </p:nvSpPr>
        <p:spPr>
          <a:xfrm>
            <a:off x="5019965" y="2148825"/>
            <a:ext cx="3330987" cy="2038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/>
            <a:r>
              <a:rPr lang="cs-CZ" sz="1600" b="1" dirty="0">
                <a:solidFill>
                  <a:schemeClr val="bg1"/>
                </a:solidFill>
              </a:rPr>
              <a:t>International </a:t>
            </a:r>
            <a:r>
              <a:rPr lang="cs-CZ" sz="1600" b="1" dirty="0" err="1">
                <a:solidFill>
                  <a:schemeClr val="bg1"/>
                </a:solidFill>
              </a:rPr>
              <a:t>Classification</a:t>
            </a:r>
            <a:r>
              <a:rPr lang="cs-CZ" sz="1600" b="1" dirty="0">
                <a:solidFill>
                  <a:schemeClr val="bg1"/>
                </a:solidFill>
              </a:rPr>
              <a:t> of </a:t>
            </a:r>
            <a:r>
              <a:rPr lang="cs-CZ" sz="1600" b="1" dirty="0" err="1">
                <a:solidFill>
                  <a:schemeClr val="bg1"/>
                </a:solidFill>
              </a:rPr>
              <a:t>Diseases</a:t>
            </a:r>
            <a:r>
              <a:rPr lang="cs-CZ" sz="1600" b="1" dirty="0">
                <a:solidFill>
                  <a:schemeClr val="bg1"/>
                </a:solidFill>
              </a:rPr>
              <a:t> (Mezinárodní klasifikace nemocí)</a:t>
            </a:r>
          </a:p>
          <a:p>
            <a:pPr marL="0"/>
            <a:endParaRPr lang="cs-CZ" sz="1600" dirty="0"/>
          </a:p>
          <a:p>
            <a:pPr marL="0"/>
            <a:r>
              <a:rPr lang="cs-CZ" sz="1600" dirty="0"/>
              <a:t>Diagnostický nástroj publikovaný WHO – </a:t>
            </a:r>
            <a:r>
              <a:rPr lang="cs-CZ" sz="1600" dirty="0" err="1"/>
              <a:t>World</a:t>
            </a:r>
            <a:r>
              <a:rPr lang="cs-CZ" sz="1600" dirty="0"/>
              <a:t> </a:t>
            </a:r>
            <a:r>
              <a:rPr lang="cs-CZ" sz="1600" dirty="0" err="1"/>
              <a:t>Health</a:t>
            </a:r>
            <a:r>
              <a:rPr lang="cs-CZ" sz="1600" dirty="0"/>
              <a:t> </a:t>
            </a:r>
            <a:r>
              <a:rPr lang="cs-CZ" sz="1600" dirty="0" err="1"/>
              <a:t>Organiźation</a:t>
            </a:r>
            <a:endParaRPr lang="cs-CZ" sz="1600" dirty="0"/>
          </a:p>
          <a:p>
            <a:pPr marL="0"/>
            <a:endParaRPr lang="cs-CZ" sz="1600" dirty="0"/>
          </a:p>
          <a:p>
            <a:pPr marL="0"/>
            <a:r>
              <a:rPr lang="cs-CZ" sz="1600" dirty="0"/>
              <a:t>Aktuální verze je ICD-11 (2019)</a:t>
            </a:r>
          </a:p>
        </p:txBody>
      </p:sp>
    </p:spTree>
    <p:extLst>
      <p:ext uri="{BB962C8B-B14F-4D97-AF65-F5344CB8AC3E}">
        <p14:creationId xmlns:p14="http://schemas.microsoft.com/office/powerpoint/2010/main" val="32724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uild="p"/>
      <p:bldP spid="4" grpId="0" build="p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E85EA775-7EB8-E90C-DAF7-4FAA3A7D462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84677" y="1271309"/>
            <a:ext cx="7350000" cy="3357843"/>
          </a:xfrm>
        </p:spPr>
        <p:txBody>
          <a:bodyPr/>
          <a:lstStyle/>
          <a:p>
            <a:pPr marL="0" algn="l"/>
            <a:r>
              <a:rPr lang="cs-CZ" sz="1600" dirty="0"/>
              <a:t>Diagnostické manuály rozlišují následující kategorie závislostí:</a:t>
            </a:r>
          </a:p>
          <a:p>
            <a:pPr marL="0" algn="l"/>
            <a:endParaRPr lang="cs-CZ" dirty="0"/>
          </a:p>
          <a:p>
            <a:pPr marL="0" algn="l"/>
            <a:endParaRPr lang="cs-CZ" dirty="0"/>
          </a:p>
          <a:p>
            <a:pPr marL="0" algn="l"/>
            <a:endParaRPr lang="cs-CZ" dirty="0"/>
          </a:p>
          <a:p>
            <a:pPr marL="0" algn="l"/>
            <a:endParaRPr lang="cs-CZ" dirty="0"/>
          </a:p>
          <a:p>
            <a:pPr marL="0" algn="l"/>
            <a:endParaRPr lang="cs-CZ" dirty="0"/>
          </a:p>
          <a:p>
            <a:pPr marL="0" algn="l"/>
            <a:endParaRPr lang="cs-CZ" dirty="0"/>
          </a:p>
          <a:p>
            <a:pPr marL="0" algn="l"/>
            <a:endParaRPr lang="cs-CZ" dirty="0"/>
          </a:p>
          <a:p>
            <a:pPr marL="0" algn="l"/>
            <a:endParaRPr lang="cs-CZ" dirty="0"/>
          </a:p>
          <a:p>
            <a:pPr marL="0" algn="l"/>
            <a:endParaRPr lang="cs-CZ" sz="2000" dirty="0"/>
          </a:p>
          <a:p>
            <a:pPr marL="0" algn="l"/>
            <a:endParaRPr lang="cs-CZ" sz="1600" dirty="0"/>
          </a:p>
          <a:p>
            <a:pPr marL="0" algn="l"/>
            <a:r>
              <a:rPr lang="cs-CZ" sz="1600" dirty="0"/>
              <a:t>Diskuze, zda ji zařadit do behaviorálních závislostí v manuálech</a:t>
            </a:r>
          </a:p>
          <a:p>
            <a:pPr marL="0" algn="l"/>
            <a:endParaRPr lang="cs-CZ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66F99140-9412-ADF8-8827-D911ADBD0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854" y="2765474"/>
            <a:ext cx="2913646" cy="730800"/>
          </a:xfrm>
        </p:spPr>
        <p:txBody>
          <a:bodyPr/>
          <a:lstStyle/>
          <a:p>
            <a:pPr marL="0"/>
            <a:r>
              <a:rPr lang="cs-CZ" sz="1800" dirty="0"/>
              <a:t>BEHAVIORÁLNÍ ZÁVISLOSTI</a:t>
            </a:r>
          </a:p>
          <a:p>
            <a:pPr marL="0"/>
            <a:r>
              <a:rPr lang="cs-CZ" sz="1800" dirty="0"/>
              <a:t>(patologické hráčství)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DDCEA5C-9CB8-7A6B-F436-B6355C910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00" y="514348"/>
            <a:ext cx="7904100" cy="535200"/>
          </a:xfrm>
        </p:spPr>
        <p:txBody>
          <a:bodyPr/>
          <a:lstStyle/>
          <a:p>
            <a:r>
              <a:rPr lang="cs-CZ" sz="2400" dirty="0"/>
              <a:t>ZÁVISLOST NA INTERNETU A DIAGNOSTICKÉ MANUÁLY</a:t>
            </a:r>
          </a:p>
        </p:txBody>
      </p:sp>
      <p:sp>
        <p:nvSpPr>
          <p:cNvPr id="7" name="Podnadpis 1">
            <a:extLst>
              <a:ext uri="{FF2B5EF4-FFF2-40B4-BE49-F238E27FC236}">
                <a16:creationId xmlns:a16="http://schemas.microsoft.com/office/drawing/2014/main" id="{8FCA5AD6-2ABF-74BB-F5FE-2E0C44A9134F}"/>
              </a:ext>
            </a:extLst>
          </p:cNvPr>
          <p:cNvSpPr txBox="1">
            <a:spLocks/>
          </p:cNvSpPr>
          <p:nvPr/>
        </p:nvSpPr>
        <p:spPr>
          <a:xfrm>
            <a:off x="4976348" y="2769248"/>
            <a:ext cx="26998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/>
            <a:r>
              <a:rPr lang="cs-CZ" sz="1800" dirty="0"/>
              <a:t>LÁTKOVÉ ZÁVISLOSTI </a:t>
            </a:r>
          </a:p>
          <a:p>
            <a:pPr marL="0"/>
            <a:r>
              <a:rPr lang="cs-CZ" sz="1800" dirty="0"/>
              <a:t>(drogy, nikotin, alkohol,…)</a:t>
            </a:r>
          </a:p>
        </p:txBody>
      </p:sp>
      <p:pic>
        <p:nvPicPr>
          <p:cNvPr id="8" name="Picture 5" descr="A picture containing text, slot machine&#10;&#10;Description automatically generated">
            <a:extLst>
              <a:ext uri="{FF2B5EF4-FFF2-40B4-BE49-F238E27FC236}">
                <a16:creationId xmlns:a16="http://schemas.microsoft.com/office/drawing/2014/main" id="{DF06D393-5BA9-42B0-762D-D5A41475B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68" y="1821065"/>
            <a:ext cx="961572" cy="961572"/>
          </a:xfrm>
          <a:prstGeom prst="rect">
            <a:avLst/>
          </a:prstGeom>
        </p:spPr>
      </p:pic>
      <p:pic>
        <p:nvPicPr>
          <p:cNvPr id="9" name="Picture 7" descr="Icon&#10;&#10;Description automatically generated">
            <a:extLst>
              <a:ext uri="{FF2B5EF4-FFF2-40B4-BE49-F238E27FC236}">
                <a16:creationId xmlns:a16="http://schemas.microsoft.com/office/drawing/2014/main" id="{6A6B9DA2-B3B3-6738-A96E-C8FB6E465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62" y="1821065"/>
            <a:ext cx="961572" cy="9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9F929C0C-E74D-E651-8898-7FD544875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2200" y="2075550"/>
            <a:ext cx="2291100" cy="397800"/>
          </a:xfrm>
        </p:spPr>
        <p:txBody>
          <a:bodyPr/>
          <a:lstStyle/>
          <a:p>
            <a:r>
              <a:rPr lang="cs-CZ" dirty="0"/>
              <a:t>DSM-5 (2013)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A3417D-C7CF-922F-E868-7207604BF2A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980700" y="2075550"/>
            <a:ext cx="2291100" cy="397800"/>
          </a:xfrm>
        </p:spPr>
        <p:txBody>
          <a:bodyPr/>
          <a:lstStyle/>
          <a:p>
            <a:r>
              <a:rPr lang="cs-CZ" dirty="0"/>
              <a:t>ICD-11 (2019)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9A8827E-0822-CAD7-16C2-6FED1BB9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ZÁVISLOST NA INTERNETU A DIAGNOSTICKÉ MANUÁLY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4F040AA-10CE-CEDA-4FE6-A1158840E7AC}"/>
              </a:ext>
            </a:extLst>
          </p:cNvPr>
          <p:cNvSpPr txBox="1"/>
          <p:nvPr/>
        </p:nvSpPr>
        <p:spPr>
          <a:xfrm>
            <a:off x="1150937" y="1425909"/>
            <a:ext cx="68421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/>
            <a:r>
              <a:rPr lang="cs-CZ" sz="1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Obecná Internet </a:t>
            </a:r>
            <a:r>
              <a:rPr lang="cs-CZ" sz="1600" b="1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Addiction</a:t>
            </a:r>
            <a:r>
              <a:rPr lang="cs-CZ" sz="1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nebyla zařazena do diagnostických manuálů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01BF98C-9C9E-84EF-6E81-B2682B12A73E}"/>
              </a:ext>
            </a:extLst>
          </p:cNvPr>
          <p:cNvSpPr txBox="1"/>
          <p:nvPr/>
        </p:nvSpPr>
        <p:spPr>
          <a:xfrm>
            <a:off x="1150937" y="2473350"/>
            <a:ext cx="68421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/>
            <a:r>
              <a:rPr lang="cs-CZ" sz="1600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Oba manuály zařadily Internet Gaming </a:t>
            </a:r>
            <a:r>
              <a:rPr lang="cs-CZ" sz="1600" dirty="0" err="1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Disorder</a:t>
            </a:r>
            <a:r>
              <a:rPr lang="cs-CZ" sz="1600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 (DSM-5 do příloh s tím, že je potřeba další výzkum)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B656899-E730-EC0F-850C-73F59F1EAFBC}"/>
              </a:ext>
            </a:extLst>
          </p:cNvPr>
          <p:cNvSpPr txBox="1"/>
          <p:nvPr/>
        </p:nvSpPr>
        <p:spPr>
          <a:xfrm>
            <a:off x="1150937" y="3305713"/>
            <a:ext cx="6842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/>
            <a:r>
              <a:rPr lang="cs-CZ" sz="1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PROČ? </a:t>
            </a:r>
          </a:p>
          <a:p>
            <a:pPr marL="0" algn="l"/>
            <a:r>
              <a:rPr lang="cs-CZ" sz="16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Jednalo by se o vytvoření nové kategorie „nemoci“, která by dále rozvíjela již tak rozsáhlý seznam duševních „poruch“.</a:t>
            </a:r>
          </a:p>
          <a:p>
            <a:pPr marL="0" algn="l"/>
            <a:endParaRPr lang="cs-CZ" sz="1600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algn="l"/>
            <a:r>
              <a:rPr lang="cs-CZ" sz="16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U některých přesvědčení, že jde o </a:t>
            </a:r>
            <a:r>
              <a:rPr lang="cs-CZ" sz="1600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patologizaci</a:t>
            </a:r>
            <a:r>
              <a:rPr lang="cs-CZ" sz="16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běžného chování.</a:t>
            </a:r>
          </a:p>
        </p:txBody>
      </p:sp>
      <p:sp>
        <p:nvSpPr>
          <p:cNvPr id="26" name="Šipka: zahnutá doprava 25">
            <a:extLst>
              <a:ext uri="{FF2B5EF4-FFF2-40B4-BE49-F238E27FC236}">
                <a16:creationId xmlns:a16="http://schemas.microsoft.com/office/drawing/2014/main" id="{A56297EE-10C7-015D-1F36-307E401CF012}"/>
              </a:ext>
            </a:extLst>
          </p:cNvPr>
          <p:cNvSpPr/>
          <p:nvPr/>
        </p:nvSpPr>
        <p:spPr>
          <a:xfrm>
            <a:off x="429674" y="1540187"/>
            <a:ext cx="716563" cy="2155514"/>
          </a:xfrm>
          <a:prstGeom prst="curvedRightArrow">
            <a:avLst>
              <a:gd name="adj1" fmla="val 25000"/>
              <a:gd name="adj2" fmla="val 62656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8" grpId="0"/>
      <p:bldP spid="9" grpId="0"/>
      <p:bldP spid="26" grpId="0" animBg="1"/>
    </p:bldLst>
  </p:timing>
</p:sld>
</file>

<file path=ppt/theme/theme1.xml><?xml version="1.0" encoding="utf-8"?>
<a:theme xmlns:a="http://schemas.openxmlformats.org/drawingml/2006/main" name="Small Business Web Site Project Proposal by Slidesgo">
  <a:themeElements>
    <a:clrScheme name="Simple Light">
      <a:dk1>
        <a:srgbClr val="200E74"/>
      </a:dk1>
      <a:lt1>
        <a:srgbClr val="01539D"/>
      </a:lt1>
      <a:dk2>
        <a:srgbClr val="5C5C61"/>
      </a:dk2>
      <a:lt2>
        <a:srgbClr val="FFFFFF"/>
      </a:lt2>
      <a:accent1>
        <a:srgbClr val="5C3DA4"/>
      </a:accent1>
      <a:accent2>
        <a:srgbClr val="B24EBE"/>
      </a:accent2>
      <a:accent3>
        <a:srgbClr val="84B9FF"/>
      </a:accent3>
      <a:accent4>
        <a:srgbClr val="9A9AA0"/>
      </a:accent4>
      <a:accent5>
        <a:srgbClr val="ECECEC"/>
      </a:accent5>
      <a:accent6>
        <a:srgbClr val="DBDBDB"/>
      </a:accent6>
      <a:hlink>
        <a:srgbClr val="5C5C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5942</TotalTime>
  <Words>1825</Words>
  <Application>Microsoft Office PowerPoint</Application>
  <PresentationFormat>Předvádění na obrazovce (16:9)</PresentationFormat>
  <Paragraphs>234</Paragraphs>
  <Slides>34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Roboto</vt:lpstr>
      <vt:lpstr>Times New Roman</vt:lpstr>
      <vt:lpstr>Arial</vt:lpstr>
      <vt:lpstr>Bebas Neue</vt:lpstr>
      <vt:lpstr>Calibri</vt:lpstr>
      <vt:lpstr>Roboto Condensed</vt:lpstr>
      <vt:lpstr>Small Business Web Site Project Proposal by Slidesgo</vt:lpstr>
      <vt:lpstr>Nadměrné užívání internetu, online závislosti, porucha hraní na internetu</vt:lpstr>
      <vt:lpstr>Závislost na internetu a diagnostické manuály</vt:lpstr>
      <vt:lpstr>Prezentace aplikace PowerPoint</vt:lpstr>
      <vt:lpstr>definice</vt:lpstr>
      <vt:lpstr>TERMÍNY</vt:lpstr>
      <vt:lpstr>ZÁVISLOST NA INTERNETU</vt:lpstr>
      <vt:lpstr>Diagnostické manuály</vt:lpstr>
      <vt:lpstr>ZÁVISLOST NA INTERNETU A DIAGNOSTICKÉ MANUÁLY</vt:lpstr>
      <vt:lpstr>ZÁVISLOST NA INTERNETU A DIAGNOSTICKÉ MANUÁLY</vt:lpstr>
      <vt:lpstr>ONLINE ZÁVISLOSTI</vt:lpstr>
      <vt:lpstr>Jak poznáte, že má člověk  problémy s nadměrným užíváním internetu?  Jaké jsou různé příznaky nadměrného užívání internetu?</vt:lpstr>
      <vt:lpstr>VÝZNAČNOST (Salience)</vt:lpstr>
      <vt:lpstr>Kritéria behaviorálních závislostí</vt:lpstr>
      <vt:lpstr>KOLIK JE OK, KOLIK UŽ PŘÍLIŠ? NEKONZISTENTNÍ</vt:lpstr>
      <vt:lpstr>Ukázka měření EIU EU Kids Online Scale</vt:lpstr>
      <vt:lpstr>HRANÍ ONLINE HER</vt:lpstr>
      <vt:lpstr>Jaká jsou pozitiva hraní her?  Jaká jsou negativa hraní her?</vt:lpstr>
      <vt:lpstr>PŘIROZENÁ A STIMULUJÍCÍ AKTIVITA</vt:lpstr>
      <vt:lpstr>Hraní her</vt:lpstr>
      <vt:lpstr>Internet Gaming Disorder  (Porucha hraní na internetu)</vt:lpstr>
      <vt:lpstr>PREVALENCE &amp; RIZIKOVÉ FAKTORY</vt:lpstr>
      <vt:lpstr>Prezentace aplikace PowerPoint</vt:lpstr>
      <vt:lpstr>PREVALENCE ONLINE ZÁVISLOSTÍ</vt:lpstr>
      <vt:lpstr>PREVALENCE ONLINE ZÁVISLOSTÍ</vt:lpstr>
      <vt:lpstr>Prevalence online závislosti (metaanalýza 133 studií)</vt:lpstr>
      <vt:lpstr>EIU U DOSPÍVAJÍCÍCH</vt:lpstr>
      <vt:lpstr>EIU U DOSPÍVAJÍCÍCH 12-16 LET </vt:lpstr>
      <vt:lpstr>EIU U DOSPÍVAJÍCÍCH 12-16 LET</vt:lpstr>
      <vt:lpstr>Prezentace aplikace PowerPoint</vt:lpstr>
      <vt:lpstr>Rizikové faktory</vt:lpstr>
      <vt:lpstr>Faktory spojené s online závislostmi</vt:lpstr>
      <vt:lpstr>TAKE HOME MESSAGE</vt:lpstr>
      <vt:lpstr>Léčení online závislosti / nadměrného používání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závislosti Nadměrné užívání internetu a hraní</dc:title>
  <dc:creator>Jana Blahošová</dc:creator>
  <cp:lastModifiedBy>davs</cp:lastModifiedBy>
  <cp:revision>9</cp:revision>
  <dcterms:modified xsi:type="dcterms:W3CDTF">2024-10-08T07:48:00Z</dcterms:modified>
</cp:coreProperties>
</file>