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46"/>
  </p:notesMasterIdLst>
  <p:sldIdLst>
    <p:sldId id="256" r:id="rId2"/>
    <p:sldId id="257" r:id="rId3"/>
    <p:sldId id="258" r:id="rId4"/>
    <p:sldId id="259" r:id="rId5"/>
    <p:sldId id="260" r:id="rId6"/>
    <p:sldId id="261" r:id="rId7"/>
    <p:sldId id="262" r:id="rId8"/>
    <p:sldId id="263" r:id="rId9"/>
    <p:sldId id="301" r:id="rId10"/>
    <p:sldId id="409" r:id="rId11"/>
    <p:sldId id="410" r:id="rId12"/>
    <p:sldId id="411" r:id="rId13"/>
    <p:sldId id="408" r:id="rId14"/>
    <p:sldId id="445" r:id="rId15"/>
    <p:sldId id="460" r:id="rId16"/>
    <p:sldId id="447" r:id="rId17"/>
    <p:sldId id="435" r:id="rId18"/>
    <p:sldId id="436" r:id="rId19"/>
    <p:sldId id="388" r:id="rId20"/>
    <p:sldId id="315" r:id="rId21"/>
    <p:sldId id="461" r:id="rId22"/>
    <p:sldId id="462" r:id="rId23"/>
    <p:sldId id="463" r:id="rId24"/>
    <p:sldId id="440" r:id="rId25"/>
    <p:sldId id="446" r:id="rId26"/>
    <p:sldId id="423" r:id="rId27"/>
    <p:sldId id="428" r:id="rId28"/>
    <p:sldId id="441" r:id="rId29"/>
    <p:sldId id="429" r:id="rId30"/>
    <p:sldId id="430" r:id="rId31"/>
    <p:sldId id="431" r:id="rId32"/>
    <p:sldId id="464" r:id="rId33"/>
    <p:sldId id="470" r:id="rId34"/>
    <p:sldId id="471" r:id="rId35"/>
    <p:sldId id="469" r:id="rId36"/>
    <p:sldId id="468" r:id="rId37"/>
    <p:sldId id="412" r:id="rId38"/>
    <p:sldId id="419" r:id="rId39"/>
    <p:sldId id="472" r:id="rId40"/>
    <p:sldId id="448" r:id="rId41"/>
    <p:sldId id="467" r:id="rId42"/>
    <p:sldId id="265" r:id="rId43"/>
    <p:sldId id="266" r:id="rId44"/>
    <p:sldId id="300" r:id="rId45"/>
  </p:sldIdLst>
  <p:sldSz cx="9144000" cy="5143500" type="screen16x9"/>
  <p:notesSz cx="6858000" cy="9144000"/>
  <p:embeddedFontLst>
    <p:embeddedFont>
      <p:font typeface="Advent Pro" pitchFamily="2" charset="0"/>
      <p:regular r:id="rId47"/>
      <p:bold r:id="rId48"/>
      <p:italic r:id="rId49"/>
      <p:boldItalic r:id="rId50"/>
    </p:embeddedFont>
    <p:embeddedFont>
      <p:font typeface="Advent Pro SemiBold" pitchFamily="2" charset="0"/>
      <p:regular r:id="rId51"/>
      <p:bold r:id="rId52"/>
      <p:italic r:id="rId53"/>
      <p:boldItalic r:id="rId54"/>
    </p:embeddedFont>
    <p:embeddedFont>
      <p:font typeface="Anaheim" panose="02000503000000000000" pitchFamily="2" charset="0"/>
      <p:regular r:id="rId55"/>
    </p:embeddedFont>
    <p:embeddedFont>
      <p:font typeface="DM Sans" pitchFamily="2" charset="0"/>
      <p:regular r:id="rId56"/>
      <p:bold r:id="rId57"/>
      <p:italic r:id="rId58"/>
      <p:boldItalic r:id="rId59"/>
    </p:embeddedFont>
    <p:embeddedFont>
      <p:font typeface="Fira Sans Extra Condensed" panose="020B0503050000020004" pitchFamily="34" charset="0"/>
      <p:regular r:id="rId60"/>
      <p:bold r:id="rId61"/>
    </p:embeddedFont>
    <p:embeddedFont>
      <p:font typeface="Fira Sans Extra Condensed ExtraLight" panose="020B0403050000020004" pitchFamily="34" charset="0"/>
      <p:regular r:id="rId62"/>
      <p:bold r:id="rId63"/>
      <p:italic r:id="rId64"/>
      <p:boldItalic r:id="rId65"/>
    </p:embeddedFont>
    <p:embeddedFont>
      <p:font typeface="Nunito Light" panose="020F0302020204030204" pitchFamily="34" charset="0"/>
      <p:regular r:id="rId66"/>
      <p:italic r:id="rId67"/>
    </p:embeddedFont>
    <p:embeddedFont>
      <p:font typeface="Poppins" pitchFamily="2" charset="0"/>
      <p:regular r:id="rId68"/>
      <p:bold r:id="rId69"/>
      <p:italic r:id="rId70"/>
      <p:boldItalic r:id="rId71"/>
    </p:embeddedFont>
    <p:embeddedFont>
      <p:font typeface="Poppins Light" pitchFamily="2" charset="0"/>
      <p:regular r:id="rId72"/>
      <p:italic r:id="rId73"/>
    </p:embeddedFont>
    <p:embeddedFont>
      <p:font typeface="Poppins SemiBold" panose="020B0604020202020204" pitchFamily="34" charset="0"/>
      <p:regular r:id="rId74"/>
      <p:bold r:id="rId75"/>
      <p:italic r:id="rId76"/>
      <p:boldItalic r:id="rId77"/>
    </p:embeddedFont>
    <p:embeddedFont>
      <p:font typeface="Roboto Slab" pitchFamily="2" charset="0"/>
      <p:regular r:id="rId78"/>
      <p:bold r:id="rId79"/>
    </p:embeddedFont>
    <p:embeddedFont>
      <p:font typeface="Roboto Slab Light" panose="020F0302020204030204" pitchFamily="34" charset="0"/>
      <p:regular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7FBB0F-A892-491D-9727-82FE71D27413}">
  <a:tblStyle styleId="{7B7FBB0F-A892-491D-9727-82FE71D274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92"/>
    <p:restoredTop sz="94634"/>
  </p:normalViewPr>
  <p:slideViewPr>
    <p:cSldViewPr snapToGrid="0">
      <p:cViewPr varScale="1">
        <p:scale>
          <a:sx n="75" d="100"/>
          <a:sy n="75" d="100"/>
        </p:scale>
        <p:origin x="168" y="111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font" Target="fonts/font22.fntdata"/><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7.fntdata"/><Relationship Id="rId58" Type="http://schemas.openxmlformats.org/officeDocument/2006/relationships/font" Target="fonts/font12.fntdata"/><Relationship Id="rId74" Type="http://schemas.openxmlformats.org/officeDocument/2006/relationships/font" Target="fonts/font28.fntdata"/><Relationship Id="rId79" Type="http://schemas.openxmlformats.org/officeDocument/2006/relationships/font" Target="fonts/font33.fntdata"/><Relationship Id="rId5" Type="http://schemas.openxmlformats.org/officeDocument/2006/relationships/slide" Target="slides/slide4.xml"/><Relationship Id="rId61" Type="http://schemas.openxmlformats.org/officeDocument/2006/relationships/font" Target="fonts/font15.fntdata"/><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77" Type="http://schemas.openxmlformats.org/officeDocument/2006/relationships/font" Target="fonts/font31.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font" Target="fonts/font26.fntdata"/><Relationship Id="rId80" Type="http://schemas.openxmlformats.org/officeDocument/2006/relationships/font" Target="fonts/font3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font" Target="fonts/font24.fntdata"/><Relationship Id="rId75" Type="http://schemas.openxmlformats.org/officeDocument/2006/relationships/font" Target="fonts/font29.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font" Target="fonts/font27.fntdata"/><Relationship Id="rId78" Type="http://schemas.openxmlformats.org/officeDocument/2006/relationships/font" Target="fonts/font32.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4.fntdata"/><Relationship Id="rId55" Type="http://schemas.openxmlformats.org/officeDocument/2006/relationships/font" Target="fonts/font9.fntdata"/><Relationship Id="rId76"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font" Target="fonts/font2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58c45ede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58c45ede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e62f1dd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e62f1dd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8764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e62f1dd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e62f1dd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14369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6e62f1ddc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6e62f1ddc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e62f1dd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e62f1dd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5364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8079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860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488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c83dbae3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c83dbae3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694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2c83dbae3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2c83dbae3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8216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dirty="0"/>
              <a:t>Nějaké lepší najít</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100813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e62f1dd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e62f1dd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sz="1100" kern="1200" dirty="0">
                <a:solidFill>
                  <a:schemeClr val="tx1"/>
                </a:solidFill>
                <a:effectLst/>
                <a:latin typeface="Arial" charset="0"/>
                <a:ea typeface="+mn-ea"/>
                <a:cs typeface="+mn-cs"/>
              </a:rPr>
              <a:t>Aby bylo možné vysvětlit přetrvávající nerovnosti a rozdíly, začalo se mluvit o tzv. III. Level </a:t>
            </a:r>
            <a:r>
              <a:rPr kumimoji="1" lang="cs-CZ" sz="1100" kern="1200" dirty="0" err="1">
                <a:solidFill>
                  <a:schemeClr val="tx1"/>
                </a:solidFill>
                <a:effectLst/>
                <a:latin typeface="Arial" charset="0"/>
                <a:ea typeface="+mn-ea"/>
                <a:cs typeface="+mn-cs"/>
              </a:rPr>
              <a:t>digital</a:t>
            </a:r>
            <a:r>
              <a:rPr kumimoji="1" lang="cs-CZ" sz="1100" kern="1200" dirty="0">
                <a:solidFill>
                  <a:schemeClr val="tx1"/>
                </a:solidFill>
                <a:effectLst/>
                <a:latin typeface="Arial" charset="0"/>
                <a:ea typeface="+mn-ea"/>
                <a:cs typeface="+mn-cs"/>
              </a:rPr>
              <a:t> </a:t>
            </a:r>
            <a:r>
              <a:rPr kumimoji="1" lang="cs-CZ" sz="1100" kern="1200" dirty="0" err="1">
                <a:solidFill>
                  <a:schemeClr val="tx1"/>
                </a:solidFill>
                <a:effectLst/>
                <a:latin typeface="Arial" charset="0"/>
                <a:ea typeface="+mn-ea"/>
                <a:cs typeface="+mn-cs"/>
              </a:rPr>
              <a:t>divide</a:t>
            </a:r>
            <a:r>
              <a:rPr kumimoji="1" lang="cs-CZ" sz="1100" kern="1200" dirty="0">
                <a:solidFill>
                  <a:schemeClr val="tx1"/>
                </a:solidFill>
                <a:effectLst/>
                <a:latin typeface="Arial" charset="0"/>
                <a:ea typeface="+mn-ea"/>
                <a:cs typeface="+mn-cs"/>
              </a:rPr>
              <a:t>, který by měl vysvětlit, jak se nerovnosti v digitálních dovednostech a digitálním zapojení promítají do různých hmatatelných výsledků používání internetu v oblasti vzdělávání, kultury, identity, sociality, zaměstnání a socioekonomického statusu (SES), zdraví a pohody (van </a:t>
            </a:r>
            <a:r>
              <a:rPr kumimoji="1" lang="cs-CZ" sz="1100" kern="1200" dirty="0" err="1">
                <a:solidFill>
                  <a:schemeClr val="tx1"/>
                </a:solidFill>
                <a:effectLst/>
                <a:latin typeface="Arial" charset="0"/>
                <a:ea typeface="+mn-ea"/>
                <a:cs typeface="+mn-cs"/>
              </a:rPr>
              <a:t>Deursen</a:t>
            </a:r>
            <a:r>
              <a:rPr kumimoji="1" lang="cs-CZ" sz="1100" kern="1200" dirty="0">
                <a:solidFill>
                  <a:schemeClr val="tx1"/>
                </a:solidFill>
                <a:effectLst/>
                <a:latin typeface="Arial" charset="0"/>
                <a:ea typeface="+mn-ea"/>
                <a:cs typeface="+mn-cs"/>
              </a:rPr>
              <a:t> et al, 2017; van </a:t>
            </a:r>
            <a:r>
              <a:rPr kumimoji="1" lang="cs-CZ" sz="1100" kern="1200" dirty="0" err="1">
                <a:solidFill>
                  <a:schemeClr val="tx1"/>
                </a:solidFill>
                <a:effectLst/>
                <a:latin typeface="Arial" charset="0"/>
                <a:ea typeface="+mn-ea"/>
                <a:cs typeface="+mn-cs"/>
              </a:rPr>
              <a:t>Deursen</a:t>
            </a:r>
            <a:r>
              <a:rPr kumimoji="1" lang="cs-CZ" sz="1100" kern="1200" dirty="0">
                <a:solidFill>
                  <a:schemeClr val="tx1"/>
                </a:solidFill>
                <a:effectLst/>
                <a:latin typeface="Arial" charset="0"/>
                <a:ea typeface="+mn-ea"/>
                <a:cs typeface="+mn-cs"/>
              </a:rPr>
              <a:t> &amp; </a:t>
            </a:r>
            <a:r>
              <a:rPr kumimoji="1" lang="cs-CZ" sz="1100" kern="1200" dirty="0" err="1">
                <a:solidFill>
                  <a:schemeClr val="tx1"/>
                </a:solidFill>
                <a:effectLst/>
                <a:latin typeface="Arial" charset="0"/>
                <a:ea typeface="+mn-ea"/>
                <a:cs typeface="+mn-cs"/>
              </a:rPr>
              <a:t>Helsper</a:t>
            </a:r>
            <a:r>
              <a:rPr kumimoji="1" lang="cs-CZ" sz="1100" kern="1200" dirty="0">
                <a:solidFill>
                  <a:schemeClr val="tx1"/>
                </a:solidFill>
                <a:effectLst/>
                <a:latin typeface="Arial" charset="0"/>
                <a:ea typeface="+mn-ea"/>
                <a:cs typeface="+mn-cs"/>
              </a:rPr>
              <a:t>, 2018).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cs-CZ" sz="11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cs-CZ" sz="1100" kern="1200" dirty="0">
                <a:solidFill>
                  <a:schemeClr val="tx1"/>
                </a:solidFill>
                <a:effectLst/>
                <a:latin typeface="Arial" charset="0"/>
                <a:ea typeface="+mn-ea"/>
                <a:cs typeface="+mn-cs"/>
              </a:rPr>
              <a:t>Jinými slovy, ukázalo se, že digitální dovednosti mají jak online (digitální zapojení), tak offline důsledky (hmatatelné výsledky používání internetu). Výzkum také ukazuje, že samotné používání internetu nejen reprodukuje sociální nerovnosti, ale také urychluje již existující vyloučení (van </a:t>
            </a:r>
            <a:r>
              <a:rPr kumimoji="1" lang="cs-CZ" sz="1100" kern="1200" dirty="0" err="1">
                <a:solidFill>
                  <a:schemeClr val="tx1"/>
                </a:solidFill>
                <a:effectLst/>
                <a:latin typeface="Arial" charset="0"/>
                <a:ea typeface="+mn-ea"/>
                <a:cs typeface="+mn-cs"/>
              </a:rPr>
              <a:t>Deursen</a:t>
            </a:r>
            <a:r>
              <a:rPr kumimoji="1" lang="cs-CZ" sz="1100" kern="1200" dirty="0">
                <a:solidFill>
                  <a:schemeClr val="tx1"/>
                </a:solidFill>
                <a:effectLst/>
                <a:latin typeface="Arial" charset="0"/>
                <a:ea typeface="+mn-ea"/>
                <a:cs typeface="+mn-cs"/>
              </a:rPr>
              <a:t> &amp; van </a:t>
            </a:r>
            <a:r>
              <a:rPr kumimoji="1" lang="cs-CZ" sz="1100" kern="1200" dirty="0" err="1">
                <a:solidFill>
                  <a:schemeClr val="tx1"/>
                </a:solidFill>
                <a:effectLst/>
                <a:latin typeface="Arial" charset="0"/>
                <a:ea typeface="+mn-ea"/>
                <a:cs typeface="+mn-cs"/>
              </a:rPr>
              <a:t>Dijk</a:t>
            </a:r>
            <a:r>
              <a:rPr kumimoji="1" lang="cs-CZ" sz="1100" kern="1200" dirty="0">
                <a:solidFill>
                  <a:schemeClr val="tx1"/>
                </a:solidFill>
                <a:effectLst/>
                <a:latin typeface="Arial" charset="0"/>
                <a:ea typeface="+mn-ea"/>
                <a:cs typeface="+mn-cs"/>
              </a:rPr>
              <a:t>, 2014).</a:t>
            </a:r>
          </a:p>
          <a:p>
            <a:endParaRPr lang="cs-CZ"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260485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8012f98fa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8012f98f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4282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319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2614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1304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12950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150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1610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6e62f1ddc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6e62f1ddc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940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2c83dbae3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2c83dbae3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7bad28075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7bad28075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3900919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7bad28075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7bad28075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345341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7bad28075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7bad28075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917381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17bad280755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17bad280755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1081664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6e62f1ddc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 name="Google Shape;981;g6e62f1ddc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91953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7bad28075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17bad28075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dirty="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199355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17bad280755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17bad280755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900" dirty="0">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237931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72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9f70bff63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9f70bff63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684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29f70bff63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29f70bff63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1e50343300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1e50343300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9f70bff6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9f70bff6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9f70bff63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9f70bff63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9f70bff63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9f70bff63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f70bff636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f70bff636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6e62f1ddca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6e62f1ddca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845850"/>
            <a:ext cx="3858900" cy="26265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624750"/>
            <a:ext cx="2845200" cy="672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94810" y="352803"/>
            <a:ext cx="1126117" cy="112614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a:spLocks noGrp="1"/>
          </p:cNvSpPr>
          <p:nvPr>
            <p:ph type="pic" idx="2"/>
          </p:nvPr>
        </p:nvSpPr>
        <p:spPr>
          <a:xfrm>
            <a:off x="5030400" y="796100"/>
            <a:ext cx="3400500" cy="3550800"/>
          </a:xfrm>
          <a:prstGeom prst="roundRect">
            <a:avLst>
              <a:gd name="adj" fmla="val 16667"/>
            </a:avLst>
          </a:prstGeom>
          <a:noFill/>
          <a:ln>
            <a:noFill/>
          </a:ln>
        </p:spPr>
      </p:sp>
      <p:sp>
        <p:nvSpPr>
          <p:cNvPr id="13" name="Google Shape;13;p2"/>
          <p:cNvSpPr/>
          <p:nvPr/>
        </p:nvSpPr>
        <p:spPr>
          <a:xfrm rot="-428058">
            <a:off x="-1282106" y="4239440"/>
            <a:ext cx="5963070" cy="3165449"/>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07"/>
        <p:cNvGrpSpPr/>
        <p:nvPr/>
      </p:nvGrpSpPr>
      <p:grpSpPr>
        <a:xfrm>
          <a:off x="0" y="0"/>
          <a:ext cx="0" cy="0"/>
          <a:chOff x="0" y="0"/>
          <a:chExt cx="0" cy="0"/>
        </a:xfrm>
      </p:grpSpPr>
      <p:sp>
        <p:nvSpPr>
          <p:cNvPr id="308" name="Google Shape;308;p35"/>
          <p:cNvSpPr/>
          <p:nvPr/>
        </p:nvSpPr>
        <p:spPr>
          <a:xfrm rot="4518942" flipH="1">
            <a:off x="-1520987" y="3943517"/>
            <a:ext cx="3449813" cy="1831306"/>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35"/>
          <p:cNvGrpSpPr/>
          <p:nvPr/>
        </p:nvGrpSpPr>
        <p:grpSpPr>
          <a:xfrm>
            <a:off x="-445613" y="1595288"/>
            <a:ext cx="10057755" cy="4134859"/>
            <a:chOff x="-445613" y="1595288"/>
            <a:chExt cx="10057755" cy="4134859"/>
          </a:xfrm>
        </p:grpSpPr>
        <p:sp>
          <p:nvSpPr>
            <p:cNvPr id="310" name="Google Shape;310;p35"/>
            <p:cNvSpPr/>
            <p:nvPr/>
          </p:nvSpPr>
          <p:spPr>
            <a:xfrm>
              <a:off x="-445613" y="1595288"/>
              <a:ext cx="852563" cy="845317"/>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8486025" y="4604003"/>
              <a:ext cx="1126117" cy="112614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35"/>
          <p:cNvGrpSpPr/>
          <p:nvPr/>
        </p:nvGrpSpPr>
        <p:grpSpPr>
          <a:xfrm flipH="1">
            <a:off x="8057069" y="69226"/>
            <a:ext cx="1122451" cy="940531"/>
            <a:chOff x="-196300" y="4200200"/>
            <a:chExt cx="963725" cy="807600"/>
          </a:xfrm>
        </p:grpSpPr>
        <p:sp>
          <p:nvSpPr>
            <p:cNvPr id="313" name="Google Shape;313;p35"/>
            <p:cNvSpPr/>
            <p:nvPr/>
          </p:nvSpPr>
          <p:spPr>
            <a:xfrm>
              <a:off x="-196300" y="4200200"/>
              <a:ext cx="894925" cy="807600"/>
            </a:xfrm>
            <a:custGeom>
              <a:avLst/>
              <a:gdLst/>
              <a:ahLst/>
              <a:cxnLst/>
              <a:rect l="l" t="t" r="r" b="b"/>
              <a:pathLst>
                <a:path w="35797" h="32304" extrusionOk="0">
                  <a:moveTo>
                    <a:pt x="24125" y="1"/>
                  </a:moveTo>
                  <a:lnTo>
                    <a:pt x="16947" y="9035"/>
                  </a:lnTo>
                  <a:lnTo>
                    <a:pt x="14089" y="12509"/>
                  </a:lnTo>
                  <a:lnTo>
                    <a:pt x="9197" y="18077"/>
                  </a:lnTo>
                  <a:lnTo>
                    <a:pt x="1" y="18249"/>
                  </a:lnTo>
                  <a:lnTo>
                    <a:pt x="105" y="32304"/>
                  </a:lnTo>
                  <a:cubicBezTo>
                    <a:pt x="105" y="32304"/>
                    <a:pt x="3117" y="32233"/>
                    <a:pt x="6888" y="31775"/>
                  </a:cubicBezTo>
                  <a:cubicBezTo>
                    <a:pt x="13443" y="30980"/>
                    <a:pt x="23277" y="29023"/>
                    <a:pt x="27976" y="24249"/>
                  </a:cubicBezTo>
                  <a:cubicBezTo>
                    <a:pt x="28323" y="23897"/>
                    <a:pt x="28770" y="23659"/>
                    <a:pt x="29245" y="23524"/>
                  </a:cubicBezTo>
                  <a:cubicBezTo>
                    <a:pt x="30862" y="23062"/>
                    <a:pt x="34548" y="21822"/>
                    <a:pt x="33733" y="20304"/>
                  </a:cubicBezTo>
                  <a:cubicBezTo>
                    <a:pt x="33234" y="19372"/>
                    <a:pt x="31762" y="19101"/>
                    <a:pt x="30217" y="19101"/>
                  </a:cubicBezTo>
                  <a:cubicBezTo>
                    <a:pt x="28063" y="19101"/>
                    <a:pt x="25768" y="19628"/>
                    <a:pt x="25768" y="19628"/>
                  </a:cubicBezTo>
                  <a:cubicBezTo>
                    <a:pt x="25768" y="19628"/>
                    <a:pt x="23878" y="20226"/>
                    <a:pt x="22336" y="20226"/>
                  </a:cubicBezTo>
                  <a:cubicBezTo>
                    <a:pt x="21351" y="20226"/>
                    <a:pt x="20508" y="19983"/>
                    <a:pt x="20387" y="19185"/>
                  </a:cubicBezTo>
                  <a:cubicBezTo>
                    <a:pt x="20148" y="17605"/>
                    <a:pt x="23379" y="15545"/>
                    <a:pt x="24869" y="14686"/>
                  </a:cubicBezTo>
                  <a:cubicBezTo>
                    <a:pt x="25115" y="14545"/>
                    <a:pt x="25390" y="14474"/>
                    <a:pt x="25665" y="14474"/>
                  </a:cubicBezTo>
                  <a:cubicBezTo>
                    <a:pt x="25894" y="14474"/>
                    <a:pt x="26123" y="14523"/>
                    <a:pt x="26335" y="14621"/>
                  </a:cubicBezTo>
                  <a:lnTo>
                    <a:pt x="31127" y="16837"/>
                  </a:lnTo>
                  <a:cubicBezTo>
                    <a:pt x="31582" y="17047"/>
                    <a:pt x="32075" y="17155"/>
                    <a:pt x="32570" y="17155"/>
                  </a:cubicBezTo>
                  <a:cubicBezTo>
                    <a:pt x="32807" y="17155"/>
                    <a:pt x="33044" y="17131"/>
                    <a:pt x="33278" y="17080"/>
                  </a:cubicBezTo>
                  <a:cubicBezTo>
                    <a:pt x="34189" y="16885"/>
                    <a:pt x="35201" y="16408"/>
                    <a:pt x="35025" y="15248"/>
                  </a:cubicBezTo>
                  <a:lnTo>
                    <a:pt x="31487" y="12695"/>
                  </a:lnTo>
                  <a:lnTo>
                    <a:pt x="31489" y="12695"/>
                  </a:lnTo>
                  <a:lnTo>
                    <a:pt x="31955" y="12782"/>
                  </a:lnTo>
                  <a:cubicBezTo>
                    <a:pt x="32165" y="12821"/>
                    <a:pt x="32377" y="12841"/>
                    <a:pt x="32588" y="12841"/>
                  </a:cubicBezTo>
                  <a:cubicBezTo>
                    <a:pt x="33109" y="12841"/>
                    <a:pt x="33627" y="12722"/>
                    <a:pt x="34098" y="12487"/>
                  </a:cubicBezTo>
                  <a:cubicBezTo>
                    <a:pt x="34934" y="12073"/>
                    <a:pt x="35797" y="11362"/>
                    <a:pt x="35340" y="10282"/>
                  </a:cubicBezTo>
                  <a:lnTo>
                    <a:pt x="25497" y="6394"/>
                  </a:lnTo>
                  <a:cubicBezTo>
                    <a:pt x="25272" y="6305"/>
                    <a:pt x="25037" y="6261"/>
                    <a:pt x="24802" y="6261"/>
                  </a:cubicBezTo>
                  <a:cubicBezTo>
                    <a:pt x="24437" y="6261"/>
                    <a:pt x="24074" y="6367"/>
                    <a:pt x="23759" y="6574"/>
                  </a:cubicBezTo>
                  <a:lnTo>
                    <a:pt x="23420" y="6699"/>
                  </a:lnTo>
                  <a:lnTo>
                    <a:pt x="24778" y="3364"/>
                  </a:lnTo>
                  <a:cubicBezTo>
                    <a:pt x="26204" y="6"/>
                    <a:pt x="24125" y="1"/>
                    <a:pt x="24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260900" y="4414175"/>
              <a:ext cx="333250" cy="107075"/>
            </a:xfrm>
            <a:custGeom>
              <a:avLst/>
              <a:gdLst/>
              <a:ahLst/>
              <a:cxnLst/>
              <a:rect l="l" t="t" r="r" b="b"/>
              <a:pathLst>
                <a:path w="13330" h="4283" extrusionOk="0">
                  <a:moveTo>
                    <a:pt x="7052" y="1"/>
                  </a:moveTo>
                  <a:cubicBezTo>
                    <a:pt x="6827" y="1"/>
                    <a:pt x="6602" y="38"/>
                    <a:pt x="6385" y="114"/>
                  </a:cubicBezTo>
                  <a:lnTo>
                    <a:pt x="0" y="2339"/>
                  </a:lnTo>
                  <a:lnTo>
                    <a:pt x="91" y="2599"/>
                  </a:lnTo>
                  <a:lnTo>
                    <a:pt x="6476" y="372"/>
                  </a:lnTo>
                  <a:cubicBezTo>
                    <a:pt x="6662" y="307"/>
                    <a:pt x="6857" y="275"/>
                    <a:pt x="7050" y="275"/>
                  </a:cubicBezTo>
                  <a:cubicBezTo>
                    <a:pt x="7414" y="275"/>
                    <a:pt x="7774" y="388"/>
                    <a:pt x="8077" y="606"/>
                  </a:cubicBezTo>
                  <a:lnTo>
                    <a:pt x="13168" y="4282"/>
                  </a:lnTo>
                  <a:lnTo>
                    <a:pt x="13329" y="4060"/>
                  </a:lnTo>
                  <a:lnTo>
                    <a:pt x="8237" y="383"/>
                  </a:lnTo>
                  <a:cubicBezTo>
                    <a:pt x="7888" y="132"/>
                    <a:pt x="7472" y="1"/>
                    <a:pt x="7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267200" y="4364725"/>
              <a:ext cx="122425" cy="48825"/>
            </a:xfrm>
            <a:custGeom>
              <a:avLst/>
              <a:gdLst/>
              <a:ahLst/>
              <a:cxnLst/>
              <a:rect l="l" t="t" r="r" b="b"/>
              <a:pathLst>
                <a:path w="4897" h="1953" extrusionOk="0">
                  <a:moveTo>
                    <a:pt x="4806" y="1"/>
                  </a:moveTo>
                  <a:lnTo>
                    <a:pt x="1" y="1695"/>
                  </a:lnTo>
                  <a:lnTo>
                    <a:pt x="92" y="1953"/>
                  </a:lnTo>
                  <a:lnTo>
                    <a:pt x="4897" y="260"/>
                  </a:lnTo>
                  <a:lnTo>
                    <a:pt x="4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505225" y="4735750"/>
              <a:ext cx="17925" cy="46900"/>
            </a:xfrm>
            <a:custGeom>
              <a:avLst/>
              <a:gdLst/>
              <a:ahLst/>
              <a:cxnLst/>
              <a:rect l="l" t="t" r="r" b="b"/>
              <a:pathLst>
                <a:path w="717" h="1876" extrusionOk="0">
                  <a:moveTo>
                    <a:pt x="225" y="1"/>
                  </a:moveTo>
                  <a:lnTo>
                    <a:pt x="0" y="160"/>
                  </a:lnTo>
                  <a:cubicBezTo>
                    <a:pt x="440" y="775"/>
                    <a:pt x="409" y="1855"/>
                    <a:pt x="407" y="1866"/>
                  </a:cubicBezTo>
                  <a:lnTo>
                    <a:pt x="681" y="1875"/>
                  </a:lnTo>
                  <a:cubicBezTo>
                    <a:pt x="683" y="1829"/>
                    <a:pt x="717" y="69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611550" y="4574850"/>
              <a:ext cx="155875" cy="143700"/>
            </a:xfrm>
            <a:custGeom>
              <a:avLst/>
              <a:gdLst/>
              <a:ahLst/>
              <a:cxnLst/>
              <a:rect l="l" t="t" r="r" b="b"/>
              <a:pathLst>
                <a:path w="6235" h="5748" extrusionOk="0">
                  <a:moveTo>
                    <a:pt x="6082" y="1"/>
                  </a:moveTo>
                  <a:cubicBezTo>
                    <a:pt x="6045" y="1"/>
                    <a:pt x="6006" y="14"/>
                    <a:pt x="5968" y="29"/>
                  </a:cubicBezTo>
                  <a:cubicBezTo>
                    <a:pt x="4093" y="725"/>
                    <a:pt x="2221" y="1420"/>
                    <a:pt x="346" y="2116"/>
                  </a:cubicBezTo>
                  <a:cubicBezTo>
                    <a:pt x="266" y="2148"/>
                    <a:pt x="183" y="2174"/>
                    <a:pt x="107" y="2211"/>
                  </a:cubicBezTo>
                  <a:cubicBezTo>
                    <a:pt x="7" y="2257"/>
                    <a:pt x="1" y="2373"/>
                    <a:pt x="92" y="2432"/>
                  </a:cubicBezTo>
                  <a:cubicBezTo>
                    <a:pt x="118" y="2449"/>
                    <a:pt x="148" y="2460"/>
                    <a:pt x="175" y="2473"/>
                  </a:cubicBezTo>
                  <a:cubicBezTo>
                    <a:pt x="573" y="2658"/>
                    <a:pt x="970" y="2842"/>
                    <a:pt x="1369" y="3028"/>
                  </a:cubicBezTo>
                  <a:cubicBezTo>
                    <a:pt x="1499" y="3087"/>
                    <a:pt x="1627" y="3148"/>
                    <a:pt x="1764" y="3213"/>
                  </a:cubicBezTo>
                  <a:cubicBezTo>
                    <a:pt x="1736" y="3239"/>
                    <a:pt x="1716" y="3261"/>
                    <a:pt x="1695" y="3282"/>
                  </a:cubicBezTo>
                  <a:cubicBezTo>
                    <a:pt x="1454" y="3505"/>
                    <a:pt x="1213" y="3729"/>
                    <a:pt x="972" y="3954"/>
                  </a:cubicBezTo>
                  <a:cubicBezTo>
                    <a:pt x="819" y="4097"/>
                    <a:pt x="667" y="4238"/>
                    <a:pt x="513" y="4379"/>
                  </a:cubicBezTo>
                  <a:cubicBezTo>
                    <a:pt x="497" y="4395"/>
                    <a:pt x="478" y="4410"/>
                    <a:pt x="463" y="4429"/>
                  </a:cubicBezTo>
                  <a:cubicBezTo>
                    <a:pt x="407" y="4490"/>
                    <a:pt x="404" y="4555"/>
                    <a:pt x="463" y="4611"/>
                  </a:cubicBezTo>
                  <a:cubicBezTo>
                    <a:pt x="725" y="4858"/>
                    <a:pt x="990" y="5101"/>
                    <a:pt x="1254" y="5346"/>
                  </a:cubicBezTo>
                  <a:cubicBezTo>
                    <a:pt x="1256" y="5347"/>
                    <a:pt x="1259" y="5349"/>
                    <a:pt x="1261" y="5351"/>
                  </a:cubicBezTo>
                  <a:cubicBezTo>
                    <a:pt x="1289" y="5371"/>
                    <a:pt x="1318" y="5380"/>
                    <a:pt x="1347" y="5380"/>
                  </a:cubicBezTo>
                  <a:cubicBezTo>
                    <a:pt x="1377" y="5380"/>
                    <a:pt x="1406" y="5371"/>
                    <a:pt x="1434" y="5351"/>
                  </a:cubicBezTo>
                  <a:cubicBezTo>
                    <a:pt x="1460" y="5334"/>
                    <a:pt x="1482" y="5312"/>
                    <a:pt x="1502" y="5292"/>
                  </a:cubicBezTo>
                  <a:cubicBezTo>
                    <a:pt x="1898" y="4926"/>
                    <a:pt x="2291" y="4561"/>
                    <a:pt x="2685" y="4195"/>
                  </a:cubicBezTo>
                  <a:cubicBezTo>
                    <a:pt x="2707" y="4176"/>
                    <a:pt x="2729" y="4158"/>
                    <a:pt x="2755" y="4137"/>
                  </a:cubicBezTo>
                  <a:cubicBezTo>
                    <a:pt x="2772" y="4167"/>
                    <a:pt x="2787" y="4189"/>
                    <a:pt x="2798" y="4212"/>
                  </a:cubicBezTo>
                  <a:cubicBezTo>
                    <a:pt x="3046" y="4674"/>
                    <a:pt x="3295" y="5136"/>
                    <a:pt x="3544" y="5598"/>
                  </a:cubicBezTo>
                  <a:cubicBezTo>
                    <a:pt x="3562" y="5630"/>
                    <a:pt x="3577" y="5663"/>
                    <a:pt x="3600" y="5691"/>
                  </a:cubicBezTo>
                  <a:cubicBezTo>
                    <a:pt x="3629" y="5729"/>
                    <a:pt x="3671" y="5747"/>
                    <a:pt x="3713" y="5747"/>
                  </a:cubicBezTo>
                  <a:cubicBezTo>
                    <a:pt x="3759" y="5747"/>
                    <a:pt x="3805" y="5724"/>
                    <a:pt x="3833" y="5680"/>
                  </a:cubicBezTo>
                  <a:cubicBezTo>
                    <a:pt x="3848" y="5657"/>
                    <a:pt x="3857" y="5631"/>
                    <a:pt x="3869" y="5607"/>
                  </a:cubicBezTo>
                  <a:cubicBezTo>
                    <a:pt x="4641" y="3815"/>
                    <a:pt x="5413" y="2020"/>
                    <a:pt x="6185" y="225"/>
                  </a:cubicBezTo>
                  <a:cubicBezTo>
                    <a:pt x="6214" y="158"/>
                    <a:pt x="6235" y="94"/>
                    <a:pt x="6172" y="36"/>
                  </a:cubicBezTo>
                  <a:cubicBezTo>
                    <a:pt x="6143" y="10"/>
                    <a:pt x="6113" y="1"/>
                    <a:pt x="6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1_Big number">
    <p:bg>
      <p:bgPr>
        <a:no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flipH="1">
            <a:off x="1735519" y="1784310"/>
            <a:ext cx="5674200" cy="1177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7200"/>
              <a:buNone/>
              <a:defRPr sz="7200"/>
            </a:lvl1pPr>
            <a:lvl2pPr lvl="1" algn="ctr" rtl="0">
              <a:spcBef>
                <a:spcPts val="0"/>
              </a:spcBef>
              <a:spcAft>
                <a:spcPts val="0"/>
              </a:spcAft>
              <a:buSzPts val="7200"/>
              <a:buFont typeface="DM Sans"/>
              <a:buNone/>
              <a:defRPr sz="7200">
                <a:latin typeface="DM Sans"/>
                <a:ea typeface="DM Sans"/>
                <a:cs typeface="DM Sans"/>
                <a:sym typeface="DM Sans"/>
              </a:defRPr>
            </a:lvl2pPr>
            <a:lvl3pPr lvl="2" algn="ctr" rtl="0">
              <a:spcBef>
                <a:spcPts val="0"/>
              </a:spcBef>
              <a:spcAft>
                <a:spcPts val="0"/>
              </a:spcAft>
              <a:buSzPts val="7200"/>
              <a:buFont typeface="DM Sans"/>
              <a:buNone/>
              <a:defRPr sz="7200">
                <a:latin typeface="DM Sans"/>
                <a:ea typeface="DM Sans"/>
                <a:cs typeface="DM Sans"/>
                <a:sym typeface="DM Sans"/>
              </a:defRPr>
            </a:lvl3pPr>
            <a:lvl4pPr lvl="3" algn="ctr" rtl="0">
              <a:spcBef>
                <a:spcPts val="0"/>
              </a:spcBef>
              <a:spcAft>
                <a:spcPts val="0"/>
              </a:spcAft>
              <a:buSzPts val="7200"/>
              <a:buFont typeface="DM Sans"/>
              <a:buNone/>
              <a:defRPr sz="7200">
                <a:latin typeface="DM Sans"/>
                <a:ea typeface="DM Sans"/>
                <a:cs typeface="DM Sans"/>
                <a:sym typeface="DM Sans"/>
              </a:defRPr>
            </a:lvl4pPr>
            <a:lvl5pPr lvl="4" algn="ctr" rtl="0">
              <a:spcBef>
                <a:spcPts val="0"/>
              </a:spcBef>
              <a:spcAft>
                <a:spcPts val="0"/>
              </a:spcAft>
              <a:buSzPts val="7200"/>
              <a:buFont typeface="DM Sans"/>
              <a:buNone/>
              <a:defRPr sz="7200">
                <a:latin typeface="DM Sans"/>
                <a:ea typeface="DM Sans"/>
                <a:cs typeface="DM Sans"/>
                <a:sym typeface="DM Sans"/>
              </a:defRPr>
            </a:lvl5pPr>
            <a:lvl6pPr lvl="5" algn="ctr" rtl="0">
              <a:spcBef>
                <a:spcPts val="0"/>
              </a:spcBef>
              <a:spcAft>
                <a:spcPts val="0"/>
              </a:spcAft>
              <a:buSzPts val="7200"/>
              <a:buFont typeface="DM Sans"/>
              <a:buNone/>
              <a:defRPr sz="7200">
                <a:latin typeface="DM Sans"/>
                <a:ea typeface="DM Sans"/>
                <a:cs typeface="DM Sans"/>
                <a:sym typeface="DM Sans"/>
              </a:defRPr>
            </a:lvl6pPr>
            <a:lvl7pPr lvl="6" algn="ctr" rtl="0">
              <a:spcBef>
                <a:spcPts val="0"/>
              </a:spcBef>
              <a:spcAft>
                <a:spcPts val="0"/>
              </a:spcAft>
              <a:buSzPts val="7200"/>
              <a:buFont typeface="DM Sans"/>
              <a:buNone/>
              <a:defRPr sz="7200">
                <a:latin typeface="DM Sans"/>
                <a:ea typeface="DM Sans"/>
                <a:cs typeface="DM Sans"/>
                <a:sym typeface="DM Sans"/>
              </a:defRPr>
            </a:lvl7pPr>
            <a:lvl8pPr lvl="7" algn="ctr" rtl="0">
              <a:spcBef>
                <a:spcPts val="0"/>
              </a:spcBef>
              <a:spcAft>
                <a:spcPts val="0"/>
              </a:spcAft>
              <a:buSzPts val="7200"/>
              <a:buFont typeface="DM Sans"/>
              <a:buNone/>
              <a:defRPr sz="7200">
                <a:latin typeface="DM Sans"/>
                <a:ea typeface="DM Sans"/>
                <a:cs typeface="DM Sans"/>
                <a:sym typeface="DM Sans"/>
              </a:defRPr>
            </a:lvl8pPr>
            <a:lvl9pPr lvl="8" algn="ctr" rtl="0">
              <a:spcBef>
                <a:spcPts val="0"/>
              </a:spcBef>
              <a:spcAft>
                <a:spcPts val="0"/>
              </a:spcAft>
              <a:buSzPts val="7200"/>
              <a:buFont typeface="DM Sans"/>
              <a:buNone/>
              <a:defRPr sz="7200">
                <a:latin typeface="DM Sans"/>
                <a:ea typeface="DM Sans"/>
                <a:cs typeface="DM Sans"/>
                <a:sym typeface="DM Sans"/>
              </a:defRPr>
            </a:lvl9pPr>
          </a:lstStyle>
          <a:p>
            <a:r>
              <a:t>xx%</a:t>
            </a:r>
          </a:p>
        </p:txBody>
      </p:sp>
      <p:sp>
        <p:nvSpPr>
          <p:cNvPr id="54" name="Google Shape;54;p11"/>
          <p:cNvSpPr txBox="1">
            <a:spLocks noGrp="1"/>
          </p:cNvSpPr>
          <p:nvPr>
            <p:ph type="subTitle" idx="1"/>
          </p:nvPr>
        </p:nvSpPr>
        <p:spPr>
          <a:xfrm>
            <a:off x="1734975" y="3030050"/>
            <a:ext cx="5674200" cy="59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cxnSp>
        <p:nvCxnSpPr>
          <p:cNvPr id="55" name="Google Shape;55;p11"/>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6200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1_Main point">
    <p:bg>
      <p:bgPr>
        <a:no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18225" y="917625"/>
            <a:ext cx="3562500" cy="3308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Font typeface="DM Sans"/>
              <a:buNone/>
              <a:defRPr sz="4800">
                <a:latin typeface="DM Sans"/>
                <a:ea typeface="DM Sans"/>
                <a:cs typeface="DM Sans"/>
                <a:sym typeface="DM Sans"/>
              </a:defRPr>
            </a:lvl2pPr>
            <a:lvl3pPr lvl="2" rtl="0">
              <a:spcBef>
                <a:spcPts val="0"/>
              </a:spcBef>
              <a:spcAft>
                <a:spcPts val="0"/>
              </a:spcAft>
              <a:buSzPts val="4800"/>
              <a:buFont typeface="DM Sans"/>
              <a:buNone/>
              <a:defRPr sz="4800">
                <a:latin typeface="DM Sans"/>
                <a:ea typeface="DM Sans"/>
                <a:cs typeface="DM Sans"/>
                <a:sym typeface="DM Sans"/>
              </a:defRPr>
            </a:lvl3pPr>
            <a:lvl4pPr lvl="3" rtl="0">
              <a:spcBef>
                <a:spcPts val="0"/>
              </a:spcBef>
              <a:spcAft>
                <a:spcPts val="0"/>
              </a:spcAft>
              <a:buSzPts val="4800"/>
              <a:buFont typeface="DM Sans"/>
              <a:buNone/>
              <a:defRPr sz="4800">
                <a:latin typeface="DM Sans"/>
                <a:ea typeface="DM Sans"/>
                <a:cs typeface="DM Sans"/>
                <a:sym typeface="DM Sans"/>
              </a:defRPr>
            </a:lvl4pPr>
            <a:lvl5pPr lvl="4" rtl="0">
              <a:spcBef>
                <a:spcPts val="0"/>
              </a:spcBef>
              <a:spcAft>
                <a:spcPts val="0"/>
              </a:spcAft>
              <a:buSzPts val="4800"/>
              <a:buFont typeface="DM Sans"/>
              <a:buNone/>
              <a:defRPr sz="4800">
                <a:latin typeface="DM Sans"/>
                <a:ea typeface="DM Sans"/>
                <a:cs typeface="DM Sans"/>
                <a:sym typeface="DM Sans"/>
              </a:defRPr>
            </a:lvl5pPr>
            <a:lvl6pPr lvl="5" rtl="0">
              <a:spcBef>
                <a:spcPts val="0"/>
              </a:spcBef>
              <a:spcAft>
                <a:spcPts val="0"/>
              </a:spcAft>
              <a:buSzPts val="4800"/>
              <a:buFont typeface="DM Sans"/>
              <a:buNone/>
              <a:defRPr sz="4800">
                <a:latin typeface="DM Sans"/>
                <a:ea typeface="DM Sans"/>
                <a:cs typeface="DM Sans"/>
                <a:sym typeface="DM Sans"/>
              </a:defRPr>
            </a:lvl6pPr>
            <a:lvl7pPr lvl="6" rtl="0">
              <a:spcBef>
                <a:spcPts val="0"/>
              </a:spcBef>
              <a:spcAft>
                <a:spcPts val="0"/>
              </a:spcAft>
              <a:buSzPts val="4800"/>
              <a:buFont typeface="DM Sans"/>
              <a:buNone/>
              <a:defRPr sz="4800">
                <a:latin typeface="DM Sans"/>
                <a:ea typeface="DM Sans"/>
                <a:cs typeface="DM Sans"/>
                <a:sym typeface="DM Sans"/>
              </a:defRPr>
            </a:lvl7pPr>
            <a:lvl8pPr lvl="7" rtl="0">
              <a:spcBef>
                <a:spcPts val="0"/>
              </a:spcBef>
              <a:spcAft>
                <a:spcPts val="0"/>
              </a:spcAft>
              <a:buSzPts val="4800"/>
              <a:buFont typeface="DM Sans"/>
              <a:buNone/>
              <a:defRPr sz="4800">
                <a:latin typeface="DM Sans"/>
                <a:ea typeface="DM Sans"/>
                <a:cs typeface="DM Sans"/>
                <a:sym typeface="DM Sans"/>
              </a:defRPr>
            </a:lvl8pPr>
            <a:lvl9pPr lvl="8" rtl="0">
              <a:spcBef>
                <a:spcPts val="0"/>
              </a:spcBef>
              <a:spcAft>
                <a:spcPts val="0"/>
              </a:spcAft>
              <a:buSzPts val="4800"/>
              <a:buFont typeface="DM Sans"/>
              <a:buNone/>
              <a:defRPr sz="4800">
                <a:latin typeface="DM Sans"/>
                <a:ea typeface="DM Sans"/>
                <a:cs typeface="DM Sans"/>
                <a:sym typeface="DM Sans"/>
              </a:defRPr>
            </a:lvl9pPr>
          </a:lstStyle>
          <a:p>
            <a:endParaRPr/>
          </a:p>
        </p:txBody>
      </p:sp>
    </p:spTree>
    <p:extLst>
      <p:ext uri="{BB962C8B-B14F-4D97-AF65-F5344CB8AC3E}">
        <p14:creationId xmlns:p14="http://schemas.microsoft.com/office/powerpoint/2010/main" val="2668180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ong list">
  <p:cSld name="Title and long list">
    <p:bg>
      <p:bgPr>
        <a:noFill/>
        <a:effectLst/>
      </p:bgPr>
    </p:bg>
    <p:spTree>
      <p:nvGrpSpPr>
        <p:cNvPr id="1" name="Shape 57"/>
        <p:cNvGrpSpPr/>
        <p:nvPr/>
      </p:nvGrpSpPr>
      <p:grpSpPr>
        <a:xfrm>
          <a:off x="0" y="0"/>
          <a:ext cx="0" cy="0"/>
          <a:chOff x="0" y="0"/>
          <a:chExt cx="0" cy="0"/>
        </a:xfrm>
      </p:grpSpPr>
      <p:sp>
        <p:nvSpPr>
          <p:cNvPr id="58" name="Google Shape;58;p13"/>
          <p:cNvSpPr/>
          <p:nvPr/>
        </p:nvSpPr>
        <p:spPr>
          <a:xfrm>
            <a:off x="718225" y="483900"/>
            <a:ext cx="7703700" cy="457200"/>
          </a:xfrm>
          <a:prstGeom prst="roundRect">
            <a:avLst>
              <a:gd name="adj" fmla="val 50000"/>
            </a:avLst>
          </a:prstGeom>
          <a:gradFill>
            <a:gsLst>
              <a:gs pos="0">
                <a:schemeClr val="accent5"/>
              </a:gs>
              <a:gs pos="100000">
                <a:schemeClr val="accent4"/>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txBox="1">
            <a:spLocks noGrp="1"/>
          </p:cNvSpPr>
          <p:nvPr>
            <p:ph type="body" idx="1"/>
          </p:nvPr>
        </p:nvSpPr>
        <p:spPr>
          <a:xfrm>
            <a:off x="720000" y="1249325"/>
            <a:ext cx="7703700" cy="3206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0" name="Google Shape;60;p13"/>
          <p:cNvSpPr txBox="1">
            <a:spLocks noGrp="1"/>
          </p:cNvSpPr>
          <p:nvPr>
            <p:ph type="ctrTitle"/>
          </p:nvPr>
        </p:nvSpPr>
        <p:spPr>
          <a:xfrm>
            <a:off x="2756350" y="529100"/>
            <a:ext cx="3631200" cy="366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EFEBD7"/>
              </a:buClr>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cxnSp>
        <p:nvCxnSpPr>
          <p:cNvPr id="61" name="Google Shape;61;p13"/>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294453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11/27/23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52125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4671000"/>
            <a:ext cx="5940000" cy="189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269001"/>
            <a:ext cx="8064900" cy="3104999"/>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83900" y="4595400"/>
            <a:ext cx="839454" cy="243000"/>
          </a:xfrm>
          <a:prstGeom prst="rect">
            <a:avLst/>
          </a:prstGeom>
        </p:spPr>
      </p:pic>
    </p:spTree>
    <p:extLst>
      <p:ext uri="{BB962C8B-B14F-4D97-AF65-F5344CB8AC3E}">
        <p14:creationId xmlns:p14="http://schemas.microsoft.com/office/powerpoint/2010/main" val="70501887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no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899700" y="1261100"/>
            <a:ext cx="3525600" cy="2595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4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 name="Google Shape;15;p3"/>
          <p:cNvSpPr txBox="1">
            <a:spLocks noGrp="1"/>
          </p:cNvSpPr>
          <p:nvPr>
            <p:ph type="subTitle" idx="1"/>
          </p:nvPr>
        </p:nvSpPr>
        <p:spPr>
          <a:xfrm>
            <a:off x="4971100" y="3927363"/>
            <a:ext cx="3382800" cy="31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2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 name="Google Shape;16;p3"/>
          <p:cNvSpPr txBox="1">
            <a:spLocks noGrp="1"/>
          </p:cNvSpPr>
          <p:nvPr>
            <p:ph type="title" idx="2" hasCustomPrompt="1"/>
          </p:nvPr>
        </p:nvSpPr>
        <p:spPr>
          <a:xfrm>
            <a:off x="7356875" y="382337"/>
            <a:ext cx="1068300" cy="818700"/>
          </a:xfrm>
          <a:prstGeom prst="rect">
            <a:avLst/>
          </a:prstGeom>
          <a:noFill/>
        </p:spPr>
        <p:txBody>
          <a:bodyPr spcFirstLastPara="1" wrap="square" lIns="91425" tIns="91425" rIns="91425" bIns="91425" anchor="b" anchorCtr="0">
            <a:noAutofit/>
          </a:bodyPr>
          <a:lstStyle>
            <a:lvl1pPr lvl="0" algn="r" rtl="0">
              <a:spcBef>
                <a:spcPts val="0"/>
              </a:spcBef>
              <a:spcAft>
                <a:spcPts val="0"/>
              </a:spcAft>
              <a:buSzPts val="3600"/>
              <a:buNone/>
              <a:defRPr sz="4800"/>
            </a:lvl1pPr>
            <a:lvl2pPr lvl="1" algn="r" rtl="0">
              <a:spcBef>
                <a:spcPts val="0"/>
              </a:spcBef>
              <a:spcAft>
                <a:spcPts val="0"/>
              </a:spcAft>
              <a:buSzPts val="4800"/>
              <a:buFont typeface="DM Sans"/>
              <a:buNone/>
              <a:defRPr sz="4800">
                <a:latin typeface="DM Sans"/>
                <a:ea typeface="DM Sans"/>
                <a:cs typeface="DM Sans"/>
                <a:sym typeface="DM Sans"/>
              </a:defRPr>
            </a:lvl2pPr>
            <a:lvl3pPr lvl="2" algn="r" rtl="0">
              <a:spcBef>
                <a:spcPts val="0"/>
              </a:spcBef>
              <a:spcAft>
                <a:spcPts val="0"/>
              </a:spcAft>
              <a:buSzPts val="4800"/>
              <a:buFont typeface="DM Sans"/>
              <a:buNone/>
              <a:defRPr sz="4800">
                <a:latin typeface="DM Sans"/>
                <a:ea typeface="DM Sans"/>
                <a:cs typeface="DM Sans"/>
                <a:sym typeface="DM Sans"/>
              </a:defRPr>
            </a:lvl3pPr>
            <a:lvl4pPr lvl="3" algn="r" rtl="0">
              <a:spcBef>
                <a:spcPts val="0"/>
              </a:spcBef>
              <a:spcAft>
                <a:spcPts val="0"/>
              </a:spcAft>
              <a:buSzPts val="4800"/>
              <a:buFont typeface="DM Sans"/>
              <a:buNone/>
              <a:defRPr sz="4800">
                <a:latin typeface="DM Sans"/>
                <a:ea typeface="DM Sans"/>
                <a:cs typeface="DM Sans"/>
                <a:sym typeface="DM Sans"/>
              </a:defRPr>
            </a:lvl4pPr>
            <a:lvl5pPr lvl="4" algn="r" rtl="0">
              <a:spcBef>
                <a:spcPts val="0"/>
              </a:spcBef>
              <a:spcAft>
                <a:spcPts val="0"/>
              </a:spcAft>
              <a:buSzPts val="4800"/>
              <a:buFont typeface="DM Sans"/>
              <a:buNone/>
              <a:defRPr sz="4800">
                <a:latin typeface="DM Sans"/>
                <a:ea typeface="DM Sans"/>
                <a:cs typeface="DM Sans"/>
                <a:sym typeface="DM Sans"/>
              </a:defRPr>
            </a:lvl5pPr>
            <a:lvl6pPr lvl="5" algn="r" rtl="0">
              <a:spcBef>
                <a:spcPts val="0"/>
              </a:spcBef>
              <a:spcAft>
                <a:spcPts val="0"/>
              </a:spcAft>
              <a:buSzPts val="4800"/>
              <a:buFont typeface="DM Sans"/>
              <a:buNone/>
              <a:defRPr sz="4800">
                <a:latin typeface="DM Sans"/>
                <a:ea typeface="DM Sans"/>
                <a:cs typeface="DM Sans"/>
                <a:sym typeface="DM Sans"/>
              </a:defRPr>
            </a:lvl6pPr>
            <a:lvl7pPr lvl="6" algn="r" rtl="0">
              <a:spcBef>
                <a:spcPts val="0"/>
              </a:spcBef>
              <a:spcAft>
                <a:spcPts val="0"/>
              </a:spcAft>
              <a:buSzPts val="4800"/>
              <a:buFont typeface="DM Sans"/>
              <a:buNone/>
              <a:defRPr sz="4800">
                <a:latin typeface="DM Sans"/>
                <a:ea typeface="DM Sans"/>
                <a:cs typeface="DM Sans"/>
                <a:sym typeface="DM Sans"/>
              </a:defRPr>
            </a:lvl7pPr>
            <a:lvl8pPr lvl="7" algn="r" rtl="0">
              <a:spcBef>
                <a:spcPts val="0"/>
              </a:spcBef>
              <a:spcAft>
                <a:spcPts val="0"/>
              </a:spcAft>
              <a:buSzPts val="4800"/>
              <a:buFont typeface="DM Sans"/>
              <a:buNone/>
              <a:defRPr sz="4800">
                <a:latin typeface="DM Sans"/>
                <a:ea typeface="DM Sans"/>
                <a:cs typeface="DM Sans"/>
                <a:sym typeface="DM Sans"/>
              </a:defRPr>
            </a:lvl8pPr>
            <a:lvl9pPr lvl="8" algn="r" rtl="0">
              <a:spcBef>
                <a:spcPts val="0"/>
              </a:spcBef>
              <a:spcAft>
                <a:spcPts val="0"/>
              </a:spcAft>
              <a:buSzPts val="4800"/>
              <a:buFont typeface="DM Sans"/>
              <a:buNone/>
              <a:defRPr sz="4800">
                <a:latin typeface="DM Sans"/>
                <a:ea typeface="DM Sans"/>
                <a:cs typeface="DM Sans"/>
                <a:sym typeface="DM Sans"/>
              </a:defRPr>
            </a:lvl9pPr>
          </a:lstStyle>
          <a:p>
            <a:r>
              <a:t>xx%</a:t>
            </a:r>
          </a:p>
        </p:txBody>
      </p:sp>
      <p:cxnSp>
        <p:nvCxnSpPr>
          <p:cNvPr id="17" name="Google Shape;17;p3"/>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3"/>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184151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1_Title slid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591300" y="561250"/>
            <a:ext cx="3568500" cy="32118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4800">
                <a:solidFill>
                  <a:schemeClr val="dk1"/>
                </a:solidFill>
              </a:defRPr>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flipH="1">
            <a:off x="966225" y="3904375"/>
            <a:ext cx="14931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800"/>
              <a:buNone/>
              <a:defRPr sz="1400">
                <a:latin typeface="Advent Pro"/>
                <a:ea typeface="Advent Pro"/>
                <a:cs typeface="Advent Pro"/>
                <a:sym typeface="Advent Pro"/>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cxnSp>
        <p:nvCxnSpPr>
          <p:cNvPr id="11" name="Google Shape;11;p2"/>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715625" y="4646600"/>
            <a:ext cx="77154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2046844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 name="Google Shape;23;p4"/>
          <p:cNvSpPr txBox="1">
            <a:spLocks noGrp="1"/>
          </p:cNvSpPr>
          <p:nvPr>
            <p:ph type="body" idx="1"/>
          </p:nvPr>
        </p:nvSpPr>
        <p:spPr>
          <a:xfrm>
            <a:off x="720000" y="1139551"/>
            <a:ext cx="7704000" cy="345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24" name="Google Shape;24;p4"/>
          <p:cNvSpPr/>
          <p:nvPr/>
        </p:nvSpPr>
        <p:spPr>
          <a:xfrm rot="-4478580">
            <a:off x="6524535" y="3827383"/>
            <a:ext cx="4492167" cy="2384632"/>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452575" y="-366022"/>
            <a:ext cx="10187479" cy="4579950"/>
            <a:chOff x="-452575" y="-366022"/>
            <a:chExt cx="10187479" cy="4579950"/>
          </a:xfrm>
        </p:grpSpPr>
        <p:sp>
          <p:nvSpPr>
            <p:cNvPr id="26" name="Google Shape;26;p4"/>
            <p:cNvSpPr/>
            <p:nvPr/>
          </p:nvSpPr>
          <p:spPr>
            <a:xfrm>
              <a:off x="8608787" y="-366022"/>
              <a:ext cx="1126117" cy="112614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452575" y="3335175"/>
              <a:ext cx="886285" cy="878753"/>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0" name="Google Shape;40;p6"/>
          <p:cNvSpPr/>
          <p:nvPr/>
        </p:nvSpPr>
        <p:spPr>
          <a:xfrm rot="6412145">
            <a:off x="7557025" y="3507632"/>
            <a:ext cx="3030117" cy="1608514"/>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6"/>
          <p:cNvGrpSpPr/>
          <p:nvPr/>
        </p:nvGrpSpPr>
        <p:grpSpPr>
          <a:xfrm>
            <a:off x="-512099" y="38240"/>
            <a:ext cx="10156446" cy="2431955"/>
            <a:chOff x="-512099" y="38240"/>
            <a:chExt cx="10156446" cy="2431955"/>
          </a:xfrm>
        </p:grpSpPr>
        <p:sp>
          <p:nvSpPr>
            <p:cNvPr id="42" name="Google Shape;42;p6"/>
            <p:cNvSpPr/>
            <p:nvPr/>
          </p:nvSpPr>
          <p:spPr>
            <a:xfrm>
              <a:off x="8633211" y="38240"/>
              <a:ext cx="1011136" cy="1002542"/>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512099" y="1459025"/>
              <a:ext cx="1011146" cy="1011170"/>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 name="Google Shape;79;p13"/>
          <p:cNvSpPr txBox="1">
            <a:spLocks noGrp="1"/>
          </p:cNvSpPr>
          <p:nvPr>
            <p:ph type="subTitle" idx="1"/>
          </p:nvPr>
        </p:nvSpPr>
        <p:spPr>
          <a:xfrm>
            <a:off x="1502120" y="2003855"/>
            <a:ext cx="302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2"/>
          </p:nvPr>
        </p:nvSpPr>
        <p:spPr>
          <a:xfrm>
            <a:off x="5354071" y="2003855"/>
            <a:ext cx="302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 name="Google Shape;81;p13"/>
          <p:cNvSpPr txBox="1">
            <a:spLocks noGrp="1"/>
          </p:cNvSpPr>
          <p:nvPr>
            <p:ph type="subTitle" idx="3"/>
          </p:nvPr>
        </p:nvSpPr>
        <p:spPr>
          <a:xfrm>
            <a:off x="1502120" y="3737026"/>
            <a:ext cx="302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 name="Google Shape;82;p13"/>
          <p:cNvSpPr txBox="1">
            <a:spLocks noGrp="1"/>
          </p:cNvSpPr>
          <p:nvPr>
            <p:ph type="subTitle" idx="4"/>
          </p:nvPr>
        </p:nvSpPr>
        <p:spPr>
          <a:xfrm>
            <a:off x="5354071" y="3737030"/>
            <a:ext cx="3022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3"/>
          <p:cNvSpPr txBox="1">
            <a:spLocks noGrp="1"/>
          </p:cNvSpPr>
          <p:nvPr>
            <p:ph type="title" idx="5" hasCustomPrompt="1"/>
          </p:nvPr>
        </p:nvSpPr>
        <p:spPr>
          <a:xfrm>
            <a:off x="767425" y="1595774"/>
            <a:ext cx="734700" cy="484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6" hasCustomPrompt="1"/>
          </p:nvPr>
        </p:nvSpPr>
        <p:spPr>
          <a:xfrm>
            <a:off x="767425" y="3328425"/>
            <a:ext cx="734700" cy="484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title" idx="7" hasCustomPrompt="1"/>
          </p:nvPr>
        </p:nvSpPr>
        <p:spPr>
          <a:xfrm>
            <a:off x="4619350" y="1595775"/>
            <a:ext cx="734700" cy="484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 name="Google Shape;86;p13"/>
          <p:cNvSpPr txBox="1">
            <a:spLocks noGrp="1"/>
          </p:cNvSpPr>
          <p:nvPr>
            <p:ph type="title" idx="8" hasCustomPrompt="1"/>
          </p:nvPr>
        </p:nvSpPr>
        <p:spPr>
          <a:xfrm>
            <a:off x="4619351" y="3328428"/>
            <a:ext cx="734700" cy="4848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7" name="Google Shape;87;p13"/>
          <p:cNvSpPr txBox="1">
            <a:spLocks noGrp="1"/>
          </p:cNvSpPr>
          <p:nvPr>
            <p:ph type="subTitle" idx="9"/>
          </p:nvPr>
        </p:nvSpPr>
        <p:spPr>
          <a:xfrm>
            <a:off x="1502120" y="1595775"/>
            <a:ext cx="3022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rtl="0">
              <a:lnSpc>
                <a:spcPct val="100000"/>
              </a:lnSpc>
              <a:spcBef>
                <a:spcPts val="0"/>
              </a:spcBef>
              <a:spcAft>
                <a:spcPts val="0"/>
              </a:spcAft>
              <a:buSzPts val="2400"/>
              <a:buNone/>
              <a:defRPr sz="2400" b="1"/>
            </a:lvl2pPr>
            <a:lvl3pPr lvl="2" rtl="0">
              <a:lnSpc>
                <a:spcPct val="100000"/>
              </a:lnSpc>
              <a:spcBef>
                <a:spcPts val="0"/>
              </a:spcBef>
              <a:spcAft>
                <a:spcPts val="0"/>
              </a:spcAft>
              <a:buSzPts val="2400"/>
              <a:buNone/>
              <a:defRPr sz="2400" b="1"/>
            </a:lvl3pPr>
            <a:lvl4pPr lvl="3" rtl="0">
              <a:lnSpc>
                <a:spcPct val="100000"/>
              </a:lnSpc>
              <a:spcBef>
                <a:spcPts val="0"/>
              </a:spcBef>
              <a:spcAft>
                <a:spcPts val="0"/>
              </a:spcAft>
              <a:buSzPts val="2400"/>
              <a:buNone/>
              <a:defRPr sz="2400" b="1"/>
            </a:lvl4pPr>
            <a:lvl5pPr lvl="4" rtl="0">
              <a:lnSpc>
                <a:spcPct val="100000"/>
              </a:lnSpc>
              <a:spcBef>
                <a:spcPts val="0"/>
              </a:spcBef>
              <a:spcAft>
                <a:spcPts val="0"/>
              </a:spcAft>
              <a:buSzPts val="2400"/>
              <a:buNone/>
              <a:defRPr sz="2400" b="1"/>
            </a:lvl5pPr>
            <a:lvl6pPr lvl="5" rtl="0">
              <a:lnSpc>
                <a:spcPct val="100000"/>
              </a:lnSpc>
              <a:spcBef>
                <a:spcPts val="0"/>
              </a:spcBef>
              <a:spcAft>
                <a:spcPts val="0"/>
              </a:spcAft>
              <a:buSzPts val="2400"/>
              <a:buNone/>
              <a:defRPr sz="2400" b="1"/>
            </a:lvl6pPr>
            <a:lvl7pPr lvl="6" rtl="0">
              <a:lnSpc>
                <a:spcPct val="100000"/>
              </a:lnSpc>
              <a:spcBef>
                <a:spcPts val="0"/>
              </a:spcBef>
              <a:spcAft>
                <a:spcPts val="0"/>
              </a:spcAft>
              <a:buSzPts val="2400"/>
              <a:buNone/>
              <a:defRPr sz="2400" b="1"/>
            </a:lvl7pPr>
            <a:lvl8pPr lvl="7" rtl="0">
              <a:lnSpc>
                <a:spcPct val="100000"/>
              </a:lnSpc>
              <a:spcBef>
                <a:spcPts val="0"/>
              </a:spcBef>
              <a:spcAft>
                <a:spcPts val="0"/>
              </a:spcAft>
              <a:buSzPts val="2400"/>
              <a:buNone/>
              <a:defRPr sz="2400" b="1"/>
            </a:lvl8pPr>
            <a:lvl9pPr lvl="8" rtl="0">
              <a:lnSpc>
                <a:spcPct val="100000"/>
              </a:lnSpc>
              <a:spcBef>
                <a:spcPts val="0"/>
              </a:spcBef>
              <a:spcAft>
                <a:spcPts val="0"/>
              </a:spcAft>
              <a:buSzPts val="2400"/>
              <a:buNone/>
              <a:defRPr sz="2400" b="1"/>
            </a:lvl9pPr>
          </a:lstStyle>
          <a:p>
            <a:endParaRPr/>
          </a:p>
        </p:txBody>
      </p:sp>
      <p:sp>
        <p:nvSpPr>
          <p:cNvPr id="88" name="Google Shape;88;p13"/>
          <p:cNvSpPr txBox="1">
            <a:spLocks noGrp="1"/>
          </p:cNvSpPr>
          <p:nvPr>
            <p:ph type="subTitle" idx="13"/>
          </p:nvPr>
        </p:nvSpPr>
        <p:spPr>
          <a:xfrm>
            <a:off x="5354071" y="1595775"/>
            <a:ext cx="3022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rtl="0">
              <a:lnSpc>
                <a:spcPct val="100000"/>
              </a:lnSpc>
              <a:spcBef>
                <a:spcPts val="0"/>
              </a:spcBef>
              <a:spcAft>
                <a:spcPts val="0"/>
              </a:spcAft>
              <a:buSzPts val="2400"/>
              <a:buNone/>
              <a:defRPr sz="2400" b="1"/>
            </a:lvl2pPr>
            <a:lvl3pPr lvl="2" rtl="0">
              <a:lnSpc>
                <a:spcPct val="100000"/>
              </a:lnSpc>
              <a:spcBef>
                <a:spcPts val="0"/>
              </a:spcBef>
              <a:spcAft>
                <a:spcPts val="0"/>
              </a:spcAft>
              <a:buSzPts val="2400"/>
              <a:buNone/>
              <a:defRPr sz="2400" b="1"/>
            </a:lvl3pPr>
            <a:lvl4pPr lvl="3" rtl="0">
              <a:lnSpc>
                <a:spcPct val="100000"/>
              </a:lnSpc>
              <a:spcBef>
                <a:spcPts val="0"/>
              </a:spcBef>
              <a:spcAft>
                <a:spcPts val="0"/>
              </a:spcAft>
              <a:buSzPts val="2400"/>
              <a:buNone/>
              <a:defRPr sz="2400" b="1"/>
            </a:lvl4pPr>
            <a:lvl5pPr lvl="4" rtl="0">
              <a:lnSpc>
                <a:spcPct val="100000"/>
              </a:lnSpc>
              <a:spcBef>
                <a:spcPts val="0"/>
              </a:spcBef>
              <a:spcAft>
                <a:spcPts val="0"/>
              </a:spcAft>
              <a:buSzPts val="2400"/>
              <a:buNone/>
              <a:defRPr sz="2400" b="1"/>
            </a:lvl5pPr>
            <a:lvl6pPr lvl="5" rtl="0">
              <a:lnSpc>
                <a:spcPct val="100000"/>
              </a:lnSpc>
              <a:spcBef>
                <a:spcPts val="0"/>
              </a:spcBef>
              <a:spcAft>
                <a:spcPts val="0"/>
              </a:spcAft>
              <a:buSzPts val="2400"/>
              <a:buNone/>
              <a:defRPr sz="2400" b="1"/>
            </a:lvl6pPr>
            <a:lvl7pPr lvl="6" rtl="0">
              <a:lnSpc>
                <a:spcPct val="100000"/>
              </a:lnSpc>
              <a:spcBef>
                <a:spcPts val="0"/>
              </a:spcBef>
              <a:spcAft>
                <a:spcPts val="0"/>
              </a:spcAft>
              <a:buSzPts val="2400"/>
              <a:buNone/>
              <a:defRPr sz="2400" b="1"/>
            </a:lvl7pPr>
            <a:lvl8pPr lvl="7" rtl="0">
              <a:lnSpc>
                <a:spcPct val="100000"/>
              </a:lnSpc>
              <a:spcBef>
                <a:spcPts val="0"/>
              </a:spcBef>
              <a:spcAft>
                <a:spcPts val="0"/>
              </a:spcAft>
              <a:buSzPts val="2400"/>
              <a:buNone/>
              <a:defRPr sz="2400" b="1"/>
            </a:lvl8pPr>
            <a:lvl9pPr lvl="8" rtl="0">
              <a:lnSpc>
                <a:spcPct val="100000"/>
              </a:lnSpc>
              <a:spcBef>
                <a:spcPts val="0"/>
              </a:spcBef>
              <a:spcAft>
                <a:spcPts val="0"/>
              </a:spcAft>
              <a:buSzPts val="2400"/>
              <a:buNone/>
              <a:defRPr sz="2400" b="1"/>
            </a:lvl9pPr>
          </a:lstStyle>
          <a:p>
            <a:endParaRPr/>
          </a:p>
        </p:txBody>
      </p:sp>
      <p:sp>
        <p:nvSpPr>
          <p:cNvPr id="89" name="Google Shape;89;p13"/>
          <p:cNvSpPr txBox="1">
            <a:spLocks noGrp="1"/>
          </p:cNvSpPr>
          <p:nvPr>
            <p:ph type="subTitle" idx="14"/>
          </p:nvPr>
        </p:nvSpPr>
        <p:spPr>
          <a:xfrm>
            <a:off x="1502120" y="3328428"/>
            <a:ext cx="3022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rtl="0">
              <a:lnSpc>
                <a:spcPct val="100000"/>
              </a:lnSpc>
              <a:spcBef>
                <a:spcPts val="0"/>
              </a:spcBef>
              <a:spcAft>
                <a:spcPts val="0"/>
              </a:spcAft>
              <a:buSzPts val="2400"/>
              <a:buNone/>
              <a:defRPr sz="2400" b="1"/>
            </a:lvl2pPr>
            <a:lvl3pPr lvl="2" rtl="0">
              <a:lnSpc>
                <a:spcPct val="100000"/>
              </a:lnSpc>
              <a:spcBef>
                <a:spcPts val="0"/>
              </a:spcBef>
              <a:spcAft>
                <a:spcPts val="0"/>
              </a:spcAft>
              <a:buSzPts val="2400"/>
              <a:buNone/>
              <a:defRPr sz="2400" b="1"/>
            </a:lvl3pPr>
            <a:lvl4pPr lvl="3" rtl="0">
              <a:lnSpc>
                <a:spcPct val="100000"/>
              </a:lnSpc>
              <a:spcBef>
                <a:spcPts val="0"/>
              </a:spcBef>
              <a:spcAft>
                <a:spcPts val="0"/>
              </a:spcAft>
              <a:buSzPts val="2400"/>
              <a:buNone/>
              <a:defRPr sz="2400" b="1"/>
            </a:lvl4pPr>
            <a:lvl5pPr lvl="4" rtl="0">
              <a:lnSpc>
                <a:spcPct val="100000"/>
              </a:lnSpc>
              <a:spcBef>
                <a:spcPts val="0"/>
              </a:spcBef>
              <a:spcAft>
                <a:spcPts val="0"/>
              </a:spcAft>
              <a:buSzPts val="2400"/>
              <a:buNone/>
              <a:defRPr sz="2400" b="1"/>
            </a:lvl5pPr>
            <a:lvl6pPr lvl="5" rtl="0">
              <a:lnSpc>
                <a:spcPct val="100000"/>
              </a:lnSpc>
              <a:spcBef>
                <a:spcPts val="0"/>
              </a:spcBef>
              <a:spcAft>
                <a:spcPts val="0"/>
              </a:spcAft>
              <a:buSzPts val="2400"/>
              <a:buNone/>
              <a:defRPr sz="2400" b="1"/>
            </a:lvl6pPr>
            <a:lvl7pPr lvl="6" rtl="0">
              <a:lnSpc>
                <a:spcPct val="100000"/>
              </a:lnSpc>
              <a:spcBef>
                <a:spcPts val="0"/>
              </a:spcBef>
              <a:spcAft>
                <a:spcPts val="0"/>
              </a:spcAft>
              <a:buSzPts val="2400"/>
              <a:buNone/>
              <a:defRPr sz="2400" b="1"/>
            </a:lvl7pPr>
            <a:lvl8pPr lvl="7" rtl="0">
              <a:lnSpc>
                <a:spcPct val="100000"/>
              </a:lnSpc>
              <a:spcBef>
                <a:spcPts val="0"/>
              </a:spcBef>
              <a:spcAft>
                <a:spcPts val="0"/>
              </a:spcAft>
              <a:buSzPts val="2400"/>
              <a:buNone/>
              <a:defRPr sz="2400" b="1"/>
            </a:lvl8pPr>
            <a:lvl9pPr lvl="8" rtl="0">
              <a:lnSpc>
                <a:spcPct val="100000"/>
              </a:lnSpc>
              <a:spcBef>
                <a:spcPts val="0"/>
              </a:spcBef>
              <a:spcAft>
                <a:spcPts val="0"/>
              </a:spcAft>
              <a:buSzPts val="2400"/>
              <a:buNone/>
              <a:defRPr sz="2400" b="1"/>
            </a:lvl9pPr>
          </a:lstStyle>
          <a:p>
            <a:endParaRPr/>
          </a:p>
        </p:txBody>
      </p:sp>
      <p:sp>
        <p:nvSpPr>
          <p:cNvPr id="90" name="Google Shape;90;p13"/>
          <p:cNvSpPr txBox="1">
            <a:spLocks noGrp="1"/>
          </p:cNvSpPr>
          <p:nvPr>
            <p:ph type="subTitle" idx="15"/>
          </p:nvPr>
        </p:nvSpPr>
        <p:spPr>
          <a:xfrm>
            <a:off x="5354071" y="3328431"/>
            <a:ext cx="30225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rtl="0">
              <a:lnSpc>
                <a:spcPct val="100000"/>
              </a:lnSpc>
              <a:spcBef>
                <a:spcPts val="0"/>
              </a:spcBef>
              <a:spcAft>
                <a:spcPts val="0"/>
              </a:spcAft>
              <a:buSzPts val="2400"/>
              <a:buNone/>
              <a:defRPr sz="2400" b="1"/>
            </a:lvl2pPr>
            <a:lvl3pPr lvl="2" rtl="0">
              <a:lnSpc>
                <a:spcPct val="100000"/>
              </a:lnSpc>
              <a:spcBef>
                <a:spcPts val="0"/>
              </a:spcBef>
              <a:spcAft>
                <a:spcPts val="0"/>
              </a:spcAft>
              <a:buSzPts val="2400"/>
              <a:buNone/>
              <a:defRPr sz="2400" b="1"/>
            </a:lvl3pPr>
            <a:lvl4pPr lvl="3" rtl="0">
              <a:lnSpc>
                <a:spcPct val="100000"/>
              </a:lnSpc>
              <a:spcBef>
                <a:spcPts val="0"/>
              </a:spcBef>
              <a:spcAft>
                <a:spcPts val="0"/>
              </a:spcAft>
              <a:buSzPts val="2400"/>
              <a:buNone/>
              <a:defRPr sz="2400" b="1"/>
            </a:lvl4pPr>
            <a:lvl5pPr lvl="4" rtl="0">
              <a:lnSpc>
                <a:spcPct val="100000"/>
              </a:lnSpc>
              <a:spcBef>
                <a:spcPts val="0"/>
              </a:spcBef>
              <a:spcAft>
                <a:spcPts val="0"/>
              </a:spcAft>
              <a:buSzPts val="2400"/>
              <a:buNone/>
              <a:defRPr sz="2400" b="1"/>
            </a:lvl5pPr>
            <a:lvl6pPr lvl="5" rtl="0">
              <a:lnSpc>
                <a:spcPct val="100000"/>
              </a:lnSpc>
              <a:spcBef>
                <a:spcPts val="0"/>
              </a:spcBef>
              <a:spcAft>
                <a:spcPts val="0"/>
              </a:spcAft>
              <a:buSzPts val="2400"/>
              <a:buNone/>
              <a:defRPr sz="2400" b="1"/>
            </a:lvl6pPr>
            <a:lvl7pPr lvl="6" rtl="0">
              <a:lnSpc>
                <a:spcPct val="100000"/>
              </a:lnSpc>
              <a:spcBef>
                <a:spcPts val="0"/>
              </a:spcBef>
              <a:spcAft>
                <a:spcPts val="0"/>
              </a:spcAft>
              <a:buSzPts val="2400"/>
              <a:buNone/>
              <a:defRPr sz="2400" b="1"/>
            </a:lvl7pPr>
            <a:lvl8pPr lvl="7" rtl="0">
              <a:lnSpc>
                <a:spcPct val="100000"/>
              </a:lnSpc>
              <a:spcBef>
                <a:spcPts val="0"/>
              </a:spcBef>
              <a:spcAft>
                <a:spcPts val="0"/>
              </a:spcAft>
              <a:buSzPts val="2400"/>
              <a:buNone/>
              <a:defRPr sz="2400" b="1"/>
            </a:lvl8pPr>
            <a:lvl9pPr lvl="8" rtl="0">
              <a:lnSpc>
                <a:spcPct val="100000"/>
              </a:lnSpc>
              <a:spcBef>
                <a:spcPts val="0"/>
              </a:spcBef>
              <a:spcAft>
                <a:spcPts val="0"/>
              </a:spcAft>
              <a:buSzPts val="2400"/>
              <a:buNone/>
              <a:defRPr sz="2400" b="1"/>
            </a:lvl9pPr>
          </a:lstStyle>
          <a:p>
            <a:endParaRPr/>
          </a:p>
        </p:txBody>
      </p:sp>
      <p:grpSp>
        <p:nvGrpSpPr>
          <p:cNvPr id="91" name="Google Shape;91;p13"/>
          <p:cNvGrpSpPr/>
          <p:nvPr/>
        </p:nvGrpSpPr>
        <p:grpSpPr>
          <a:xfrm>
            <a:off x="-1021865" y="-1578767"/>
            <a:ext cx="11153996" cy="8273071"/>
            <a:chOff x="-1021865" y="-1578767"/>
            <a:chExt cx="11153996" cy="8273071"/>
          </a:xfrm>
        </p:grpSpPr>
        <p:sp>
          <p:nvSpPr>
            <p:cNvPr id="92" name="Google Shape;92;p13"/>
            <p:cNvSpPr/>
            <p:nvPr/>
          </p:nvSpPr>
          <p:spPr>
            <a:xfrm>
              <a:off x="-1021865" y="4309733"/>
              <a:ext cx="4492052" cy="2384571"/>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rot="1228920">
              <a:off x="6244975" y="-999403"/>
              <a:ext cx="3662756" cy="1944345"/>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13"/>
          <p:cNvGrpSpPr/>
          <p:nvPr/>
        </p:nvGrpSpPr>
        <p:grpSpPr>
          <a:xfrm flipH="1">
            <a:off x="8370491" y="4209792"/>
            <a:ext cx="1059519" cy="887795"/>
            <a:chOff x="-196300" y="4200200"/>
            <a:chExt cx="963725" cy="807600"/>
          </a:xfrm>
        </p:grpSpPr>
        <p:sp>
          <p:nvSpPr>
            <p:cNvPr id="95" name="Google Shape;95;p13"/>
            <p:cNvSpPr/>
            <p:nvPr/>
          </p:nvSpPr>
          <p:spPr>
            <a:xfrm>
              <a:off x="-196300" y="4200200"/>
              <a:ext cx="894925" cy="807600"/>
            </a:xfrm>
            <a:custGeom>
              <a:avLst/>
              <a:gdLst/>
              <a:ahLst/>
              <a:cxnLst/>
              <a:rect l="l" t="t" r="r" b="b"/>
              <a:pathLst>
                <a:path w="35797" h="32304" extrusionOk="0">
                  <a:moveTo>
                    <a:pt x="24125" y="1"/>
                  </a:moveTo>
                  <a:lnTo>
                    <a:pt x="16947" y="9035"/>
                  </a:lnTo>
                  <a:lnTo>
                    <a:pt x="14089" y="12509"/>
                  </a:lnTo>
                  <a:lnTo>
                    <a:pt x="9197" y="18077"/>
                  </a:lnTo>
                  <a:lnTo>
                    <a:pt x="1" y="18249"/>
                  </a:lnTo>
                  <a:lnTo>
                    <a:pt x="105" y="32304"/>
                  </a:lnTo>
                  <a:cubicBezTo>
                    <a:pt x="105" y="32304"/>
                    <a:pt x="3117" y="32233"/>
                    <a:pt x="6888" y="31775"/>
                  </a:cubicBezTo>
                  <a:cubicBezTo>
                    <a:pt x="13443" y="30980"/>
                    <a:pt x="23277" y="29023"/>
                    <a:pt x="27976" y="24249"/>
                  </a:cubicBezTo>
                  <a:cubicBezTo>
                    <a:pt x="28323" y="23897"/>
                    <a:pt x="28770" y="23659"/>
                    <a:pt x="29245" y="23524"/>
                  </a:cubicBezTo>
                  <a:cubicBezTo>
                    <a:pt x="30862" y="23062"/>
                    <a:pt x="34548" y="21822"/>
                    <a:pt x="33733" y="20304"/>
                  </a:cubicBezTo>
                  <a:cubicBezTo>
                    <a:pt x="33234" y="19372"/>
                    <a:pt x="31762" y="19101"/>
                    <a:pt x="30217" y="19101"/>
                  </a:cubicBezTo>
                  <a:cubicBezTo>
                    <a:pt x="28063" y="19101"/>
                    <a:pt x="25768" y="19628"/>
                    <a:pt x="25768" y="19628"/>
                  </a:cubicBezTo>
                  <a:cubicBezTo>
                    <a:pt x="25768" y="19628"/>
                    <a:pt x="23878" y="20226"/>
                    <a:pt x="22336" y="20226"/>
                  </a:cubicBezTo>
                  <a:cubicBezTo>
                    <a:pt x="21351" y="20226"/>
                    <a:pt x="20508" y="19983"/>
                    <a:pt x="20387" y="19185"/>
                  </a:cubicBezTo>
                  <a:cubicBezTo>
                    <a:pt x="20148" y="17605"/>
                    <a:pt x="23379" y="15545"/>
                    <a:pt x="24869" y="14686"/>
                  </a:cubicBezTo>
                  <a:cubicBezTo>
                    <a:pt x="25115" y="14545"/>
                    <a:pt x="25390" y="14474"/>
                    <a:pt x="25665" y="14474"/>
                  </a:cubicBezTo>
                  <a:cubicBezTo>
                    <a:pt x="25894" y="14474"/>
                    <a:pt x="26123" y="14523"/>
                    <a:pt x="26335" y="14621"/>
                  </a:cubicBezTo>
                  <a:lnTo>
                    <a:pt x="31127" y="16837"/>
                  </a:lnTo>
                  <a:cubicBezTo>
                    <a:pt x="31582" y="17047"/>
                    <a:pt x="32075" y="17155"/>
                    <a:pt x="32570" y="17155"/>
                  </a:cubicBezTo>
                  <a:cubicBezTo>
                    <a:pt x="32807" y="17155"/>
                    <a:pt x="33044" y="17131"/>
                    <a:pt x="33278" y="17080"/>
                  </a:cubicBezTo>
                  <a:cubicBezTo>
                    <a:pt x="34189" y="16885"/>
                    <a:pt x="35201" y="16408"/>
                    <a:pt x="35025" y="15248"/>
                  </a:cubicBezTo>
                  <a:lnTo>
                    <a:pt x="31487" y="12695"/>
                  </a:lnTo>
                  <a:lnTo>
                    <a:pt x="31489" y="12695"/>
                  </a:lnTo>
                  <a:lnTo>
                    <a:pt x="31955" y="12782"/>
                  </a:lnTo>
                  <a:cubicBezTo>
                    <a:pt x="32165" y="12821"/>
                    <a:pt x="32377" y="12841"/>
                    <a:pt x="32588" y="12841"/>
                  </a:cubicBezTo>
                  <a:cubicBezTo>
                    <a:pt x="33109" y="12841"/>
                    <a:pt x="33627" y="12722"/>
                    <a:pt x="34098" y="12487"/>
                  </a:cubicBezTo>
                  <a:cubicBezTo>
                    <a:pt x="34934" y="12073"/>
                    <a:pt x="35797" y="11362"/>
                    <a:pt x="35340" y="10282"/>
                  </a:cubicBezTo>
                  <a:lnTo>
                    <a:pt x="25497" y="6394"/>
                  </a:lnTo>
                  <a:cubicBezTo>
                    <a:pt x="25272" y="6305"/>
                    <a:pt x="25037" y="6261"/>
                    <a:pt x="24802" y="6261"/>
                  </a:cubicBezTo>
                  <a:cubicBezTo>
                    <a:pt x="24437" y="6261"/>
                    <a:pt x="24074" y="6367"/>
                    <a:pt x="23759" y="6574"/>
                  </a:cubicBezTo>
                  <a:lnTo>
                    <a:pt x="23420" y="6699"/>
                  </a:lnTo>
                  <a:lnTo>
                    <a:pt x="24778" y="3364"/>
                  </a:lnTo>
                  <a:cubicBezTo>
                    <a:pt x="26204" y="6"/>
                    <a:pt x="24125" y="1"/>
                    <a:pt x="24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260900" y="4414175"/>
              <a:ext cx="333250" cy="107075"/>
            </a:xfrm>
            <a:custGeom>
              <a:avLst/>
              <a:gdLst/>
              <a:ahLst/>
              <a:cxnLst/>
              <a:rect l="l" t="t" r="r" b="b"/>
              <a:pathLst>
                <a:path w="13330" h="4283" extrusionOk="0">
                  <a:moveTo>
                    <a:pt x="7052" y="1"/>
                  </a:moveTo>
                  <a:cubicBezTo>
                    <a:pt x="6827" y="1"/>
                    <a:pt x="6602" y="38"/>
                    <a:pt x="6385" y="114"/>
                  </a:cubicBezTo>
                  <a:lnTo>
                    <a:pt x="0" y="2339"/>
                  </a:lnTo>
                  <a:lnTo>
                    <a:pt x="91" y="2599"/>
                  </a:lnTo>
                  <a:lnTo>
                    <a:pt x="6476" y="372"/>
                  </a:lnTo>
                  <a:cubicBezTo>
                    <a:pt x="6662" y="307"/>
                    <a:pt x="6857" y="275"/>
                    <a:pt x="7050" y="275"/>
                  </a:cubicBezTo>
                  <a:cubicBezTo>
                    <a:pt x="7414" y="275"/>
                    <a:pt x="7774" y="388"/>
                    <a:pt x="8077" y="606"/>
                  </a:cubicBezTo>
                  <a:lnTo>
                    <a:pt x="13168" y="4282"/>
                  </a:lnTo>
                  <a:lnTo>
                    <a:pt x="13329" y="4060"/>
                  </a:lnTo>
                  <a:lnTo>
                    <a:pt x="8237" y="383"/>
                  </a:lnTo>
                  <a:cubicBezTo>
                    <a:pt x="7888" y="132"/>
                    <a:pt x="7472" y="1"/>
                    <a:pt x="70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267200" y="4364725"/>
              <a:ext cx="122425" cy="48825"/>
            </a:xfrm>
            <a:custGeom>
              <a:avLst/>
              <a:gdLst/>
              <a:ahLst/>
              <a:cxnLst/>
              <a:rect l="l" t="t" r="r" b="b"/>
              <a:pathLst>
                <a:path w="4897" h="1953" extrusionOk="0">
                  <a:moveTo>
                    <a:pt x="4806" y="1"/>
                  </a:moveTo>
                  <a:lnTo>
                    <a:pt x="1" y="1695"/>
                  </a:lnTo>
                  <a:lnTo>
                    <a:pt x="92" y="1953"/>
                  </a:lnTo>
                  <a:lnTo>
                    <a:pt x="4897" y="260"/>
                  </a:lnTo>
                  <a:lnTo>
                    <a:pt x="48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505225" y="4735750"/>
              <a:ext cx="17925" cy="46900"/>
            </a:xfrm>
            <a:custGeom>
              <a:avLst/>
              <a:gdLst/>
              <a:ahLst/>
              <a:cxnLst/>
              <a:rect l="l" t="t" r="r" b="b"/>
              <a:pathLst>
                <a:path w="717" h="1876" extrusionOk="0">
                  <a:moveTo>
                    <a:pt x="225" y="1"/>
                  </a:moveTo>
                  <a:lnTo>
                    <a:pt x="0" y="160"/>
                  </a:lnTo>
                  <a:cubicBezTo>
                    <a:pt x="440" y="775"/>
                    <a:pt x="409" y="1855"/>
                    <a:pt x="407" y="1866"/>
                  </a:cubicBezTo>
                  <a:lnTo>
                    <a:pt x="681" y="1875"/>
                  </a:lnTo>
                  <a:cubicBezTo>
                    <a:pt x="683" y="1829"/>
                    <a:pt x="717" y="691"/>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611550" y="4574850"/>
              <a:ext cx="155875" cy="143700"/>
            </a:xfrm>
            <a:custGeom>
              <a:avLst/>
              <a:gdLst/>
              <a:ahLst/>
              <a:cxnLst/>
              <a:rect l="l" t="t" r="r" b="b"/>
              <a:pathLst>
                <a:path w="6235" h="5748" extrusionOk="0">
                  <a:moveTo>
                    <a:pt x="6082" y="1"/>
                  </a:moveTo>
                  <a:cubicBezTo>
                    <a:pt x="6045" y="1"/>
                    <a:pt x="6006" y="14"/>
                    <a:pt x="5968" y="29"/>
                  </a:cubicBezTo>
                  <a:cubicBezTo>
                    <a:pt x="4093" y="725"/>
                    <a:pt x="2221" y="1420"/>
                    <a:pt x="346" y="2116"/>
                  </a:cubicBezTo>
                  <a:cubicBezTo>
                    <a:pt x="266" y="2148"/>
                    <a:pt x="183" y="2174"/>
                    <a:pt x="107" y="2211"/>
                  </a:cubicBezTo>
                  <a:cubicBezTo>
                    <a:pt x="7" y="2257"/>
                    <a:pt x="1" y="2373"/>
                    <a:pt x="92" y="2432"/>
                  </a:cubicBezTo>
                  <a:cubicBezTo>
                    <a:pt x="118" y="2449"/>
                    <a:pt x="148" y="2460"/>
                    <a:pt x="175" y="2473"/>
                  </a:cubicBezTo>
                  <a:cubicBezTo>
                    <a:pt x="573" y="2658"/>
                    <a:pt x="970" y="2842"/>
                    <a:pt x="1369" y="3028"/>
                  </a:cubicBezTo>
                  <a:cubicBezTo>
                    <a:pt x="1499" y="3087"/>
                    <a:pt x="1627" y="3148"/>
                    <a:pt x="1764" y="3213"/>
                  </a:cubicBezTo>
                  <a:cubicBezTo>
                    <a:pt x="1736" y="3239"/>
                    <a:pt x="1716" y="3261"/>
                    <a:pt x="1695" y="3282"/>
                  </a:cubicBezTo>
                  <a:cubicBezTo>
                    <a:pt x="1454" y="3505"/>
                    <a:pt x="1213" y="3729"/>
                    <a:pt x="972" y="3954"/>
                  </a:cubicBezTo>
                  <a:cubicBezTo>
                    <a:pt x="819" y="4097"/>
                    <a:pt x="667" y="4238"/>
                    <a:pt x="513" y="4379"/>
                  </a:cubicBezTo>
                  <a:cubicBezTo>
                    <a:pt x="497" y="4395"/>
                    <a:pt x="478" y="4410"/>
                    <a:pt x="463" y="4429"/>
                  </a:cubicBezTo>
                  <a:cubicBezTo>
                    <a:pt x="407" y="4490"/>
                    <a:pt x="404" y="4555"/>
                    <a:pt x="463" y="4611"/>
                  </a:cubicBezTo>
                  <a:cubicBezTo>
                    <a:pt x="725" y="4858"/>
                    <a:pt x="990" y="5101"/>
                    <a:pt x="1254" y="5346"/>
                  </a:cubicBezTo>
                  <a:cubicBezTo>
                    <a:pt x="1256" y="5347"/>
                    <a:pt x="1259" y="5349"/>
                    <a:pt x="1261" y="5351"/>
                  </a:cubicBezTo>
                  <a:cubicBezTo>
                    <a:pt x="1289" y="5371"/>
                    <a:pt x="1318" y="5380"/>
                    <a:pt x="1347" y="5380"/>
                  </a:cubicBezTo>
                  <a:cubicBezTo>
                    <a:pt x="1377" y="5380"/>
                    <a:pt x="1406" y="5371"/>
                    <a:pt x="1434" y="5351"/>
                  </a:cubicBezTo>
                  <a:cubicBezTo>
                    <a:pt x="1460" y="5334"/>
                    <a:pt x="1482" y="5312"/>
                    <a:pt x="1502" y="5292"/>
                  </a:cubicBezTo>
                  <a:cubicBezTo>
                    <a:pt x="1898" y="4926"/>
                    <a:pt x="2291" y="4561"/>
                    <a:pt x="2685" y="4195"/>
                  </a:cubicBezTo>
                  <a:cubicBezTo>
                    <a:pt x="2707" y="4176"/>
                    <a:pt x="2729" y="4158"/>
                    <a:pt x="2755" y="4137"/>
                  </a:cubicBezTo>
                  <a:cubicBezTo>
                    <a:pt x="2772" y="4167"/>
                    <a:pt x="2787" y="4189"/>
                    <a:pt x="2798" y="4212"/>
                  </a:cubicBezTo>
                  <a:cubicBezTo>
                    <a:pt x="3046" y="4674"/>
                    <a:pt x="3295" y="5136"/>
                    <a:pt x="3544" y="5598"/>
                  </a:cubicBezTo>
                  <a:cubicBezTo>
                    <a:pt x="3562" y="5630"/>
                    <a:pt x="3577" y="5663"/>
                    <a:pt x="3600" y="5691"/>
                  </a:cubicBezTo>
                  <a:cubicBezTo>
                    <a:pt x="3629" y="5729"/>
                    <a:pt x="3671" y="5747"/>
                    <a:pt x="3713" y="5747"/>
                  </a:cubicBezTo>
                  <a:cubicBezTo>
                    <a:pt x="3759" y="5747"/>
                    <a:pt x="3805" y="5724"/>
                    <a:pt x="3833" y="5680"/>
                  </a:cubicBezTo>
                  <a:cubicBezTo>
                    <a:pt x="3848" y="5657"/>
                    <a:pt x="3857" y="5631"/>
                    <a:pt x="3869" y="5607"/>
                  </a:cubicBezTo>
                  <a:cubicBezTo>
                    <a:pt x="4641" y="3815"/>
                    <a:pt x="5413" y="2020"/>
                    <a:pt x="6185" y="225"/>
                  </a:cubicBezTo>
                  <a:cubicBezTo>
                    <a:pt x="6214" y="158"/>
                    <a:pt x="6235" y="94"/>
                    <a:pt x="6172" y="36"/>
                  </a:cubicBezTo>
                  <a:cubicBezTo>
                    <a:pt x="6143" y="10"/>
                    <a:pt x="6113" y="1"/>
                    <a:pt x="6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3"/>
          <p:cNvSpPr/>
          <p:nvPr/>
        </p:nvSpPr>
        <p:spPr>
          <a:xfrm>
            <a:off x="-719124" y="832828"/>
            <a:ext cx="1126117" cy="112614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5">
  <p:cSld name="TITLE_AND_BODY_1_1_1_1">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 name="Google Shape;183;p24"/>
          <p:cNvSpPr txBox="1">
            <a:spLocks noGrp="1"/>
          </p:cNvSpPr>
          <p:nvPr>
            <p:ph type="body" idx="1"/>
          </p:nvPr>
        </p:nvSpPr>
        <p:spPr>
          <a:xfrm>
            <a:off x="720000" y="1014984"/>
            <a:ext cx="7704000" cy="31818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SzPts val="1400"/>
              <a:buFont typeface="Poppins Light"/>
              <a:buChar char="●"/>
              <a:defRPr>
                <a:solidFill>
                  <a:srgbClr val="191919"/>
                </a:solidFill>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84" name="Google Shape;184;p24"/>
          <p:cNvSpPr/>
          <p:nvPr/>
        </p:nvSpPr>
        <p:spPr>
          <a:xfrm rot="10800000">
            <a:off x="-1521114" y="4125131"/>
            <a:ext cx="2920104" cy="1550114"/>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24"/>
          <p:cNvGrpSpPr/>
          <p:nvPr/>
        </p:nvGrpSpPr>
        <p:grpSpPr>
          <a:xfrm>
            <a:off x="-440525" y="124038"/>
            <a:ext cx="9833558" cy="2280130"/>
            <a:chOff x="-440525" y="124038"/>
            <a:chExt cx="9833558" cy="2280130"/>
          </a:xfrm>
        </p:grpSpPr>
        <p:sp>
          <p:nvSpPr>
            <p:cNvPr id="186" name="Google Shape;186;p24"/>
            <p:cNvSpPr/>
            <p:nvPr/>
          </p:nvSpPr>
          <p:spPr>
            <a:xfrm>
              <a:off x="8423988" y="1435100"/>
              <a:ext cx="969045" cy="969069"/>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4"/>
            <p:cNvSpPr/>
            <p:nvPr/>
          </p:nvSpPr>
          <p:spPr>
            <a:xfrm>
              <a:off x="-440525" y="124038"/>
              <a:ext cx="838048" cy="830925"/>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0" name="Google Shape;230;p29"/>
          <p:cNvSpPr txBox="1">
            <a:spLocks noGrp="1"/>
          </p:cNvSpPr>
          <p:nvPr>
            <p:ph type="subTitle" idx="1"/>
          </p:nvPr>
        </p:nvSpPr>
        <p:spPr>
          <a:xfrm>
            <a:off x="1898455" y="1940105"/>
            <a:ext cx="2168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1" name="Google Shape;231;p29"/>
          <p:cNvSpPr txBox="1">
            <a:spLocks noGrp="1"/>
          </p:cNvSpPr>
          <p:nvPr>
            <p:ph type="subTitle" idx="2"/>
          </p:nvPr>
        </p:nvSpPr>
        <p:spPr>
          <a:xfrm>
            <a:off x="5569445" y="1940105"/>
            <a:ext cx="2168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2" name="Google Shape;232;p29"/>
          <p:cNvSpPr txBox="1">
            <a:spLocks noGrp="1"/>
          </p:cNvSpPr>
          <p:nvPr>
            <p:ph type="subTitle" idx="3"/>
          </p:nvPr>
        </p:nvSpPr>
        <p:spPr>
          <a:xfrm>
            <a:off x="1898455" y="3582980"/>
            <a:ext cx="2168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29"/>
          <p:cNvSpPr txBox="1">
            <a:spLocks noGrp="1"/>
          </p:cNvSpPr>
          <p:nvPr>
            <p:ph type="subTitle" idx="4"/>
          </p:nvPr>
        </p:nvSpPr>
        <p:spPr>
          <a:xfrm>
            <a:off x="5569445" y="3582980"/>
            <a:ext cx="21687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29"/>
          <p:cNvSpPr txBox="1">
            <a:spLocks noGrp="1"/>
          </p:cNvSpPr>
          <p:nvPr>
            <p:ph type="subTitle" idx="5"/>
          </p:nvPr>
        </p:nvSpPr>
        <p:spPr>
          <a:xfrm>
            <a:off x="1898455" y="1565900"/>
            <a:ext cx="2168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235" name="Google Shape;235;p29"/>
          <p:cNvSpPr txBox="1">
            <a:spLocks noGrp="1"/>
          </p:cNvSpPr>
          <p:nvPr>
            <p:ph type="subTitle" idx="6"/>
          </p:nvPr>
        </p:nvSpPr>
        <p:spPr>
          <a:xfrm>
            <a:off x="1898455" y="3208875"/>
            <a:ext cx="2168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236" name="Google Shape;236;p29"/>
          <p:cNvSpPr txBox="1">
            <a:spLocks noGrp="1"/>
          </p:cNvSpPr>
          <p:nvPr>
            <p:ph type="subTitle" idx="7"/>
          </p:nvPr>
        </p:nvSpPr>
        <p:spPr>
          <a:xfrm>
            <a:off x="5569441" y="1565900"/>
            <a:ext cx="2168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237" name="Google Shape;237;p29"/>
          <p:cNvSpPr txBox="1">
            <a:spLocks noGrp="1"/>
          </p:cNvSpPr>
          <p:nvPr>
            <p:ph type="subTitle" idx="8"/>
          </p:nvPr>
        </p:nvSpPr>
        <p:spPr>
          <a:xfrm>
            <a:off x="5569441" y="3208875"/>
            <a:ext cx="21687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solidFill>
                  <a:schemeClr val="dk1"/>
                </a:solidFill>
              </a:defRPr>
            </a:lvl1pPr>
            <a:lvl2pPr lvl="1" algn="ctr" rtl="0">
              <a:lnSpc>
                <a:spcPct val="100000"/>
              </a:lnSpc>
              <a:spcBef>
                <a:spcPts val="0"/>
              </a:spcBef>
              <a:spcAft>
                <a:spcPts val="0"/>
              </a:spcAft>
              <a:buSzPts val="2400"/>
              <a:buNone/>
              <a:defRPr sz="2400" b="1"/>
            </a:lvl2pPr>
            <a:lvl3pPr lvl="2" algn="ctr" rtl="0">
              <a:lnSpc>
                <a:spcPct val="100000"/>
              </a:lnSpc>
              <a:spcBef>
                <a:spcPts val="0"/>
              </a:spcBef>
              <a:spcAft>
                <a:spcPts val="0"/>
              </a:spcAft>
              <a:buSzPts val="2400"/>
              <a:buNone/>
              <a:defRPr sz="2400" b="1"/>
            </a:lvl3pPr>
            <a:lvl4pPr lvl="3" algn="ctr" rtl="0">
              <a:lnSpc>
                <a:spcPct val="100000"/>
              </a:lnSpc>
              <a:spcBef>
                <a:spcPts val="0"/>
              </a:spcBef>
              <a:spcAft>
                <a:spcPts val="0"/>
              </a:spcAft>
              <a:buSzPts val="2400"/>
              <a:buNone/>
              <a:defRPr sz="2400" b="1"/>
            </a:lvl4pPr>
            <a:lvl5pPr lvl="4" algn="ctr" rtl="0">
              <a:lnSpc>
                <a:spcPct val="100000"/>
              </a:lnSpc>
              <a:spcBef>
                <a:spcPts val="0"/>
              </a:spcBef>
              <a:spcAft>
                <a:spcPts val="0"/>
              </a:spcAft>
              <a:buSzPts val="2400"/>
              <a:buNone/>
              <a:defRPr sz="2400" b="1"/>
            </a:lvl5pPr>
            <a:lvl6pPr lvl="5" algn="ctr" rtl="0">
              <a:lnSpc>
                <a:spcPct val="100000"/>
              </a:lnSpc>
              <a:spcBef>
                <a:spcPts val="0"/>
              </a:spcBef>
              <a:spcAft>
                <a:spcPts val="0"/>
              </a:spcAft>
              <a:buSzPts val="2400"/>
              <a:buNone/>
              <a:defRPr sz="2400" b="1"/>
            </a:lvl6pPr>
            <a:lvl7pPr lvl="6" algn="ctr" rtl="0">
              <a:lnSpc>
                <a:spcPct val="100000"/>
              </a:lnSpc>
              <a:spcBef>
                <a:spcPts val="0"/>
              </a:spcBef>
              <a:spcAft>
                <a:spcPts val="0"/>
              </a:spcAft>
              <a:buSzPts val="2400"/>
              <a:buNone/>
              <a:defRPr sz="2400" b="1"/>
            </a:lvl7pPr>
            <a:lvl8pPr lvl="7" algn="ctr" rtl="0">
              <a:lnSpc>
                <a:spcPct val="100000"/>
              </a:lnSpc>
              <a:spcBef>
                <a:spcPts val="0"/>
              </a:spcBef>
              <a:spcAft>
                <a:spcPts val="0"/>
              </a:spcAft>
              <a:buSzPts val="2400"/>
              <a:buNone/>
              <a:defRPr sz="2400" b="1"/>
            </a:lvl8pPr>
            <a:lvl9pPr lvl="8" algn="ctr" rtl="0">
              <a:lnSpc>
                <a:spcPct val="100000"/>
              </a:lnSpc>
              <a:spcBef>
                <a:spcPts val="0"/>
              </a:spcBef>
              <a:spcAft>
                <a:spcPts val="0"/>
              </a:spcAft>
              <a:buSzPts val="2400"/>
              <a:buNone/>
              <a:defRPr sz="2400" b="1"/>
            </a:lvl9pPr>
          </a:lstStyle>
          <a:p>
            <a:endParaRPr/>
          </a:p>
        </p:txBody>
      </p:sp>
      <p:sp>
        <p:nvSpPr>
          <p:cNvPr id="238" name="Google Shape;238;p29"/>
          <p:cNvSpPr/>
          <p:nvPr/>
        </p:nvSpPr>
        <p:spPr>
          <a:xfrm rot="10630429">
            <a:off x="6406363" y="-1136637"/>
            <a:ext cx="3597058" cy="1909470"/>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9"/>
          <p:cNvGrpSpPr/>
          <p:nvPr/>
        </p:nvGrpSpPr>
        <p:grpSpPr>
          <a:xfrm>
            <a:off x="-480826" y="1255575"/>
            <a:ext cx="10058151" cy="3771080"/>
            <a:chOff x="-480826" y="1255575"/>
            <a:chExt cx="10058151" cy="3771080"/>
          </a:xfrm>
        </p:grpSpPr>
        <p:sp>
          <p:nvSpPr>
            <p:cNvPr id="240" name="Google Shape;240;p29"/>
            <p:cNvSpPr/>
            <p:nvPr/>
          </p:nvSpPr>
          <p:spPr>
            <a:xfrm>
              <a:off x="-480826" y="1255575"/>
              <a:ext cx="969045" cy="969069"/>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8724763" y="4181338"/>
              <a:ext cx="852563" cy="845317"/>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93"/>
        <p:cNvGrpSpPr/>
        <p:nvPr/>
      </p:nvGrpSpPr>
      <p:grpSpPr>
        <a:xfrm>
          <a:off x="0" y="0"/>
          <a:ext cx="0" cy="0"/>
          <a:chOff x="0" y="0"/>
          <a:chExt cx="0" cy="0"/>
        </a:xfrm>
      </p:grpSpPr>
      <p:sp>
        <p:nvSpPr>
          <p:cNvPr id="294" name="Google Shape;294;p33"/>
          <p:cNvSpPr/>
          <p:nvPr/>
        </p:nvSpPr>
        <p:spPr>
          <a:xfrm rot="-6010086" flipH="1">
            <a:off x="6350527" y="-1196226"/>
            <a:ext cx="4906147" cy="2604390"/>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txBox="1">
            <a:spLocks noGrp="1"/>
          </p:cNvSpPr>
          <p:nvPr>
            <p:ph type="title"/>
          </p:nvPr>
        </p:nvSpPr>
        <p:spPr>
          <a:xfrm>
            <a:off x="713258" y="539500"/>
            <a:ext cx="38586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6" name="Google Shape;296;p33"/>
          <p:cNvSpPr txBox="1">
            <a:spLocks noGrp="1"/>
          </p:cNvSpPr>
          <p:nvPr>
            <p:ph type="subTitle" idx="1"/>
          </p:nvPr>
        </p:nvSpPr>
        <p:spPr>
          <a:xfrm>
            <a:off x="713225" y="1598212"/>
            <a:ext cx="3858600" cy="10587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33"/>
          <p:cNvSpPr txBox="1"/>
          <p:nvPr/>
        </p:nvSpPr>
        <p:spPr>
          <a:xfrm>
            <a:off x="713275" y="3504738"/>
            <a:ext cx="3807300" cy="74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200" b="1">
                <a:solidFill>
                  <a:schemeClr val="dk1"/>
                </a:solidFill>
                <a:latin typeface="Poppins"/>
                <a:ea typeface="Poppins"/>
                <a:cs typeface="Poppins"/>
                <a:sym typeface="Poppins"/>
              </a:rPr>
              <a:t>CREDITS:</a:t>
            </a:r>
            <a:r>
              <a:rPr lang="en" sz="1200">
                <a:solidFill>
                  <a:schemeClr val="dk1"/>
                </a:solidFill>
                <a:latin typeface="Poppins"/>
                <a:ea typeface="Poppins"/>
                <a:cs typeface="Poppins"/>
                <a:sym typeface="Poppins"/>
              </a:rPr>
              <a:t> This presentation template was created by </a:t>
            </a:r>
            <a:r>
              <a:rPr lang="en" sz="1200" b="1" u="sng">
                <a:solidFill>
                  <a:schemeClr val="hlink"/>
                </a:solidFill>
                <a:latin typeface="Poppins"/>
                <a:ea typeface="Poppins"/>
                <a:cs typeface="Poppins"/>
                <a:sym typeface="Poppins"/>
                <a:hlinkClick r:id="rId2"/>
              </a:rPr>
              <a:t>Slidesgo</a:t>
            </a:r>
            <a:r>
              <a:rPr lang="en" sz="1200">
                <a:solidFill>
                  <a:schemeClr val="dk1"/>
                </a:solidFill>
                <a:latin typeface="Poppins"/>
                <a:ea typeface="Poppins"/>
                <a:cs typeface="Poppins"/>
                <a:sym typeface="Poppins"/>
              </a:rPr>
              <a:t>, and includes icons by </a:t>
            </a:r>
            <a:r>
              <a:rPr lang="en" sz="1200" b="1" u="sng">
                <a:solidFill>
                  <a:schemeClr val="hlink"/>
                </a:solidFill>
                <a:latin typeface="Poppins"/>
                <a:ea typeface="Poppins"/>
                <a:cs typeface="Poppins"/>
                <a:sym typeface="Poppins"/>
                <a:hlinkClick r:id="rId3"/>
              </a:rPr>
              <a:t>Flaticon</a:t>
            </a:r>
            <a:r>
              <a:rPr lang="en" sz="1200">
                <a:solidFill>
                  <a:schemeClr val="dk1"/>
                </a:solidFill>
                <a:latin typeface="Poppins"/>
                <a:ea typeface="Poppins"/>
                <a:cs typeface="Poppins"/>
                <a:sym typeface="Poppins"/>
              </a:rPr>
              <a:t>, and infographics &amp; images by </a:t>
            </a:r>
            <a:r>
              <a:rPr lang="en" sz="1200" b="1" u="sng">
                <a:solidFill>
                  <a:schemeClr val="hlink"/>
                </a:solidFill>
                <a:latin typeface="Poppins"/>
                <a:ea typeface="Poppins"/>
                <a:cs typeface="Poppins"/>
                <a:sym typeface="Poppins"/>
                <a:hlinkClick r:id="rId4"/>
              </a:rPr>
              <a:t>Freepik</a:t>
            </a:r>
            <a:r>
              <a:rPr lang="en" sz="1200" u="sng">
                <a:solidFill>
                  <a:schemeClr val="dk1"/>
                </a:solidFill>
                <a:latin typeface="Poppins"/>
                <a:ea typeface="Poppins"/>
                <a:cs typeface="Poppins"/>
                <a:sym typeface="Poppins"/>
              </a:rPr>
              <a:t> </a:t>
            </a:r>
            <a:endParaRPr sz="1200" b="1" u="sng">
              <a:solidFill>
                <a:schemeClr val="dk1"/>
              </a:solidFill>
              <a:latin typeface="Poppins"/>
              <a:ea typeface="Poppins"/>
              <a:cs typeface="Poppins"/>
              <a:sym typeface="Poppins"/>
            </a:endParaRPr>
          </a:p>
        </p:txBody>
      </p:sp>
      <p:sp>
        <p:nvSpPr>
          <p:cNvPr id="298" name="Google Shape;298;p33"/>
          <p:cNvSpPr>
            <a:spLocks noGrp="1"/>
          </p:cNvSpPr>
          <p:nvPr>
            <p:ph type="pic" idx="2"/>
          </p:nvPr>
        </p:nvSpPr>
        <p:spPr>
          <a:xfrm>
            <a:off x="4982500" y="1973900"/>
            <a:ext cx="3448200" cy="2630100"/>
          </a:xfrm>
          <a:prstGeom prst="roundRect">
            <a:avLst>
              <a:gd name="adj" fmla="val 16667"/>
            </a:avLst>
          </a:prstGeom>
          <a:noFill/>
          <a:ln>
            <a:noFill/>
          </a:ln>
        </p:spPr>
      </p:sp>
      <p:grpSp>
        <p:nvGrpSpPr>
          <p:cNvPr id="299" name="Google Shape;299;p33"/>
          <p:cNvGrpSpPr/>
          <p:nvPr/>
        </p:nvGrpSpPr>
        <p:grpSpPr>
          <a:xfrm>
            <a:off x="-668850" y="-371825"/>
            <a:ext cx="5651338" cy="3806372"/>
            <a:chOff x="-653050" y="-390225"/>
            <a:chExt cx="5651338" cy="3806372"/>
          </a:xfrm>
        </p:grpSpPr>
        <p:sp>
          <p:nvSpPr>
            <p:cNvPr id="300" name="Google Shape;300;p33"/>
            <p:cNvSpPr/>
            <p:nvPr/>
          </p:nvSpPr>
          <p:spPr>
            <a:xfrm>
              <a:off x="4145725" y="-390225"/>
              <a:ext cx="852563" cy="845317"/>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653050" y="2290003"/>
              <a:ext cx="1126117" cy="112614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02"/>
        <p:cNvGrpSpPr/>
        <p:nvPr/>
      </p:nvGrpSpPr>
      <p:grpSpPr>
        <a:xfrm>
          <a:off x="0" y="0"/>
          <a:ext cx="0" cy="0"/>
          <a:chOff x="0" y="0"/>
          <a:chExt cx="0" cy="0"/>
        </a:xfrm>
      </p:grpSpPr>
      <p:sp>
        <p:nvSpPr>
          <p:cNvPr id="303" name="Google Shape;303;p34"/>
          <p:cNvSpPr/>
          <p:nvPr/>
        </p:nvSpPr>
        <p:spPr>
          <a:xfrm rot="-3669796">
            <a:off x="6768546" y="4080979"/>
            <a:ext cx="3275321" cy="1738679"/>
          </a:xfrm>
          <a:custGeom>
            <a:avLst/>
            <a:gdLst/>
            <a:ahLst/>
            <a:cxnLst/>
            <a:rect l="l" t="t" r="r" b="b"/>
            <a:pathLst>
              <a:path w="119836" h="63614" extrusionOk="0">
                <a:moveTo>
                  <a:pt x="42222" y="10242"/>
                </a:moveTo>
                <a:cubicBezTo>
                  <a:pt x="42838" y="12696"/>
                  <a:pt x="42812" y="15352"/>
                  <a:pt x="42212" y="17756"/>
                </a:cubicBezTo>
                <a:cubicBezTo>
                  <a:pt x="41408" y="20978"/>
                  <a:pt x="39766" y="23923"/>
                  <a:pt x="37793" y="26571"/>
                </a:cubicBezTo>
                <a:cubicBezTo>
                  <a:pt x="35889" y="29125"/>
                  <a:pt x="33612" y="31448"/>
                  <a:pt x="31060" y="33358"/>
                </a:cubicBezTo>
                <a:cubicBezTo>
                  <a:pt x="27020" y="36381"/>
                  <a:pt x="22066" y="38572"/>
                  <a:pt x="16987" y="38572"/>
                </a:cubicBezTo>
                <a:cubicBezTo>
                  <a:pt x="15932" y="38572"/>
                  <a:pt x="14871" y="38478"/>
                  <a:pt x="13812" y="38276"/>
                </a:cubicBezTo>
                <a:cubicBezTo>
                  <a:pt x="12487" y="38024"/>
                  <a:pt x="11035" y="37614"/>
                  <a:pt x="10094" y="36584"/>
                </a:cubicBezTo>
                <a:cubicBezTo>
                  <a:pt x="8922" y="35297"/>
                  <a:pt x="9415" y="33405"/>
                  <a:pt x="9914" y="31935"/>
                </a:cubicBezTo>
                <a:cubicBezTo>
                  <a:pt x="10941" y="28913"/>
                  <a:pt x="12993" y="26349"/>
                  <a:pt x="15231" y="24127"/>
                </a:cubicBezTo>
                <a:cubicBezTo>
                  <a:pt x="19877" y="19515"/>
                  <a:pt x="25526" y="15844"/>
                  <a:pt x="31574" y="13356"/>
                </a:cubicBezTo>
                <a:cubicBezTo>
                  <a:pt x="34584" y="12116"/>
                  <a:pt x="37711" y="11157"/>
                  <a:pt x="40900" y="10498"/>
                </a:cubicBezTo>
                <a:cubicBezTo>
                  <a:pt x="41339" y="10407"/>
                  <a:pt x="41780" y="10322"/>
                  <a:pt x="42222" y="10242"/>
                </a:cubicBezTo>
                <a:close/>
                <a:moveTo>
                  <a:pt x="63353" y="34755"/>
                </a:moveTo>
                <a:lnTo>
                  <a:pt x="63353" y="34755"/>
                </a:lnTo>
                <a:cubicBezTo>
                  <a:pt x="62733" y="36104"/>
                  <a:pt x="62040" y="37421"/>
                  <a:pt x="61296" y="38699"/>
                </a:cubicBezTo>
                <a:cubicBezTo>
                  <a:pt x="58143" y="44105"/>
                  <a:pt x="53865" y="48884"/>
                  <a:pt x="48795" y="52561"/>
                </a:cubicBezTo>
                <a:cubicBezTo>
                  <a:pt x="46195" y="54448"/>
                  <a:pt x="43366" y="56213"/>
                  <a:pt x="40330" y="57300"/>
                </a:cubicBezTo>
                <a:cubicBezTo>
                  <a:pt x="38864" y="57824"/>
                  <a:pt x="37326" y="58201"/>
                  <a:pt x="35763" y="58201"/>
                </a:cubicBezTo>
                <a:cubicBezTo>
                  <a:pt x="35726" y="58201"/>
                  <a:pt x="35689" y="58201"/>
                  <a:pt x="35651" y="58201"/>
                </a:cubicBezTo>
                <a:cubicBezTo>
                  <a:pt x="34978" y="58193"/>
                  <a:pt x="34198" y="58123"/>
                  <a:pt x="33888" y="57421"/>
                </a:cubicBezTo>
                <a:cubicBezTo>
                  <a:pt x="33677" y="56946"/>
                  <a:pt x="33766" y="56395"/>
                  <a:pt x="33899" y="55910"/>
                </a:cubicBezTo>
                <a:cubicBezTo>
                  <a:pt x="34228" y="54719"/>
                  <a:pt x="34937" y="53661"/>
                  <a:pt x="35586" y="52626"/>
                </a:cubicBezTo>
                <a:cubicBezTo>
                  <a:pt x="36379" y="51364"/>
                  <a:pt x="37236" y="50163"/>
                  <a:pt x="38229" y="49047"/>
                </a:cubicBezTo>
                <a:cubicBezTo>
                  <a:pt x="40306" y="46713"/>
                  <a:pt x="42767" y="44759"/>
                  <a:pt x="45393" y="43075"/>
                </a:cubicBezTo>
                <a:cubicBezTo>
                  <a:pt x="48002" y="41401"/>
                  <a:pt x="50767" y="39984"/>
                  <a:pt x="53575" y="38679"/>
                </a:cubicBezTo>
                <a:cubicBezTo>
                  <a:pt x="56762" y="37201"/>
                  <a:pt x="60010" y="35841"/>
                  <a:pt x="63353" y="34755"/>
                </a:cubicBezTo>
                <a:close/>
                <a:moveTo>
                  <a:pt x="97720" y="42599"/>
                </a:moveTo>
                <a:cubicBezTo>
                  <a:pt x="97731" y="42619"/>
                  <a:pt x="97743" y="42638"/>
                  <a:pt x="97754" y="42658"/>
                </a:cubicBezTo>
                <a:cubicBezTo>
                  <a:pt x="100113" y="46772"/>
                  <a:pt x="99710" y="51930"/>
                  <a:pt x="97271" y="55910"/>
                </a:cubicBezTo>
                <a:cubicBezTo>
                  <a:pt x="96060" y="57887"/>
                  <a:pt x="94358" y="59548"/>
                  <a:pt x="92320" y="60663"/>
                </a:cubicBezTo>
                <a:cubicBezTo>
                  <a:pt x="91093" y="61335"/>
                  <a:pt x="89370" y="62069"/>
                  <a:pt x="87788" y="62069"/>
                </a:cubicBezTo>
                <a:cubicBezTo>
                  <a:pt x="87012" y="62069"/>
                  <a:pt x="86271" y="61893"/>
                  <a:pt x="85637" y="61446"/>
                </a:cubicBezTo>
                <a:cubicBezTo>
                  <a:pt x="84640" y="60743"/>
                  <a:pt x="84488" y="59550"/>
                  <a:pt x="84601" y="58418"/>
                </a:cubicBezTo>
                <a:cubicBezTo>
                  <a:pt x="84746" y="56944"/>
                  <a:pt x="85262" y="55511"/>
                  <a:pt x="85967" y="54214"/>
                </a:cubicBezTo>
                <a:cubicBezTo>
                  <a:pt x="87398" y="51581"/>
                  <a:pt x="89558" y="49424"/>
                  <a:pt x="91784" y="47453"/>
                </a:cubicBezTo>
                <a:cubicBezTo>
                  <a:pt x="93695" y="45761"/>
                  <a:pt x="95670" y="44128"/>
                  <a:pt x="97720" y="42599"/>
                </a:cubicBezTo>
                <a:close/>
                <a:moveTo>
                  <a:pt x="30817" y="1"/>
                </a:moveTo>
                <a:cubicBezTo>
                  <a:pt x="29600" y="1"/>
                  <a:pt x="28382" y="113"/>
                  <a:pt x="27200" y="298"/>
                </a:cubicBezTo>
                <a:cubicBezTo>
                  <a:pt x="19845" y="1445"/>
                  <a:pt x="13466" y="5838"/>
                  <a:pt x="8172" y="10856"/>
                </a:cubicBezTo>
                <a:cubicBezTo>
                  <a:pt x="5483" y="13404"/>
                  <a:pt x="2998" y="16156"/>
                  <a:pt x="518" y="18907"/>
                </a:cubicBezTo>
                <a:cubicBezTo>
                  <a:pt x="1" y="19478"/>
                  <a:pt x="528" y="20264"/>
                  <a:pt x="1108" y="20264"/>
                </a:cubicBezTo>
                <a:cubicBezTo>
                  <a:pt x="1285" y="20264"/>
                  <a:pt x="1467" y="20190"/>
                  <a:pt x="1626" y="20015"/>
                </a:cubicBezTo>
                <a:cubicBezTo>
                  <a:pt x="6347" y="14781"/>
                  <a:pt x="11162" y="9421"/>
                  <a:pt x="17252" y="5745"/>
                </a:cubicBezTo>
                <a:cubicBezTo>
                  <a:pt x="20153" y="3995"/>
                  <a:pt x="23301" y="2646"/>
                  <a:pt x="26632" y="1985"/>
                </a:cubicBezTo>
                <a:cubicBezTo>
                  <a:pt x="27976" y="1718"/>
                  <a:pt x="29397" y="1546"/>
                  <a:pt x="30815" y="1546"/>
                </a:cubicBezTo>
                <a:cubicBezTo>
                  <a:pt x="32843" y="1546"/>
                  <a:pt x="34864" y="1896"/>
                  <a:pt x="36650" y="2814"/>
                </a:cubicBezTo>
                <a:cubicBezTo>
                  <a:pt x="39141" y="4096"/>
                  <a:pt x="40815" y="6251"/>
                  <a:pt x="41753" y="8739"/>
                </a:cubicBezTo>
                <a:lnTo>
                  <a:pt x="41753" y="8739"/>
                </a:lnTo>
                <a:cubicBezTo>
                  <a:pt x="41359" y="8811"/>
                  <a:pt x="40967" y="8887"/>
                  <a:pt x="40579" y="8967"/>
                </a:cubicBezTo>
                <a:cubicBezTo>
                  <a:pt x="33723" y="10366"/>
                  <a:pt x="27135" y="13163"/>
                  <a:pt x="21352" y="17099"/>
                </a:cubicBezTo>
                <a:cubicBezTo>
                  <a:pt x="18466" y="19064"/>
                  <a:pt x="15716" y="21302"/>
                  <a:pt x="13316" y="23845"/>
                </a:cubicBezTo>
                <a:cubicBezTo>
                  <a:pt x="10967" y="26332"/>
                  <a:pt x="8912" y="29260"/>
                  <a:pt x="8075" y="32621"/>
                </a:cubicBezTo>
                <a:cubicBezTo>
                  <a:pt x="7639" y="34375"/>
                  <a:pt x="7687" y="36216"/>
                  <a:pt x="8933" y="37630"/>
                </a:cubicBezTo>
                <a:cubicBezTo>
                  <a:pt x="9942" y="38775"/>
                  <a:pt x="11494" y="39377"/>
                  <a:pt x="12949" y="39696"/>
                </a:cubicBezTo>
                <a:cubicBezTo>
                  <a:pt x="14279" y="39988"/>
                  <a:pt x="15635" y="40128"/>
                  <a:pt x="16991" y="40128"/>
                </a:cubicBezTo>
                <a:cubicBezTo>
                  <a:pt x="18930" y="40128"/>
                  <a:pt x="20870" y="39844"/>
                  <a:pt x="22737" y="39317"/>
                </a:cubicBezTo>
                <a:cubicBezTo>
                  <a:pt x="29258" y="37484"/>
                  <a:pt x="34848" y="33004"/>
                  <a:pt x="38905" y="27679"/>
                </a:cubicBezTo>
                <a:cubicBezTo>
                  <a:pt x="42710" y="22690"/>
                  <a:pt x="45386" y="16237"/>
                  <a:pt x="43797" y="9983"/>
                </a:cubicBezTo>
                <a:lnTo>
                  <a:pt x="43797" y="9983"/>
                </a:lnTo>
                <a:cubicBezTo>
                  <a:pt x="45579" y="9721"/>
                  <a:pt x="47379" y="9564"/>
                  <a:pt x="49177" y="9564"/>
                </a:cubicBezTo>
                <a:cubicBezTo>
                  <a:pt x="49965" y="9564"/>
                  <a:pt x="50752" y="9594"/>
                  <a:pt x="51538" y="9659"/>
                </a:cubicBezTo>
                <a:cubicBezTo>
                  <a:pt x="57788" y="10171"/>
                  <a:pt x="64215" y="13578"/>
                  <a:pt x="65796" y="20074"/>
                </a:cubicBezTo>
                <a:cubicBezTo>
                  <a:pt x="66592" y="23342"/>
                  <a:pt x="66112" y="26798"/>
                  <a:pt x="65165" y="29980"/>
                </a:cubicBezTo>
                <a:cubicBezTo>
                  <a:pt x="64876" y="30953"/>
                  <a:pt x="64540" y="31912"/>
                  <a:pt x="64165" y="32857"/>
                </a:cubicBezTo>
                <a:lnTo>
                  <a:pt x="64165" y="32857"/>
                </a:lnTo>
                <a:cubicBezTo>
                  <a:pt x="60145" y="34066"/>
                  <a:pt x="56239" y="35707"/>
                  <a:pt x="52452" y="37480"/>
                </a:cubicBezTo>
                <a:cubicBezTo>
                  <a:pt x="46477" y="40277"/>
                  <a:pt x="40482" y="43714"/>
                  <a:pt x="36282" y="48927"/>
                </a:cubicBezTo>
                <a:cubicBezTo>
                  <a:pt x="35338" y="50100"/>
                  <a:pt x="34512" y="51352"/>
                  <a:pt x="33731" y="52639"/>
                </a:cubicBezTo>
                <a:cubicBezTo>
                  <a:pt x="33007" y="53828"/>
                  <a:pt x="32292" y="55146"/>
                  <a:pt x="32205" y="56564"/>
                </a:cubicBezTo>
                <a:cubicBezTo>
                  <a:pt x="32110" y="58095"/>
                  <a:pt x="33094" y="59424"/>
                  <a:pt x="34625" y="59687"/>
                </a:cubicBezTo>
                <a:cubicBezTo>
                  <a:pt x="35039" y="59758"/>
                  <a:pt x="35463" y="59790"/>
                  <a:pt x="35892" y="59790"/>
                </a:cubicBezTo>
                <a:cubicBezTo>
                  <a:pt x="37184" y="59790"/>
                  <a:pt x="38515" y="59503"/>
                  <a:pt x="39712" y="59149"/>
                </a:cubicBezTo>
                <a:cubicBezTo>
                  <a:pt x="43051" y="58163"/>
                  <a:pt x="46141" y="56334"/>
                  <a:pt x="48975" y="54350"/>
                </a:cubicBezTo>
                <a:cubicBezTo>
                  <a:pt x="51742" y="52412"/>
                  <a:pt x="54299" y="50181"/>
                  <a:pt x="56585" y="47695"/>
                </a:cubicBezTo>
                <a:cubicBezTo>
                  <a:pt x="60203" y="43760"/>
                  <a:pt x="63287" y="39134"/>
                  <a:pt x="65347" y="34145"/>
                </a:cubicBezTo>
                <a:lnTo>
                  <a:pt x="65347" y="34145"/>
                </a:lnTo>
                <a:cubicBezTo>
                  <a:pt x="69080" y="33079"/>
                  <a:pt x="72949" y="32400"/>
                  <a:pt x="76816" y="32400"/>
                </a:cubicBezTo>
                <a:cubicBezTo>
                  <a:pt x="79074" y="32400"/>
                  <a:pt x="81331" y="32631"/>
                  <a:pt x="83560" y="33152"/>
                </a:cubicBezTo>
                <a:cubicBezTo>
                  <a:pt x="88600" y="34329"/>
                  <a:pt x="93775" y="37003"/>
                  <a:pt x="96871" y="41291"/>
                </a:cubicBezTo>
                <a:lnTo>
                  <a:pt x="96871" y="41291"/>
                </a:lnTo>
                <a:cubicBezTo>
                  <a:pt x="94333" y="43180"/>
                  <a:pt x="91863" y="45198"/>
                  <a:pt x="89558" y="47361"/>
                </a:cubicBezTo>
                <a:cubicBezTo>
                  <a:pt x="87224" y="49554"/>
                  <a:pt x="85067" y="52045"/>
                  <a:pt x="83854" y="55046"/>
                </a:cubicBezTo>
                <a:cubicBezTo>
                  <a:pt x="82831" y="57577"/>
                  <a:pt x="82256" y="61248"/>
                  <a:pt x="85010" y="62903"/>
                </a:cubicBezTo>
                <a:cubicBezTo>
                  <a:pt x="85852" y="63410"/>
                  <a:pt x="86789" y="63613"/>
                  <a:pt x="87748" y="63613"/>
                </a:cubicBezTo>
                <a:cubicBezTo>
                  <a:pt x="89475" y="63613"/>
                  <a:pt x="91275" y="62954"/>
                  <a:pt x="92730" y="62217"/>
                </a:cubicBezTo>
                <a:cubicBezTo>
                  <a:pt x="97370" y="59869"/>
                  <a:pt x="100438" y="54988"/>
                  <a:pt x="100861" y="49847"/>
                </a:cubicBezTo>
                <a:cubicBezTo>
                  <a:pt x="101074" y="47258"/>
                  <a:pt x="100554" y="44625"/>
                  <a:pt x="99354" y="42318"/>
                </a:cubicBezTo>
                <a:cubicBezTo>
                  <a:pt x="99240" y="42099"/>
                  <a:pt x="99120" y="41883"/>
                  <a:pt x="98994" y="41670"/>
                </a:cubicBezTo>
                <a:lnTo>
                  <a:pt x="98994" y="41670"/>
                </a:lnTo>
                <a:cubicBezTo>
                  <a:pt x="102065" y="39483"/>
                  <a:pt x="105305" y="37544"/>
                  <a:pt x="108755" y="36001"/>
                </a:cubicBezTo>
                <a:cubicBezTo>
                  <a:pt x="112024" y="34540"/>
                  <a:pt x="115437" y="33412"/>
                  <a:pt x="118922" y="32603"/>
                </a:cubicBezTo>
                <a:cubicBezTo>
                  <a:pt x="119835" y="32390"/>
                  <a:pt x="119539" y="31067"/>
                  <a:pt x="118702" y="31067"/>
                </a:cubicBezTo>
                <a:cubicBezTo>
                  <a:pt x="118639" y="31067"/>
                  <a:pt x="118573" y="31074"/>
                  <a:pt x="118504" y="31090"/>
                </a:cubicBezTo>
                <a:cubicBezTo>
                  <a:pt x="111146" y="32801"/>
                  <a:pt x="104265" y="35973"/>
                  <a:pt x="98133" y="40368"/>
                </a:cubicBezTo>
                <a:lnTo>
                  <a:pt x="98133" y="40368"/>
                </a:lnTo>
                <a:cubicBezTo>
                  <a:pt x="96788" y="38537"/>
                  <a:pt x="95049" y="36964"/>
                  <a:pt x="93218" y="35678"/>
                </a:cubicBezTo>
                <a:cubicBezTo>
                  <a:pt x="88448" y="32325"/>
                  <a:pt x="82548" y="30825"/>
                  <a:pt x="76746" y="30825"/>
                </a:cubicBezTo>
                <a:cubicBezTo>
                  <a:pt x="76000" y="30825"/>
                  <a:pt x="75255" y="30850"/>
                  <a:pt x="74515" y="30899"/>
                </a:cubicBezTo>
                <a:cubicBezTo>
                  <a:pt x="71640" y="31089"/>
                  <a:pt x="68817" y="31596"/>
                  <a:pt x="66047" y="32326"/>
                </a:cubicBezTo>
                <a:lnTo>
                  <a:pt x="66047" y="32326"/>
                </a:lnTo>
                <a:cubicBezTo>
                  <a:pt x="66297" y="31623"/>
                  <a:pt x="66526" y="30915"/>
                  <a:pt x="66733" y="30201"/>
                </a:cubicBezTo>
                <a:cubicBezTo>
                  <a:pt x="67728" y="26775"/>
                  <a:pt x="68160" y="23062"/>
                  <a:pt x="67284" y="19562"/>
                </a:cubicBezTo>
                <a:cubicBezTo>
                  <a:pt x="66464" y="16290"/>
                  <a:pt x="64434" y="13552"/>
                  <a:pt x="61724" y="11587"/>
                </a:cubicBezTo>
                <a:cubicBezTo>
                  <a:pt x="58057" y="8927"/>
                  <a:pt x="53660" y="8002"/>
                  <a:pt x="49210" y="8002"/>
                </a:cubicBezTo>
                <a:cubicBezTo>
                  <a:pt x="47240" y="8002"/>
                  <a:pt x="45260" y="8184"/>
                  <a:pt x="43328" y="8476"/>
                </a:cubicBezTo>
                <a:lnTo>
                  <a:pt x="43328" y="8476"/>
                </a:lnTo>
                <a:cubicBezTo>
                  <a:pt x="42303" y="5703"/>
                  <a:pt x="40467" y="3197"/>
                  <a:pt x="37880" y="1701"/>
                </a:cubicBezTo>
                <a:cubicBezTo>
                  <a:pt x="35735" y="459"/>
                  <a:pt x="33278" y="1"/>
                  <a:pt x="30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 name="Google Shape;304;p34"/>
          <p:cNvGrpSpPr/>
          <p:nvPr/>
        </p:nvGrpSpPr>
        <p:grpSpPr>
          <a:xfrm>
            <a:off x="-510701" y="-569174"/>
            <a:ext cx="7810172" cy="4514820"/>
            <a:chOff x="-510701" y="-569174"/>
            <a:chExt cx="7810172" cy="4514820"/>
          </a:xfrm>
        </p:grpSpPr>
        <p:sp>
          <p:nvSpPr>
            <p:cNvPr id="305" name="Google Shape;305;p34"/>
            <p:cNvSpPr/>
            <p:nvPr/>
          </p:nvSpPr>
          <p:spPr>
            <a:xfrm>
              <a:off x="6181274" y="-569174"/>
              <a:ext cx="1118197" cy="1108694"/>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4"/>
            <p:cNvSpPr/>
            <p:nvPr/>
          </p:nvSpPr>
          <p:spPr>
            <a:xfrm>
              <a:off x="-510701" y="2918050"/>
              <a:ext cx="1027570" cy="1027595"/>
            </a:xfrm>
            <a:custGeom>
              <a:avLst/>
              <a:gdLst/>
              <a:ahLst/>
              <a:cxnLst/>
              <a:rect l="l" t="t" r="r" b="b"/>
              <a:pathLst>
                <a:path w="41581" h="41582" extrusionOk="0">
                  <a:moveTo>
                    <a:pt x="20790" y="5049"/>
                  </a:moveTo>
                  <a:cubicBezTo>
                    <a:pt x="29469" y="5049"/>
                    <a:pt x="36531" y="12110"/>
                    <a:pt x="36531" y="20790"/>
                  </a:cubicBezTo>
                  <a:cubicBezTo>
                    <a:pt x="36531" y="29470"/>
                    <a:pt x="29469" y="36531"/>
                    <a:pt x="20790" y="36531"/>
                  </a:cubicBezTo>
                  <a:cubicBezTo>
                    <a:pt x="12110" y="36531"/>
                    <a:pt x="5048" y="29470"/>
                    <a:pt x="5048" y="20790"/>
                  </a:cubicBezTo>
                  <a:cubicBezTo>
                    <a:pt x="5048" y="12110"/>
                    <a:pt x="12110" y="5049"/>
                    <a:pt x="20790" y="5049"/>
                  </a:cubicBezTo>
                  <a:close/>
                  <a:moveTo>
                    <a:pt x="20790" y="1"/>
                  </a:moveTo>
                  <a:cubicBezTo>
                    <a:pt x="9326" y="1"/>
                    <a:pt x="0" y="9326"/>
                    <a:pt x="0" y="20790"/>
                  </a:cubicBezTo>
                  <a:cubicBezTo>
                    <a:pt x="0" y="32254"/>
                    <a:pt x="9326" y="41581"/>
                    <a:pt x="20790" y="41581"/>
                  </a:cubicBezTo>
                  <a:cubicBezTo>
                    <a:pt x="32253" y="41581"/>
                    <a:pt x="41581" y="32254"/>
                    <a:pt x="41581" y="20790"/>
                  </a:cubicBezTo>
                  <a:cubicBezTo>
                    <a:pt x="41581" y="9326"/>
                    <a:pt x="32253" y="1"/>
                    <a:pt x="207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2pPr>
            <a:lvl3pPr lvl="2"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3pPr>
            <a:lvl4pPr lvl="3"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4pPr>
            <a:lvl5pPr lvl="4"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5pPr>
            <a:lvl6pPr lvl="5"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6pPr>
            <a:lvl7pPr lvl="6"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7pPr>
            <a:lvl8pPr lvl="7"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8pPr>
            <a:lvl9pPr lvl="8" rtl="0">
              <a:spcBef>
                <a:spcPts val="0"/>
              </a:spcBef>
              <a:spcAft>
                <a:spcPts val="0"/>
              </a:spcAft>
              <a:buClr>
                <a:schemeClr val="dk1"/>
              </a:buClr>
              <a:buSzPts val="3500"/>
              <a:buFont typeface="Poppins"/>
              <a:buNone/>
              <a:defRPr sz="35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70" r:id="rId6"/>
    <p:sldLayoutId id="2147483675" r:id="rId7"/>
    <p:sldLayoutId id="2147483679" r:id="rId8"/>
    <p:sldLayoutId id="2147483680" r:id="rId9"/>
    <p:sldLayoutId id="2147483681"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ideo" Target="https://www.youtube.com/embed/VAqSzEoQeFY?feature=oembed" TargetMode="Externa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www.statistikaamy.cz/2022/12/19/k-internetu-jsou-pripojeni-skoro-vsichni"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p:nvPr/>
        </p:nvSpPr>
        <p:spPr>
          <a:xfrm>
            <a:off x="5555806" y="246963"/>
            <a:ext cx="2378538" cy="2378574"/>
          </a:xfrm>
          <a:custGeom>
            <a:avLst/>
            <a:gdLst/>
            <a:ahLst/>
            <a:cxnLst/>
            <a:rect l="l" t="t" r="r" b="b"/>
            <a:pathLst>
              <a:path w="66121" h="66122" extrusionOk="0">
                <a:moveTo>
                  <a:pt x="6002" y="97"/>
                </a:moveTo>
                <a:lnTo>
                  <a:pt x="6002" y="6003"/>
                </a:lnTo>
                <a:lnTo>
                  <a:pt x="97" y="6003"/>
                </a:lnTo>
                <a:lnTo>
                  <a:pt x="97" y="97"/>
                </a:lnTo>
                <a:close/>
                <a:moveTo>
                  <a:pt x="12006" y="97"/>
                </a:moveTo>
                <a:lnTo>
                  <a:pt x="12006" y="6003"/>
                </a:lnTo>
                <a:lnTo>
                  <a:pt x="6100" y="6003"/>
                </a:lnTo>
                <a:lnTo>
                  <a:pt x="6100" y="97"/>
                </a:lnTo>
                <a:close/>
                <a:moveTo>
                  <a:pt x="18007" y="97"/>
                </a:moveTo>
                <a:lnTo>
                  <a:pt x="18007" y="6003"/>
                </a:lnTo>
                <a:lnTo>
                  <a:pt x="12102" y="6003"/>
                </a:lnTo>
                <a:lnTo>
                  <a:pt x="12102" y="97"/>
                </a:lnTo>
                <a:close/>
                <a:moveTo>
                  <a:pt x="24009" y="97"/>
                </a:moveTo>
                <a:lnTo>
                  <a:pt x="24009" y="6003"/>
                </a:lnTo>
                <a:lnTo>
                  <a:pt x="18104" y="6003"/>
                </a:lnTo>
                <a:lnTo>
                  <a:pt x="18104" y="97"/>
                </a:lnTo>
                <a:close/>
                <a:moveTo>
                  <a:pt x="30011" y="97"/>
                </a:moveTo>
                <a:lnTo>
                  <a:pt x="30011" y="6003"/>
                </a:lnTo>
                <a:lnTo>
                  <a:pt x="24106" y="6003"/>
                </a:lnTo>
                <a:lnTo>
                  <a:pt x="24106" y="97"/>
                </a:lnTo>
                <a:close/>
                <a:moveTo>
                  <a:pt x="36013" y="97"/>
                </a:moveTo>
                <a:lnTo>
                  <a:pt x="36013" y="6003"/>
                </a:lnTo>
                <a:lnTo>
                  <a:pt x="30108" y="6003"/>
                </a:lnTo>
                <a:lnTo>
                  <a:pt x="30108" y="97"/>
                </a:lnTo>
                <a:close/>
                <a:moveTo>
                  <a:pt x="42017" y="97"/>
                </a:moveTo>
                <a:lnTo>
                  <a:pt x="42017" y="6003"/>
                </a:lnTo>
                <a:lnTo>
                  <a:pt x="36109" y="6003"/>
                </a:lnTo>
                <a:lnTo>
                  <a:pt x="36109" y="97"/>
                </a:lnTo>
                <a:close/>
                <a:moveTo>
                  <a:pt x="48018" y="97"/>
                </a:moveTo>
                <a:lnTo>
                  <a:pt x="48018" y="6003"/>
                </a:lnTo>
                <a:lnTo>
                  <a:pt x="42113" y="6003"/>
                </a:lnTo>
                <a:lnTo>
                  <a:pt x="42113" y="97"/>
                </a:lnTo>
                <a:close/>
                <a:moveTo>
                  <a:pt x="54020" y="97"/>
                </a:moveTo>
                <a:lnTo>
                  <a:pt x="54020" y="6003"/>
                </a:lnTo>
                <a:lnTo>
                  <a:pt x="48115" y="6003"/>
                </a:lnTo>
                <a:lnTo>
                  <a:pt x="48115" y="97"/>
                </a:lnTo>
                <a:close/>
                <a:moveTo>
                  <a:pt x="60022" y="97"/>
                </a:moveTo>
                <a:lnTo>
                  <a:pt x="60022" y="6003"/>
                </a:lnTo>
                <a:lnTo>
                  <a:pt x="54117" y="6003"/>
                </a:lnTo>
                <a:lnTo>
                  <a:pt x="54117" y="97"/>
                </a:lnTo>
                <a:close/>
                <a:moveTo>
                  <a:pt x="66024" y="97"/>
                </a:moveTo>
                <a:lnTo>
                  <a:pt x="66024" y="6003"/>
                </a:lnTo>
                <a:lnTo>
                  <a:pt x="60119" y="6003"/>
                </a:lnTo>
                <a:lnTo>
                  <a:pt x="60119" y="97"/>
                </a:lnTo>
                <a:close/>
                <a:moveTo>
                  <a:pt x="6002" y="6099"/>
                </a:moveTo>
                <a:lnTo>
                  <a:pt x="6002" y="12004"/>
                </a:lnTo>
                <a:lnTo>
                  <a:pt x="97" y="12004"/>
                </a:lnTo>
                <a:lnTo>
                  <a:pt x="97" y="6099"/>
                </a:lnTo>
                <a:close/>
                <a:moveTo>
                  <a:pt x="12006" y="6099"/>
                </a:moveTo>
                <a:lnTo>
                  <a:pt x="12006" y="12004"/>
                </a:lnTo>
                <a:lnTo>
                  <a:pt x="6100" y="12004"/>
                </a:lnTo>
                <a:lnTo>
                  <a:pt x="6100" y="6099"/>
                </a:lnTo>
                <a:close/>
                <a:moveTo>
                  <a:pt x="18007" y="6099"/>
                </a:moveTo>
                <a:lnTo>
                  <a:pt x="18007" y="12004"/>
                </a:lnTo>
                <a:lnTo>
                  <a:pt x="12102" y="12004"/>
                </a:lnTo>
                <a:lnTo>
                  <a:pt x="12102" y="6099"/>
                </a:lnTo>
                <a:close/>
                <a:moveTo>
                  <a:pt x="24009" y="6099"/>
                </a:moveTo>
                <a:lnTo>
                  <a:pt x="24009" y="12004"/>
                </a:lnTo>
                <a:lnTo>
                  <a:pt x="18104" y="12004"/>
                </a:lnTo>
                <a:lnTo>
                  <a:pt x="18104" y="6099"/>
                </a:lnTo>
                <a:close/>
                <a:moveTo>
                  <a:pt x="30011" y="6099"/>
                </a:moveTo>
                <a:lnTo>
                  <a:pt x="30011" y="12004"/>
                </a:lnTo>
                <a:lnTo>
                  <a:pt x="24106" y="12004"/>
                </a:lnTo>
                <a:lnTo>
                  <a:pt x="24106" y="6099"/>
                </a:lnTo>
                <a:close/>
                <a:moveTo>
                  <a:pt x="36013" y="6099"/>
                </a:moveTo>
                <a:lnTo>
                  <a:pt x="36013" y="12004"/>
                </a:lnTo>
                <a:lnTo>
                  <a:pt x="30108" y="12004"/>
                </a:lnTo>
                <a:lnTo>
                  <a:pt x="30108" y="6099"/>
                </a:lnTo>
                <a:close/>
                <a:moveTo>
                  <a:pt x="42017" y="6099"/>
                </a:moveTo>
                <a:lnTo>
                  <a:pt x="42017" y="12004"/>
                </a:lnTo>
                <a:lnTo>
                  <a:pt x="36109" y="12004"/>
                </a:lnTo>
                <a:lnTo>
                  <a:pt x="36109" y="6099"/>
                </a:lnTo>
                <a:close/>
                <a:moveTo>
                  <a:pt x="48018" y="6099"/>
                </a:moveTo>
                <a:lnTo>
                  <a:pt x="48018" y="12004"/>
                </a:lnTo>
                <a:lnTo>
                  <a:pt x="42113" y="12004"/>
                </a:lnTo>
                <a:lnTo>
                  <a:pt x="42113" y="6099"/>
                </a:lnTo>
                <a:close/>
                <a:moveTo>
                  <a:pt x="54020" y="6099"/>
                </a:moveTo>
                <a:lnTo>
                  <a:pt x="54020" y="12004"/>
                </a:lnTo>
                <a:lnTo>
                  <a:pt x="48115" y="12004"/>
                </a:lnTo>
                <a:lnTo>
                  <a:pt x="48115" y="6099"/>
                </a:lnTo>
                <a:close/>
                <a:moveTo>
                  <a:pt x="60022" y="6099"/>
                </a:moveTo>
                <a:lnTo>
                  <a:pt x="60022" y="12004"/>
                </a:lnTo>
                <a:lnTo>
                  <a:pt x="54117" y="12004"/>
                </a:lnTo>
                <a:lnTo>
                  <a:pt x="54117" y="6099"/>
                </a:lnTo>
                <a:close/>
                <a:moveTo>
                  <a:pt x="66026" y="6099"/>
                </a:moveTo>
                <a:lnTo>
                  <a:pt x="66026" y="12004"/>
                </a:lnTo>
                <a:lnTo>
                  <a:pt x="60119" y="12004"/>
                </a:lnTo>
                <a:lnTo>
                  <a:pt x="60119" y="6099"/>
                </a:lnTo>
                <a:close/>
                <a:moveTo>
                  <a:pt x="6004" y="12101"/>
                </a:moveTo>
                <a:lnTo>
                  <a:pt x="6004" y="18006"/>
                </a:lnTo>
                <a:lnTo>
                  <a:pt x="97" y="18006"/>
                </a:lnTo>
                <a:lnTo>
                  <a:pt x="97" y="12101"/>
                </a:lnTo>
                <a:close/>
                <a:moveTo>
                  <a:pt x="12006" y="12101"/>
                </a:moveTo>
                <a:lnTo>
                  <a:pt x="12006" y="18006"/>
                </a:lnTo>
                <a:lnTo>
                  <a:pt x="6100" y="18006"/>
                </a:lnTo>
                <a:lnTo>
                  <a:pt x="6100" y="12101"/>
                </a:lnTo>
                <a:close/>
                <a:moveTo>
                  <a:pt x="18007" y="12101"/>
                </a:moveTo>
                <a:lnTo>
                  <a:pt x="18007" y="18006"/>
                </a:lnTo>
                <a:lnTo>
                  <a:pt x="12102" y="18006"/>
                </a:lnTo>
                <a:lnTo>
                  <a:pt x="12102" y="12101"/>
                </a:lnTo>
                <a:close/>
                <a:moveTo>
                  <a:pt x="24009" y="12101"/>
                </a:moveTo>
                <a:lnTo>
                  <a:pt x="24009" y="18006"/>
                </a:lnTo>
                <a:lnTo>
                  <a:pt x="18104" y="18006"/>
                </a:lnTo>
                <a:lnTo>
                  <a:pt x="18104" y="12101"/>
                </a:lnTo>
                <a:close/>
                <a:moveTo>
                  <a:pt x="30011" y="12101"/>
                </a:moveTo>
                <a:lnTo>
                  <a:pt x="30011" y="18006"/>
                </a:lnTo>
                <a:lnTo>
                  <a:pt x="24106" y="18006"/>
                </a:lnTo>
                <a:lnTo>
                  <a:pt x="24106" y="12101"/>
                </a:lnTo>
                <a:close/>
                <a:moveTo>
                  <a:pt x="36013" y="12101"/>
                </a:moveTo>
                <a:lnTo>
                  <a:pt x="36013" y="18006"/>
                </a:lnTo>
                <a:lnTo>
                  <a:pt x="30108" y="18006"/>
                </a:lnTo>
                <a:lnTo>
                  <a:pt x="30108" y="12101"/>
                </a:lnTo>
                <a:close/>
                <a:moveTo>
                  <a:pt x="42015" y="12101"/>
                </a:moveTo>
                <a:lnTo>
                  <a:pt x="42015" y="18006"/>
                </a:lnTo>
                <a:lnTo>
                  <a:pt x="36109" y="18006"/>
                </a:lnTo>
                <a:lnTo>
                  <a:pt x="36109" y="12101"/>
                </a:lnTo>
                <a:close/>
                <a:moveTo>
                  <a:pt x="48018" y="12101"/>
                </a:moveTo>
                <a:lnTo>
                  <a:pt x="48018" y="18006"/>
                </a:lnTo>
                <a:lnTo>
                  <a:pt x="42113" y="18006"/>
                </a:lnTo>
                <a:lnTo>
                  <a:pt x="42113" y="12101"/>
                </a:lnTo>
                <a:close/>
                <a:moveTo>
                  <a:pt x="54020" y="12101"/>
                </a:moveTo>
                <a:lnTo>
                  <a:pt x="54020" y="18006"/>
                </a:lnTo>
                <a:lnTo>
                  <a:pt x="48115" y="18006"/>
                </a:lnTo>
                <a:lnTo>
                  <a:pt x="48115" y="12101"/>
                </a:lnTo>
                <a:close/>
                <a:moveTo>
                  <a:pt x="60022" y="12101"/>
                </a:moveTo>
                <a:lnTo>
                  <a:pt x="60022" y="18006"/>
                </a:lnTo>
                <a:lnTo>
                  <a:pt x="54117" y="18006"/>
                </a:lnTo>
                <a:lnTo>
                  <a:pt x="54117" y="12101"/>
                </a:lnTo>
                <a:close/>
                <a:moveTo>
                  <a:pt x="66026" y="12101"/>
                </a:moveTo>
                <a:lnTo>
                  <a:pt x="66026" y="18006"/>
                </a:lnTo>
                <a:lnTo>
                  <a:pt x="60119" y="18006"/>
                </a:lnTo>
                <a:lnTo>
                  <a:pt x="60119" y="12101"/>
                </a:lnTo>
                <a:close/>
                <a:moveTo>
                  <a:pt x="6004" y="18103"/>
                </a:moveTo>
                <a:lnTo>
                  <a:pt x="6004" y="24008"/>
                </a:lnTo>
                <a:lnTo>
                  <a:pt x="97" y="24008"/>
                </a:lnTo>
                <a:lnTo>
                  <a:pt x="97" y="18103"/>
                </a:lnTo>
                <a:close/>
                <a:moveTo>
                  <a:pt x="12006" y="18103"/>
                </a:moveTo>
                <a:lnTo>
                  <a:pt x="12006" y="24008"/>
                </a:lnTo>
                <a:lnTo>
                  <a:pt x="6100" y="24008"/>
                </a:lnTo>
                <a:lnTo>
                  <a:pt x="6100" y="18103"/>
                </a:lnTo>
                <a:close/>
                <a:moveTo>
                  <a:pt x="18007" y="18103"/>
                </a:moveTo>
                <a:lnTo>
                  <a:pt x="18007" y="24008"/>
                </a:lnTo>
                <a:lnTo>
                  <a:pt x="12102" y="24008"/>
                </a:lnTo>
                <a:lnTo>
                  <a:pt x="12102" y="18103"/>
                </a:lnTo>
                <a:close/>
                <a:moveTo>
                  <a:pt x="24009" y="18103"/>
                </a:moveTo>
                <a:lnTo>
                  <a:pt x="24009" y="24008"/>
                </a:lnTo>
                <a:lnTo>
                  <a:pt x="18104" y="24008"/>
                </a:lnTo>
                <a:lnTo>
                  <a:pt x="18104" y="18103"/>
                </a:lnTo>
                <a:close/>
                <a:moveTo>
                  <a:pt x="30011" y="18103"/>
                </a:moveTo>
                <a:lnTo>
                  <a:pt x="30011" y="24008"/>
                </a:lnTo>
                <a:lnTo>
                  <a:pt x="24106" y="24008"/>
                </a:lnTo>
                <a:lnTo>
                  <a:pt x="24106" y="18103"/>
                </a:lnTo>
                <a:close/>
                <a:moveTo>
                  <a:pt x="36013" y="18103"/>
                </a:moveTo>
                <a:lnTo>
                  <a:pt x="36013" y="24008"/>
                </a:lnTo>
                <a:lnTo>
                  <a:pt x="30108" y="24008"/>
                </a:lnTo>
                <a:lnTo>
                  <a:pt x="30108" y="18103"/>
                </a:lnTo>
                <a:close/>
                <a:moveTo>
                  <a:pt x="42015" y="18103"/>
                </a:moveTo>
                <a:lnTo>
                  <a:pt x="42015" y="24008"/>
                </a:lnTo>
                <a:lnTo>
                  <a:pt x="36109" y="24008"/>
                </a:lnTo>
                <a:lnTo>
                  <a:pt x="36109" y="18103"/>
                </a:lnTo>
                <a:close/>
                <a:moveTo>
                  <a:pt x="48018" y="18103"/>
                </a:moveTo>
                <a:lnTo>
                  <a:pt x="48018" y="24008"/>
                </a:lnTo>
                <a:lnTo>
                  <a:pt x="42113" y="24008"/>
                </a:lnTo>
                <a:lnTo>
                  <a:pt x="42113" y="18103"/>
                </a:lnTo>
                <a:close/>
                <a:moveTo>
                  <a:pt x="54020" y="18103"/>
                </a:moveTo>
                <a:lnTo>
                  <a:pt x="54020" y="24008"/>
                </a:lnTo>
                <a:lnTo>
                  <a:pt x="48115" y="24008"/>
                </a:lnTo>
                <a:lnTo>
                  <a:pt x="48115" y="18103"/>
                </a:lnTo>
                <a:close/>
                <a:moveTo>
                  <a:pt x="60022" y="18103"/>
                </a:moveTo>
                <a:lnTo>
                  <a:pt x="60022" y="24008"/>
                </a:lnTo>
                <a:lnTo>
                  <a:pt x="54117" y="24008"/>
                </a:lnTo>
                <a:lnTo>
                  <a:pt x="54117" y="18103"/>
                </a:lnTo>
                <a:close/>
                <a:moveTo>
                  <a:pt x="66026" y="18103"/>
                </a:moveTo>
                <a:lnTo>
                  <a:pt x="66026" y="24008"/>
                </a:lnTo>
                <a:lnTo>
                  <a:pt x="60119" y="24008"/>
                </a:lnTo>
                <a:lnTo>
                  <a:pt x="60119" y="18103"/>
                </a:lnTo>
                <a:close/>
                <a:moveTo>
                  <a:pt x="36013" y="24105"/>
                </a:moveTo>
                <a:lnTo>
                  <a:pt x="36013" y="30010"/>
                </a:lnTo>
                <a:lnTo>
                  <a:pt x="30108" y="30010"/>
                </a:lnTo>
                <a:lnTo>
                  <a:pt x="30108" y="24105"/>
                </a:lnTo>
                <a:close/>
                <a:moveTo>
                  <a:pt x="42015" y="24105"/>
                </a:moveTo>
                <a:lnTo>
                  <a:pt x="42015" y="30010"/>
                </a:lnTo>
                <a:lnTo>
                  <a:pt x="36109" y="30010"/>
                </a:lnTo>
                <a:lnTo>
                  <a:pt x="36109" y="24105"/>
                </a:lnTo>
                <a:close/>
                <a:moveTo>
                  <a:pt x="48018" y="24105"/>
                </a:moveTo>
                <a:lnTo>
                  <a:pt x="48018" y="30010"/>
                </a:lnTo>
                <a:lnTo>
                  <a:pt x="42113" y="30010"/>
                </a:lnTo>
                <a:lnTo>
                  <a:pt x="42113" y="24105"/>
                </a:lnTo>
                <a:close/>
                <a:moveTo>
                  <a:pt x="54020" y="24105"/>
                </a:moveTo>
                <a:lnTo>
                  <a:pt x="54020" y="30010"/>
                </a:lnTo>
                <a:lnTo>
                  <a:pt x="48115" y="30010"/>
                </a:lnTo>
                <a:lnTo>
                  <a:pt x="48115" y="24105"/>
                </a:lnTo>
                <a:close/>
                <a:moveTo>
                  <a:pt x="60022" y="24105"/>
                </a:moveTo>
                <a:lnTo>
                  <a:pt x="60022" y="30010"/>
                </a:lnTo>
                <a:lnTo>
                  <a:pt x="54117" y="30010"/>
                </a:lnTo>
                <a:lnTo>
                  <a:pt x="54117" y="24105"/>
                </a:lnTo>
                <a:close/>
                <a:moveTo>
                  <a:pt x="66026" y="24105"/>
                </a:moveTo>
                <a:lnTo>
                  <a:pt x="66026" y="30010"/>
                </a:lnTo>
                <a:lnTo>
                  <a:pt x="60119" y="30010"/>
                </a:lnTo>
                <a:lnTo>
                  <a:pt x="60119" y="24105"/>
                </a:lnTo>
                <a:close/>
                <a:moveTo>
                  <a:pt x="6004" y="24105"/>
                </a:moveTo>
                <a:lnTo>
                  <a:pt x="6004" y="30012"/>
                </a:lnTo>
                <a:lnTo>
                  <a:pt x="97" y="30012"/>
                </a:lnTo>
                <a:lnTo>
                  <a:pt x="97" y="24105"/>
                </a:lnTo>
                <a:close/>
                <a:moveTo>
                  <a:pt x="12006" y="24105"/>
                </a:moveTo>
                <a:lnTo>
                  <a:pt x="12006" y="30012"/>
                </a:lnTo>
                <a:lnTo>
                  <a:pt x="6100" y="30012"/>
                </a:lnTo>
                <a:lnTo>
                  <a:pt x="6100" y="24105"/>
                </a:lnTo>
                <a:close/>
                <a:moveTo>
                  <a:pt x="18007" y="24106"/>
                </a:moveTo>
                <a:lnTo>
                  <a:pt x="18007" y="30012"/>
                </a:lnTo>
                <a:lnTo>
                  <a:pt x="12102" y="30012"/>
                </a:lnTo>
                <a:lnTo>
                  <a:pt x="12102" y="24106"/>
                </a:lnTo>
                <a:close/>
                <a:moveTo>
                  <a:pt x="24009" y="24105"/>
                </a:moveTo>
                <a:lnTo>
                  <a:pt x="24009" y="30012"/>
                </a:lnTo>
                <a:lnTo>
                  <a:pt x="18104" y="30012"/>
                </a:lnTo>
                <a:lnTo>
                  <a:pt x="18104" y="24105"/>
                </a:lnTo>
                <a:close/>
                <a:moveTo>
                  <a:pt x="30011" y="24105"/>
                </a:moveTo>
                <a:lnTo>
                  <a:pt x="30011" y="30012"/>
                </a:lnTo>
                <a:lnTo>
                  <a:pt x="24106" y="30012"/>
                </a:lnTo>
                <a:lnTo>
                  <a:pt x="24106" y="24105"/>
                </a:lnTo>
                <a:close/>
                <a:moveTo>
                  <a:pt x="60022" y="30106"/>
                </a:moveTo>
                <a:lnTo>
                  <a:pt x="60022" y="36012"/>
                </a:lnTo>
                <a:lnTo>
                  <a:pt x="54117" y="36012"/>
                </a:lnTo>
                <a:lnTo>
                  <a:pt x="54117" y="30106"/>
                </a:lnTo>
                <a:close/>
                <a:moveTo>
                  <a:pt x="66026" y="30106"/>
                </a:moveTo>
                <a:lnTo>
                  <a:pt x="66026" y="36012"/>
                </a:lnTo>
                <a:lnTo>
                  <a:pt x="60119" y="36012"/>
                </a:lnTo>
                <a:lnTo>
                  <a:pt x="60119" y="30106"/>
                </a:lnTo>
                <a:close/>
                <a:moveTo>
                  <a:pt x="6004" y="30108"/>
                </a:moveTo>
                <a:lnTo>
                  <a:pt x="6004" y="36014"/>
                </a:lnTo>
                <a:lnTo>
                  <a:pt x="97" y="36014"/>
                </a:lnTo>
                <a:lnTo>
                  <a:pt x="97" y="30108"/>
                </a:lnTo>
                <a:close/>
                <a:moveTo>
                  <a:pt x="12006" y="30108"/>
                </a:moveTo>
                <a:lnTo>
                  <a:pt x="12006" y="36014"/>
                </a:lnTo>
                <a:lnTo>
                  <a:pt x="6100" y="36014"/>
                </a:lnTo>
                <a:lnTo>
                  <a:pt x="6100" y="30108"/>
                </a:lnTo>
                <a:close/>
                <a:moveTo>
                  <a:pt x="18007" y="30108"/>
                </a:moveTo>
                <a:lnTo>
                  <a:pt x="18007" y="36014"/>
                </a:lnTo>
                <a:lnTo>
                  <a:pt x="12102" y="36014"/>
                </a:lnTo>
                <a:lnTo>
                  <a:pt x="12102" y="30108"/>
                </a:lnTo>
                <a:close/>
                <a:moveTo>
                  <a:pt x="24009" y="30108"/>
                </a:moveTo>
                <a:lnTo>
                  <a:pt x="24009" y="36014"/>
                </a:lnTo>
                <a:lnTo>
                  <a:pt x="18104" y="36014"/>
                </a:lnTo>
                <a:lnTo>
                  <a:pt x="18104" y="30108"/>
                </a:lnTo>
                <a:close/>
                <a:moveTo>
                  <a:pt x="30011" y="30106"/>
                </a:moveTo>
                <a:lnTo>
                  <a:pt x="30011" y="36014"/>
                </a:lnTo>
                <a:lnTo>
                  <a:pt x="24106" y="36014"/>
                </a:lnTo>
                <a:lnTo>
                  <a:pt x="24106" y="30106"/>
                </a:lnTo>
                <a:close/>
                <a:moveTo>
                  <a:pt x="36013" y="30106"/>
                </a:moveTo>
                <a:lnTo>
                  <a:pt x="36013" y="36014"/>
                </a:lnTo>
                <a:lnTo>
                  <a:pt x="30108" y="36014"/>
                </a:lnTo>
                <a:lnTo>
                  <a:pt x="30108" y="30106"/>
                </a:lnTo>
                <a:close/>
                <a:moveTo>
                  <a:pt x="42015" y="30108"/>
                </a:moveTo>
                <a:lnTo>
                  <a:pt x="42015" y="36014"/>
                </a:lnTo>
                <a:lnTo>
                  <a:pt x="36109" y="36014"/>
                </a:lnTo>
                <a:lnTo>
                  <a:pt x="36109" y="30108"/>
                </a:lnTo>
                <a:close/>
                <a:moveTo>
                  <a:pt x="48018" y="30106"/>
                </a:moveTo>
                <a:lnTo>
                  <a:pt x="48018" y="36014"/>
                </a:lnTo>
                <a:lnTo>
                  <a:pt x="42113" y="36014"/>
                </a:lnTo>
                <a:lnTo>
                  <a:pt x="42113" y="30106"/>
                </a:lnTo>
                <a:close/>
                <a:moveTo>
                  <a:pt x="54020" y="30106"/>
                </a:moveTo>
                <a:lnTo>
                  <a:pt x="54020" y="36014"/>
                </a:lnTo>
                <a:lnTo>
                  <a:pt x="48115" y="36014"/>
                </a:lnTo>
                <a:lnTo>
                  <a:pt x="48115" y="30106"/>
                </a:lnTo>
                <a:close/>
                <a:moveTo>
                  <a:pt x="6004" y="36110"/>
                </a:moveTo>
                <a:lnTo>
                  <a:pt x="6004" y="42015"/>
                </a:lnTo>
                <a:lnTo>
                  <a:pt x="97" y="42015"/>
                </a:lnTo>
                <a:lnTo>
                  <a:pt x="97" y="36110"/>
                </a:lnTo>
                <a:close/>
                <a:moveTo>
                  <a:pt x="12006" y="36110"/>
                </a:moveTo>
                <a:lnTo>
                  <a:pt x="12006" y="42015"/>
                </a:lnTo>
                <a:lnTo>
                  <a:pt x="6100" y="42015"/>
                </a:lnTo>
                <a:lnTo>
                  <a:pt x="6100" y="36110"/>
                </a:lnTo>
                <a:close/>
                <a:moveTo>
                  <a:pt x="18007" y="36110"/>
                </a:moveTo>
                <a:lnTo>
                  <a:pt x="18007" y="42015"/>
                </a:lnTo>
                <a:lnTo>
                  <a:pt x="12102" y="42015"/>
                </a:lnTo>
                <a:lnTo>
                  <a:pt x="12102" y="36110"/>
                </a:lnTo>
                <a:close/>
                <a:moveTo>
                  <a:pt x="24009" y="36110"/>
                </a:moveTo>
                <a:lnTo>
                  <a:pt x="24009" y="42015"/>
                </a:lnTo>
                <a:lnTo>
                  <a:pt x="18104" y="42015"/>
                </a:lnTo>
                <a:lnTo>
                  <a:pt x="18104" y="36110"/>
                </a:lnTo>
                <a:close/>
                <a:moveTo>
                  <a:pt x="30011" y="36110"/>
                </a:moveTo>
                <a:lnTo>
                  <a:pt x="30011" y="42015"/>
                </a:lnTo>
                <a:lnTo>
                  <a:pt x="24106" y="42015"/>
                </a:lnTo>
                <a:lnTo>
                  <a:pt x="24106" y="36110"/>
                </a:lnTo>
                <a:close/>
                <a:moveTo>
                  <a:pt x="36013" y="36110"/>
                </a:moveTo>
                <a:lnTo>
                  <a:pt x="36013" y="42015"/>
                </a:lnTo>
                <a:lnTo>
                  <a:pt x="30108" y="42015"/>
                </a:lnTo>
                <a:lnTo>
                  <a:pt x="30108" y="36110"/>
                </a:lnTo>
                <a:close/>
                <a:moveTo>
                  <a:pt x="42017" y="36110"/>
                </a:moveTo>
                <a:lnTo>
                  <a:pt x="42017" y="42015"/>
                </a:lnTo>
                <a:lnTo>
                  <a:pt x="36109" y="42015"/>
                </a:lnTo>
                <a:lnTo>
                  <a:pt x="36109" y="36110"/>
                </a:lnTo>
                <a:close/>
                <a:moveTo>
                  <a:pt x="48018" y="36110"/>
                </a:moveTo>
                <a:lnTo>
                  <a:pt x="48018" y="42015"/>
                </a:lnTo>
                <a:lnTo>
                  <a:pt x="42113" y="42015"/>
                </a:lnTo>
                <a:lnTo>
                  <a:pt x="42113" y="36110"/>
                </a:lnTo>
                <a:close/>
                <a:moveTo>
                  <a:pt x="54020" y="36110"/>
                </a:moveTo>
                <a:lnTo>
                  <a:pt x="54020" y="42015"/>
                </a:lnTo>
                <a:lnTo>
                  <a:pt x="48115" y="42015"/>
                </a:lnTo>
                <a:lnTo>
                  <a:pt x="48115" y="36110"/>
                </a:lnTo>
                <a:close/>
                <a:moveTo>
                  <a:pt x="60022" y="36108"/>
                </a:moveTo>
                <a:lnTo>
                  <a:pt x="60022" y="42015"/>
                </a:lnTo>
                <a:lnTo>
                  <a:pt x="54117" y="42015"/>
                </a:lnTo>
                <a:lnTo>
                  <a:pt x="54117" y="36108"/>
                </a:lnTo>
                <a:close/>
                <a:moveTo>
                  <a:pt x="66026" y="36108"/>
                </a:moveTo>
                <a:lnTo>
                  <a:pt x="66026" y="42015"/>
                </a:lnTo>
                <a:lnTo>
                  <a:pt x="60119" y="42015"/>
                </a:lnTo>
                <a:lnTo>
                  <a:pt x="60119" y="36108"/>
                </a:lnTo>
                <a:close/>
                <a:moveTo>
                  <a:pt x="6004" y="42112"/>
                </a:moveTo>
                <a:lnTo>
                  <a:pt x="6004" y="48017"/>
                </a:lnTo>
                <a:lnTo>
                  <a:pt x="97" y="48017"/>
                </a:lnTo>
                <a:lnTo>
                  <a:pt x="97" y="42112"/>
                </a:lnTo>
                <a:close/>
                <a:moveTo>
                  <a:pt x="12006" y="42112"/>
                </a:moveTo>
                <a:lnTo>
                  <a:pt x="12006" y="48017"/>
                </a:lnTo>
                <a:lnTo>
                  <a:pt x="6100" y="48017"/>
                </a:lnTo>
                <a:lnTo>
                  <a:pt x="6100" y="42112"/>
                </a:lnTo>
                <a:close/>
                <a:moveTo>
                  <a:pt x="18007" y="42112"/>
                </a:moveTo>
                <a:lnTo>
                  <a:pt x="18007" y="48017"/>
                </a:lnTo>
                <a:lnTo>
                  <a:pt x="12102" y="48017"/>
                </a:lnTo>
                <a:lnTo>
                  <a:pt x="12102" y="42112"/>
                </a:lnTo>
                <a:close/>
                <a:moveTo>
                  <a:pt x="24009" y="42112"/>
                </a:moveTo>
                <a:lnTo>
                  <a:pt x="24009" y="48017"/>
                </a:lnTo>
                <a:lnTo>
                  <a:pt x="18104" y="48017"/>
                </a:lnTo>
                <a:lnTo>
                  <a:pt x="18104" y="42112"/>
                </a:lnTo>
                <a:close/>
                <a:moveTo>
                  <a:pt x="30011" y="42112"/>
                </a:moveTo>
                <a:lnTo>
                  <a:pt x="30011" y="48017"/>
                </a:lnTo>
                <a:lnTo>
                  <a:pt x="24106" y="48017"/>
                </a:lnTo>
                <a:lnTo>
                  <a:pt x="24106" y="42112"/>
                </a:lnTo>
                <a:close/>
                <a:moveTo>
                  <a:pt x="36013" y="42112"/>
                </a:moveTo>
                <a:lnTo>
                  <a:pt x="36013" y="48017"/>
                </a:lnTo>
                <a:lnTo>
                  <a:pt x="30108" y="48017"/>
                </a:lnTo>
                <a:lnTo>
                  <a:pt x="30108" y="42112"/>
                </a:lnTo>
                <a:close/>
                <a:moveTo>
                  <a:pt x="42017" y="42112"/>
                </a:moveTo>
                <a:lnTo>
                  <a:pt x="42017" y="48017"/>
                </a:lnTo>
                <a:lnTo>
                  <a:pt x="36109" y="48017"/>
                </a:lnTo>
                <a:lnTo>
                  <a:pt x="36109" y="42112"/>
                </a:lnTo>
                <a:close/>
                <a:moveTo>
                  <a:pt x="48018" y="42112"/>
                </a:moveTo>
                <a:lnTo>
                  <a:pt x="48018" y="48017"/>
                </a:lnTo>
                <a:lnTo>
                  <a:pt x="42113" y="48017"/>
                </a:lnTo>
                <a:lnTo>
                  <a:pt x="42113" y="42112"/>
                </a:lnTo>
                <a:close/>
                <a:moveTo>
                  <a:pt x="54020" y="42112"/>
                </a:moveTo>
                <a:lnTo>
                  <a:pt x="54020" y="48017"/>
                </a:lnTo>
                <a:lnTo>
                  <a:pt x="48115" y="48017"/>
                </a:lnTo>
                <a:lnTo>
                  <a:pt x="48115" y="42112"/>
                </a:lnTo>
                <a:close/>
                <a:moveTo>
                  <a:pt x="60022" y="42112"/>
                </a:moveTo>
                <a:lnTo>
                  <a:pt x="60022" y="48017"/>
                </a:lnTo>
                <a:lnTo>
                  <a:pt x="54117" y="48017"/>
                </a:lnTo>
                <a:lnTo>
                  <a:pt x="54117" y="42112"/>
                </a:lnTo>
                <a:close/>
                <a:moveTo>
                  <a:pt x="66026" y="42112"/>
                </a:moveTo>
                <a:lnTo>
                  <a:pt x="66026" y="48017"/>
                </a:lnTo>
                <a:lnTo>
                  <a:pt x="60119" y="48017"/>
                </a:lnTo>
                <a:lnTo>
                  <a:pt x="60119" y="42112"/>
                </a:lnTo>
                <a:close/>
                <a:moveTo>
                  <a:pt x="6004" y="48114"/>
                </a:moveTo>
                <a:lnTo>
                  <a:pt x="6004" y="54019"/>
                </a:lnTo>
                <a:lnTo>
                  <a:pt x="97" y="54019"/>
                </a:lnTo>
                <a:lnTo>
                  <a:pt x="97" y="48114"/>
                </a:lnTo>
                <a:close/>
                <a:moveTo>
                  <a:pt x="12006" y="48114"/>
                </a:moveTo>
                <a:lnTo>
                  <a:pt x="12006" y="54019"/>
                </a:lnTo>
                <a:lnTo>
                  <a:pt x="6100" y="54019"/>
                </a:lnTo>
                <a:lnTo>
                  <a:pt x="6100" y="48114"/>
                </a:lnTo>
                <a:close/>
                <a:moveTo>
                  <a:pt x="18007" y="48114"/>
                </a:moveTo>
                <a:lnTo>
                  <a:pt x="18007" y="54019"/>
                </a:lnTo>
                <a:lnTo>
                  <a:pt x="12102" y="54019"/>
                </a:lnTo>
                <a:lnTo>
                  <a:pt x="12102" y="48114"/>
                </a:lnTo>
                <a:close/>
                <a:moveTo>
                  <a:pt x="24009" y="48114"/>
                </a:moveTo>
                <a:lnTo>
                  <a:pt x="24009" y="54019"/>
                </a:lnTo>
                <a:lnTo>
                  <a:pt x="18104" y="54019"/>
                </a:lnTo>
                <a:lnTo>
                  <a:pt x="18104" y="48114"/>
                </a:lnTo>
                <a:close/>
                <a:moveTo>
                  <a:pt x="30011" y="48114"/>
                </a:moveTo>
                <a:lnTo>
                  <a:pt x="30011" y="54019"/>
                </a:lnTo>
                <a:lnTo>
                  <a:pt x="24106" y="54019"/>
                </a:lnTo>
                <a:lnTo>
                  <a:pt x="24106" y="48114"/>
                </a:lnTo>
                <a:close/>
                <a:moveTo>
                  <a:pt x="36013" y="48114"/>
                </a:moveTo>
                <a:lnTo>
                  <a:pt x="36013" y="54019"/>
                </a:lnTo>
                <a:lnTo>
                  <a:pt x="30108" y="54019"/>
                </a:lnTo>
                <a:lnTo>
                  <a:pt x="30108" y="48114"/>
                </a:lnTo>
                <a:close/>
                <a:moveTo>
                  <a:pt x="42017" y="48114"/>
                </a:moveTo>
                <a:lnTo>
                  <a:pt x="42017" y="54019"/>
                </a:lnTo>
                <a:lnTo>
                  <a:pt x="36111" y="54019"/>
                </a:lnTo>
                <a:lnTo>
                  <a:pt x="36111" y="48114"/>
                </a:lnTo>
                <a:close/>
                <a:moveTo>
                  <a:pt x="48018" y="48114"/>
                </a:moveTo>
                <a:lnTo>
                  <a:pt x="48018" y="54019"/>
                </a:lnTo>
                <a:lnTo>
                  <a:pt x="42113" y="54019"/>
                </a:lnTo>
                <a:lnTo>
                  <a:pt x="42113" y="48114"/>
                </a:lnTo>
                <a:close/>
                <a:moveTo>
                  <a:pt x="54020" y="48114"/>
                </a:moveTo>
                <a:lnTo>
                  <a:pt x="54020" y="54019"/>
                </a:lnTo>
                <a:lnTo>
                  <a:pt x="48115" y="54019"/>
                </a:lnTo>
                <a:lnTo>
                  <a:pt x="48115" y="48114"/>
                </a:lnTo>
                <a:close/>
                <a:moveTo>
                  <a:pt x="60022" y="48114"/>
                </a:moveTo>
                <a:lnTo>
                  <a:pt x="60022" y="54019"/>
                </a:lnTo>
                <a:lnTo>
                  <a:pt x="54117" y="54019"/>
                </a:lnTo>
                <a:lnTo>
                  <a:pt x="54117" y="48114"/>
                </a:lnTo>
                <a:close/>
                <a:moveTo>
                  <a:pt x="66026" y="48114"/>
                </a:moveTo>
                <a:lnTo>
                  <a:pt x="66026" y="54019"/>
                </a:lnTo>
                <a:lnTo>
                  <a:pt x="60119" y="54019"/>
                </a:lnTo>
                <a:lnTo>
                  <a:pt x="60119" y="48114"/>
                </a:lnTo>
                <a:close/>
                <a:moveTo>
                  <a:pt x="6004" y="54116"/>
                </a:moveTo>
                <a:lnTo>
                  <a:pt x="6004" y="60021"/>
                </a:lnTo>
                <a:lnTo>
                  <a:pt x="97" y="60021"/>
                </a:lnTo>
                <a:lnTo>
                  <a:pt x="97" y="54116"/>
                </a:lnTo>
                <a:close/>
                <a:moveTo>
                  <a:pt x="12006" y="54116"/>
                </a:moveTo>
                <a:lnTo>
                  <a:pt x="12006" y="60021"/>
                </a:lnTo>
                <a:lnTo>
                  <a:pt x="6100" y="60021"/>
                </a:lnTo>
                <a:lnTo>
                  <a:pt x="6100" y="54116"/>
                </a:lnTo>
                <a:close/>
                <a:moveTo>
                  <a:pt x="18007" y="54116"/>
                </a:moveTo>
                <a:lnTo>
                  <a:pt x="18007" y="60021"/>
                </a:lnTo>
                <a:lnTo>
                  <a:pt x="12102" y="60021"/>
                </a:lnTo>
                <a:lnTo>
                  <a:pt x="12102" y="54116"/>
                </a:lnTo>
                <a:close/>
                <a:moveTo>
                  <a:pt x="24009" y="54116"/>
                </a:moveTo>
                <a:lnTo>
                  <a:pt x="24009" y="60021"/>
                </a:lnTo>
                <a:lnTo>
                  <a:pt x="18104" y="60021"/>
                </a:lnTo>
                <a:lnTo>
                  <a:pt x="18104" y="54116"/>
                </a:lnTo>
                <a:close/>
                <a:moveTo>
                  <a:pt x="30011" y="54116"/>
                </a:moveTo>
                <a:lnTo>
                  <a:pt x="30011" y="60021"/>
                </a:lnTo>
                <a:lnTo>
                  <a:pt x="24106" y="60021"/>
                </a:lnTo>
                <a:lnTo>
                  <a:pt x="24106" y="54116"/>
                </a:lnTo>
                <a:close/>
                <a:moveTo>
                  <a:pt x="36015" y="54116"/>
                </a:moveTo>
                <a:lnTo>
                  <a:pt x="36015" y="60021"/>
                </a:lnTo>
                <a:lnTo>
                  <a:pt x="30108" y="60021"/>
                </a:lnTo>
                <a:lnTo>
                  <a:pt x="30108" y="54116"/>
                </a:lnTo>
                <a:close/>
                <a:moveTo>
                  <a:pt x="42017" y="54116"/>
                </a:moveTo>
                <a:lnTo>
                  <a:pt x="42017" y="60021"/>
                </a:lnTo>
                <a:lnTo>
                  <a:pt x="36111" y="60021"/>
                </a:lnTo>
                <a:lnTo>
                  <a:pt x="36111" y="54116"/>
                </a:lnTo>
                <a:close/>
                <a:moveTo>
                  <a:pt x="48018" y="54116"/>
                </a:moveTo>
                <a:lnTo>
                  <a:pt x="48018" y="60021"/>
                </a:lnTo>
                <a:lnTo>
                  <a:pt x="42113" y="60021"/>
                </a:lnTo>
                <a:lnTo>
                  <a:pt x="42113" y="54116"/>
                </a:lnTo>
                <a:close/>
                <a:moveTo>
                  <a:pt x="54020" y="54116"/>
                </a:moveTo>
                <a:lnTo>
                  <a:pt x="54020" y="60021"/>
                </a:lnTo>
                <a:lnTo>
                  <a:pt x="48115" y="60021"/>
                </a:lnTo>
                <a:lnTo>
                  <a:pt x="48115" y="54116"/>
                </a:lnTo>
                <a:close/>
                <a:moveTo>
                  <a:pt x="60022" y="54116"/>
                </a:moveTo>
                <a:lnTo>
                  <a:pt x="60022" y="60021"/>
                </a:lnTo>
                <a:lnTo>
                  <a:pt x="54117" y="60021"/>
                </a:lnTo>
                <a:lnTo>
                  <a:pt x="54117" y="54116"/>
                </a:lnTo>
                <a:close/>
                <a:moveTo>
                  <a:pt x="66026" y="54116"/>
                </a:moveTo>
                <a:lnTo>
                  <a:pt x="66026" y="60021"/>
                </a:lnTo>
                <a:lnTo>
                  <a:pt x="60119" y="60021"/>
                </a:lnTo>
                <a:lnTo>
                  <a:pt x="60119" y="54116"/>
                </a:lnTo>
                <a:close/>
                <a:moveTo>
                  <a:pt x="12006" y="60117"/>
                </a:moveTo>
                <a:lnTo>
                  <a:pt x="12006" y="66023"/>
                </a:lnTo>
                <a:lnTo>
                  <a:pt x="6100" y="66023"/>
                </a:lnTo>
                <a:lnTo>
                  <a:pt x="6100" y="60117"/>
                </a:lnTo>
                <a:close/>
                <a:moveTo>
                  <a:pt x="18007" y="60117"/>
                </a:moveTo>
                <a:lnTo>
                  <a:pt x="18007" y="66023"/>
                </a:lnTo>
                <a:lnTo>
                  <a:pt x="12102" y="66023"/>
                </a:lnTo>
                <a:lnTo>
                  <a:pt x="12102" y="60117"/>
                </a:lnTo>
                <a:close/>
                <a:moveTo>
                  <a:pt x="24009" y="60117"/>
                </a:moveTo>
                <a:lnTo>
                  <a:pt x="24009" y="66023"/>
                </a:lnTo>
                <a:lnTo>
                  <a:pt x="18104" y="66023"/>
                </a:lnTo>
                <a:lnTo>
                  <a:pt x="18104" y="60117"/>
                </a:lnTo>
                <a:close/>
                <a:moveTo>
                  <a:pt x="30013" y="60117"/>
                </a:moveTo>
                <a:lnTo>
                  <a:pt x="30013" y="66023"/>
                </a:lnTo>
                <a:lnTo>
                  <a:pt x="24106" y="66023"/>
                </a:lnTo>
                <a:lnTo>
                  <a:pt x="24106" y="60117"/>
                </a:lnTo>
                <a:close/>
                <a:moveTo>
                  <a:pt x="36015" y="60117"/>
                </a:moveTo>
                <a:lnTo>
                  <a:pt x="36015" y="66023"/>
                </a:lnTo>
                <a:lnTo>
                  <a:pt x="30109" y="66023"/>
                </a:lnTo>
                <a:lnTo>
                  <a:pt x="30109" y="60117"/>
                </a:lnTo>
                <a:close/>
                <a:moveTo>
                  <a:pt x="42017" y="60117"/>
                </a:moveTo>
                <a:lnTo>
                  <a:pt x="42017" y="66023"/>
                </a:lnTo>
                <a:lnTo>
                  <a:pt x="36111" y="66023"/>
                </a:lnTo>
                <a:lnTo>
                  <a:pt x="36111" y="60117"/>
                </a:lnTo>
                <a:close/>
                <a:moveTo>
                  <a:pt x="48018" y="60117"/>
                </a:moveTo>
                <a:lnTo>
                  <a:pt x="48018" y="66023"/>
                </a:lnTo>
                <a:lnTo>
                  <a:pt x="42113" y="66023"/>
                </a:lnTo>
                <a:lnTo>
                  <a:pt x="42113" y="60117"/>
                </a:lnTo>
                <a:close/>
                <a:moveTo>
                  <a:pt x="54020" y="60117"/>
                </a:moveTo>
                <a:lnTo>
                  <a:pt x="54020" y="66023"/>
                </a:lnTo>
                <a:lnTo>
                  <a:pt x="48115" y="66023"/>
                </a:lnTo>
                <a:lnTo>
                  <a:pt x="48115" y="60117"/>
                </a:lnTo>
                <a:close/>
                <a:moveTo>
                  <a:pt x="60022" y="60117"/>
                </a:moveTo>
                <a:lnTo>
                  <a:pt x="60022" y="66023"/>
                </a:lnTo>
                <a:lnTo>
                  <a:pt x="54117" y="66023"/>
                </a:lnTo>
                <a:lnTo>
                  <a:pt x="54117" y="60117"/>
                </a:lnTo>
                <a:close/>
                <a:moveTo>
                  <a:pt x="6002" y="60117"/>
                </a:moveTo>
                <a:lnTo>
                  <a:pt x="6002" y="66025"/>
                </a:lnTo>
                <a:lnTo>
                  <a:pt x="97" y="66025"/>
                </a:lnTo>
                <a:lnTo>
                  <a:pt x="97" y="60117"/>
                </a:lnTo>
                <a:close/>
                <a:moveTo>
                  <a:pt x="66024" y="60117"/>
                </a:moveTo>
                <a:lnTo>
                  <a:pt x="66024" y="66025"/>
                </a:lnTo>
                <a:lnTo>
                  <a:pt x="60119" y="66025"/>
                </a:lnTo>
                <a:lnTo>
                  <a:pt x="60119" y="60117"/>
                </a:lnTo>
                <a:close/>
                <a:moveTo>
                  <a:pt x="0" y="1"/>
                </a:moveTo>
                <a:lnTo>
                  <a:pt x="0" y="66121"/>
                </a:lnTo>
                <a:lnTo>
                  <a:pt x="66120" y="66121"/>
                </a:lnTo>
                <a:lnTo>
                  <a:pt x="66120"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txBox="1">
            <a:spLocks noGrp="1"/>
          </p:cNvSpPr>
          <p:nvPr>
            <p:ph type="ctrTitle"/>
          </p:nvPr>
        </p:nvSpPr>
        <p:spPr>
          <a:xfrm>
            <a:off x="115125" y="1641975"/>
            <a:ext cx="4539000" cy="141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0">
                <a:latin typeface="Poppins SemiBold"/>
                <a:ea typeface="Poppins SemiBold"/>
                <a:cs typeface="Poppins SemiBold"/>
                <a:sym typeface="Poppins SemiBold"/>
              </a:rPr>
              <a:t>Digitální znalosti </a:t>
            </a:r>
            <a:br>
              <a:rPr lang="en" b="0">
                <a:latin typeface="Poppins SemiBold"/>
                <a:ea typeface="Poppins SemiBold"/>
                <a:cs typeface="Poppins SemiBold"/>
                <a:sym typeface="Poppins SemiBold"/>
              </a:rPr>
            </a:br>
            <a:r>
              <a:rPr lang="en" b="0">
                <a:latin typeface="Poppins SemiBold"/>
                <a:ea typeface="Poppins SemiBold"/>
                <a:cs typeface="Poppins SemiBold"/>
                <a:sym typeface="Poppins SemiBold"/>
              </a:rPr>
              <a:t>a dovednosti</a:t>
            </a:r>
            <a:endParaRPr b="0">
              <a:latin typeface="Poppins SemiBold"/>
              <a:ea typeface="Poppins SemiBold"/>
              <a:cs typeface="Poppins SemiBold"/>
              <a:sym typeface="Poppins SemiBold"/>
            </a:endParaRPr>
          </a:p>
        </p:txBody>
      </p:sp>
      <p:sp>
        <p:nvSpPr>
          <p:cNvPr id="324" name="Google Shape;324;p36"/>
          <p:cNvSpPr txBox="1">
            <a:spLocks noGrp="1"/>
          </p:cNvSpPr>
          <p:nvPr>
            <p:ph type="subTitle" idx="1"/>
          </p:nvPr>
        </p:nvSpPr>
        <p:spPr>
          <a:xfrm>
            <a:off x="3891900" y="4712100"/>
            <a:ext cx="4539000" cy="431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400"/>
              <a:t>CORE057 Člověk a digitální technologie</a:t>
            </a:r>
            <a:endParaRPr sz="1400"/>
          </a:p>
        </p:txBody>
      </p:sp>
      <p:pic>
        <p:nvPicPr>
          <p:cNvPr id="325" name="Google Shape;325;p36"/>
          <p:cNvPicPr preferRelativeResize="0">
            <a:picLocks noGrp="1"/>
          </p:cNvPicPr>
          <p:nvPr>
            <p:ph type="pic" idx="2"/>
          </p:nvPr>
        </p:nvPicPr>
        <p:blipFill rotWithShape="1">
          <a:blip r:embed="rId3">
            <a:alphaModFix/>
          </a:blip>
          <a:srcRect l="27558" t="-10" r="8706" b="10"/>
          <a:stretch/>
        </p:blipFill>
        <p:spPr>
          <a:xfrm>
            <a:off x="5030400" y="796100"/>
            <a:ext cx="3400500" cy="3550800"/>
          </a:xfrm>
          <a:prstGeom prst="roundRect">
            <a:avLst>
              <a:gd name="adj" fmla="val 16667"/>
            </a:avLst>
          </a:prstGeom>
        </p:spPr>
      </p:pic>
      <p:sp>
        <p:nvSpPr>
          <p:cNvPr id="326" name="Google Shape;326;p36"/>
          <p:cNvSpPr/>
          <p:nvPr/>
        </p:nvSpPr>
        <p:spPr>
          <a:xfrm>
            <a:off x="4145725" y="311863"/>
            <a:ext cx="852563" cy="845317"/>
          </a:xfrm>
          <a:custGeom>
            <a:avLst/>
            <a:gdLst/>
            <a:ahLst/>
            <a:cxnLst/>
            <a:rect l="l" t="t" r="r" b="b"/>
            <a:pathLst>
              <a:path w="43654" h="43283" extrusionOk="0">
                <a:moveTo>
                  <a:pt x="22532" y="0"/>
                </a:moveTo>
                <a:lnTo>
                  <a:pt x="18967" y="13715"/>
                </a:lnTo>
                <a:lnTo>
                  <a:pt x="8086" y="4636"/>
                </a:lnTo>
                <a:lnTo>
                  <a:pt x="8086" y="4636"/>
                </a:lnTo>
                <a:lnTo>
                  <a:pt x="14172" y="17434"/>
                </a:lnTo>
                <a:lnTo>
                  <a:pt x="0" y="17473"/>
                </a:lnTo>
                <a:lnTo>
                  <a:pt x="12889" y="23367"/>
                </a:lnTo>
                <a:lnTo>
                  <a:pt x="2059" y="32505"/>
                </a:lnTo>
                <a:lnTo>
                  <a:pt x="2059" y="32505"/>
                </a:lnTo>
                <a:lnTo>
                  <a:pt x="15719" y="28734"/>
                </a:lnTo>
                <a:lnTo>
                  <a:pt x="13298" y="42698"/>
                </a:lnTo>
                <a:lnTo>
                  <a:pt x="21337" y="31028"/>
                </a:lnTo>
                <a:lnTo>
                  <a:pt x="28458" y="43282"/>
                </a:lnTo>
                <a:lnTo>
                  <a:pt x="27116" y="29174"/>
                </a:lnTo>
                <a:lnTo>
                  <a:pt x="40447" y="33984"/>
                </a:lnTo>
                <a:lnTo>
                  <a:pt x="40447" y="33984"/>
                </a:lnTo>
                <a:lnTo>
                  <a:pt x="30351" y="24039"/>
                </a:lnTo>
                <a:lnTo>
                  <a:pt x="43654" y="19154"/>
                </a:lnTo>
                <a:lnTo>
                  <a:pt x="29527" y="18026"/>
                </a:lnTo>
                <a:lnTo>
                  <a:pt x="36579" y="5733"/>
                </a:lnTo>
                <a:lnTo>
                  <a:pt x="25032" y="13949"/>
                </a:lnTo>
                <a:lnTo>
                  <a:pt x="225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6"/>
          <p:cNvGrpSpPr/>
          <p:nvPr/>
        </p:nvGrpSpPr>
        <p:grpSpPr>
          <a:xfrm>
            <a:off x="4572001" y="3758668"/>
            <a:ext cx="902442" cy="845333"/>
            <a:chOff x="2340425" y="2453800"/>
            <a:chExt cx="758100" cy="710125"/>
          </a:xfrm>
        </p:grpSpPr>
        <p:sp>
          <p:nvSpPr>
            <p:cNvPr id="328" name="Google Shape;328;p36"/>
            <p:cNvSpPr/>
            <p:nvPr/>
          </p:nvSpPr>
          <p:spPr>
            <a:xfrm>
              <a:off x="2340425" y="2453800"/>
              <a:ext cx="758100" cy="710125"/>
            </a:xfrm>
            <a:custGeom>
              <a:avLst/>
              <a:gdLst/>
              <a:ahLst/>
              <a:cxnLst/>
              <a:rect l="l" t="t" r="r" b="b"/>
              <a:pathLst>
                <a:path w="30324" h="28405" extrusionOk="0">
                  <a:moveTo>
                    <a:pt x="669" y="1"/>
                  </a:moveTo>
                  <a:cubicBezTo>
                    <a:pt x="301" y="1"/>
                    <a:pt x="1" y="301"/>
                    <a:pt x="1" y="667"/>
                  </a:cubicBezTo>
                  <a:lnTo>
                    <a:pt x="1" y="24049"/>
                  </a:lnTo>
                  <a:cubicBezTo>
                    <a:pt x="1" y="24416"/>
                    <a:pt x="301" y="24717"/>
                    <a:pt x="669" y="24717"/>
                  </a:cubicBezTo>
                  <a:lnTo>
                    <a:pt x="11473" y="24717"/>
                  </a:lnTo>
                  <a:lnTo>
                    <a:pt x="15163" y="28404"/>
                  </a:lnTo>
                  <a:lnTo>
                    <a:pt x="18851" y="24717"/>
                  </a:lnTo>
                  <a:lnTo>
                    <a:pt x="29657" y="24717"/>
                  </a:lnTo>
                  <a:cubicBezTo>
                    <a:pt x="30025" y="24717"/>
                    <a:pt x="30323" y="24416"/>
                    <a:pt x="30323" y="24049"/>
                  </a:cubicBezTo>
                  <a:lnTo>
                    <a:pt x="30323" y="667"/>
                  </a:lnTo>
                  <a:cubicBezTo>
                    <a:pt x="30323" y="301"/>
                    <a:pt x="30025" y="1"/>
                    <a:pt x="29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6"/>
            <p:cNvSpPr/>
            <p:nvPr/>
          </p:nvSpPr>
          <p:spPr>
            <a:xfrm>
              <a:off x="2455500" y="2673950"/>
              <a:ext cx="172700" cy="198750"/>
            </a:xfrm>
            <a:custGeom>
              <a:avLst/>
              <a:gdLst/>
              <a:ahLst/>
              <a:cxnLst/>
              <a:rect l="l" t="t" r="r" b="b"/>
              <a:pathLst>
                <a:path w="6908" h="7950" extrusionOk="0">
                  <a:moveTo>
                    <a:pt x="6124" y="1"/>
                  </a:moveTo>
                  <a:lnTo>
                    <a:pt x="102" y="3299"/>
                  </a:lnTo>
                  <a:cubicBezTo>
                    <a:pt x="32" y="3505"/>
                    <a:pt x="0" y="3731"/>
                    <a:pt x="8" y="3976"/>
                  </a:cubicBezTo>
                  <a:cubicBezTo>
                    <a:pt x="17" y="4221"/>
                    <a:pt x="48" y="4444"/>
                    <a:pt x="102" y="4644"/>
                  </a:cubicBezTo>
                  <a:lnTo>
                    <a:pt x="6124" y="7949"/>
                  </a:lnTo>
                  <a:cubicBezTo>
                    <a:pt x="6314" y="7831"/>
                    <a:pt x="6486" y="7647"/>
                    <a:pt x="6639" y="7398"/>
                  </a:cubicBezTo>
                  <a:cubicBezTo>
                    <a:pt x="6791" y="7151"/>
                    <a:pt x="6880" y="6888"/>
                    <a:pt x="6908" y="6611"/>
                  </a:cubicBezTo>
                  <a:lnTo>
                    <a:pt x="3031" y="4579"/>
                  </a:lnTo>
                  <a:cubicBezTo>
                    <a:pt x="2879" y="4497"/>
                    <a:pt x="2674" y="4399"/>
                    <a:pt x="2415" y="4282"/>
                  </a:cubicBezTo>
                  <a:cubicBezTo>
                    <a:pt x="2157" y="4163"/>
                    <a:pt x="1962" y="4078"/>
                    <a:pt x="1832" y="4024"/>
                  </a:cubicBezTo>
                  <a:lnTo>
                    <a:pt x="1832" y="3918"/>
                  </a:lnTo>
                  <a:cubicBezTo>
                    <a:pt x="1962" y="3859"/>
                    <a:pt x="2157" y="3768"/>
                    <a:pt x="2415" y="3649"/>
                  </a:cubicBezTo>
                  <a:cubicBezTo>
                    <a:pt x="2674" y="3529"/>
                    <a:pt x="2879" y="3432"/>
                    <a:pt x="3031" y="3354"/>
                  </a:cubicBezTo>
                  <a:lnTo>
                    <a:pt x="6908" y="1322"/>
                  </a:lnTo>
                  <a:cubicBezTo>
                    <a:pt x="6885" y="1040"/>
                    <a:pt x="6802" y="778"/>
                    <a:pt x="6655" y="541"/>
                  </a:cubicBezTo>
                  <a:cubicBezTo>
                    <a:pt x="6509" y="299"/>
                    <a:pt x="6330" y="121"/>
                    <a:pt x="6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6"/>
            <p:cNvSpPr/>
            <p:nvPr/>
          </p:nvSpPr>
          <p:spPr>
            <a:xfrm>
              <a:off x="2636750" y="2610725"/>
              <a:ext cx="165475" cy="355825"/>
            </a:xfrm>
            <a:custGeom>
              <a:avLst/>
              <a:gdLst/>
              <a:ahLst/>
              <a:cxnLst/>
              <a:rect l="l" t="t" r="r" b="b"/>
              <a:pathLst>
                <a:path w="6619" h="14233" extrusionOk="0">
                  <a:moveTo>
                    <a:pt x="5158" y="0"/>
                  </a:moveTo>
                  <a:lnTo>
                    <a:pt x="1" y="13678"/>
                  </a:lnTo>
                  <a:cubicBezTo>
                    <a:pt x="213" y="13841"/>
                    <a:pt x="450" y="13969"/>
                    <a:pt x="710" y="14060"/>
                  </a:cubicBezTo>
                  <a:cubicBezTo>
                    <a:pt x="972" y="14153"/>
                    <a:pt x="1224" y="14210"/>
                    <a:pt x="1469" y="14233"/>
                  </a:cubicBezTo>
                  <a:lnTo>
                    <a:pt x="6619" y="548"/>
                  </a:lnTo>
                  <a:cubicBezTo>
                    <a:pt x="6417" y="390"/>
                    <a:pt x="6185" y="264"/>
                    <a:pt x="5921" y="167"/>
                  </a:cubicBezTo>
                  <a:cubicBezTo>
                    <a:pt x="5658" y="73"/>
                    <a:pt x="5403" y="17"/>
                    <a:pt x="5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2810550" y="2673350"/>
              <a:ext cx="172950" cy="198750"/>
            </a:xfrm>
            <a:custGeom>
              <a:avLst/>
              <a:gdLst/>
              <a:ahLst/>
              <a:cxnLst/>
              <a:rect l="l" t="t" r="r" b="b"/>
              <a:pathLst>
                <a:path w="6918" h="7950" extrusionOk="0">
                  <a:moveTo>
                    <a:pt x="792" y="1"/>
                  </a:moveTo>
                  <a:cubicBezTo>
                    <a:pt x="597" y="121"/>
                    <a:pt x="424" y="303"/>
                    <a:pt x="274" y="548"/>
                  </a:cubicBezTo>
                  <a:cubicBezTo>
                    <a:pt x="125" y="793"/>
                    <a:pt x="34" y="1057"/>
                    <a:pt x="1" y="1339"/>
                  </a:cubicBezTo>
                  <a:lnTo>
                    <a:pt x="3885" y="3371"/>
                  </a:lnTo>
                  <a:cubicBezTo>
                    <a:pt x="4037" y="3447"/>
                    <a:pt x="4242" y="3543"/>
                    <a:pt x="4498" y="3660"/>
                  </a:cubicBezTo>
                  <a:cubicBezTo>
                    <a:pt x="4752" y="3777"/>
                    <a:pt x="4949" y="3866"/>
                    <a:pt x="5084" y="3926"/>
                  </a:cubicBezTo>
                  <a:lnTo>
                    <a:pt x="5084" y="4031"/>
                  </a:lnTo>
                  <a:cubicBezTo>
                    <a:pt x="4949" y="4085"/>
                    <a:pt x="4754" y="4173"/>
                    <a:pt x="4498" y="4289"/>
                  </a:cubicBezTo>
                  <a:cubicBezTo>
                    <a:pt x="4242" y="4406"/>
                    <a:pt x="4037" y="4505"/>
                    <a:pt x="3885" y="4586"/>
                  </a:cubicBezTo>
                  <a:lnTo>
                    <a:pt x="1" y="6626"/>
                  </a:lnTo>
                  <a:cubicBezTo>
                    <a:pt x="29" y="6910"/>
                    <a:pt x="116" y="7172"/>
                    <a:pt x="266" y="7411"/>
                  </a:cubicBezTo>
                  <a:cubicBezTo>
                    <a:pt x="415" y="7650"/>
                    <a:pt x="589" y="7829"/>
                    <a:pt x="784" y="7949"/>
                  </a:cubicBezTo>
                  <a:lnTo>
                    <a:pt x="6823" y="4651"/>
                  </a:lnTo>
                  <a:cubicBezTo>
                    <a:pt x="6888" y="4445"/>
                    <a:pt x="6918" y="4219"/>
                    <a:pt x="6908" y="3970"/>
                  </a:cubicBezTo>
                  <a:cubicBezTo>
                    <a:pt x="6901" y="3723"/>
                    <a:pt x="6871" y="3501"/>
                    <a:pt x="6823" y="3306"/>
                  </a:cubicBezTo>
                  <a:lnTo>
                    <a:pt x="7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36"/>
          <p:cNvSpPr txBox="1">
            <a:spLocks noGrp="1"/>
          </p:cNvSpPr>
          <p:nvPr>
            <p:ph type="subTitle" idx="1"/>
          </p:nvPr>
        </p:nvSpPr>
        <p:spPr>
          <a:xfrm>
            <a:off x="267525" y="3404575"/>
            <a:ext cx="4539000" cy="43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Mgr. et Mgr. Natálie Terčová</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9"/>
          <p:cNvSpPr/>
          <p:nvPr/>
        </p:nvSpPr>
        <p:spPr>
          <a:xfrm rot="-8100000" flipH="1">
            <a:off x="1522839" y="1611063"/>
            <a:ext cx="735674" cy="735674"/>
          </a:xfrm>
          <a:prstGeom prst="teardrop">
            <a:avLst>
              <a:gd name="adj" fmla="val 100000"/>
            </a:avLst>
          </a:prstGeom>
          <a:gradFill>
            <a:gsLst>
              <a:gs pos="0">
                <a:schemeClr val="accent2"/>
              </a:gs>
              <a:gs pos="100000">
                <a:schemeClr val="accen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1001325" y="3742525"/>
            <a:ext cx="1778700" cy="457200"/>
          </a:xfrm>
          <a:prstGeom prst="roundRect">
            <a:avLst>
              <a:gd name="adj" fmla="val 50000"/>
            </a:avLst>
          </a:prstGeom>
          <a:gradFill>
            <a:gsLst>
              <a:gs pos="0">
                <a:schemeClr val="accent2"/>
              </a:gs>
              <a:gs pos="100000">
                <a:schemeClr val="accent1"/>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txBox="1"/>
          <p:nvPr/>
        </p:nvSpPr>
        <p:spPr>
          <a:xfrm>
            <a:off x="1306975" y="3767500"/>
            <a:ext cx="1167300" cy="397800"/>
          </a:xfrm>
          <a:prstGeom prst="rect">
            <a:avLst/>
          </a:prstGeom>
          <a:noFill/>
          <a:ln>
            <a:noFill/>
          </a:ln>
        </p:spPr>
        <p:txBody>
          <a:bodyPr spcFirstLastPara="1" wrap="square" lIns="0" tIns="0" rIns="0" bIns="0" anchor="ctr" anchorCtr="0">
            <a:noAutofit/>
          </a:bodyPr>
          <a:lstStyle/>
          <a:p>
            <a:pPr algn="ctr"/>
            <a:r>
              <a:rPr lang="cs-CZ" dirty="0">
                <a:solidFill>
                  <a:schemeClr val="dk1"/>
                </a:solidFill>
                <a:latin typeface="Advent Pro SemiBold"/>
                <a:ea typeface="Advent Pro SemiBold"/>
                <a:cs typeface="Advent Pro SemiBold"/>
                <a:sym typeface="Advent Pro SemiBold"/>
              </a:rPr>
              <a:t>I. LEVEL</a:t>
            </a:r>
          </a:p>
        </p:txBody>
      </p:sp>
      <p:sp>
        <p:nvSpPr>
          <p:cNvPr id="914" name="Google Shape;914;p39"/>
          <p:cNvSpPr txBox="1"/>
          <p:nvPr/>
        </p:nvSpPr>
        <p:spPr>
          <a:xfrm>
            <a:off x="927581" y="2774413"/>
            <a:ext cx="1917600"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Přístup k digitálním technologiím</a:t>
            </a:r>
            <a:endParaRPr sz="1300" dirty="0">
              <a:latin typeface="Roboto Slab Light"/>
              <a:ea typeface="Roboto Slab Light"/>
              <a:cs typeface="Roboto Slab Light"/>
              <a:sym typeface="Roboto Slab Light"/>
            </a:endParaRPr>
          </a:p>
        </p:txBody>
      </p:sp>
      <p:sp>
        <p:nvSpPr>
          <p:cNvPr id="920" name="Google Shape;920;p39"/>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DIGITAL DIVIDE</a:t>
            </a:r>
            <a:endParaRPr dirty="0"/>
          </a:p>
        </p:txBody>
      </p:sp>
      <p:pic>
        <p:nvPicPr>
          <p:cNvPr id="2" name="Obrázek 1" descr="Obsah obrázku text, jídelní nádobí, talíř, vektorová grafika&#10;&#10;Popis byl vytvořen automaticky">
            <a:extLst>
              <a:ext uri="{FF2B5EF4-FFF2-40B4-BE49-F238E27FC236}">
                <a16:creationId xmlns:a16="http://schemas.microsoft.com/office/drawing/2014/main" id="{94EC9FF8-6FFF-589C-99AF-D9DBB73843FB}"/>
              </a:ext>
            </a:extLst>
          </p:cNvPr>
          <p:cNvPicPr>
            <a:picLocks noChangeAspect="1"/>
          </p:cNvPicPr>
          <p:nvPr/>
        </p:nvPicPr>
        <p:blipFill>
          <a:blip r:embed="rId3"/>
          <a:stretch>
            <a:fillRect/>
          </a:stretch>
        </p:blipFill>
        <p:spPr>
          <a:xfrm>
            <a:off x="1682421" y="1770696"/>
            <a:ext cx="416407" cy="416407"/>
          </a:xfrm>
          <a:prstGeom prst="rect">
            <a:avLst/>
          </a:prstGeom>
        </p:spPr>
      </p:pic>
      <p:sp>
        <p:nvSpPr>
          <p:cNvPr id="6" name="TextovéPole 5">
            <a:extLst>
              <a:ext uri="{FF2B5EF4-FFF2-40B4-BE49-F238E27FC236}">
                <a16:creationId xmlns:a16="http://schemas.microsoft.com/office/drawing/2014/main" id="{135E350B-A388-D690-06C6-DF47A1EF4152}"/>
              </a:ext>
            </a:extLst>
          </p:cNvPr>
          <p:cNvSpPr txBox="1"/>
          <p:nvPr/>
        </p:nvSpPr>
        <p:spPr>
          <a:xfrm>
            <a:off x="667612" y="4659600"/>
            <a:ext cx="7616852" cy="307777"/>
          </a:xfrm>
          <a:prstGeom prst="rect">
            <a:avLst/>
          </a:prstGeom>
          <a:noFill/>
        </p:spPr>
        <p:txBody>
          <a:bodyPr wrap="square">
            <a:spAutoFit/>
          </a:bodyPr>
          <a:lstStyle/>
          <a:p>
            <a:r>
              <a:rPr lang="cs-CZ" sz="1400" dirty="0">
                <a:solidFill>
                  <a:schemeClr val="dk1"/>
                </a:solidFill>
                <a:latin typeface="Roboto Slab Light"/>
                <a:ea typeface="Roboto Slab Light"/>
                <a:cs typeface="Roboto Slab Light"/>
                <a:sym typeface="Roboto Slab Light"/>
              </a:rPr>
              <a:t>„Digitální propast“  -&gt;  ekonomická a sociální nerovnost mezi skupinami osob</a:t>
            </a:r>
          </a:p>
        </p:txBody>
      </p:sp>
    </p:spTree>
    <p:extLst>
      <p:ext uri="{BB962C8B-B14F-4D97-AF65-F5344CB8AC3E}">
        <p14:creationId xmlns:p14="http://schemas.microsoft.com/office/powerpoint/2010/main" val="1510351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9"/>
          <p:cNvSpPr/>
          <p:nvPr/>
        </p:nvSpPr>
        <p:spPr>
          <a:xfrm rot="-8100000" flipH="1">
            <a:off x="1522839" y="1611063"/>
            <a:ext cx="735674" cy="735674"/>
          </a:xfrm>
          <a:prstGeom prst="teardrop">
            <a:avLst>
              <a:gd name="adj" fmla="val 100000"/>
            </a:avLst>
          </a:prstGeom>
          <a:gradFill>
            <a:gsLst>
              <a:gs pos="0">
                <a:schemeClr val="accent2"/>
              </a:gs>
              <a:gs pos="100000">
                <a:schemeClr val="accen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1001325" y="3742525"/>
            <a:ext cx="1778700" cy="457200"/>
          </a:xfrm>
          <a:prstGeom prst="roundRect">
            <a:avLst>
              <a:gd name="adj" fmla="val 50000"/>
            </a:avLst>
          </a:prstGeom>
          <a:gradFill>
            <a:gsLst>
              <a:gs pos="0">
                <a:schemeClr val="accent2"/>
              </a:gs>
              <a:gs pos="100000">
                <a:schemeClr val="accent1"/>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txBox="1"/>
          <p:nvPr/>
        </p:nvSpPr>
        <p:spPr>
          <a:xfrm>
            <a:off x="1306975" y="3767500"/>
            <a:ext cx="1167300" cy="397800"/>
          </a:xfrm>
          <a:prstGeom prst="rect">
            <a:avLst/>
          </a:prstGeom>
          <a:noFill/>
          <a:ln>
            <a:noFill/>
          </a:ln>
        </p:spPr>
        <p:txBody>
          <a:bodyPr spcFirstLastPara="1" wrap="square" lIns="0" tIns="0" rIns="0" bIns="0" anchor="ctr" anchorCtr="0">
            <a:noAutofit/>
          </a:bodyPr>
          <a:lstStyle/>
          <a:p>
            <a:pPr algn="ctr"/>
            <a:r>
              <a:rPr lang="cs-CZ" dirty="0">
                <a:solidFill>
                  <a:schemeClr val="dk1"/>
                </a:solidFill>
                <a:latin typeface="Advent Pro SemiBold"/>
                <a:ea typeface="Advent Pro SemiBold"/>
                <a:cs typeface="Advent Pro SemiBold"/>
                <a:sym typeface="Advent Pro SemiBold"/>
              </a:rPr>
              <a:t>I. LEVEL</a:t>
            </a:r>
          </a:p>
        </p:txBody>
      </p:sp>
      <p:sp>
        <p:nvSpPr>
          <p:cNvPr id="914" name="Google Shape;914;p39"/>
          <p:cNvSpPr txBox="1"/>
          <p:nvPr/>
        </p:nvSpPr>
        <p:spPr>
          <a:xfrm>
            <a:off x="927581" y="2774413"/>
            <a:ext cx="1917600"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Přístup k digitálním technologiím</a:t>
            </a:r>
            <a:endParaRPr sz="1300" dirty="0">
              <a:latin typeface="Roboto Slab Light"/>
              <a:ea typeface="Roboto Slab Light"/>
              <a:cs typeface="Roboto Slab Light"/>
              <a:sym typeface="Roboto Slab Light"/>
            </a:endParaRPr>
          </a:p>
        </p:txBody>
      </p:sp>
      <p:sp>
        <p:nvSpPr>
          <p:cNvPr id="920" name="Google Shape;920;p39"/>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DIGITAL DIVIDE</a:t>
            </a:r>
            <a:endParaRPr dirty="0"/>
          </a:p>
        </p:txBody>
      </p:sp>
      <p:pic>
        <p:nvPicPr>
          <p:cNvPr id="2" name="Obrázek 1" descr="Obsah obrázku text, jídelní nádobí, talíř, vektorová grafika&#10;&#10;Popis byl vytvořen automaticky">
            <a:extLst>
              <a:ext uri="{FF2B5EF4-FFF2-40B4-BE49-F238E27FC236}">
                <a16:creationId xmlns:a16="http://schemas.microsoft.com/office/drawing/2014/main" id="{94EC9FF8-6FFF-589C-99AF-D9DBB73843FB}"/>
              </a:ext>
            </a:extLst>
          </p:cNvPr>
          <p:cNvPicPr>
            <a:picLocks noChangeAspect="1"/>
          </p:cNvPicPr>
          <p:nvPr/>
        </p:nvPicPr>
        <p:blipFill>
          <a:blip r:embed="rId3"/>
          <a:stretch>
            <a:fillRect/>
          </a:stretch>
        </p:blipFill>
        <p:spPr>
          <a:xfrm>
            <a:off x="1682421" y="1770696"/>
            <a:ext cx="416407" cy="416407"/>
          </a:xfrm>
          <a:prstGeom prst="rect">
            <a:avLst/>
          </a:prstGeom>
        </p:spPr>
      </p:pic>
      <p:sp>
        <p:nvSpPr>
          <p:cNvPr id="6" name="TextovéPole 5">
            <a:extLst>
              <a:ext uri="{FF2B5EF4-FFF2-40B4-BE49-F238E27FC236}">
                <a16:creationId xmlns:a16="http://schemas.microsoft.com/office/drawing/2014/main" id="{135E350B-A388-D690-06C6-DF47A1EF4152}"/>
              </a:ext>
            </a:extLst>
          </p:cNvPr>
          <p:cNvSpPr txBox="1"/>
          <p:nvPr/>
        </p:nvSpPr>
        <p:spPr>
          <a:xfrm>
            <a:off x="667612" y="4659600"/>
            <a:ext cx="7616852" cy="307777"/>
          </a:xfrm>
          <a:prstGeom prst="rect">
            <a:avLst/>
          </a:prstGeom>
          <a:noFill/>
        </p:spPr>
        <p:txBody>
          <a:bodyPr wrap="square">
            <a:spAutoFit/>
          </a:bodyPr>
          <a:lstStyle/>
          <a:p>
            <a:r>
              <a:rPr lang="cs-CZ" sz="1400" dirty="0">
                <a:solidFill>
                  <a:schemeClr val="dk1"/>
                </a:solidFill>
                <a:latin typeface="Roboto Slab Light"/>
                <a:ea typeface="Roboto Slab Light"/>
                <a:cs typeface="Roboto Slab Light"/>
                <a:sym typeface="Roboto Slab Light"/>
              </a:rPr>
              <a:t>„Digitální propast“  -&gt;  ekonomická a sociální nerovnost mezi skupinami osob</a:t>
            </a:r>
          </a:p>
        </p:txBody>
      </p:sp>
      <p:pic>
        <p:nvPicPr>
          <p:cNvPr id="3" name="Obrázek 2" descr="Obsah obrázku osoba, muž, stojící, pózování&#10;&#10;Popis byl vytvořen automaticky">
            <a:extLst>
              <a:ext uri="{FF2B5EF4-FFF2-40B4-BE49-F238E27FC236}">
                <a16:creationId xmlns:a16="http://schemas.microsoft.com/office/drawing/2014/main" id="{E1E4F579-B993-915A-BD48-1E20C6637298}"/>
              </a:ext>
            </a:extLst>
          </p:cNvPr>
          <p:cNvPicPr>
            <a:picLocks noChangeAspect="1"/>
          </p:cNvPicPr>
          <p:nvPr/>
        </p:nvPicPr>
        <p:blipFill rotWithShape="1">
          <a:blip r:embed="rId4">
            <a:extLst>
              <a:ext uri="{28A0092B-C50C-407E-A947-70E740481C1C}">
                <a14:useLocalDpi xmlns:a14="http://schemas.microsoft.com/office/drawing/2010/main" val="0"/>
              </a:ext>
            </a:extLst>
          </a:blip>
          <a:srcRect l="4917" b="56470"/>
          <a:stretch/>
        </p:blipFill>
        <p:spPr>
          <a:xfrm>
            <a:off x="2474275" y="3742525"/>
            <a:ext cx="2296619" cy="902885"/>
          </a:xfrm>
          <a:prstGeom prst="rect">
            <a:avLst/>
          </a:prstGeom>
        </p:spPr>
      </p:pic>
    </p:spTree>
    <p:extLst>
      <p:ext uri="{BB962C8B-B14F-4D97-AF65-F5344CB8AC3E}">
        <p14:creationId xmlns:p14="http://schemas.microsoft.com/office/powerpoint/2010/main" val="413538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4" name="Google Shape;984;p43"/>
          <p:cNvSpPr/>
          <p:nvPr/>
        </p:nvSpPr>
        <p:spPr>
          <a:xfrm>
            <a:off x="0" y="386793"/>
            <a:ext cx="9144000" cy="4369914"/>
          </a:xfrm>
          <a:prstGeom prst="roundRect">
            <a:avLst>
              <a:gd name="adj" fmla="val 8797"/>
            </a:avLst>
          </a:prstGeom>
          <a:gradFill>
            <a:gsLst>
              <a:gs pos="0">
                <a:schemeClr val="accent5"/>
              </a:gs>
              <a:gs pos="100000">
                <a:schemeClr val="accent4"/>
              </a:gs>
            </a:gsLst>
            <a:lin ang="5400700" scaled="0"/>
          </a:gradFill>
          <a:ln>
            <a:noFill/>
          </a:ln>
          <a:effectLst>
            <a:outerShdw blurRad="42863" dist="9525" dir="5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6" name="Obrázek 5" descr="Obsah obrázku interiér, stůl, dřevěné, dřevo&#10;&#10;Popis byl vytvořen automaticky">
            <a:extLst>
              <a:ext uri="{FF2B5EF4-FFF2-40B4-BE49-F238E27FC236}">
                <a16:creationId xmlns:a16="http://schemas.microsoft.com/office/drawing/2014/main" id="{366DCB38-4A27-6E87-011D-A3671738A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13" y="632367"/>
            <a:ext cx="2991056" cy="2149161"/>
          </a:xfrm>
          <a:prstGeom prst="rect">
            <a:avLst/>
          </a:prstGeom>
        </p:spPr>
      </p:pic>
      <p:pic>
        <p:nvPicPr>
          <p:cNvPr id="7" name="Obrázek 6" descr="Obsah obrázku osoba, interiér, patro&#10;&#10;Popis byl vytvořen automaticky">
            <a:extLst>
              <a:ext uri="{FF2B5EF4-FFF2-40B4-BE49-F238E27FC236}">
                <a16:creationId xmlns:a16="http://schemas.microsoft.com/office/drawing/2014/main" id="{D67E77F0-572A-15D2-109D-33B74A083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290" y="632367"/>
            <a:ext cx="1808189" cy="2149161"/>
          </a:xfrm>
          <a:prstGeom prst="rect">
            <a:avLst/>
          </a:prstGeom>
        </p:spPr>
      </p:pic>
      <p:pic>
        <p:nvPicPr>
          <p:cNvPr id="8" name="Obrázek 7" descr="Obsah obrázku text&#10;&#10;Popis byl vytvořen automaticky">
            <a:extLst>
              <a:ext uri="{FF2B5EF4-FFF2-40B4-BE49-F238E27FC236}">
                <a16:creationId xmlns:a16="http://schemas.microsoft.com/office/drawing/2014/main" id="{35DE8EFD-83C2-40C1-5013-8F5D47D33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225" y="632367"/>
            <a:ext cx="2843562" cy="3786000"/>
          </a:xfrm>
          <a:prstGeom prst="rect">
            <a:avLst/>
          </a:prstGeom>
        </p:spPr>
      </p:pic>
      <p:pic>
        <p:nvPicPr>
          <p:cNvPr id="10" name="Obrázek 9" descr="Obsah obrázku text, interiér&#10;&#10;Popis byl vytvořen automaticky">
            <a:extLst>
              <a:ext uri="{FF2B5EF4-FFF2-40B4-BE49-F238E27FC236}">
                <a16:creationId xmlns:a16="http://schemas.microsoft.com/office/drawing/2014/main" id="{9496B3EC-FC70-9B7F-3FC1-465AE392A1E2}"/>
              </a:ext>
            </a:extLst>
          </p:cNvPr>
          <p:cNvPicPr>
            <a:picLocks noChangeAspect="1"/>
          </p:cNvPicPr>
          <p:nvPr/>
        </p:nvPicPr>
        <p:blipFill>
          <a:blip r:embed="rId6"/>
          <a:stretch>
            <a:fillRect/>
          </a:stretch>
        </p:blipFill>
        <p:spPr>
          <a:xfrm>
            <a:off x="1353600" y="2905462"/>
            <a:ext cx="3094859" cy="17419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9"/>
          <p:cNvSpPr/>
          <p:nvPr/>
        </p:nvSpPr>
        <p:spPr>
          <a:xfrm rot="-8100000" flipH="1">
            <a:off x="1522839" y="1611063"/>
            <a:ext cx="735674" cy="735674"/>
          </a:xfrm>
          <a:prstGeom prst="teardrop">
            <a:avLst>
              <a:gd name="adj" fmla="val 100000"/>
            </a:avLst>
          </a:prstGeom>
          <a:gradFill>
            <a:gsLst>
              <a:gs pos="0">
                <a:schemeClr val="accent2"/>
              </a:gs>
              <a:gs pos="100000">
                <a:schemeClr val="accen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1001325" y="3742525"/>
            <a:ext cx="1778700" cy="457200"/>
          </a:xfrm>
          <a:prstGeom prst="roundRect">
            <a:avLst>
              <a:gd name="adj" fmla="val 50000"/>
            </a:avLst>
          </a:prstGeom>
          <a:gradFill>
            <a:gsLst>
              <a:gs pos="0">
                <a:schemeClr val="accent2"/>
              </a:gs>
              <a:gs pos="100000">
                <a:schemeClr val="accent1"/>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txBox="1"/>
          <p:nvPr/>
        </p:nvSpPr>
        <p:spPr>
          <a:xfrm>
            <a:off x="1306975" y="3767500"/>
            <a:ext cx="1167300" cy="397800"/>
          </a:xfrm>
          <a:prstGeom prst="rect">
            <a:avLst/>
          </a:prstGeom>
          <a:noFill/>
          <a:ln>
            <a:noFill/>
          </a:ln>
        </p:spPr>
        <p:txBody>
          <a:bodyPr spcFirstLastPara="1" wrap="square" lIns="0" tIns="0" rIns="0" bIns="0" anchor="ctr" anchorCtr="0">
            <a:noAutofit/>
          </a:bodyPr>
          <a:lstStyle/>
          <a:p>
            <a:pPr algn="ctr"/>
            <a:r>
              <a:rPr lang="cs-CZ" dirty="0">
                <a:solidFill>
                  <a:schemeClr val="dk1"/>
                </a:solidFill>
                <a:latin typeface="Advent Pro SemiBold"/>
                <a:ea typeface="Advent Pro SemiBold"/>
                <a:cs typeface="Advent Pro SemiBold"/>
                <a:sym typeface="Advent Pro SemiBold"/>
              </a:rPr>
              <a:t>I. LEVEL</a:t>
            </a:r>
          </a:p>
        </p:txBody>
      </p:sp>
      <p:sp>
        <p:nvSpPr>
          <p:cNvPr id="914" name="Google Shape;914;p39"/>
          <p:cNvSpPr txBox="1"/>
          <p:nvPr/>
        </p:nvSpPr>
        <p:spPr>
          <a:xfrm>
            <a:off x="927581" y="2774413"/>
            <a:ext cx="1917600"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Přístup k digitálním technologiím</a:t>
            </a:r>
            <a:endParaRPr sz="1300" dirty="0">
              <a:latin typeface="Roboto Slab Light"/>
              <a:ea typeface="Roboto Slab Light"/>
              <a:cs typeface="Roboto Slab Light"/>
              <a:sym typeface="Roboto Slab Light"/>
            </a:endParaRPr>
          </a:p>
        </p:txBody>
      </p:sp>
      <p:sp>
        <p:nvSpPr>
          <p:cNvPr id="915" name="Google Shape;915;p39"/>
          <p:cNvSpPr txBox="1"/>
          <p:nvPr/>
        </p:nvSpPr>
        <p:spPr>
          <a:xfrm>
            <a:off x="3516527" y="2764175"/>
            <a:ext cx="2110944"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Mezery v dovednostech </a:t>
            </a:r>
          </a:p>
          <a:p>
            <a:pPr algn="ctr"/>
            <a:r>
              <a:rPr lang="cs-CZ" sz="1300" dirty="0">
                <a:latin typeface="Roboto Slab Light"/>
                <a:ea typeface="Roboto Slab Light"/>
                <a:cs typeface="Roboto Slab Light"/>
                <a:sym typeface="Roboto Slab Light"/>
              </a:rPr>
              <a:t>a používání</a:t>
            </a:r>
          </a:p>
        </p:txBody>
      </p:sp>
      <p:sp>
        <p:nvSpPr>
          <p:cNvPr id="920" name="Google Shape;920;p39"/>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DIGITAL DIVIDE</a:t>
            </a:r>
            <a:endParaRPr dirty="0"/>
          </a:p>
        </p:txBody>
      </p:sp>
      <p:pic>
        <p:nvPicPr>
          <p:cNvPr id="2" name="Obrázek 1" descr="Obsah obrázku text, jídelní nádobí, talíř, vektorová grafika&#10;&#10;Popis byl vytvořen automaticky">
            <a:extLst>
              <a:ext uri="{FF2B5EF4-FFF2-40B4-BE49-F238E27FC236}">
                <a16:creationId xmlns:a16="http://schemas.microsoft.com/office/drawing/2014/main" id="{94EC9FF8-6FFF-589C-99AF-D9DBB73843FB}"/>
              </a:ext>
            </a:extLst>
          </p:cNvPr>
          <p:cNvPicPr>
            <a:picLocks noChangeAspect="1"/>
          </p:cNvPicPr>
          <p:nvPr/>
        </p:nvPicPr>
        <p:blipFill>
          <a:blip r:embed="rId3"/>
          <a:stretch>
            <a:fillRect/>
          </a:stretch>
        </p:blipFill>
        <p:spPr>
          <a:xfrm>
            <a:off x="1682421" y="1770696"/>
            <a:ext cx="416407" cy="416407"/>
          </a:xfrm>
          <a:prstGeom prst="rect">
            <a:avLst/>
          </a:prstGeom>
        </p:spPr>
      </p:pic>
      <p:sp>
        <p:nvSpPr>
          <p:cNvPr id="6" name="TextovéPole 5">
            <a:extLst>
              <a:ext uri="{FF2B5EF4-FFF2-40B4-BE49-F238E27FC236}">
                <a16:creationId xmlns:a16="http://schemas.microsoft.com/office/drawing/2014/main" id="{135E350B-A388-D690-06C6-DF47A1EF4152}"/>
              </a:ext>
            </a:extLst>
          </p:cNvPr>
          <p:cNvSpPr txBox="1"/>
          <p:nvPr/>
        </p:nvSpPr>
        <p:spPr>
          <a:xfrm>
            <a:off x="667612" y="4659600"/>
            <a:ext cx="7616852" cy="307777"/>
          </a:xfrm>
          <a:prstGeom prst="rect">
            <a:avLst/>
          </a:prstGeom>
          <a:noFill/>
        </p:spPr>
        <p:txBody>
          <a:bodyPr wrap="square">
            <a:spAutoFit/>
          </a:bodyPr>
          <a:lstStyle/>
          <a:p>
            <a:r>
              <a:rPr lang="cs-CZ" sz="1400" dirty="0">
                <a:solidFill>
                  <a:schemeClr val="dk1"/>
                </a:solidFill>
                <a:latin typeface="Roboto Slab Light"/>
                <a:ea typeface="Roboto Slab Light"/>
                <a:cs typeface="Roboto Slab Light"/>
                <a:sym typeface="Roboto Slab Light"/>
              </a:rPr>
              <a:t>„Digitální propast“  -&gt;  ekonomická a sociální nerovnost mezi skupinami osob</a:t>
            </a:r>
          </a:p>
        </p:txBody>
      </p:sp>
      <p:sp>
        <p:nvSpPr>
          <p:cNvPr id="9" name="Google Shape;906;p39">
            <a:extLst>
              <a:ext uri="{FF2B5EF4-FFF2-40B4-BE49-F238E27FC236}">
                <a16:creationId xmlns:a16="http://schemas.microsoft.com/office/drawing/2014/main" id="{D6466218-0194-489A-AC31-C5C7099E025E}"/>
              </a:ext>
            </a:extLst>
          </p:cNvPr>
          <p:cNvSpPr/>
          <p:nvPr/>
        </p:nvSpPr>
        <p:spPr>
          <a:xfrm rot="-8100000" flipH="1">
            <a:off x="4204214" y="1611063"/>
            <a:ext cx="735674" cy="735674"/>
          </a:xfrm>
          <a:prstGeom prst="teardrop">
            <a:avLst>
              <a:gd name="adj" fmla="val 100000"/>
            </a:avLst>
          </a:prstGeom>
          <a:gradFill>
            <a:gsLst>
              <a:gs pos="0">
                <a:srgbClr val="7E719E"/>
              </a:gs>
              <a:gs pos="100000">
                <a:srgbClr val="423A64"/>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908;p39">
            <a:extLst>
              <a:ext uri="{FF2B5EF4-FFF2-40B4-BE49-F238E27FC236}">
                <a16:creationId xmlns:a16="http://schemas.microsoft.com/office/drawing/2014/main" id="{DD988F3F-C34A-BBBB-54BB-08158B0CFFED}"/>
              </a:ext>
            </a:extLst>
          </p:cNvPr>
          <p:cNvSpPr/>
          <p:nvPr/>
        </p:nvSpPr>
        <p:spPr>
          <a:xfrm>
            <a:off x="3682700" y="3742525"/>
            <a:ext cx="1778700" cy="457200"/>
          </a:xfrm>
          <a:prstGeom prst="roundRect">
            <a:avLst>
              <a:gd name="adj" fmla="val 50000"/>
            </a:avLst>
          </a:prstGeom>
          <a:gradFill>
            <a:gsLst>
              <a:gs pos="0">
                <a:srgbClr val="7E719E"/>
              </a:gs>
              <a:gs pos="100000">
                <a:srgbClr val="423A64"/>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13;p39">
            <a:extLst>
              <a:ext uri="{FF2B5EF4-FFF2-40B4-BE49-F238E27FC236}">
                <a16:creationId xmlns:a16="http://schemas.microsoft.com/office/drawing/2014/main" id="{95079B72-68B9-3A6A-E079-8E23D16CC265}"/>
              </a:ext>
            </a:extLst>
          </p:cNvPr>
          <p:cNvSpPr txBox="1"/>
          <p:nvPr/>
        </p:nvSpPr>
        <p:spPr>
          <a:xfrm>
            <a:off x="3988350" y="3767500"/>
            <a:ext cx="1167300" cy="397800"/>
          </a:xfrm>
          <a:prstGeom prst="rect">
            <a:avLst/>
          </a:prstGeom>
          <a:noFill/>
          <a:ln>
            <a:noFill/>
          </a:ln>
        </p:spPr>
        <p:txBody>
          <a:bodyPr spcFirstLastPara="1" wrap="square" lIns="0" tIns="0" rIns="0" bIns="0" anchor="ctr" anchorCtr="0">
            <a:noAutofit/>
          </a:bodyPr>
          <a:lstStyle/>
          <a:p>
            <a:pPr algn="ctr"/>
            <a:r>
              <a:rPr lang="en" dirty="0">
                <a:solidFill>
                  <a:srgbClr val="FFFFFF"/>
                </a:solidFill>
                <a:latin typeface="Advent Pro SemiBold"/>
                <a:ea typeface="Advent Pro SemiBold"/>
                <a:cs typeface="Advent Pro SemiBold"/>
                <a:sym typeface="Advent Pro SemiBold"/>
              </a:rPr>
              <a:t>2. LEVEL</a:t>
            </a:r>
            <a:endParaRPr dirty="0">
              <a:solidFill>
                <a:srgbClr val="FFFFFF"/>
              </a:solidFill>
              <a:latin typeface="Advent Pro SemiBold"/>
              <a:ea typeface="Advent Pro SemiBold"/>
              <a:cs typeface="Advent Pro SemiBold"/>
              <a:sym typeface="Advent Pro SemiBold"/>
            </a:endParaRPr>
          </a:p>
        </p:txBody>
      </p:sp>
      <p:pic>
        <p:nvPicPr>
          <p:cNvPr id="12" name="Obrázek 11">
            <a:extLst>
              <a:ext uri="{FF2B5EF4-FFF2-40B4-BE49-F238E27FC236}">
                <a16:creationId xmlns:a16="http://schemas.microsoft.com/office/drawing/2014/main" id="{D8F1BB1C-C244-B57A-947D-6F906D9F00E3}"/>
              </a:ext>
            </a:extLst>
          </p:cNvPr>
          <p:cNvPicPr>
            <a:picLocks noChangeAspect="1"/>
          </p:cNvPicPr>
          <p:nvPr/>
        </p:nvPicPr>
        <p:blipFill>
          <a:blip r:embed="rId4"/>
          <a:stretch>
            <a:fillRect/>
          </a:stretch>
        </p:blipFill>
        <p:spPr>
          <a:xfrm>
            <a:off x="4365946" y="1774996"/>
            <a:ext cx="412107" cy="412107"/>
          </a:xfrm>
          <a:prstGeom prst="rect">
            <a:avLst/>
          </a:prstGeom>
        </p:spPr>
      </p:pic>
    </p:spTree>
    <p:extLst>
      <p:ext uri="{BB962C8B-B14F-4D97-AF65-F5344CB8AC3E}">
        <p14:creationId xmlns:p14="http://schemas.microsoft.com/office/powerpoint/2010/main" val="960231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97;p36">
            <a:extLst>
              <a:ext uri="{FF2B5EF4-FFF2-40B4-BE49-F238E27FC236}">
                <a16:creationId xmlns:a16="http://schemas.microsoft.com/office/drawing/2014/main" id="{B5214BF8-9177-AE8B-11B4-B41AB0CE134E}"/>
              </a:ext>
            </a:extLst>
          </p:cNvPr>
          <p:cNvGrpSpPr/>
          <p:nvPr/>
        </p:nvGrpSpPr>
        <p:grpSpPr>
          <a:xfrm>
            <a:off x="141822" y="3739895"/>
            <a:ext cx="1698376" cy="1403610"/>
            <a:chOff x="2638427" y="1179650"/>
            <a:chExt cx="4260852" cy="3550746"/>
          </a:xfrm>
        </p:grpSpPr>
        <p:sp>
          <p:nvSpPr>
            <p:cNvPr id="4" name="Google Shape;998;p36">
              <a:extLst>
                <a:ext uri="{FF2B5EF4-FFF2-40B4-BE49-F238E27FC236}">
                  <a16:creationId xmlns:a16="http://schemas.microsoft.com/office/drawing/2014/main" id="{345B8F1E-F13E-BE81-991C-C09801333038}"/>
                </a:ext>
              </a:extLst>
            </p:cNvPr>
            <p:cNvSpPr/>
            <p:nvPr/>
          </p:nvSpPr>
          <p:spPr>
            <a:xfrm>
              <a:off x="2638427" y="2442612"/>
              <a:ext cx="1298573" cy="2287784"/>
            </a:xfrm>
            <a:custGeom>
              <a:avLst/>
              <a:gdLst/>
              <a:ahLst/>
              <a:cxnLst/>
              <a:rect l="l" t="t" r="r" b="b"/>
              <a:pathLst>
                <a:path w="6565" h="11566" extrusionOk="0">
                  <a:moveTo>
                    <a:pt x="1603" y="1"/>
                  </a:moveTo>
                  <a:cubicBezTo>
                    <a:pt x="760" y="1"/>
                    <a:pt x="1152" y="1081"/>
                    <a:pt x="1115" y="1745"/>
                  </a:cubicBezTo>
                  <a:cubicBezTo>
                    <a:pt x="1019" y="3479"/>
                    <a:pt x="729" y="4975"/>
                    <a:pt x="876" y="6466"/>
                  </a:cubicBezTo>
                  <a:cubicBezTo>
                    <a:pt x="928" y="7021"/>
                    <a:pt x="425" y="9553"/>
                    <a:pt x="0" y="11565"/>
                  </a:cubicBezTo>
                  <a:lnTo>
                    <a:pt x="4735" y="11565"/>
                  </a:lnTo>
                  <a:lnTo>
                    <a:pt x="4926" y="6800"/>
                  </a:lnTo>
                  <a:cubicBezTo>
                    <a:pt x="4926" y="6800"/>
                    <a:pt x="5728" y="5881"/>
                    <a:pt x="6192" y="5257"/>
                  </a:cubicBezTo>
                  <a:cubicBezTo>
                    <a:pt x="6370" y="5018"/>
                    <a:pt x="6495" y="4823"/>
                    <a:pt x="6513" y="4732"/>
                  </a:cubicBezTo>
                  <a:cubicBezTo>
                    <a:pt x="6565" y="4415"/>
                    <a:pt x="6127" y="1125"/>
                    <a:pt x="6127" y="1125"/>
                  </a:cubicBezTo>
                  <a:lnTo>
                    <a:pt x="2125" y="591"/>
                  </a:lnTo>
                  <a:cubicBezTo>
                    <a:pt x="2125" y="591"/>
                    <a:pt x="2125" y="114"/>
                    <a:pt x="1787" y="19"/>
                  </a:cubicBezTo>
                  <a:cubicBezTo>
                    <a:pt x="1765" y="15"/>
                    <a:pt x="1739" y="10"/>
                    <a:pt x="1709" y="6"/>
                  </a:cubicBezTo>
                  <a:cubicBezTo>
                    <a:pt x="1672" y="3"/>
                    <a:pt x="1636" y="1"/>
                    <a:pt x="1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9;p36">
              <a:extLst>
                <a:ext uri="{FF2B5EF4-FFF2-40B4-BE49-F238E27FC236}">
                  <a16:creationId xmlns:a16="http://schemas.microsoft.com/office/drawing/2014/main" id="{3E19622C-0671-95D5-6233-56BEFBB70F1B}"/>
                </a:ext>
              </a:extLst>
            </p:cNvPr>
            <p:cNvSpPr/>
            <p:nvPr/>
          </p:nvSpPr>
          <p:spPr>
            <a:xfrm>
              <a:off x="3058557" y="1179650"/>
              <a:ext cx="3307258" cy="2226465"/>
            </a:xfrm>
            <a:custGeom>
              <a:avLst/>
              <a:gdLst/>
              <a:ahLst/>
              <a:cxnLst/>
              <a:rect l="l" t="t" r="r" b="b"/>
              <a:pathLst>
                <a:path w="16720" h="11256" extrusionOk="0">
                  <a:moveTo>
                    <a:pt x="1046" y="0"/>
                  </a:moveTo>
                  <a:cubicBezTo>
                    <a:pt x="469" y="0"/>
                    <a:pt x="1" y="455"/>
                    <a:pt x="1" y="1019"/>
                  </a:cubicBezTo>
                  <a:lnTo>
                    <a:pt x="1" y="10237"/>
                  </a:lnTo>
                  <a:cubicBezTo>
                    <a:pt x="1" y="10800"/>
                    <a:pt x="469" y="11256"/>
                    <a:pt x="1046" y="11256"/>
                  </a:cubicBezTo>
                  <a:lnTo>
                    <a:pt x="15675" y="11256"/>
                  </a:lnTo>
                  <a:cubicBezTo>
                    <a:pt x="16251" y="11256"/>
                    <a:pt x="16719" y="10800"/>
                    <a:pt x="16719" y="10237"/>
                  </a:cubicBezTo>
                  <a:lnTo>
                    <a:pt x="16719" y="1019"/>
                  </a:lnTo>
                  <a:cubicBezTo>
                    <a:pt x="16719" y="455"/>
                    <a:pt x="16251" y="0"/>
                    <a:pt x="156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0;p36">
              <a:extLst>
                <a:ext uri="{FF2B5EF4-FFF2-40B4-BE49-F238E27FC236}">
                  <a16:creationId xmlns:a16="http://schemas.microsoft.com/office/drawing/2014/main" id="{9C87829B-A5E2-D69C-D479-EE988C258AB8}"/>
                </a:ext>
              </a:extLst>
            </p:cNvPr>
            <p:cNvSpPr/>
            <p:nvPr/>
          </p:nvSpPr>
          <p:spPr>
            <a:xfrm>
              <a:off x="3269611" y="1266287"/>
              <a:ext cx="2885147" cy="2054179"/>
            </a:xfrm>
            <a:custGeom>
              <a:avLst/>
              <a:gdLst/>
              <a:ahLst/>
              <a:cxnLst/>
              <a:rect l="l" t="t" r="r" b="b"/>
              <a:pathLst>
                <a:path w="14586" h="10385" extrusionOk="0">
                  <a:moveTo>
                    <a:pt x="1" y="0"/>
                  </a:moveTo>
                  <a:lnTo>
                    <a:pt x="1" y="10384"/>
                  </a:lnTo>
                  <a:lnTo>
                    <a:pt x="14586" y="10384"/>
                  </a:lnTo>
                  <a:lnTo>
                    <a:pt x="14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001;p36">
              <a:extLst>
                <a:ext uri="{FF2B5EF4-FFF2-40B4-BE49-F238E27FC236}">
                  <a16:creationId xmlns:a16="http://schemas.microsoft.com/office/drawing/2014/main" id="{95AA07A9-4EB1-3F57-12B4-13B92E5CB485}"/>
                </a:ext>
              </a:extLst>
            </p:cNvPr>
            <p:cNvGrpSpPr/>
            <p:nvPr/>
          </p:nvGrpSpPr>
          <p:grpSpPr>
            <a:xfrm>
              <a:off x="3722023" y="1616407"/>
              <a:ext cx="1980321" cy="1444927"/>
              <a:chOff x="3581835" y="1695320"/>
              <a:chExt cx="1980321" cy="1444927"/>
            </a:xfrm>
          </p:grpSpPr>
          <p:sp>
            <p:nvSpPr>
              <p:cNvPr id="13" name="Google Shape;1002;p36">
                <a:extLst>
                  <a:ext uri="{FF2B5EF4-FFF2-40B4-BE49-F238E27FC236}">
                    <a16:creationId xmlns:a16="http://schemas.microsoft.com/office/drawing/2014/main" id="{213309E3-0A6A-6BDE-3B95-4403BFDE1331}"/>
                  </a:ext>
                </a:extLst>
              </p:cNvPr>
              <p:cNvSpPr/>
              <p:nvPr/>
            </p:nvSpPr>
            <p:spPr>
              <a:xfrm>
                <a:off x="4351290" y="2724422"/>
                <a:ext cx="419220" cy="415825"/>
              </a:xfrm>
              <a:custGeom>
                <a:avLst/>
                <a:gdLst/>
                <a:ahLst/>
                <a:cxnLst/>
                <a:rect l="l" t="t" r="r" b="b"/>
                <a:pathLst>
                  <a:path w="3342" h="3315" extrusionOk="0">
                    <a:moveTo>
                      <a:pt x="1657" y="1"/>
                    </a:moveTo>
                    <a:cubicBezTo>
                      <a:pt x="757" y="11"/>
                      <a:pt x="27" y="735"/>
                      <a:pt x="11" y="1636"/>
                    </a:cubicBezTo>
                    <a:cubicBezTo>
                      <a:pt x="1" y="2553"/>
                      <a:pt x="735" y="3304"/>
                      <a:pt x="1652" y="3314"/>
                    </a:cubicBezTo>
                    <a:cubicBezTo>
                      <a:pt x="1662" y="3314"/>
                      <a:pt x="1672" y="3315"/>
                      <a:pt x="1681" y="3315"/>
                    </a:cubicBezTo>
                    <a:cubicBezTo>
                      <a:pt x="2580" y="3315"/>
                      <a:pt x="3320" y="2586"/>
                      <a:pt x="3330" y="1679"/>
                    </a:cubicBezTo>
                    <a:cubicBezTo>
                      <a:pt x="3341" y="762"/>
                      <a:pt x="2607" y="1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3;p36">
                <a:extLst>
                  <a:ext uri="{FF2B5EF4-FFF2-40B4-BE49-F238E27FC236}">
                    <a16:creationId xmlns:a16="http://schemas.microsoft.com/office/drawing/2014/main" id="{EDDFF240-56A9-6012-9FE1-BBB24362D7D7}"/>
                  </a:ext>
                </a:extLst>
              </p:cNvPr>
              <p:cNvSpPr/>
              <p:nvPr/>
            </p:nvSpPr>
            <p:spPr>
              <a:xfrm>
                <a:off x="3581835" y="1695320"/>
                <a:ext cx="1980321" cy="591438"/>
              </a:xfrm>
              <a:custGeom>
                <a:avLst/>
                <a:gdLst/>
                <a:ahLst/>
                <a:cxnLst/>
                <a:rect l="l" t="t" r="r" b="b"/>
                <a:pathLst>
                  <a:path w="15787" h="4715" extrusionOk="0">
                    <a:moveTo>
                      <a:pt x="7832" y="0"/>
                    </a:moveTo>
                    <a:cubicBezTo>
                      <a:pt x="7795" y="0"/>
                      <a:pt x="7759" y="0"/>
                      <a:pt x="7722" y="1"/>
                    </a:cubicBezTo>
                    <a:cubicBezTo>
                      <a:pt x="7593" y="1"/>
                      <a:pt x="7459" y="6"/>
                      <a:pt x="7330" y="12"/>
                    </a:cubicBezTo>
                    <a:cubicBezTo>
                      <a:pt x="4698" y="119"/>
                      <a:pt x="2172" y="1261"/>
                      <a:pt x="338" y="3121"/>
                    </a:cubicBezTo>
                    <a:cubicBezTo>
                      <a:pt x="1" y="3459"/>
                      <a:pt x="27" y="4012"/>
                      <a:pt x="392" y="4312"/>
                    </a:cubicBezTo>
                    <a:lnTo>
                      <a:pt x="408" y="4333"/>
                    </a:lnTo>
                    <a:cubicBezTo>
                      <a:pt x="559" y="4457"/>
                      <a:pt x="741" y="4517"/>
                      <a:pt x="922" y="4517"/>
                    </a:cubicBezTo>
                    <a:cubicBezTo>
                      <a:pt x="1140" y="4517"/>
                      <a:pt x="1357" y="4430"/>
                      <a:pt x="1518" y="4264"/>
                    </a:cubicBezTo>
                    <a:cubicBezTo>
                      <a:pt x="3164" y="2553"/>
                      <a:pt x="5448" y="1695"/>
                      <a:pt x="7738" y="1679"/>
                    </a:cubicBezTo>
                    <a:cubicBezTo>
                      <a:pt x="7752" y="1679"/>
                      <a:pt x="7766" y="1679"/>
                      <a:pt x="7779" y="1679"/>
                    </a:cubicBezTo>
                    <a:cubicBezTo>
                      <a:pt x="10173" y="1679"/>
                      <a:pt x="12573" y="2601"/>
                      <a:pt x="14253" y="4440"/>
                    </a:cubicBezTo>
                    <a:cubicBezTo>
                      <a:pt x="14414" y="4620"/>
                      <a:pt x="14638" y="4714"/>
                      <a:pt x="14864" y="4714"/>
                    </a:cubicBezTo>
                    <a:cubicBezTo>
                      <a:pt x="15037" y="4714"/>
                      <a:pt x="15211" y="4659"/>
                      <a:pt x="15357" y="4542"/>
                    </a:cubicBezTo>
                    <a:lnTo>
                      <a:pt x="15379" y="4526"/>
                    </a:lnTo>
                    <a:cubicBezTo>
                      <a:pt x="15749" y="4231"/>
                      <a:pt x="15786" y="3684"/>
                      <a:pt x="15464" y="3336"/>
                    </a:cubicBezTo>
                    <a:cubicBezTo>
                      <a:pt x="13521" y="1245"/>
                      <a:pt x="10716" y="0"/>
                      <a:pt x="7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6">
                <a:extLst>
                  <a:ext uri="{FF2B5EF4-FFF2-40B4-BE49-F238E27FC236}">
                    <a16:creationId xmlns:a16="http://schemas.microsoft.com/office/drawing/2014/main" id="{1B9A9B37-CBC1-D09D-92ED-8CBE1B205F0A}"/>
                  </a:ext>
                </a:extLst>
              </p:cNvPr>
              <p:cNvSpPr/>
              <p:nvPr/>
            </p:nvSpPr>
            <p:spPr>
              <a:xfrm>
                <a:off x="4117970" y="2386740"/>
                <a:ext cx="896018" cy="332911"/>
              </a:xfrm>
              <a:custGeom>
                <a:avLst/>
                <a:gdLst/>
                <a:ahLst/>
                <a:cxnLst/>
                <a:rect l="l" t="t" r="r" b="b"/>
                <a:pathLst>
                  <a:path w="7143" h="2654" extrusionOk="0">
                    <a:moveTo>
                      <a:pt x="3496" y="1"/>
                    </a:moveTo>
                    <a:cubicBezTo>
                      <a:pt x="2322" y="6"/>
                      <a:pt x="1249" y="419"/>
                      <a:pt x="397" y="1105"/>
                    </a:cubicBezTo>
                    <a:cubicBezTo>
                      <a:pt x="0" y="1427"/>
                      <a:pt x="0" y="2033"/>
                      <a:pt x="391" y="2360"/>
                    </a:cubicBezTo>
                    <a:lnTo>
                      <a:pt x="429" y="2392"/>
                    </a:lnTo>
                    <a:cubicBezTo>
                      <a:pt x="580" y="2516"/>
                      <a:pt x="763" y="2578"/>
                      <a:pt x="947" y="2578"/>
                    </a:cubicBezTo>
                    <a:cubicBezTo>
                      <a:pt x="1128" y="2578"/>
                      <a:pt x="1309" y="2518"/>
                      <a:pt x="1458" y="2398"/>
                    </a:cubicBezTo>
                    <a:cubicBezTo>
                      <a:pt x="2021" y="1947"/>
                      <a:pt x="2735" y="1674"/>
                      <a:pt x="3507" y="1668"/>
                    </a:cubicBezTo>
                    <a:lnTo>
                      <a:pt x="3566" y="1668"/>
                    </a:lnTo>
                    <a:cubicBezTo>
                      <a:pt x="4365" y="1679"/>
                      <a:pt x="5099" y="1974"/>
                      <a:pt x="5662" y="2457"/>
                    </a:cubicBezTo>
                    <a:cubicBezTo>
                      <a:pt x="5815" y="2588"/>
                      <a:pt x="6005" y="2653"/>
                      <a:pt x="6193" y="2653"/>
                    </a:cubicBezTo>
                    <a:cubicBezTo>
                      <a:pt x="6368" y="2653"/>
                      <a:pt x="6542" y="2597"/>
                      <a:pt x="6686" y="2483"/>
                    </a:cubicBezTo>
                    <a:lnTo>
                      <a:pt x="6729" y="2451"/>
                    </a:lnTo>
                    <a:cubicBezTo>
                      <a:pt x="7131" y="2135"/>
                      <a:pt x="7142" y="1529"/>
                      <a:pt x="6756" y="1197"/>
                    </a:cubicBezTo>
                    <a:cubicBezTo>
                      <a:pt x="5904" y="462"/>
                      <a:pt x="4794" y="17"/>
                      <a:pt x="3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5;p36">
                <a:extLst>
                  <a:ext uri="{FF2B5EF4-FFF2-40B4-BE49-F238E27FC236}">
                    <a16:creationId xmlns:a16="http://schemas.microsoft.com/office/drawing/2014/main" id="{64438B99-5337-A976-6FB7-1084E8851B38}"/>
                  </a:ext>
                </a:extLst>
              </p:cNvPr>
              <p:cNvSpPr/>
              <p:nvPr/>
            </p:nvSpPr>
            <p:spPr>
              <a:xfrm>
                <a:off x="3848899" y="2041030"/>
                <a:ext cx="1440804" cy="461610"/>
              </a:xfrm>
              <a:custGeom>
                <a:avLst/>
                <a:gdLst/>
                <a:ahLst/>
                <a:cxnLst/>
                <a:rect l="l" t="t" r="r" b="b"/>
                <a:pathLst>
                  <a:path w="11486" h="3680" extrusionOk="0">
                    <a:moveTo>
                      <a:pt x="5614" y="1"/>
                    </a:moveTo>
                    <a:cubicBezTo>
                      <a:pt x="3577" y="17"/>
                      <a:pt x="1721" y="821"/>
                      <a:pt x="349" y="2130"/>
                    </a:cubicBezTo>
                    <a:cubicBezTo>
                      <a:pt x="0" y="2462"/>
                      <a:pt x="22" y="3025"/>
                      <a:pt x="392" y="3331"/>
                    </a:cubicBezTo>
                    <a:lnTo>
                      <a:pt x="418" y="3352"/>
                    </a:lnTo>
                    <a:cubicBezTo>
                      <a:pt x="571" y="3479"/>
                      <a:pt x="758" y="3542"/>
                      <a:pt x="943" y="3542"/>
                    </a:cubicBezTo>
                    <a:cubicBezTo>
                      <a:pt x="1141" y="3542"/>
                      <a:pt x="1338" y="3469"/>
                      <a:pt x="1491" y="3325"/>
                    </a:cubicBezTo>
                    <a:cubicBezTo>
                      <a:pt x="2569" y="2296"/>
                      <a:pt x="4027" y="1663"/>
                      <a:pt x="5630" y="1658"/>
                    </a:cubicBezTo>
                    <a:cubicBezTo>
                      <a:pt x="5668" y="1652"/>
                      <a:pt x="5705" y="1652"/>
                      <a:pt x="5743" y="1652"/>
                    </a:cubicBezTo>
                    <a:cubicBezTo>
                      <a:pt x="7400" y="1674"/>
                      <a:pt x="8890" y="2355"/>
                      <a:pt x="9973" y="3443"/>
                    </a:cubicBezTo>
                    <a:cubicBezTo>
                      <a:pt x="10128" y="3600"/>
                      <a:pt x="10334" y="3680"/>
                      <a:pt x="10541" y="3680"/>
                    </a:cubicBezTo>
                    <a:cubicBezTo>
                      <a:pt x="10717" y="3680"/>
                      <a:pt x="10893" y="3623"/>
                      <a:pt x="11041" y="3508"/>
                    </a:cubicBezTo>
                    <a:lnTo>
                      <a:pt x="11067" y="3486"/>
                    </a:lnTo>
                    <a:cubicBezTo>
                      <a:pt x="11448" y="3186"/>
                      <a:pt x="11486" y="2623"/>
                      <a:pt x="11148" y="2280"/>
                    </a:cubicBezTo>
                    <a:cubicBezTo>
                      <a:pt x="9770" y="896"/>
                      <a:pt x="7872" y="28"/>
                      <a:pt x="5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06;p36">
              <a:extLst>
                <a:ext uri="{FF2B5EF4-FFF2-40B4-BE49-F238E27FC236}">
                  <a16:creationId xmlns:a16="http://schemas.microsoft.com/office/drawing/2014/main" id="{33675239-77EC-E328-E049-4A601D4598BC}"/>
                </a:ext>
              </a:extLst>
            </p:cNvPr>
            <p:cNvGrpSpPr/>
            <p:nvPr/>
          </p:nvGrpSpPr>
          <p:grpSpPr>
            <a:xfrm>
              <a:off x="4904243" y="2571777"/>
              <a:ext cx="1995036" cy="2158619"/>
              <a:chOff x="4904243" y="2571777"/>
              <a:chExt cx="1995036" cy="2158619"/>
            </a:xfrm>
          </p:grpSpPr>
          <p:sp>
            <p:nvSpPr>
              <p:cNvPr id="9" name="Google Shape;1007;p36">
                <a:extLst>
                  <a:ext uri="{FF2B5EF4-FFF2-40B4-BE49-F238E27FC236}">
                    <a16:creationId xmlns:a16="http://schemas.microsoft.com/office/drawing/2014/main" id="{579D4655-96F3-71AB-918D-EA9A62840D7A}"/>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F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8;p36">
                <a:extLst>
                  <a:ext uri="{FF2B5EF4-FFF2-40B4-BE49-F238E27FC236}">
                    <a16:creationId xmlns:a16="http://schemas.microsoft.com/office/drawing/2014/main" id="{6C2259CC-22D2-EBCE-2E84-22321FBB3603}"/>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9;p36">
                <a:extLst>
                  <a:ext uri="{FF2B5EF4-FFF2-40B4-BE49-F238E27FC236}">
                    <a16:creationId xmlns:a16="http://schemas.microsoft.com/office/drawing/2014/main" id="{0E25687A-53DF-D226-D577-B5FC132E4043}"/>
                  </a:ext>
                </a:extLst>
              </p:cNvPr>
              <p:cNvSpPr/>
              <p:nvPr/>
            </p:nvSpPr>
            <p:spPr>
              <a:xfrm>
                <a:off x="4940243" y="3674916"/>
                <a:ext cx="188901" cy="141627"/>
              </a:xfrm>
              <a:custGeom>
                <a:avLst/>
                <a:gdLst/>
                <a:ahLst/>
                <a:cxnLst/>
                <a:rect l="l" t="t" r="r" b="b"/>
                <a:pathLst>
                  <a:path w="955" h="716" extrusionOk="0">
                    <a:moveTo>
                      <a:pt x="142" y="0"/>
                    </a:moveTo>
                    <a:cubicBezTo>
                      <a:pt x="76" y="0"/>
                      <a:pt x="31" y="23"/>
                      <a:pt x="1" y="46"/>
                    </a:cubicBezTo>
                    <a:cubicBezTo>
                      <a:pt x="1" y="46"/>
                      <a:pt x="515" y="715"/>
                      <a:pt x="779" y="715"/>
                    </a:cubicBezTo>
                    <a:cubicBezTo>
                      <a:pt x="787" y="715"/>
                      <a:pt x="795" y="714"/>
                      <a:pt x="803" y="713"/>
                    </a:cubicBezTo>
                    <a:cubicBezTo>
                      <a:pt x="846" y="705"/>
                      <a:pt x="954" y="440"/>
                      <a:pt x="798" y="310"/>
                    </a:cubicBezTo>
                    <a:cubicBezTo>
                      <a:pt x="629" y="167"/>
                      <a:pt x="581" y="167"/>
                      <a:pt x="317" y="46"/>
                    </a:cubicBezTo>
                    <a:cubicBezTo>
                      <a:pt x="247" y="13"/>
                      <a:pt x="189" y="0"/>
                      <a:pt x="142"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0;p36">
                <a:extLst>
                  <a:ext uri="{FF2B5EF4-FFF2-40B4-BE49-F238E27FC236}">
                    <a16:creationId xmlns:a16="http://schemas.microsoft.com/office/drawing/2014/main" id="{F15D2326-692C-9387-B3D7-4A8B6030B100}"/>
                  </a:ext>
                </a:extLst>
              </p:cNvPr>
              <p:cNvSpPr/>
              <p:nvPr/>
            </p:nvSpPr>
            <p:spPr>
              <a:xfrm>
                <a:off x="4981385" y="2625381"/>
                <a:ext cx="181187" cy="166550"/>
              </a:xfrm>
              <a:custGeom>
                <a:avLst/>
                <a:gdLst/>
                <a:ahLst/>
                <a:cxnLst/>
                <a:rect l="l" t="t" r="r" b="b"/>
                <a:pathLst>
                  <a:path w="916" h="842" extrusionOk="0">
                    <a:moveTo>
                      <a:pt x="379" y="0"/>
                    </a:moveTo>
                    <a:cubicBezTo>
                      <a:pt x="300" y="0"/>
                      <a:pt x="202" y="32"/>
                      <a:pt x="96" y="136"/>
                    </a:cubicBezTo>
                    <a:cubicBezTo>
                      <a:pt x="1" y="235"/>
                      <a:pt x="27" y="426"/>
                      <a:pt x="27" y="426"/>
                    </a:cubicBezTo>
                    <a:lnTo>
                      <a:pt x="217" y="834"/>
                    </a:lnTo>
                    <a:cubicBezTo>
                      <a:pt x="217" y="834"/>
                      <a:pt x="244" y="841"/>
                      <a:pt x="294" y="841"/>
                    </a:cubicBezTo>
                    <a:cubicBezTo>
                      <a:pt x="368" y="841"/>
                      <a:pt x="492" y="824"/>
                      <a:pt x="651" y="738"/>
                    </a:cubicBezTo>
                    <a:cubicBezTo>
                      <a:pt x="915" y="591"/>
                      <a:pt x="820" y="474"/>
                      <a:pt x="820" y="474"/>
                    </a:cubicBezTo>
                    <a:lnTo>
                      <a:pt x="582" y="75"/>
                    </a:lnTo>
                    <a:cubicBezTo>
                      <a:pt x="582" y="75"/>
                      <a:pt x="502" y="0"/>
                      <a:pt x="379"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013;p36">
            <a:extLst>
              <a:ext uri="{FF2B5EF4-FFF2-40B4-BE49-F238E27FC236}">
                <a16:creationId xmlns:a16="http://schemas.microsoft.com/office/drawing/2014/main" id="{08551A13-2654-F156-5CB4-DD10DA25AB72}"/>
              </a:ext>
            </a:extLst>
          </p:cNvPr>
          <p:cNvSpPr txBox="1"/>
          <p:nvPr/>
        </p:nvSpPr>
        <p:spPr>
          <a:xfrm>
            <a:off x="5209400" y="1369638"/>
            <a:ext cx="3628800" cy="188356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po rozšíření digitálních technologií</a:t>
            </a: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p:txBody>
      </p:sp>
      <p:sp>
        <p:nvSpPr>
          <p:cNvPr id="20" name="Google Shape;1014;p36">
            <a:extLst>
              <a:ext uri="{FF2B5EF4-FFF2-40B4-BE49-F238E27FC236}">
                <a16:creationId xmlns:a16="http://schemas.microsoft.com/office/drawing/2014/main" id="{38C201A2-F256-CC4A-F00A-92620CF4D86D}"/>
              </a:ext>
            </a:extLst>
          </p:cNvPr>
          <p:cNvSpPr txBox="1"/>
          <p:nvPr/>
        </p:nvSpPr>
        <p:spPr>
          <a:xfrm>
            <a:off x="421925" y="1369650"/>
            <a:ext cx="35127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před rozšířením digitálních technologií</a:t>
            </a:r>
            <a:endParaRPr sz="2400" dirty="0">
              <a:solidFill>
                <a:schemeClr val="dk1"/>
              </a:solidFill>
              <a:latin typeface="Fira Sans Extra Condensed"/>
              <a:ea typeface="Fira Sans Extra Condensed"/>
              <a:cs typeface="Fira Sans Extra Condensed"/>
              <a:sym typeface="Fira Sans Extra Condensed"/>
            </a:endParaRPr>
          </a:p>
        </p:txBody>
      </p:sp>
      <p:sp>
        <p:nvSpPr>
          <p:cNvPr id="22" name="Google Shape;1011;p36">
            <a:extLst>
              <a:ext uri="{FF2B5EF4-FFF2-40B4-BE49-F238E27FC236}">
                <a16:creationId xmlns:a16="http://schemas.microsoft.com/office/drawing/2014/main" id="{23ED6A0B-A1DD-C553-2F12-30B89636FD7B}"/>
              </a:ext>
            </a:extLst>
          </p:cNvPr>
          <p:cNvSpPr/>
          <p:nvPr/>
        </p:nvSpPr>
        <p:spPr>
          <a:xfrm>
            <a:off x="421924" y="352975"/>
            <a:ext cx="2327400" cy="767700"/>
          </a:xfrm>
          <a:prstGeom prst="roundRect">
            <a:avLst>
              <a:gd name="adj" fmla="val 18067"/>
            </a:avLst>
          </a:prstGeom>
          <a:solidFill>
            <a:srgbClr val="FFE58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Immigrants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
        <p:nvSpPr>
          <p:cNvPr id="23" name="Google Shape;1012;p36">
            <a:extLst>
              <a:ext uri="{FF2B5EF4-FFF2-40B4-BE49-F238E27FC236}">
                <a16:creationId xmlns:a16="http://schemas.microsoft.com/office/drawing/2014/main" id="{801F8F1D-CABA-427A-5952-055E096DA288}"/>
              </a:ext>
            </a:extLst>
          </p:cNvPr>
          <p:cNvSpPr/>
          <p:nvPr/>
        </p:nvSpPr>
        <p:spPr>
          <a:xfrm>
            <a:off x="5209402" y="352963"/>
            <a:ext cx="1847100" cy="767700"/>
          </a:xfrm>
          <a:prstGeom prst="roundRect">
            <a:avLst>
              <a:gd name="adj" fmla="val 18067"/>
            </a:avLst>
          </a:prstGeom>
          <a:solidFill>
            <a:srgbClr val="7E719E">
              <a:lumMod val="60000"/>
              <a:lumOff val="40000"/>
            </a:srgb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Natives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710458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97;p36">
            <a:extLst>
              <a:ext uri="{FF2B5EF4-FFF2-40B4-BE49-F238E27FC236}">
                <a16:creationId xmlns:a16="http://schemas.microsoft.com/office/drawing/2014/main" id="{B5214BF8-9177-AE8B-11B4-B41AB0CE134E}"/>
              </a:ext>
            </a:extLst>
          </p:cNvPr>
          <p:cNvGrpSpPr/>
          <p:nvPr/>
        </p:nvGrpSpPr>
        <p:grpSpPr>
          <a:xfrm>
            <a:off x="141822" y="3739895"/>
            <a:ext cx="1698376" cy="1403610"/>
            <a:chOff x="2638427" y="1179650"/>
            <a:chExt cx="4260852" cy="3550746"/>
          </a:xfrm>
        </p:grpSpPr>
        <p:sp>
          <p:nvSpPr>
            <p:cNvPr id="4" name="Google Shape;998;p36">
              <a:extLst>
                <a:ext uri="{FF2B5EF4-FFF2-40B4-BE49-F238E27FC236}">
                  <a16:creationId xmlns:a16="http://schemas.microsoft.com/office/drawing/2014/main" id="{345B8F1E-F13E-BE81-991C-C09801333038}"/>
                </a:ext>
              </a:extLst>
            </p:cNvPr>
            <p:cNvSpPr/>
            <p:nvPr/>
          </p:nvSpPr>
          <p:spPr>
            <a:xfrm>
              <a:off x="2638427" y="2442612"/>
              <a:ext cx="1298573" cy="2287784"/>
            </a:xfrm>
            <a:custGeom>
              <a:avLst/>
              <a:gdLst/>
              <a:ahLst/>
              <a:cxnLst/>
              <a:rect l="l" t="t" r="r" b="b"/>
              <a:pathLst>
                <a:path w="6565" h="11566" extrusionOk="0">
                  <a:moveTo>
                    <a:pt x="1603" y="1"/>
                  </a:moveTo>
                  <a:cubicBezTo>
                    <a:pt x="760" y="1"/>
                    <a:pt x="1152" y="1081"/>
                    <a:pt x="1115" y="1745"/>
                  </a:cubicBezTo>
                  <a:cubicBezTo>
                    <a:pt x="1019" y="3479"/>
                    <a:pt x="729" y="4975"/>
                    <a:pt x="876" y="6466"/>
                  </a:cubicBezTo>
                  <a:cubicBezTo>
                    <a:pt x="928" y="7021"/>
                    <a:pt x="425" y="9553"/>
                    <a:pt x="0" y="11565"/>
                  </a:cubicBezTo>
                  <a:lnTo>
                    <a:pt x="4735" y="11565"/>
                  </a:lnTo>
                  <a:lnTo>
                    <a:pt x="4926" y="6800"/>
                  </a:lnTo>
                  <a:cubicBezTo>
                    <a:pt x="4926" y="6800"/>
                    <a:pt x="5728" y="5881"/>
                    <a:pt x="6192" y="5257"/>
                  </a:cubicBezTo>
                  <a:cubicBezTo>
                    <a:pt x="6370" y="5018"/>
                    <a:pt x="6495" y="4823"/>
                    <a:pt x="6513" y="4732"/>
                  </a:cubicBezTo>
                  <a:cubicBezTo>
                    <a:pt x="6565" y="4415"/>
                    <a:pt x="6127" y="1125"/>
                    <a:pt x="6127" y="1125"/>
                  </a:cubicBezTo>
                  <a:lnTo>
                    <a:pt x="2125" y="591"/>
                  </a:lnTo>
                  <a:cubicBezTo>
                    <a:pt x="2125" y="591"/>
                    <a:pt x="2125" y="114"/>
                    <a:pt x="1787" y="19"/>
                  </a:cubicBezTo>
                  <a:cubicBezTo>
                    <a:pt x="1765" y="15"/>
                    <a:pt x="1739" y="10"/>
                    <a:pt x="1709" y="6"/>
                  </a:cubicBezTo>
                  <a:cubicBezTo>
                    <a:pt x="1672" y="3"/>
                    <a:pt x="1636" y="1"/>
                    <a:pt x="1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9;p36">
              <a:extLst>
                <a:ext uri="{FF2B5EF4-FFF2-40B4-BE49-F238E27FC236}">
                  <a16:creationId xmlns:a16="http://schemas.microsoft.com/office/drawing/2014/main" id="{3E19622C-0671-95D5-6233-56BEFBB70F1B}"/>
                </a:ext>
              </a:extLst>
            </p:cNvPr>
            <p:cNvSpPr/>
            <p:nvPr/>
          </p:nvSpPr>
          <p:spPr>
            <a:xfrm>
              <a:off x="3058557" y="1179650"/>
              <a:ext cx="3307258" cy="2226465"/>
            </a:xfrm>
            <a:custGeom>
              <a:avLst/>
              <a:gdLst/>
              <a:ahLst/>
              <a:cxnLst/>
              <a:rect l="l" t="t" r="r" b="b"/>
              <a:pathLst>
                <a:path w="16720" h="11256" extrusionOk="0">
                  <a:moveTo>
                    <a:pt x="1046" y="0"/>
                  </a:moveTo>
                  <a:cubicBezTo>
                    <a:pt x="469" y="0"/>
                    <a:pt x="1" y="455"/>
                    <a:pt x="1" y="1019"/>
                  </a:cubicBezTo>
                  <a:lnTo>
                    <a:pt x="1" y="10237"/>
                  </a:lnTo>
                  <a:cubicBezTo>
                    <a:pt x="1" y="10800"/>
                    <a:pt x="469" y="11256"/>
                    <a:pt x="1046" y="11256"/>
                  </a:cubicBezTo>
                  <a:lnTo>
                    <a:pt x="15675" y="11256"/>
                  </a:lnTo>
                  <a:cubicBezTo>
                    <a:pt x="16251" y="11256"/>
                    <a:pt x="16719" y="10800"/>
                    <a:pt x="16719" y="10237"/>
                  </a:cubicBezTo>
                  <a:lnTo>
                    <a:pt x="16719" y="1019"/>
                  </a:lnTo>
                  <a:cubicBezTo>
                    <a:pt x="16719" y="455"/>
                    <a:pt x="16251" y="0"/>
                    <a:pt x="156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0;p36">
              <a:extLst>
                <a:ext uri="{FF2B5EF4-FFF2-40B4-BE49-F238E27FC236}">
                  <a16:creationId xmlns:a16="http://schemas.microsoft.com/office/drawing/2014/main" id="{9C87829B-A5E2-D69C-D479-EE988C258AB8}"/>
                </a:ext>
              </a:extLst>
            </p:cNvPr>
            <p:cNvSpPr/>
            <p:nvPr/>
          </p:nvSpPr>
          <p:spPr>
            <a:xfrm>
              <a:off x="3269611" y="1266287"/>
              <a:ext cx="2885147" cy="2054179"/>
            </a:xfrm>
            <a:custGeom>
              <a:avLst/>
              <a:gdLst/>
              <a:ahLst/>
              <a:cxnLst/>
              <a:rect l="l" t="t" r="r" b="b"/>
              <a:pathLst>
                <a:path w="14586" h="10385" extrusionOk="0">
                  <a:moveTo>
                    <a:pt x="1" y="0"/>
                  </a:moveTo>
                  <a:lnTo>
                    <a:pt x="1" y="10384"/>
                  </a:lnTo>
                  <a:lnTo>
                    <a:pt x="14586" y="10384"/>
                  </a:lnTo>
                  <a:lnTo>
                    <a:pt x="14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001;p36">
              <a:extLst>
                <a:ext uri="{FF2B5EF4-FFF2-40B4-BE49-F238E27FC236}">
                  <a16:creationId xmlns:a16="http://schemas.microsoft.com/office/drawing/2014/main" id="{95AA07A9-4EB1-3F57-12B4-13B92E5CB485}"/>
                </a:ext>
              </a:extLst>
            </p:cNvPr>
            <p:cNvGrpSpPr/>
            <p:nvPr/>
          </p:nvGrpSpPr>
          <p:grpSpPr>
            <a:xfrm>
              <a:off x="3722023" y="1616407"/>
              <a:ext cx="1980321" cy="1444927"/>
              <a:chOff x="3581835" y="1695320"/>
              <a:chExt cx="1980321" cy="1444927"/>
            </a:xfrm>
          </p:grpSpPr>
          <p:sp>
            <p:nvSpPr>
              <p:cNvPr id="13" name="Google Shape;1002;p36">
                <a:extLst>
                  <a:ext uri="{FF2B5EF4-FFF2-40B4-BE49-F238E27FC236}">
                    <a16:creationId xmlns:a16="http://schemas.microsoft.com/office/drawing/2014/main" id="{213309E3-0A6A-6BDE-3B95-4403BFDE1331}"/>
                  </a:ext>
                </a:extLst>
              </p:cNvPr>
              <p:cNvSpPr/>
              <p:nvPr/>
            </p:nvSpPr>
            <p:spPr>
              <a:xfrm>
                <a:off x="4351290" y="2724422"/>
                <a:ext cx="419220" cy="415825"/>
              </a:xfrm>
              <a:custGeom>
                <a:avLst/>
                <a:gdLst/>
                <a:ahLst/>
                <a:cxnLst/>
                <a:rect l="l" t="t" r="r" b="b"/>
                <a:pathLst>
                  <a:path w="3342" h="3315" extrusionOk="0">
                    <a:moveTo>
                      <a:pt x="1657" y="1"/>
                    </a:moveTo>
                    <a:cubicBezTo>
                      <a:pt x="757" y="11"/>
                      <a:pt x="27" y="735"/>
                      <a:pt x="11" y="1636"/>
                    </a:cubicBezTo>
                    <a:cubicBezTo>
                      <a:pt x="1" y="2553"/>
                      <a:pt x="735" y="3304"/>
                      <a:pt x="1652" y="3314"/>
                    </a:cubicBezTo>
                    <a:cubicBezTo>
                      <a:pt x="1662" y="3314"/>
                      <a:pt x="1672" y="3315"/>
                      <a:pt x="1681" y="3315"/>
                    </a:cubicBezTo>
                    <a:cubicBezTo>
                      <a:pt x="2580" y="3315"/>
                      <a:pt x="3320" y="2586"/>
                      <a:pt x="3330" y="1679"/>
                    </a:cubicBezTo>
                    <a:cubicBezTo>
                      <a:pt x="3341" y="762"/>
                      <a:pt x="2607" y="1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3;p36">
                <a:extLst>
                  <a:ext uri="{FF2B5EF4-FFF2-40B4-BE49-F238E27FC236}">
                    <a16:creationId xmlns:a16="http://schemas.microsoft.com/office/drawing/2014/main" id="{EDDFF240-56A9-6012-9FE1-BBB24362D7D7}"/>
                  </a:ext>
                </a:extLst>
              </p:cNvPr>
              <p:cNvSpPr/>
              <p:nvPr/>
            </p:nvSpPr>
            <p:spPr>
              <a:xfrm>
                <a:off x="3581835" y="1695320"/>
                <a:ext cx="1980321" cy="591438"/>
              </a:xfrm>
              <a:custGeom>
                <a:avLst/>
                <a:gdLst/>
                <a:ahLst/>
                <a:cxnLst/>
                <a:rect l="l" t="t" r="r" b="b"/>
                <a:pathLst>
                  <a:path w="15787" h="4715" extrusionOk="0">
                    <a:moveTo>
                      <a:pt x="7832" y="0"/>
                    </a:moveTo>
                    <a:cubicBezTo>
                      <a:pt x="7795" y="0"/>
                      <a:pt x="7759" y="0"/>
                      <a:pt x="7722" y="1"/>
                    </a:cubicBezTo>
                    <a:cubicBezTo>
                      <a:pt x="7593" y="1"/>
                      <a:pt x="7459" y="6"/>
                      <a:pt x="7330" y="12"/>
                    </a:cubicBezTo>
                    <a:cubicBezTo>
                      <a:pt x="4698" y="119"/>
                      <a:pt x="2172" y="1261"/>
                      <a:pt x="338" y="3121"/>
                    </a:cubicBezTo>
                    <a:cubicBezTo>
                      <a:pt x="1" y="3459"/>
                      <a:pt x="27" y="4012"/>
                      <a:pt x="392" y="4312"/>
                    </a:cubicBezTo>
                    <a:lnTo>
                      <a:pt x="408" y="4333"/>
                    </a:lnTo>
                    <a:cubicBezTo>
                      <a:pt x="559" y="4457"/>
                      <a:pt x="741" y="4517"/>
                      <a:pt x="922" y="4517"/>
                    </a:cubicBezTo>
                    <a:cubicBezTo>
                      <a:pt x="1140" y="4517"/>
                      <a:pt x="1357" y="4430"/>
                      <a:pt x="1518" y="4264"/>
                    </a:cubicBezTo>
                    <a:cubicBezTo>
                      <a:pt x="3164" y="2553"/>
                      <a:pt x="5448" y="1695"/>
                      <a:pt x="7738" y="1679"/>
                    </a:cubicBezTo>
                    <a:cubicBezTo>
                      <a:pt x="7752" y="1679"/>
                      <a:pt x="7766" y="1679"/>
                      <a:pt x="7779" y="1679"/>
                    </a:cubicBezTo>
                    <a:cubicBezTo>
                      <a:pt x="10173" y="1679"/>
                      <a:pt x="12573" y="2601"/>
                      <a:pt x="14253" y="4440"/>
                    </a:cubicBezTo>
                    <a:cubicBezTo>
                      <a:pt x="14414" y="4620"/>
                      <a:pt x="14638" y="4714"/>
                      <a:pt x="14864" y="4714"/>
                    </a:cubicBezTo>
                    <a:cubicBezTo>
                      <a:pt x="15037" y="4714"/>
                      <a:pt x="15211" y="4659"/>
                      <a:pt x="15357" y="4542"/>
                    </a:cubicBezTo>
                    <a:lnTo>
                      <a:pt x="15379" y="4526"/>
                    </a:lnTo>
                    <a:cubicBezTo>
                      <a:pt x="15749" y="4231"/>
                      <a:pt x="15786" y="3684"/>
                      <a:pt x="15464" y="3336"/>
                    </a:cubicBezTo>
                    <a:cubicBezTo>
                      <a:pt x="13521" y="1245"/>
                      <a:pt x="10716" y="0"/>
                      <a:pt x="7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6">
                <a:extLst>
                  <a:ext uri="{FF2B5EF4-FFF2-40B4-BE49-F238E27FC236}">
                    <a16:creationId xmlns:a16="http://schemas.microsoft.com/office/drawing/2014/main" id="{1B9A9B37-CBC1-D09D-92ED-8CBE1B205F0A}"/>
                  </a:ext>
                </a:extLst>
              </p:cNvPr>
              <p:cNvSpPr/>
              <p:nvPr/>
            </p:nvSpPr>
            <p:spPr>
              <a:xfrm>
                <a:off x="4117970" y="2386740"/>
                <a:ext cx="896018" cy="332911"/>
              </a:xfrm>
              <a:custGeom>
                <a:avLst/>
                <a:gdLst/>
                <a:ahLst/>
                <a:cxnLst/>
                <a:rect l="l" t="t" r="r" b="b"/>
                <a:pathLst>
                  <a:path w="7143" h="2654" extrusionOk="0">
                    <a:moveTo>
                      <a:pt x="3496" y="1"/>
                    </a:moveTo>
                    <a:cubicBezTo>
                      <a:pt x="2322" y="6"/>
                      <a:pt x="1249" y="419"/>
                      <a:pt x="397" y="1105"/>
                    </a:cubicBezTo>
                    <a:cubicBezTo>
                      <a:pt x="0" y="1427"/>
                      <a:pt x="0" y="2033"/>
                      <a:pt x="391" y="2360"/>
                    </a:cubicBezTo>
                    <a:lnTo>
                      <a:pt x="429" y="2392"/>
                    </a:lnTo>
                    <a:cubicBezTo>
                      <a:pt x="580" y="2516"/>
                      <a:pt x="763" y="2578"/>
                      <a:pt x="947" y="2578"/>
                    </a:cubicBezTo>
                    <a:cubicBezTo>
                      <a:pt x="1128" y="2578"/>
                      <a:pt x="1309" y="2518"/>
                      <a:pt x="1458" y="2398"/>
                    </a:cubicBezTo>
                    <a:cubicBezTo>
                      <a:pt x="2021" y="1947"/>
                      <a:pt x="2735" y="1674"/>
                      <a:pt x="3507" y="1668"/>
                    </a:cubicBezTo>
                    <a:lnTo>
                      <a:pt x="3566" y="1668"/>
                    </a:lnTo>
                    <a:cubicBezTo>
                      <a:pt x="4365" y="1679"/>
                      <a:pt x="5099" y="1974"/>
                      <a:pt x="5662" y="2457"/>
                    </a:cubicBezTo>
                    <a:cubicBezTo>
                      <a:pt x="5815" y="2588"/>
                      <a:pt x="6005" y="2653"/>
                      <a:pt x="6193" y="2653"/>
                    </a:cubicBezTo>
                    <a:cubicBezTo>
                      <a:pt x="6368" y="2653"/>
                      <a:pt x="6542" y="2597"/>
                      <a:pt x="6686" y="2483"/>
                    </a:cubicBezTo>
                    <a:lnTo>
                      <a:pt x="6729" y="2451"/>
                    </a:lnTo>
                    <a:cubicBezTo>
                      <a:pt x="7131" y="2135"/>
                      <a:pt x="7142" y="1529"/>
                      <a:pt x="6756" y="1197"/>
                    </a:cubicBezTo>
                    <a:cubicBezTo>
                      <a:pt x="5904" y="462"/>
                      <a:pt x="4794" y="17"/>
                      <a:pt x="3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5;p36">
                <a:extLst>
                  <a:ext uri="{FF2B5EF4-FFF2-40B4-BE49-F238E27FC236}">
                    <a16:creationId xmlns:a16="http://schemas.microsoft.com/office/drawing/2014/main" id="{64438B99-5337-A976-6FB7-1084E8851B38}"/>
                  </a:ext>
                </a:extLst>
              </p:cNvPr>
              <p:cNvSpPr/>
              <p:nvPr/>
            </p:nvSpPr>
            <p:spPr>
              <a:xfrm>
                <a:off x="3848899" y="2041030"/>
                <a:ext cx="1440804" cy="461610"/>
              </a:xfrm>
              <a:custGeom>
                <a:avLst/>
                <a:gdLst/>
                <a:ahLst/>
                <a:cxnLst/>
                <a:rect l="l" t="t" r="r" b="b"/>
                <a:pathLst>
                  <a:path w="11486" h="3680" extrusionOk="0">
                    <a:moveTo>
                      <a:pt x="5614" y="1"/>
                    </a:moveTo>
                    <a:cubicBezTo>
                      <a:pt x="3577" y="17"/>
                      <a:pt x="1721" y="821"/>
                      <a:pt x="349" y="2130"/>
                    </a:cubicBezTo>
                    <a:cubicBezTo>
                      <a:pt x="0" y="2462"/>
                      <a:pt x="22" y="3025"/>
                      <a:pt x="392" y="3331"/>
                    </a:cubicBezTo>
                    <a:lnTo>
                      <a:pt x="418" y="3352"/>
                    </a:lnTo>
                    <a:cubicBezTo>
                      <a:pt x="571" y="3479"/>
                      <a:pt x="758" y="3542"/>
                      <a:pt x="943" y="3542"/>
                    </a:cubicBezTo>
                    <a:cubicBezTo>
                      <a:pt x="1141" y="3542"/>
                      <a:pt x="1338" y="3469"/>
                      <a:pt x="1491" y="3325"/>
                    </a:cubicBezTo>
                    <a:cubicBezTo>
                      <a:pt x="2569" y="2296"/>
                      <a:pt x="4027" y="1663"/>
                      <a:pt x="5630" y="1658"/>
                    </a:cubicBezTo>
                    <a:cubicBezTo>
                      <a:pt x="5668" y="1652"/>
                      <a:pt x="5705" y="1652"/>
                      <a:pt x="5743" y="1652"/>
                    </a:cubicBezTo>
                    <a:cubicBezTo>
                      <a:pt x="7400" y="1674"/>
                      <a:pt x="8890" y="2355"/>
                      <a:pt x="9973" y="3443"/>
                    </a:cubicBezTo>
                    <a:cubicBezTo>
                      <a:pt x="10128" y="3600"/>
                      <a:pt x="10334" y="3680"/>
                      <a:pt x="10541" y="3680"/>
                    </a:cubicBezTo>
                    <a:cubicBezTo>
                      <a:pt x="10717" y="3680"/>
                      <a:pt x="10893" y="3623"/>
                      <a:pt x="11041" y="3508"/>
                    </a:cubicBezTo>
                    <a:lnTo>
                      <a:pt x="11067" y="3486"/>
                    </a:lnTo>
                    <a:cubicBezTo>
                      <a:pt x="11448" y="3186"/>
                      <a:pt x="11486" y="2623"/>
                      <a:pt x="11148" y="2280"/>
                    </a:cubicBezTo>
                    <a:cubicBezTo>
                      <a:pt x="9770" y="896"/>
                      <a:pt x="7872" y="28"/>
                      <a:pt x="5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06;p36">
              <a:extLst>
                <a:ext uri="{FF2B5EF4-FFF2-40B4-BE49-F238E27FC236}">
                  <a16:creationId xmlns:a16="http://schemas.microsoft.com/office/drawing/2014/main" id="{33675239-77EC-E328-E049-4A601D4598BC}"/>
                </a:ext>
              </a:extLst>
            </p:cNvPr>
            <p:cNvGrpSpPr/>
            <p:nvPr/>
          </p:nvGrpSpPr>
          <p:grpSpPr>
            <a:xfrm>
              <a:off x="4904243" y="2571777"/>
              <a:ext cx="1995036" cy="2158619"/>
              <a:chOff x="4904243" y="2571777"/>
              <a:chExt cx="1995036" cy="2158619"/>
            </a:xfrm>
          </p:grpSpPr>
          <p:sp>
            <p:nvSpPr>
              <p:cNvPr id="9" name="Google Shape;1007;p36">
                <a:extLst>
                  <a:ext uri="{FF2B5EF4-FFF2-40B4-BE49-F238E27FC236}">
                    <a16:creationId xmlns:a16="http://schemas.microsoft.com/office/drawing/2014/main" id="{579D4655-96F3-71AB-918D-EA9A62840D7A}"/>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F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8;p36">
                <a:extLst>
                  <a:ext uri="{FF2B5EF4-FFF2-40B4-BE49-F238E27FC236}">
                    <a16:creationId xmlns:a16="http://schemas.microsoft.com/office/drawing/2014/main" id="{6C2259CC-22D2-EBCE-2E84-22321FBB3603}"/>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9;p36">
                <a:extLst>
                  <a:ext uri="{FF2B5EF4-FFF2-40B4-BE49-F238E27FC236}">
                    <a16:creationId xmlns:a16="http://schemas.microsoft.com/office/drawing/2014/main" id="{0E25687A-53DF-D226-D577-B5FC132E4043}"/>
                  </a:ext>
                </a:extLst>
              </p:cNvPr>
              <p:cNvSpPr/>
              <p:nvPr/>
            </p:nvSpPr>
            <p:spPr>
              <a:xfrm>
                <a:off x="4940243" y="3674916"/>
                <a:ext cx="188901" cy="141627"/>
              </a:xfrm>
              <a:custGeom>
                <a:avLst/>
                <a:gdLst/>
                <a:ahLst/>
                <a:cxnLst/>
                <a:rect l="l" t="t" r="r" b="b"/>
                <a:pathLst>
                  <a:path w="955" h="716" extrusionOk="0">
                    <a:moveTo>
                      <a:pt x="142" y="0"/>
                    </a:moveTo>
                    <a:cubicBezTo>
                      <a:pt x="76" y="0"/>
                      <a:pt x="31" y="23"/>
                      <a:pt x="1" y="46"/>
                    </a:cubicBezTo>
                    <a:cubicBezTo>
                      <a:pt x="1" y="46"/>
                      <a:pt x="515" y="715"/>
                      <a:pt x="779" y="715"/>
                    </a:cubicBezTo>
                    <a:cubicBezTo>
                      <a:pt x="787" y="715"/>
                      <a:pt x="795" y="714"/>
                      <a:pt x="803" y="713"/>
                    </a:cubicBezTo>
                    <a:cubicBezTo>
                      <a:pt x="846" y="705"/>
                      <a:pt x="954" y="440"/>
                      <a:pt x="798" y="310"/>
                    </a:cubicBezTo>
                    <a:cubicBezTo>
                      <a:pt x="629" y="167"/>
                      <a:pt x="581" y="167"/>
                      <a:pt x="317" y="46"/>
                    </a:cubicBezTo>
                    <a:cubicBezTo>
                      <a:pt x="247" y="13"/>
                      <a:pt x="189" y="0"/>
                      <a:pt x="142"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0;p36">
                <a:extLst>
                  <a:ext uri="{FF2B5EF4-FFF2-40B4-BE49-F238E27FC236}">
                    <a16:creationId xmlns:a16="http://schemas.microsoft.com/office/drawing/2014/main" id="{F15D2326-692C-9387-B3D7-4A8B6030B100}"/>
                  </a:ext>
                </a:extLst>
              </p:cNvPr>
              <p:cNvSpPr/>
              <p:nvPr/>
            </p:nvSpPr>
            <p:spPr>
              <a:xfrm>
                <a:off x="4981385" y="2625381"/>
                <a:ext cx="181187" cy="166550"/>
              </a:xfrm>
              <a:custGeom>
                <a:avLst/>
                <a:gdLst/>
                <a:ahLst/>
                <a:cxnLst/>
                <a:rect l="l" t="t" r="r" b="b"/>
                <a:pathLst>
                  <a:path w="916" h="842" extrusionOk="0">
                    <a:moveTo>
                      <a:pt x="379" y="0"/>
                    </a:moveTo>
                    <a:cubicBezTo>
                      <a:pt x="300" y="0"/>
                      <a:pt x="202" y="32"/>
                      <a:pt x="96" y="136"/>
                    </a:cubicBezTo>
                    <a:cubicBezTo>
                      <a:pt x="1" y="235"/>
                      <a:pt x="27" y="426"/>
                      <a:pt x="27" y="426"/>
                    </a:cubicBezTo>
                    <a:lnTo>
                      <a:pt x="217" y="834"/>
                    </a:lnTo>
                    <a:cubicBezTo>
                      <a:pt x="217" y="834"/>
                      <a:pt x="244" y="841"/>
                      <a:pt x="294" y="841"/>
                    </a:cubicBezTo>
                    <a:cubicBezTo>
                      <a:pt x="368" y="841"/>
                      <a:pt x="492" y="824"/>
                      <a:pt x="651" y="738"/>
                    </a:cubicBezTo>
                    <a:cubicBezTo>
                      <a:pt x="915" y="591"/>
                      <a:pt x="820" y="474"/>
                      <a:pt x="820" y="474"/>
                    </a:cubicBezTo>
                    <a:lnTo>
                      <a:pt x="582" y="75"/>
                    </a:lnTo>
                    <a:cubicBezTo>
                      <a:pt x="582" y="75"/>
                      <a:pt x="502" y="0"/>
                      <a:pt x="379"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013;p36">
            <a:extLst>
              <a:ext uri="{FF2B5EF4-FFF2-40B4-BE49-F238E27FC236}">
                <a16:creationId xmlns:a16="http://schemas.microsoft.com/office/drawing/2014/main" id="{08551A13-2654-F156-5CB4-DD10DA25AB72}"/>
              </a:ext>
            </a:extLst>
          </p:cNvPr>
          <p:cNvSpPr txBox="1"/>
          <p:nvPr/>
        </p:nvSpPr>
        <p:spPr>
          <a:xfrm>
            <a:off x="5209400" y="1369638"/>
            <a:ext cx="3628800"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po rozšíření digitálních technologií</a:t>
            </a: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a:p>
            <a:pPr marL="0" lvl="0" indent="0" algn="ctr" rtl="0">
              <a:lnSpc>
                <a:spcPct val="115000"/>
              </a:lnSpc>
              <a:spcBef>
                <a:spcPts val="0"/>
              </a:spcBef>
              <a:spcAft>
                <a:spcPts val="0"/>
              </a:spcAft>
              <a:buNone/>
            </a:pPr>
            <a:r>
              <a:rPr lang="cs-CZ" sz="2400" dirty="0">
                <a:solidFill>
                  <a:schemeClr val="dk1"/>
                </a:solidFill>
                <a:highlight>
                  <a:schemeClr val="accent4"/>
                </a:highlight>
                <a:latin typeface="Fira Sans Extra Condensed"/>
                <a:ea typeface="Fira Sans Extra Condensed"/>
                <a:cs typeface="Fira Sans Extra Condensed"/>
                <a:sym typeface="Fira Sans Extra Condensed"/>
              </a:rPr>
              <a:t>Ne všechny děti, které se rodí dnes, jsou automaticky digitálními domorodci!</a:t>
            </a:r>
            <a:endParaRPr sz="2400" dirty="0">
              <a:solidFill>
                <a:schemeClr val="dk1"/>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p:txBody>
      </p:sp>
      <p:sp>
        <p:nvSpPr>
          <p:cNvPr id="20" name="Google Shape;1014;p36">
            <a:extLst>
              <a:ext uri="{FF2B5EF4-FFF2-40B4-BE49-F238E27FC236}">
                <a16:creationId xmlns:a16="http://schemas.microsoft.com/office/drawing/2014/main" id="{38C201A2-F256-CC4A-F00A-92620CF4D86D}"/>
              </a:ext>
            </a:extLst>
          </p:cNvPr>
          <p:cNvSpPr txBox="1"/>
          <p:nvPr/>
        </p:nvSpPr>
        <p:spPr>
          <a:xfrm>
            <a:off x="421925" y="1369650"/>
            <a:ext cx="35127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před rozšířením digitálních technologií</a:t>
            </a:r>
            <a:endParaRPr sz="2400" dirty="0">
              <a:solidFill>
                <a:schemeClr val="dk1"/>
              </a:solidFill>
              <a:latin typeface="Fira Sans Extra Condensed"/>
              <a:ea typeface="Fira Sans Extra Condensed"/>
              <a:cs typeface="Fira Sans Extra Condensed"/>
              <a:sym typeface="Fira Sans Extra Condensed"/>
            </a:endParaRPr>
          </a:p>
        </p:txBody>
      </p:sp>
      <p:sp>
        <p:nvSpPr>
          <p:cNvPr id="22" name="Google Shape;1011;p36">
            <a:extLst>
              <a:ext uri="{FF2B5EF4-FFF2-40B4-BE49-F238E27FC236}">
                <a16:creationId xmlns:a16="http://schemas.microsoft.com/office/drawing/2014/main" id="{182DD081-A0CF-B1C3-64DA-5DD636E9A64F}"/>
              </a:ext>
            </a:extLst>
          </p:cNvPr>
          <p:cNvSpPr/>
          <p:nvPr/>
        </p:nvSpPr>
        <p:spPr>
          <a:xfrm>
            <a:off x="421924" y="352975"/>
            <a:ext cx="2327400" cy="767700"/>
          </a:xfrm>
          <a:prstGeom prst="roundRect">
            <a:avLst>
              <a:gd name="adj" fmla="val 18067"/>
            </a:avLst>
          </a:prstGeom>
          <a:solidFill>
            <a:srgbClr val="FFE58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Immigrants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
        <p:nvSpPr>
          <p:cNvPr id="23" name="Google Shape;1012;p36">
            <a:extLst>
              <a:ext uri="{FF2B5EF4-FFF2-40B4-BE49-F238E27FC236}">
                <a16:creationId xmlns:a16="http://schemas.microsoft.com/office/drawing/2014/main" id="{05C01E18-68EC-C800-1D2D-71529F828A66}"/>
              </a:ext>
            </a:extLst>
          </p:cNvPr>
          <p:cNvSpPr/>
          <p:nvPr/>
        </p:nvSpPr>
        <p:spPr>
          <a:xfrm>
            <a:off x="5209402" y="352963"/>
            <a:ext cx="1847100" cy="767700"/>
          </a:xfrm>
          <a:prstGeom prst="roundRect">
            <a:avLst>
              <a:gd name="adj" fmla="val 18067"/>
            </a:avLst>
          </a:prstGeom>
          <a:solidFill>
            <a:srgbClr val="7E719E">
              <a:lumMod val="60000"/>
              <a:lumOff val="40000"/>
            </a:srgb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Natives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157674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997;p36">
            <a:extLst>
              <a:ext uri="{FF2B5EF4-FFF2-40B4-BE49-F238E27FC236}">
                <a16:creationId xmlns:a16="http://schemas.microsoft.com/office/drawing/2014/main" id="{B5214BF8-9177-AE8B-11B4-B41AB0CE134E}"/>
              </a:ext>
            </a:extLst>
          </p:cNvPr>
          <p:cNvGrpSpPr/>
          <p:nvPr/>
        </p:nvGrpSpPr>
        <p:grpSpPr>
          <a:xfrm>
            <a:off x="141822" y="3739895"/>
            <a:ext cx="1698376" cy="1403610"/>
            <a:chOff x="2638427" y="1179650"/>
            <a:chExt cx="4260852" cy="3550746"/>
          </a:xfrm>
        </p:grpSpPr>
        <p:sp>
          <p:nvSpPr>
            <p:cNvPr id="4" name="Google Shape;998;p36">
              <a:extLst>
                <a:ext uri="{FF2B5EF4-FFF2-40B4-BE49-F238E27FC236}">
                  <a16:creationId xmlns:a16="http://schemas.microsoft.com/office/drawing/2014/main" id="{345B8F1E-F13E-BE81-991C-C09801333038}"/>
                </a:ext>
              </a:extLst>
            </p:cNvPr>
            <p:cNvSpPr/>
            <p:nvPr/>
          </p:nvSpPr>
          <p:spPr>
            <a:xfrm>
              <a:off x="2638427" y="2442612"/>
              <a:ext cx="1298573" cy="2287784"/>
            </a:xfrm>
            <a:custGeom>
              <a:avLst/>
              <a:gdLst/>
              <a:ahLst/>
              <a:cxnLst/>
              <a:rect l="l" t="t" r="r" b="b"/>
              <a:pathLst>
                <a:path w="6565" h="11566" extrusionOk="0">
                  <a:moveTo>
                    <a:pt x="1603" y="1"/>
                  </a:moveTo>
                  <a:cubicBezTo>
                    <a:pt x="760" y="1"/>
                    <a:pt x="1152" y="1081"/>
                    <a:pt x="1115" y="1745"/>
                  </a:cubicBezTo>
                  <a:cubicBezTo>
                    <a:pt x="1019" y="3479"/>
                    <a:pt x="729" y="4975"/>
                    <a:pt x="876" y="6466"/>
                  </a:cubicBezTo>
                  <a:cubicBezTo>
                    <a:pt x="928" y="7021"/>
                    <a:pt x="425" y="9553"/>
                    <a:pt x="0" y="11565"/>
                  </a:cubicBezTo>
                  <a:lnTo>
                    <a:pt x="4735" y="11565"/>
                  </a:lnTo>
                  <a:lnTo>
                    <a:pt x="4926" y="6800"/>
                  </a:lnTo>
                  <a:cubicBezTo>
                    <a:pt x="4926" y="6800"/>
                    <a:pt x="5728" y="5881"/>
                    <a:pt x="6192" y="5257"/>
                  </a:cubicBezTo>
                  <a:cubicBezTo>
                    <a:pt x="6370" y="5018"/>
                    <a:pt x="6495" y="4823"/>
                    <a:pt x="6513" y="4732"/>
                  </a:cubicBezTo>
                  <a:cubicBezTo>
                    <a:pt x="6565" y="4415"/>
                    <a:pt x="6127" y="1125"/>
                    <a:pt x="6127" y="1125"/>
                  </a:cubicBezTo>
                  <a:lnTo>
                    <a:pt x="2125" y="591"/>
                  </a:lnTo>
                  <a:cubicBezTo>
                    <a:pt x="2125" y="591"/>
                    <a:pt x="2125" y="114"/>
                    <a:pt x="1787" y="19"/>
                  </a:cubicBezTo>
                  <a:cubicBezTo>
                    <a:pt x="1765" y="15"/>
                    <a:pt x="1739" y="10"/>
                    <a:pt x="1709" y="6"/>
                  </a:cubicBezTo>
                  <a:cubicBezTo>
                    <a:pt x="1672" y="3"/>
                    <a:pt x="1636" y="1"/>
                    <a:pt x="1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9;p36">
              <a:extLst>
                <a:ext uri="{FF2B5EF4-FFF2-40B4-BE49-F238E27FC236}">
                  <a16:creationId xmlns:a16="http://schemas.microsoft.com/office/drawing/2014/main" id="{3E19622C-0671-95D5-6233-56BEFBB70F1B}"/>
                </a:ext>
              </a:extLst>
            </p:cNvPr>
            <p:cNvSpPr/>
            <p:nvPr/>
          </p:nvSpPr>
          <p:spPr>
            <a:xfrm>
              <a:off x="3058557" y="1179650"/>
              <a:ext cx="3307258" cy="2226465"/>
            </a:xfrm>
            <a:custGeom>
              <a:avLst/>
              <a:gdLst/>
              <a:ahLst/>
              <a:cxnLst/>
              <a:rect l="l" t="t" r="r" b="b"/>
              <a:pathLst>
                <a:path w="16720" h="11256" extrusionOk="0">
                  <a:moveTo>
                    <a:pt x="1046" y="0"/>
                  </a:moveTo>
                  <a:cubicBezTo>
                    <a:pt x="469" y="0"/>
                    <a:pt x="1" y="455"/>
                    <a:pt x="1" y="1019"/>
                  </a:cubicBezTo>
                  <a:lnTo>
                    <a:pt x="1" y="10237"/>
                  </a:lnTo>
                  <a:cubicBezTo>
                    <a:pt x="1" y="10800"/>
                    <a:pt x="469" y="11256"/>
                    <a:pt x="1046" y="11256"/>
                  </a:cubicBezTo>
                  <a:lnTo>
                    <a:pt x="15675" y="11256"/>
                  </a:lnTo>
                  <a:cubicBezTo>
                    <a:pt x="16251" y="11256"/>
                    <a:pt x="16719" y="10800"/>
                    <a:pt x="16719" y="10237"/>
                  </a:cubicBezTo>
                  <a:lnTo>
                    <a:pt x="16719" y="1019"/>
                  </a:lnTo>
                  <a:cubicBezTo>
                    <a:pt x="16719" y="455"/>
                    <a:pt x="16251" y="0"/>
                    <a:pt x="1567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0;p36">
              <a:extLst>
                <a:ext uri="{FF2B5EF4-FFF2-40B4-BE49-F238E27FC236}">
                  <a16:creationId xmlns:a16="http://schemas.microsoft.com/office/drawing/2014/main" id="{9C87829B-A5E2-D69C-D479-EE988C258AB8}"/>
                </a:ext>
              </a:extLst>
            </p:cNvPr>
            <p:cNvSpPr/>
            <p:nvPr/>
          </p:nvSpPr>
          <p:spPr>
            <a:xfrm>
              <a:off x="3269611" y="1266287"/>
              <a:ext cx="2885147" cy="2054179"/>
            </a:xfrm>
            <a:custGeom>
              <a:avLst/>
              <a:gdLst/>
              <a:ahLst/>
              <a:cxnLst/>
              <a:rect l="l" t="t" r="r" b="b"/>
              <a:pathLst>
                <a:path w="14586" h="10385" extrusionOk="0">
                  <a:moveTo>
                    <a:pt x="1" y="0"/>
                  </a:moveTo>
                  <a:lnTo>
                    <a:pt x="1" y="10384"/>
                  </a:lnTo>
                  <a:lnTo>
                    <a:pt x="14586" y="10384"/>
                  </a:lnTo>
                  <a:lnTo>
                    <a:pt x="145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001;p36">
              <a:extLst>
                <a:ext uri="{FF2B5EF4-FFF2-40B4-BE49-F238E27FC236}">
                  <a16:creationId xmlns:a16="http://schemas.microsoft.com/office/drawing/2014/main" id="{95AA07A9-4EB1-3F57-12B4-13B92E5CB485}"/>
                </a:ext>
              </a:extLst>
            </p:cNvPr>
            <p:cNvGrpSpPr/>
            <p:nvPr/>
          </p:nvGrpSpPr>
          <p:grpSpPr>
            <a:xfrm>
              <a:off x="3722023" y="1616407"/>
              <a:ext cx="1980321" cy="1444927"/>
              <a:chOff x="3581835" y="1695320"/>
              <a:chExt cx="1980321" cy="1444927"/>
            </a:xfrm>
          </p:grpSpPr>
          <p:sp>
            <p:nvSpPr>
              <p:cNvPr id="13" name="Google Shape;1002;p36">
                <a:extLst>
                  <a:ext uri="{FF2B5EF4-FFF2-40B4-BE49-F238E27FC236}">
                    <a16:creationId xmlns:a16="http://schemas.microsoft.com/office/drawing/2014/main" id="{213309E3-0A6A-6BDE-3B95-4403BFDE1331}"/>
                  </a:ext>
                </a:extLst>
              </p:cNvPr>
              <p:cNvSpPr/>
              <p:nvPr/>
            </p:nvSpPr>
            <p:spPr>
              <a:xfrm>
                <a:off x="4351290" y="2724422"/>
                <a:ext cx="419220" cy="415825"/>
              </a:xfrm>
              <a:custGeom>
                <a:avLst/>
                <a:gdLst/>
                <a:ahLst/>
                <a:cxnLst/>
                <a:rect l="l" t="t" r="r" b="b"/>
                <a:pathLst>
                  <a:path w="3342" h="3315" extrusionOk="0">
                    <a:moveTo>
                      <a:pt x="1657" y="1"/>
                    </a:moveTo>
                    <a:cubicBezTo>
                      <a:pt x="757" y="11"/>
                      <a:pt x="27" y="735"/>
                      <a:pt x="11" y="1636"/>
                    </a:cubicBezTo>
                    <a:cubicBezTo>
                      <a:pt x="1" y="2553"/>
                      <a:pt x="735" y="3304"/>
                      <a:pt x="1652" y="3314"/>
                    </a:cubicBezTo>
                    <a:cubicBezTo>
                      <a:pt x="1662" y="3314"/>
                      <a:pt x="1672" y="3315"/>
                      <a:pt x="1681" y="3315"/>
                    </a:cubicBezTo>
                    <a:cubicBezTo>
                      <a:pt x="2580" y="3315"/>
                      <a:pt x="3320" y="2586"/>
                      <a:pt x="3330" y="1679"/>
                    </a:cubicBezTo>
                    <a:cubicBezTo>
                      <a:pt x="3341" y="762"/>
                      <a:pt x="2607" y="11"/>
                      <a:pt x="16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3;p36">
                <a:extLst>
                  <a:ext uri="{FF2B5EF4-FFF2-40B4-BE49-F238E27FC236}">
                    <a16:creationId xmlns:a16="http://schemas.microsoft.com/office/drawing/2014/main" id="{EDDFF240-56A9-6012-9FE1-BBB24362D7D7}"/>
                  </a:ext>
                </a:extLst>
              </p:cNvPr>
              <p:cNvSpPr/>
              <p:nvPr/>
            </p:nvSpPr>
            <p:spPr>
              <a:xfrm>
                <a:off x="3581835" y="1695320"/>
                <a:ext cx="1980321" cy="591438"/>
              </a:xfrm>
              <a:custGeom>
                <a:avLst/>
                <a:gdLst/>
                <a:ahLst/>
                <a:cxnLst/>
                <a:rect l="l" t="t" r="r" b="b"/>
                <a:pathLst>
                  <a:path w="15787" h="4715" extrusionOk="0">
                    <a:moveTo>
                      <a:pt x="7832" y="0"/>
                    </a:moveTo>
                    <a:cubicBezTo>
                      <a:pt x="7795" y="0"/>
                      <a:pt x="7759" y="0"/>
                      <a:pt x="7722" y="1"/>
                    </a:cubicBezTo>
                    <a:cubicBezTo>
                      <a:pt x="7593" y="1"/>
                      <a:pt x="7459" y="6"/>
                      <a:pt x="7330" y="12"/>
                    </a:cubicBezTo>
                    <a:cubicBezTo>
                      <a:pt x="4698" y="119"/>
                      <a:pt x="2172" y="1261"/>
                      <a:pt x="338" y="3121"/>
                    </a:cubicBezTo>
                    <a:cubicBezTo>
                      <a:pt x="1" y="3459"/>
                      <a:pt x="27" y="4012"/>
                      <a:pt x="392" y="4312"/>
                    </a:cubicBezTo>
                    <a:lnTo>
                      <a:pt x="408" y="4333"/>
                    </a:lnTo>
                    <a:cubicBezTo>
                      <a:pt x="559" y="4457"/>
                      <a:pt x="741" y="4517"/>
                      <a:pt x="922" y="4517"/>
                    </a:cubicBezTo>
                    <a:cubicBezTo>
                      <a:pt x="1140" y="4517"/>
                      <a:pt x="1357" y="4430"/>
                      <a:pt x="1518" y="4264"/>
                    </a:cubicBezTo>
                    <a:cubicBezTo>
                      <a:pt x="3164" y="2553"/>
                      <a:pt x="5448" y="1695"/>
                      <a:pt x="7738" y="1679"/>
                    </a:cubicBezTo>
                    <a:cubicBezTo>
                      <a:pt x="7752" y="1679"/>
                      <a:pt x="7766" y="1679"/>
                      <a:pt x="7779" y="1679"/>
                    </a:cubicBezTo>
                    <a:cubicBezTo>
                      <a:pt x="10173" y="1679"/>
                      <a:pt x="12573" y="2601"/>
                      <a:pt x="14253" y="4440"/>
                    </a:cubicBezTo>
                    <a:cubicBezTo>
                      <a:pt x="14414" y="4620"/>
                      <a:pt x="14638" y="4714"/>
                      <a:pt x="14864" y="4714"/>
                    </a:cubicBezTo>
                    <a:cubicBezTo>
                      <a:pt x="15037" y="4714"/>
                      <a:pt x="15211" y="4659"/>
                      <a:pt x="15357" y="4542"/>
                    </a:cubicBezTo>
                    <a:lnTo>
                      <a:pt x="15379" y="4526"/>
                    </a:lnTo>
                    <a:cubicBezTo>
                      <a:pt x="15749" y="4231"/>
                      <a:pt x="15786" y="3684"/>
                      <a:pt x="15464" y="3336"/>
                    </a:cubicBezTo>
                    <a:cubicBezTo>
                      <a:pt x="13521" y="1245"/>
                      <a:pt x="10716" y="0"/>
                      <a:pt x="7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4;p36">
                <a:extLst>
                  <a:ext uri="{FF2B5EF4-FFF2-40B4-BE49-F238E27FC236}">
                    <a16:creationId xmlns:a16="http://schemas.microsoft.com/office/drawing/2014/main" id="{1B9A9B37-CBC1-D09D-92ED-8CBE1B205F0A}"/>
                  </a:ext>
                </a:extLst>
              </p:cNvPr>
              <p:cNvSpPr/>
              <p:nvPr/>
            </p:nvSpPr>
            <p:spPr>
              <a:xfrm>
                <a:off x="4117970" y="2386740"/>
                <a:ext cx="896018" cy="332911"/>
              </a:xfrm>
              <a:custGeom>
                <a:avLst/>
                <a:gdLst/>
                <a:ahLst/>
                <a:cxnLst/>
                <a:rect l="l" t="t" r="r" b="b"/>
                <a:pathLst>
                  <a:path w="7143" h="2654" extrusionOk="0">
                    <a:moveTo>
                      <a:pt x="3496" y="1"/>
                    </a:moveTo>
                    <a:cubicBezTo>
                      <a:pt x="2322" y="6"/>
                      <a:pt x="1249" y="419"/>
                      <a:pt x="397" y="1105"/>
                    </a:cubicBezTo>
                    <a:cubicBezTo>
                      <a:pt x="0" y="1427"/>
                      <a:pt x="0" y="2033"/>
                      <a:pt x="391" y="2360"/>
                    </a:cubicBezTo>
                    <a:lnTo>
                      <a:pt x="429" y="2392"/>
                    </a:lnTo>
                    <a:cubicBezTo>
                      <a:pt x="580" y="2516"/>
                      <a:pt x="763" y="2578"/>
                      <a:pt x="947" y="2578"/>
                    </a:cubicBezTo>
                    <a:cubicBezTo>
                      <a:pt x="1128" y="2578"/>
                      <a:pt x="1309" y="2518"/>
                      <a:pt x="1458" y="2398"/>
                    </a:cubicBezTo>
                    <a:cubicBezTo>
                      <a:pt x="2021" y="1947"/>
                      <a:pt x="2735" y="1674"/>
                      <a:pt x="3507" y="1668"/>
                    </a:cubicBezTo>
                    <a:lnTo>
                      <a:pt x="3566" y="1668"/>
                    </a:lnTo>
                    <a:cubicBezTo>
                      <a:pt x="4365" y="1679"/>
                      <a:pt x="5099" y="1974"/>
                      <a:pt x="5662" y="2457"/>
                    </a:cubicBezTo>
                    <a:cubicBezTo>
                      <a:pt x="5815" y="2588"/>
                      <a:pt x="6005" y="2653"/>
                      <a:pt x="6193" y="2653"/>
                    </a:cubicBezTo>
                    <a:cubicBezTo>
                      <a:pt x="6368" y="2653"/>
                      <a:pt x="6542" y="2597"/>
                      <a:pt x="6686" y="2483"/>
                    </a:cubicBezTo>
                    <a:lnTo>
                      <a:pt x="6729" y="2451"/>
                    </a:lnTo>
                    <a:cubicBezTo>
                      <a:pt x="7131" y="2135"/>
                      <a:pt x="7142" y="1529"/>
                      <a:pt x="6756" y="1197"/>
                    </a:cubicBezTo>
                    <a:cubicBezTo>
                      <a:pt x="5904" y="462"/>
                      <a:pt x="4794" y="17"/>
                      <a:pt x="35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5;p36">
                <a:extLst>
                  <a:ext uri="{FF2B5EF4-FFF2-40B4-BE49-F238E27FC236}">
                    <a16:creationId xmlns:a16="http://schemas.microsoft.com/office/drawing/2014/main" id="{64438B99-5337-A976-6FB7-1084E8851B38}"/>
                  </a:ext>
                </a:extLst>
              </p:cNvPr>
              <p:cNvSpPr/>
              <p:nvPr/>
            </p:nvSpPr>
            <p:spPr>
              <a:xfrm>
                <a:off x="3848899" y="2041030"/>
                <a:ext cx="1440804" cy="461610"/>
              </a:xfrm>
              <a:custGeom>
                <a:avLst/>
                <a:gdLst/>
                <a:ahLst/>
                <a:cxnLst/>
                <a:rect l="l" t="t" r="r" b="b"/>
                <a:pathLst>
                  <a:path w="11486" h="3680" extrusionOk="0">
                    <a:moveTo>
                      <a:pt x="5614" y="1"/>
                    </a:moveTo>
                    <a:cubicBezTo>
                      <a:pt x="3577" y="17"/>
                      <a:pt x="1721" y="821"/>
                      <a:pt x="349" y="2130"/>
                    </a:cubicBezTo>
                    <a:cubicBezTo>
                      <a:pt x="0" y="2462"/>
                      <a:pt x="22" y="3025"/>
                      <a:pt x="392" y="3331"/>
                    </a:cubicBezTo>
                    <a:lnTo>
                      <a:pt x="418" y="3352"/>
                    </a:lnTo>
                    <a:cubicBezTo>
                      <a:pt x="571" y="3479"/>
                      <a:pt x="758" y="3542"/>
                      <a:pt x="943" y="3542"/>
                    </a:cubicBezTo>
                    <a:cubicBezTo>
                      <a:pt x="1141" y="3542"/>
                      <a:pt x="1338" y="3469"/>
                      <a:pt x="1491" y="3325"/>
                    </a:cubicBezTo>
                    <a:cubicBezTo>
                      <a:pt x="2569" y="2296"/>
                      <a:pt x="4027" y="1663"/>
                      <a:pt x="5630" y="1658"/>
                    </a:cubicBezTo>
                    <a:cubicBezTo>
                      <a:pt x="5668" y="1652"/>
                      <a:pt x="5705" y="1652"/>
                      <a:pt x="5743" y="1652"/>
                    </a:cubicBezTo>
                    <a:cubicBezTo>
                      <a:pt x="7400" y="1674"/>
                      <a:pt x="8890" y="2355"/>
                      <a:pt x="9973" y="3443"/>
                    </a:cubicBezTo>
                    <a:cubicBezTo>
                      <a:pt x="10128" y="3600"/>
                      <a:pt x="10334" y="3680"/>
                      <a:pt x="10541" y="3680"/>
                    </a:cubicBezTo>
                    <a:cubicBezTo>
                      <a:pt x="10717" y="3680"/>
                      <a:pt x="10893" y="3623"/>
                      <a:pt x="11041" y="3508"/>
                    </a:cubicBezTo>
                    <a:lnTo>
                      <a:pt x="11067" y="3486"/>
                    </a:lnTo>
                    <a:cubicBezTo>
                      <a:pt x="11448" y="3186"/>
                      <a:pt x="11486" y="2623"/>
                      <a:pt x="11148" y="2280"/>
                    </a:cubicBezTo>
                    <a:cubicBezTo>
                      <a:pt x="9770" y="896"/>
                      <a:pt x="7872" y="28"/>
                      <a:pt x="57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006;p36">
              <a:extLst>
                <a:ext uri="{FF2B5EF4-FFF2-40B4-BE49-F238E27FC236}">
                  <a16:creationId xmlns:a16="http://schemas.microsoft.com/office/drawing/2014/main" id="{33675239-77EC-E328-E049-4A601D4598BC}"/>
                </a:ext>
              </a:extLst>
            </p:cNvPr>
            <p:cNvGrpSpPr/>
            <p:nvPr/>
          </p:nvGrpSpPr>
          <p:grpSpPr>
            <a:xfrm>
              <a:off x="4904243" y="2571777"/>
              <a:ext cx="1995036" cy="2158619"/>
              <a:chOff x="4904243" y="2571777"/>
              <a:chExt cx="1995036" cy="2158619"/>
            </a:xfrm>
          </p:grpSpPr>
          <p:sp>
            <p:nvSpPr>
              <p:cNvPr id="9" name="Google Shape;1007;p36">
                <a:extLst>
                  <a:ext uri="{FF2B5EF4-FFF2-40B4-BE49-F238E27FC236}">
                    <a16:creationId xmlns:a16="http://schemas.microsoft.com/office/drawing/2014/main" id="{579D4655-96F3-71AB-918D-EA9A62840D7A}"/>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FC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08;p36">
                <a:extLst>
                  <a:ext uri="{FF2B5EF4-FFF2-40B4-BE49-F238E27FC236}">
                    <a16:creationId xmlns:a16="http://schemas.microsoft.com/office/drawing/2014/main" id="{6C2259CC-22D2-EBCE-2E84-22321FBB3603}"/>
                  </a:ext>
                </a:extLst>
              </p:cNvPr>
              <p:cNvSpPr/>
              <p:nvPr/>
            </p:nvSpPr>
            <p:spPr>
              <a:xfrm>
                <a:off x="4904243" y="2571777"/>
                <a:ext cx="1995036" cy="2158619"/>
              </a:xfrm>
              <a:custGeom>
                <a:avLst/>
                <a:gdLst/>
                <a:ahLst/>
                <a:cxnLst/>
                <a:rect l="l" t="t" r="r" b="b"/>
                <a:pathLst>
                  <a:path w="10086" h="10913" extrusionOk="0">
                    <a:moveTo>
                      <a:pt x="603" y="1"/>
                    </a:moveTo>
                    <a:cubicBezTo>
                      <a:pt x="315" y="1"/>
                      <a:pt x="35" y="255"/>
                      <a:pt x="222" y="814"/>
                    </a:cubicBezTo>
                    <a:cubicBezTo>
                      <a:pt x="460" y="1534"/>
                      <a:pt x="2563" y="5835"/>
                      <a:pt x="2563" y="5835"/>
                    </a:cubicBezTo>
                    <a:lnTo>
                      <a:pt x="2801" y="6416"/>
                    </a:lnTo>
                    <a:cubicBezTo>
                      <a:pt x="2801" y="6416"/>
                      <a:pt x="2121" y="5596"/>
                      <a:pt x="1540" y="5254"/>
                    </a:cubicBezTo>
                    <a:cubicBezTo>
                      <a:pt x="1287" y="5105"/>
                      <a:pt x="1028" y="5041"/>
                      <a:pt x="801" y="5041"/>
                    </a:cubicBezTo>
                    <a:cubicBezTo>
                      <a:pt x="508" y="5041"/>
                      <a:pt x="269" y="5149"/>
                      <a:pt x="174" y="5323"/>
                    </a:cubicBezTo>
                    <a:cubicBezTo>
                      <a:pt x="0" y="5631"/>
                      <a:pt x="512" y="6039"/>
                      <a:pt x="820" y="6177"/>
                    </a:cubicBezTo>
                    <a:cubicBezTo>
                      <a:pt x="1128" y="6312"/>
                      <a:pt x="2255" y="7647"/>
                      <a:pt x="2632" y="8328"/>
                    </a:cubicBezTo>
                    <a:cubicBezTo>
                      <a:pt x="3009" y="9013"/>
                      <a:pt x="3794" y="9490"/>
                      <a:pt x="4445" y="10071"/>
                    </a:cubicBezTo>
                    <a:cubicBezTo>
                      <a:pt x="5091" y="10652"/>
                      <a:pt x="4956" y="10309"/>
                      <a:pt x="5299" y="10756"/>
                    </a:cubicBezTo>
                    <a:cubicBezTo>
                      <a:pt x="5325" y="10791"/>
                      <a:pt x="5359" y="10847"/>
                      <a:pt x="5407" y="10912"/>
                    </a:cubicBezTo>
                    <a:lnTo>
                      <a:pt x="10085" y="10912"/>
                    </a:lnTo>
                    <a:cubicBezTo>
                      <a:pt x="9600" y="9984"/>
                      <a:pt x="9101" y="8974"/>
                      <a:pt x="8988" y="8501"/>
                    </a:cubicBezTo>
                    <a:cubicBezTo>
                      <a:pt x="8746" y="7509"/>
                      <a:pt x="8507" y="5150"/>
                      <a:pt x="7961" y="4196"/>
                    </a:cubicBezTo>
                    <a:cubicBezTo>
                      <a:pt x="7468" y="3332"/>
                      <a:pt x="7004" y="2775"/>
                      <a:pt x="6641" y="2775"/>
                    </a:cubicBezTo>
                    <a:cubicBezTo>
                      <a:pt x="6601" y="2775"/>
                      <a:pt x="6563" y="2782"/>
                      <a:pt x="6526" y="2796"/>
                    </a:cubicBezTo>
                    <a:lnTo>
                      <a:pt x="6153" y="2930"/>
                    </a:lnTo>
                    <a:cubicBezTo>
                      <a:pt x="6153" y="2930"/>
                      <a:pt x="5812" y="2748"/>
                      <a:pt x="5455" y="2748"/>
                    </a:cubicBezTo>
                    <a:cubicBezTo>
                      <a:pt x="5403" y="2748"/>
                      <a:pt x="5350" y="2752"/>
                      <a:pt x="5299" y="2761"/>
                    </a:cubicBezTo>
                    <a:cubicBezTo>
                      <a:pt x="4887" y="2830"/>
                      <a:pt x="4752" y="3103"/>
                      <a:pt x="4752" y="3103"/>
                    </a:cubicBezTo>
                    <a:cubicBezTo>
                      <a:pt x="4752" y="3103"/>
                      <a:pt x="4752" y="2908"/>
                      <a:pt x="4461" y="2908"/>
                    </a:cubicBezTo>
                    <a:cubicBezTo>
                      <a:pt x="4408" y="2908"/>
                      <a:pt x="4345" y="2915"/>
                      <a:pt x="4271" y="2930"/>
                    </a:cubicBezTo>
                    <a:cubicBezTo>
                      <a:pt x="3794" y="3034"/>
                      <a:pt x="3486" y="3580"/>
                      <a:pt x="3486" y="3580"/>
                    </a:cubicBezTo>
                    <a:lnTo>
                      <a:pt x="3365" y="3780"/>
                    </a:lnTo>
                    <a:cubicBezTo>
                      <a:pt x="3365" y="3780"/>
                      <a:pt x="2238" y="2115"/>
                      <a:pt x="1860" y="1465"/>
                    </a:cubicBezTo>
                    <a:cubicBezTo>
                      <a:pt x="1488" y="814"/>
                      <a:pt x="1245" y="272"/>
                      <a:pt x="837" y="60"/>
                    </a:cubicBezTo>
                    <a:cubicBezTo>
                      <a:pt x="765" y="21"/>
                      <a:pt x="684" y="1"/>
                      <a:pt x="60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09;p36">
                <a:extLst>
                  <a:ext uri="{FF2B5EF4-FFF2-40B4-BE49-F238E27FC236}">
                    <a16:creationId xmlns:a16="http://schemas.microsoft.com/office/drawing/2014/main" id="{0E25687A-53DF-D226-D577-B5FC132E4043}"/>
                  </a:ext>
                </a:extLst>
              </p:cNvPr>
              <p:cNvSpPr/>
              <p:nvPr/>
            </p:nvSpPr>
            <p:spPr>
              <a:xfrm>
                <a:off x="4940243" y="3674916"/>
                <a:ext cx="188901" cy="141627"/>
              </a:xfrm>
              <a:custGeom>
                <a:avLst/>
                <a:gdLst/>
                <a:ahLst/>
                <a:cxnLst/>
                <a:rect l="l" t="t" r="r" b="b"/>
                <a:pathLst>
                  <a:path w="955" h="716" extrusionOk="0">
                    <a:moveTo>
                      <a:pt x="142" y="0"/>
                    </a:moveTo>
                    <a:cubicBezTo>
                      <a:pt x="76" y="0"/>
                      <a:pt x="31" y="23"/>
                      <a:pt x="1" y="46"/>
                    </a:cubicBezTo>
                    <a:cubicBezTo>
                      <a:pt x="1" y="46"/>
                      <a:pt x="515" y="715"/>
                      <a:pt x="779" y="715"/>
                    </a:cubicBezTo>
                    <a:cubicBezTo>
                      <a:pt x="787" y="715"/>
                      <a:pt x="795" y="714"/>
                      <a:pt x="803" y="713"/>
                    </a:cubicBezTo>
                    <a:cubicBezTo>
                      <a:pt x="846" y="705"/>
                      <a:pt x="954" y="440"/>
                      <a:pt x="798" y="310"/>
                    </a:cubicBezTo>
                    <a:cubicBezTo>
                      <a:pt x="629" y="167"/>
                      <a:pt x="581" y="167"/>
                      <a:pt x="317" y="46"/>
                    </a:cubicBezTo>
                    <a:cubicBezTo>
                      <a:pt x="247" y="13"/>
                      <a:pt x="189" y="0"/>
                      <a:pt x="142"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0;p36">
                <a:extLst>
                  <a:ext uri="{FF2B5EF4-FFF2-40B4-BE49-F238E27FC236}">
                    <a16:creationId xmlns:a16="http://schemas.microsoft.com/office/drawing/2014/main" id="{F15D2326-692C-9387-B3D7-4A8B6030B100}"/>
                  </a:ext>
                </a:extLst>
              </p:cNvPr>
              <p:cNvSpPr/>
              <p:nvPr/>
            </p:nvSpPr>
            <p:spPr>
              <a:xfrm>
                <a:off x="4981385" y="2625381"/>
                <a:ext cx="181187" cy="166550"/>
              </a:xfrm>
              <a:custGeom>
                <a:avLst/>
                <a:gdLst/>
                <a:ahLst/>
                <a:cxnLst/>
                <a:rect l="l" t="t" r="r" b="b"/>
                <a:pathLst>
                  <a:path w="916" h="842" extrusionOk="0">
                    <a:moveTo>
                      <a:pt x="379" y="0"/>
                    </a:moveTo>
                    <a:cubicBezTo>
                      <a:pt x="300" y="0"/>
                      <a:pt x="202" y="32"/>
                      <a:pt x="96" y="136"/>
                    </a:cubicBezTo>
                    <a:cubicBezTo>
                      <a:pt x="1" y="235"/>
                      <a:pt x="27" y="426"/>
                      <a:pt x="27" y="426"/>
                    </a:cubicBezTo>
                    <a:lnTo>
                      <a:pt x="217" y="834"/>
                    </a:lnTo>
                    <a:cubicBezTo>
                      <a:pt x="217" y="834"/>
                      <a:pt x="244" y="841"/>
                      <a:pt x="294" y="841"/>
                    </a:cubicBezTo>
                    <a:cubicBezTo>
                      <a:pt x="368" y="841"/>
                      <a:pt x="492" y="824"/>
                      <a:pt x="651" y="738"/>
                    </a:cubicBezTo>
                    <a:cubicBezTo>
                      <a:pt x="915" y="591"/>
                      <a:pt x="820" y="474"/>
                      <a:pt x="820" y="474"/>
                    </a:cubicBezTo>
                    <a:lnTo>
                      <a:pt x="582" y="75"/>
                    </a:lnTo>
                    <a:cubicBezTo>
                      <a:pt x="582" y="75"/>
                      <a:pt x="502" y="0"/>
                      <a:pt x="379" y="0"/>
                    </a:cubicBezTo>
                    <a:close/>
                  </a:path>
                </a:pathLst>
              </a:custGeom>
              <a:solidFill>
                <a:srgbClr val="F7E2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 name="Google Shape;1013;p36">
            <a:extLst>
              <a:ext uri="{FF2B5EF4-FFF2-40B4-BE49-F238E27FC236}">
                <a16:creationId xmlns:a16="http://schemas.microsoft.com/office/drawing/2014/main" id="{08551A13-2654-F156-5CB4-DD10DA25AB72}"/>
              </a:ext>
            </a:extLst>
          </p:cNvPr>
          <p:cNvSpPr txBox="1"/>
          <p:nvPr/>
        </p:nvSpPr>
        <p:spPr>
          <a:xfrm>
            <a:off x="5209400" y="1369638"/>
            <a:ext cx="3628800" cy="358248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po rozšíření digitálních technologií</a:t>
            </a: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a:p>
            <a:pPr marL="0" lvl="0" indent="0" algn="ctr" rtl="0">
              <a:lnSpc>
                <a:spcPct val="115000"/>
              </a:lnSpc>
              <a:spcBef>
                <a:spcPts val="0"/>
              </a:spcBef>
              <a:spcAft>
                <a:spcPts val="0"/>
              </a:spcAft>
              <a:buNone/>
            </a:pPr>
            <a:r>
              <a:rPr lang="cs-CZ" sz="2400" dirty="0">
                <a:solidFill>
                  <a:schemeClr val="dk1"/>
                </a:solidFill>
                <a:highlight>
                  <a:schemeClr val="accent4"/>
                </a:highlight>
                <a:latin typeface="Fira Sans Extra Condensed"/>
                <a:ea typeface="Fira Sans Extra Condensed"/>
                <a:cs typeface="Fira Sans Extra Condensed"/>
                <a:sym typeface="Fira Sans Extra Condensed"/>
              </a:rPr>
              <a:t>Ne všechny děti, které se rodí dnes, jsou automaticky digitálními domorodci!</a:t>
            </a:r>
            <a:endParaRPr sz="2400" dirty="0">
              <a:solidFill>
                <a:schemeClr val="dk1"/>
              </a:solidFill>
              <a:latin typeface="Fira Sans Extra Condensed"/>
              <a:ea typeface="Fira Sans Extra Condensed"/>
              <a:cs typeface="Fira Sans Extra Condensed"/>
              <a:sym typeface="Fira Sans Extra Condensed"/>
            </a:endParaRPr>
          </a:p>
          <a:p>
            <a:pPr marL="0" lvl="0" indent="0" algn="l" rtl="0">
              <a:lnSpc>
                <a:spcPct val="115000"/>
              </a:lnSpc>
              <a:spcBef>
                <a:spcPts val="0"/>
              </a:spcBef>
              <a:spcAft>
                <a:spcPts val="0"/>
              </a:spcAft>
              <a:buNone/>
            </a:pPr>
            <a:endParaRPr sz="2400" dirty="0">
              <a:solidFill>
                <a:schemeClr val="dk1"/>
              </a:solidFill>
              <a:latin typeface="Fira Sans Extra Condensed"/>
              <a:ea typeface="Fira Sans Extra Condensed"/>
              <a:cs typeface="Fira Sans Extra Condensed"/>
              <a:sym typeface="Fira Sans Extra Condensed"/>
            </a:endParaRPr>
          </a:p>
        </p:txBody>
      </p:sp>
      <p:sp>
        <p:nvSpPr>
          <p:cNvPr id="20" name="Google Shape;1014;p36">
            <a:extLst>
              <a:ext uri="{FF2B5EF4-FFF2-40B4-BE49-F238E27FC236}">
                <a16:creationId xmlns:a16="http://schemas.microsoft.com/office/drawing/2014/main" id="{38C201A2-F256-CC4A-F00A-92620CF4D86D}"/>
              </a:ext>
            </a:extLst>
          </p:cNvPr>
          <p:cNvSpPr txBox="1"/>
          <p:nvPr/>
        </p:nvSpPr>
        <p:spPr>
          <a:xfrm>
            <a:off x="421925" y="1369650"/>
            <a:ext cx="3512700" cy="1034099"/>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cs-CZ" sz="2400" dirty="0">
                <a:solidFill>
                  <a:schemeClr val="dk1"/>
                </a:solidFill>
                <a:latin typeface="Fira Sans Extra Condensed"/>
                <a:ea typeface="Fira Sans Extra Condensed"/>
                <a:cs typeface="Fira Sans Extra Condensed"/>
                <a:sym typeface="Fira Sans Extra Condensed"/>
              </a:rPr>
              <a:t>narození před rozšířením digitálních technologií</a:t>
            </a:r>
            <a:endParaRPr sz="2400" dirty="0">
              <a:solidFill>
                <a:schemeClr val="dk1"/>
              </a:solidFill>
              <a:latin typeface="Fira Sans Extra Condensed"/>
              <a:ea typeface="Fira Sans Extra Condensed"/>
              <a:cs typeface="Fira Sans Extra Condensed"/>
              <a:sym typeface="Fira Sans Extra Condensed"/>
            </a:endParaRPr>
          </a:p>
        </p:txBody>
      </p:sp>
      <p:pic>
        <p:nvPicPr>
          <p:cNvPr id="3" name="Obrázek 2" descr="Obsah obrázku osoba, muž, stojící, pózování&#10;&#10;Popis byl vytvořen automaticky">
            <a:extLst>
              <a:ext uri="{FF2B5EF4-FFF2-40B4-BE49-F238E27FC236}">
                <a16:creationId xmlns:a16="http://schemas.microsoft.com/office/drawing/2014/main" id="{2AF14B37-55B6-F7F6-64FF-B0A235EE5E94}"/>
              </a:ext>
            </a:extLst>
          </p:cNvPr>
          <p:cNvPicPr>
            <a:picLocks noChangeAspect="1"/>
          </p:cNvPicPr>
          <p:nvPr/>
        </p:nvPicPr>
        <p:blipFill rotWithShape="1">
          <a:blip r:embed="rId3">
            <a:extLst>
              <a:ext uri="{28A0092B-C50C-407E-A947-70E740481C1C}">
                <a14:useLocalDpi xmlns:a14="http://schemas.microsoft.com/office/drawing/2010/main" val="0"/>
              </a:ext>
            </a:extLst>
          </a:blip>
          <a:srcRect l="4917" b="56470"/>
          <a:stretch/>
        </p:blipFill>
        <p:spPr>
          <a:xfrm>
            <a:off x="2322324" y="4239144"/>
            <a:ext cx="2296619" cy="902885"/>
          </a:xfrm>
          <a:prstGeom prst="rect">
            <a:avLst/>
          </a:prstGeom>
        </p:spPr>
      </p:pic>
      <p:sp>
        <p:nvSpPr>
          <p:cNvPr id="23" name="Google Shape;1011;p36">
            <a:extLst>
              <a:ext uri="{FF2B5EF4-FFF2-40B4-BE49-F238E27FC236}">
                <a16:creationId xmlns:a16="http://schemas.microsoft.com/office/drawing/2014/main" id="{FD05635F-6FF0-6846-9114-355C6DDA831A}"/>
              </a:ext>
            </a:extLst>
          </p:cNvPr>
          <p:cNvSpPr/>
          <p:nvPr/>
        </p:nvSpPr>
        <p:spPr>
          <a:xfrm>
            <a:off x="421924" y="352975"/>
            <a:ext cx="2327400" cy="767700"/>
          </a:xfrm>
          <a:prstGeom prst="roundRect">
            <a:avLst>
              <a:gd name="adj" fmla="val 18067"/>
            </a:avLst>
          </a:prstGeom>
          <a:solidFill>
            <a:srgbClr val="FFE582"/>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Immigrants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
        <p:nvSpPr>
          <p:cNvPr id="24" name="Google Shape;1012;p36">
            <a:extLst>
              <a:ext uri="{FF2B5EF4-FFF2-40B4-BE49-F238E27FC236}">
                <a16:creationId xmlns:a16="http://schemas.microsoft.com/office/drawing/2014/main" id="{7C1F25E1-7651-CADF-DFED-4F514DC5B986}"/>
              </a:ext>
            </a:extLst>
          </p:cNvPr>
          <p:cNvSpPr/>
          <p:nvPr/>
        </p:nvSpPr>
        <p:spPr>
          <a:xfrm>
            <a:off x="5209402" y="352963"/>
            <a:ext cx="1847100" cy="767700"/>
          </a:xfrm>
          <a:prstGeom prst="roundRect">
            <a:avLst>
              <a:gd name="adj" fmla="val 18067"/>
            </a:avLst>
          </a:prstGeom>
          <a:solidFill>
            <a:srgbClr val="7E719E">
              <a:lumMod val="60000"/>
              <a:lumOff val="40000"/>
            </a:srgb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rPr>
              <a:t>Digital Natives</a:t>
            </a:r>
            <a:endParaRPr kumimoji="0" sz="2100" b="1" i="0" u="none" strike="noStrike" kern="0" cap="none" spc="0" normalizeH="0" baseline="0" noProof="0">
              <a:ln>
                <a:noFill/>
              </a:ln>
              <a:solidFill>
                <a:srgbClr val="423A64"/>
              </a:solidFill>
              <a:effectLst/>
              <a:uLnTx/>
              <a:uFillTx/>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70762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9" name="Google Shape;199;p23"/>
          <p:cNvSpPr txBox="1">
            <a:spLocks noGrp="1"/>
          </p:cNvSpPr>
          <p:nvPr>
            <p:ph type="ctrTitle"/>
          </p:nvPr>
        </p:nvSpPr>
        <p:spPr>
          <a:xfrm>
            <a:off x="2756350" y="529100"/>
            <a:ext cx="3631200" cy="3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COVID 19</a:t>
            </a:r>
            <a:endParaRPr dirty="0"/>
          </a:p>
        </p:txBody>
      </p:sp>
      <p:pic>
        <p:nvPicPr>
          <p:cNvPr id="2" name="Obrázek 1">
            <a:extLst>
              <a:ext uri="{FF2B5EF4-FFF2-40B4-BE49-F238E27FC236}">
                <a16:creationId xmlns:a16="http://schemas.microsoft.com/office/drawing/2014/main" id="{D0CA8FE6-3CCD-8A12-116D-7C7CA465F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8" y="4021576"/>
            <a:ext cx="454412" cy="454412"/>
          </a:xfrm>
          <a:prstGeom prst="rect">
            <a:avLst/>
          </a:prstGeom>
        </p:spPr>
      </p:pic>
    </p:spTree>
    <p:extLst>
      <p:ext uri="{BB962C8B-B14F-4D97-AF65-F5344CB8AC3E}">
        <p14:creationId xmlns:p14="http://schemas.microsoft.com/office/powerpoint/2010/main" val="369578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3"/>
          <p:cNvSpPr txBox="1">
            <a:spLocks noGrp="1"/>
          </p:cNvSpPr>
          <p:nvPr>
            <p:ph type="body" idx="1"/>
          </p:nvPr>
        </p:nvSpPr>
        <p:spPr>
          <a:xfrm>
            <a:off x="720000" y="1249325"/>
            <a:ext cx="7703700" cy="3206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lang="cs-CZ" sz="1400" dirty="0"/>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457200" lvl="0" indent="-304800" algn="l" rtl="0">
              <a:lnSpc>
                <a:spcPct val="100000"/>
              </a:lnSpc>
              <a:spcBef>
                <a:spcPts val="0"/>
              </a:spcBef>
              <a:spcAft>
                <a:spcPts val="0"/>
              </a:spcAft>
              <a:buClr>
                <a:schemeClr val="accent3"/>
              </a:buClr>
              <a:buSzPts val="1200"/>
              <a:buFont typeface="Roboto Slab"/>
              <a:buChar char="●"/>
            </a:pPr>
            <a:r>
              <a:rPr lang="cs-CZ" sz="1400" dirty="0"/>
              <a:t>COVID-19 donutil společnosti přijmout digitální nástroje, které byly plánovány až za pět let.</a:t>
            </a:r>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457200" lvl="0" indent="-304800" algn="l" rtl="0">
              <a:lnSpc>
                <a:spcPct val="100000"/>
              </a:lnSpc>
              <a:spcBef>
                <a:spcPts val="0"/>
              </a:spcBef>
              <a:spcAft>
                <a:spcPts val="0"/>
              </a:spcAft>
              <a:buClr>
                <a:schemeClr val="accent3"/>
              </a:buClr>
              <a:buSzPts val="1200"/>
              <a:buFont typeface="Roboto Slab"/>
              <a:buChar char="●"/>
            </a:pPr>
            <a:r>
              <a:rPr lang="cs-CZ" sz="1400" dirty="0"/>
              <a:t>Toto rychlé tempo změn prohloubilo digitální propast a tím i sociální nerovnosti.</a:t>
            </a:r>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457200" lvl="0" indent="-304800" algn="l" rtl="0">
              <a:lnSpc>
                <a:spcPct val="100000"/>
              </a:lnSpc>
              <a:spcBef>
                <a:spcPts val="0"/>
              </a:spcBef>
              <a:spcAft>
                <a:spcPts val="0"/>
              </a:spcAft>
              <a:buClr>
                <a:schemeClr val="accent3"/>
              </a:buClr>
              <a:buSzPts val="1200"/>
              <a:buFont typeface="Roboto Slab"/>
              <a:buChar char="●"/>
            </a:pPr>
            <a:r>
              <a:rPr lang="cs-CZ" sz="1400" dirty="0"/>
              <a:t>Zaměstnavatelé mohou tuto propast překlenout tím, že pracovníky rekvalifikují pro udržitelnou budoucnost práce.</a:t>
            </a:r>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152400" lvl="0" indent="0" algn="r" rtl="0">
              <a:lnSpc>
                <a:spcPct val="100000"/>
              </a:lnSpc>
              <a:spcBef>
                <a:spcPts val="0"/>
              </a:spcBef>
              <a:spcAft>
                <a:spcPts val="0"/>
              </a:spcAft>
              <a:buClr>
                <a:schemeClr val="accent3"/>
              </a:buClr>
              <a:buSzPts val="1200"/>
              <a:buNone/>
            </a:pPr>
            <a:r>
              <a:rPr lang="cs-CZ" sz="1400" dirty="0"/>
              <a:t>(</a:t>
            </a:r>
            <a:r>
              <a:rPr lang="cs-CZ" sz="1400" dirty="0" err="1"/>
              <a:t>Henderson</a:t>
            </a:r>
            <a:r>
              <a:rPr lang="cs-CZ" sz="1400" dirty="0"/>
              <a:t>, 2021)</a:t>
            </a:r>
          </a:p>
          <a:p>
            <a:pPr marL="457200" lvl="0" indent="-304800" algn="l" rtl="0">
              <a:lnSpc>
                <a:spcPct val="100000"/>
              </a:lnSpc>
              <a:spcBef>
                <a:spcPts val="0"/>
              </a:spcBef>
              <a:spcAft>
                <a:spcPts val="0"/>
              </a:spcAft>
              <a:buClr>
                <a:schemeClr val="accent3"/>
              </a:buClr>
              <a:buSzPts val="1200"/>
              <a:buFont typeface="Roboto Slab"/>
              <a:buChar char="●"/>
            </a:pPr>
            <a:endParaRPr lang="cs-CZ" sz="1400" dirty="0"/>
          </a:p>
          <a:p>
            <a:pPr marL="152400" lvl="0" indent="0" algn="l" rtl="0">
              <a:lnSpc>
                <a:spcPct val="100000"/>
              </a:lnSpc>
              <a:spcBef>
                <a:spcPts val="0"/>
              </a:spcBef>
              <a:spcAft>
                <a:spcPts val="0"/>
              </a:spcAft>
              <a:buClr>
                <a:schemeClr val="accent3"/>
              </a:buClr>
              <a:buSzPts val="1200"/>
              <a:buNone/>
            </a:pPr>
            <a:endParaRPr lang="cs-CZ" sz="1400" dirty="0"/>
          </a:p>
        </p:txBody>
      </p:sp>
      <p:sp>
        <p:nvSpPr>
          <p:cNvPr id="199" name="Google Shape;199;p23"/>
          <p:cNvSpPr txBox="1">
            <a:spLocks noGrp="1"/>
          </p:cNvSpPr>
          <p:nvPr>
            <p:ph type="ctrTitle"/>
          </p:nvPr>
        </p:nvSpPr>
        <p:spPr>
          <a:xfrm>
            <a:off x="2756350" y="529100"/>
            <a:ext cx="3631200" cy="36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COVID 19</a:t>
            </a:r>
            <a:endParaRPr dirty="0"/>
          </a:p>
        </p:txBody>
      </p:sp>
      <p:pic>
        <p:nvPicPr>
          <p:cNvPr id="2" name="Obrázek 1">
            <a:extLst>
              <a:ext uri="{FF2B5EF4-FFF2-40B4-BE49-F238E27FC236}">
                <a16:creationId xmlns:a16="http://schemas.microsoft.com/office/drawing/2014/main" id="{D0CA8FE6-3CCD-8A12-116D-7C7CA465FF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068" y="4021576"/>
            <a:ext cx="454412" cy="454412"/>
          </a:xfrm>
          <a:prstGeom prst="rect">
            <a:avLst/>
          </a:prstGeom>
        </p:spPr>
      </p:pic>
    </p:spTree>
    <p:extLst>
      <p:ext uri="{BB962C8B-B14F-4D97-AF65-F5344CB8AC3E}">
        <p14:creationId xmlns:p14="http://schemas.microsoft.com/office/powerpoint/2010/main" val="255079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984CD064-7F1B-E9C9-DB32-EAD39A68D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011" y="0"/>
            <a:ext cx="5744180" cy="5166000"/>
          </a:xfrm>
          <a:prstGeom prst="rect">
            <a:avLst/>
          </a:prstGeom>
        </p:spPr>
      </p:pic>
    </p:spTree>
    <p:extLst>
      <p:ext uri="{BB962C8B-B14F-4D97-AF65-F5344CB8AC3E}">
        <p14:creationId xmlns:p14="http://schemas.microsoft.com/office/powerpoint/2010/main" val="95612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36"/>
        <p:cNvGrpSpPr/>
        <p:nvPr/>
      </p:nvGrpSpPr>
      <p:grpSpPr>
        <a:xfrm>
          <a:off x="0" y="0"/>
          <a:ext cx="0" cy="0"/>
          <a:chOff x="0" y="0"/>
          <a:chExt cx="0" cy="0"/>
        </a:xfrm>
      </p:grpSpPr>
      <p:pic>
        <p:nvPicPr>
          <p:cNvPr id="337" name="Google Shape;337;p37"/>
          <p:cNvPicPr preferRelativeResize="0"/>
          <p:nvPr/>
        </p:nvPicPr>
        <p:blipFill>
          <a:blip r:embed="rId3">
            <a:alphaModFix/>
          </a:blip>
          <a:stretch>
            <a:fillRect/>
          </a:stretch>
        </p:blipFill>
        <p:spPr>
          <a:xfrm>
            <a:off x="99100" y="152400"/>
            <a:ext cx="8494876" cy="4838701"/>
          </a:xfrm>
          <a:prstGeom prst="rect">
            <a:avLst/>
          </a:prstGeom>
          <a:noFill/>
          <a:ln>
            <a:noFill/>
          </a:ln>
        </p:spPr>
      </p:pic>
      <p:pic>
        <p:nvPicPr>
          <p:cNvPr id="338" name="Google Shape;338;p37"/>
          <p:cNvPicPr preferRelativeResize="0"/>
          <p:nvPr/>
        </p:nvPicPr>
        <p:blipFill>
          <a:blip r:embed="rId4">
            <a:alphaModFix/>
          </a:blip>
          <a:stretch>
            <a:fillRect/>
          </a:stretch>
        </p:blipFill>
        <p:spPr>
          <a:xfrm>
            <a:off x="7433775" y="4085075"/>
            <a:ext cx="1461325" cy="906025"/>
          </a:xfrm>
          <a:prstGeom prst="rect">
            <a:avLst/>
          </a:prstGeom>
          <a:noFill/>
          <a:ln>
            <a:noFill/>
          </a:ln>
        </p:spPr>
      </p:pic>
      <p:sp>
        <p:nvSpPr>
          <p:cNvPr id="339" name="Google Shape;339;p37"/>
          <p:cNvSpPr txBox="1">
            <a:spLocks noGrp="1"/>
          </p:cNvSpPr>
          <p:nvPr>
            <p:ph type="ctrTitle" idx="4294967295"/>
          </p:nvPr>
        </p:nvSpPr>
        <p:spPr>
          <a:xfrm>
            <a:off x="177075" y="152400"/>
            <a:ext cx="4539000" cy="141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Poppins SemiBold"/>
                <a:ea typeface="Poppins SemiBold"/>
                <a:cs typeface="Poppins SemiBold"/>
                <a:sym typeface="Poppins SemiBold"/>
              </a:rPr>
              <a:t>Kdo jsem?</a:t>
            </a:r>
            <a:endParaRPr b="0">
              <a:latin typeface="Poppins SemiBold"/>
              <a:ea typeface="Poppins SemiBold"/>
              <a:cs typeface="Poppins SemiBold"/>
              <a:sym typeface="Poppins Semi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Obsah obrázku text, snímek obrazovky, vizitka, vektorová grafika&#10;&#10;Popis byl vytvořen automaticky">
            <a:extLst>
              <a:ext uri="{FF2B5EF4-FFF2-40B4-BE49-F238E27FC236}">
                <a16:creationId xmlns:a16="http://schemas.microsoft.com/office/drawing/2014/main" id="{5219E1E2-9068-5E46-8E0B-C74338FDA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070"/>
            <a:ext cx="9144000" cy="4785360"/>
          </a:xfrm>
          <a:prstGeom prst="rect">
            <a:avLst/>
          </a:prstGeom>
        </p:spPr>
      </p:pic>
    </p:spTree>
    <p:extLst>
      <p:ext uri="{BB962C8B-B14F-4D97-AF65-F5344CB8AC3E}">
        <p14:creationId xmlns:p14="http://schemas.microsoft.com/office/powerpoint/2010/main" val="1586916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39"/>
          <p:cNvSpPr/>
          <p:nvPr/>
        </p:nvSpPr>
        <p:spPr>
          <a:xfrm rot="-8100000" flipH="1">
            <a:off x="1522839" y="1611063"/>
            <a:ext cx="735674" cy="735674"/>
          </a:xfrm>
          <a:prstGeom prst="teardrop">
            <a:avLst>
              <a:gd name="adj" fmla="val 100000"/>
            </a:avLst>
          </a:prstGeom>
          <a:gradFill>
            <a:gsLst>
              <a:gs pos="0">
                <a:schemeClr val="accent2"/>
              </a:gs>
              <a:gs pos="100000">
                <a:schemeClr val="accen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9"/>
          <p:cNvSpPr/>
          <p:nvPr/>
        </p:nvSpPr>
        <p:spPr>
          <a:xfrm rot="-8100000" flipH="1">
            <a:off x="6885489" y="1611063"/>
            <a:ext cx="735674" cy="735674"/>
          </a:xfrm>
          <a:prstGeom prst="teardrop">
            <a:avLst>
              <a:gd name="adj" fmla="val 100000"/>
            </a:avLst>
          </a:prstGeom>
          <a:gradFill>
            <a:gsLst>
              <a:gs pos="0">
                <a:srgbClr val="FFF3C4"/>
              </a:gs>
              <a:gs pos="100000">
                <a:srgbClr val="FAD647"/>
              </a:gs>
            </a:gsLst>
            <a:lin ang="5400012"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6364075" y="3742525"/>
            <a:ext cx="1778700" cy="457200"/>
          </a:xfrm>
          <a:prstGeom prst="roundRect">
            <a:avLst>
              <a:gd name="adj" fmla="val 50000"/>
            </a:avLst>
          </a:prstGeom>
          <a:gradFill>
            <a:gsLst>
              <a:gs pos="0">
                <a:srgbClr val="FFF3C4"/>
              </a:gs>
              <a:gs pos="100000">
                <a:srgbClr val="FAD647"/>
              </a:gs>
            </a:gsLst>
            <a:lin ang="5400012"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a:off x="1001325" y="3742525"/>
            <a:ext cx="1778700" cy="457200"/>
          </a:xfrm>
          <a:prstGeom prst="roundRect">
            <a:avLst>
              <a:gd name="adj" fmla="val 50000"/>
            </a:avLst>
          </a:prstGeom>
          <a:gradFill>
            <a:gsLst>
              <a:gs pos="0">
                <a:schemeClr val="accent2"/>
              </a:gs>
              <a:gs pos="100000">
                <a:schemeClr val="accent1"/>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txBox="1"/>
          <p:nvPr/>
        </p:nvSpPr>
        <p:spPr>
          <a:xfrm>
            <a:off x="1306975" y="3767500"/>
            <a:ext cx="1167300" cy="397800"/>
          </a:xfrm>
          <a:prstGeom prst="rect">
            <a:avLst/>
          </a:prstGeom>
          <a:noFill/>
          <a:ln>
            <a:noFill/>
          </a:ln>
        </p:spPr>
        <p:txBody>
          <a:bodyPr spcFirstLastPara="1" wrap="square" lIns="0" tIns="0" rIns="0" bIns="0" anchor="ctr" anchorCtr="0">
            <a:noAutofit/>
          </a:bodyPr>
          <a:lstStyle/>
          <a:p>
            <a:pPr algn="ctr"/>
            <a:r>
              <a:rPr lang="cs-CZ" dirty="0">
                <a:solidFill>
                  <a:schemeClr val="dk1"/>
                </a:solidFill>
                <a:latin typeface="Advent Pro SemiBold"/>
                <a:ea typeface="Advent Pro SemiBold"/>
                <a:cs typeface="Advent Pro SemiBold"/>
                <a:sym typeface="Advent Pro SemiBold"/>
              </a:rPr>
              <a:t>I. LEVEL</a:t>
            </a:r>
          </a:p>
        </p:txBody>
      </p:sp>
      <p:sp>
        <p:nvSpPr>
          <p:cNvPr id="912" name="Google Shape;912;p39"/>
          <p:cNvSpPr txBox="1"/>
          <p:nvPr/>
        </p:nvSpPr>
        <p:spPr>
          <a:xfrm>
            <a:off x="6669825" y="3767500"/>
            <a:ext cx="1167300" cy="3978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dirty="0">
                <a:solidFill>
                  <a:schemeClr val="dk1"/>
                </a:solidFill>
                <a:latin typeface="Advent Pro SemiBold"/>
                <a:ea typeface="Advent Pro SemiBold"/>
                <a:cs typeface="Advent Pro SemiBold"/>
                <a:sym typeface="Advent Pro SemiBold"/>
              </a:rPr>
              <a:t>3. LEVEL</a:t>
            </a:r>
            <a:endParaRPr dirty="0">
              <a:solidFill>
                <a:schemeClr val="dk1"/>
              </a:solidFill>
              <a:latin typeface="Advent Pro SemiBold"/>
              <a:ea typeface="Advent Pro SemiBold"/>
              <a:cs typeface="Advent Pro SemiBold"/>
              <a:sym typeface="Advent Pro SemiBold"/>
            </a:endParaRPr>
          </a:p>
        </p:txBody>
      </p:sp>
      <p:sp>
        <p:nvSpPr>
          <p:cNvPr id="914" name="Google Shape;914;p39"/>
          <p:cNvSpPr txBox="1"/>
          <p:nvPr/>
        </p:nvSpPr>
        <p:spPr>
          <a:xfrm>
            <a:off x="927581" y="2774413"/>
            <a:ext cx="1917600"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Přístup k digitálním technologiím</a:t>
            </a:r>
            <a:endParaRPr sz="1300" dirty="0">
              <a:latin typeface="Roboto Slab Light"/>
              <a:ea typeface="Roboto Slab Light"/>
              <a:cs typeface="Roboto Slab Light"/>
              <a:sym typeface="Roboto Slab Light"/>
            </a:endParaRPr>
          </a:p>
        </p:txBody>
      </p:sp>
      <p:sp>
        <p:nvSpPr>
          <p:cNvPr id="915" name="Google Shape;915;p39"/>
          <p:cNvSpPr txBox="1"/>
          <p:nvPr/>
        </p:nvSpPr>
        <p:spPr>
          <a:xfrm>
            <a:off x="3516527" y="2764175"/>
            <a:ext cx="2110944" cy="536700"/>
          </a:xfrm>
          <a:prstGeom prst="rect">
            <a:avLst/>
          </a:prstGeom>
          <a:noFill/>
          <a:ln>
            <a:noFill/>
          </a:ln>
        </p:spPr>
        <p:txBody>
          <a:bodyPr spcFirstLastPara="1" wrap="square" lIns="91425" tIns="91425" rIns="91425" bIns="91425" anchor="t" anchorCtr="0">
            <a:noAutofit/>
          </a:bodyPr>
          <a:lstStyle/>
          <a:p>
            <a:pPr algn="ctr"/>
            <a:r>
              <a:rPr lang="cs-CZ" sz="1300" dirty="0">
                <a:latin typeface="Roboto Slab Light"/>
                <a:ea typeface="Roboto Slab Light"/>
                <a:cs typeface="Roboto Slab Light"/>
                <a:sym typeface="Roboto Slab Light"/>
              </a:rPr>
              <a:t>Mezery v dovednostech </a:t>
            </a:r>
          </a:p>
          <a:p>
            <a:pPr algn="ctr"/>
            <a:r>
              <a:rPr lang="cs-CZ" sz="1300" dirty="0">
                <a:latin typeface="Roboto Slab Light"/>
                <a:ea typeface="Roboto Slab Light"/>
                <a:cs typeface="Roboto Slab Light"/>
                <a:sym typeface="Roboto Slab Light"/>
              </a:rPr>
              <a:t>a používání</a:t>
            </a:r>
          </a:p>
        </p:txBody>
      </p:sp>
      <p:sp>
        <p:nvSpPr>
          <p:cNvPr id="916" name="Google Shape;916;p39"/>
          <p:cNvSpPr txBox="1"/>
          <p:nvPr/>
        </p:nvSpPr>
        <p:spPr>
          <a:xfrm>
            <a:off x="6294525" y="2764175"/>
            <a:ext cx="1917600" cy="5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dirty="0" err="1">
                <a:latin typeface="Roboto Slab Light"/>
                <a:ea typeface="Roboto Slab Light"/>
                <a:cs typeface="Roboto Slab Light"/>
                <a:sym typeface="Roboto Slab Light"/>
              </a:rPr>
              <a:t>Rozdíly</a:t>
            </a:r>
            <a:r>
              <a:rPr lang="en" sz="1300" dirty="0">
                <a:latin typeface="Roboto Slab Light"/>
                <a:ea typeface="Roboto Slab Light"/>
                <a:cs typeface="Roboto Slab Light"/>
                <a:sym typeface="Roboto Slab Light"/>
              </a:rPr>
              <a:t> v “outcomes”</a:t>
            </a:r>
            <a:endParaRPr sz="1300" dirty="0">
              <a:latin typeface="Roboto Slab Light"/>
              <a:ea typeface="Roboto Slab Light"/>
              <a:cs typeface="Roboto Slab Light"/>
              <a:sym typeface="Roboto Slab Light"/>
            </a:endParaRPr>
          </a:p>
        </p:txBody>
      </p:sp>
      <p:sp>
        <p:nvSpPr>
          <p:cNvPr id="920" name="Google Shape;920;p39"/>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DIGITAL DIVIDE</a:t>
            </a:r>
            <a:endParaRPr dirty="0"/>
          </a:p>
        </p:txBody>
      </p:sp>
      <p:pic>
        <p:nvPicPr>
          <p:cNvPr id="2" name="Obrázek 1" descr="Obsah obrázku text, jídelní nádobí, talíř, vektorová grafika&#10;&#10;Popis byl vytvořen automaticky">
            <a:extLst>
              <a:ext uri="{FF2B5EF4-FFF2-40B4-BE49-F238E27FC236}">
                <a16:creationId xmlns:a16="http://schemas.microsoft.com/office/drawing/2014/main" id="{94EC9FF8-6FFF-589C-99AF-D9DBB73843FB}"/>
              </a:ext>
            </a:extLst>
          </p:cNvPr>
          <p:cNvPicPr>
            <a:picLocks noChangeAspect="1"/>
          </p:cNvPicPr>
          <p:nvPr/>
        </p:nvPicPr>
        <p:blipFill>
          <a:blip r:embed="rId3"/>
          <a:stretch>
            <a:fillRect/>
          </a:stretch>
        </p:blipFill>
        <p:spPr>
          <a:xfrm>
            <a:off x="1682421" y="1770696"/>
            <a:ext cx="416407" cy="416407"/>
          </a:xfrm>
          <a:prstGeom prst="rect">
            <a:avLst/>
          </a:prstGeom>
        </p:spPr>
      </p:pic>
      <p:sp>
        <p:nvSpPr>
          <p:cNvPr id="6" name="TextovéPole 5">
            <a:extLst>
              <a:ext uri="{FF2B5EF4-FFF2-40B4-BE49-F238E27FC236}">
                <a16:creationId xmlns:a16="http://schemas.microsoft.com/office/drawing/2014/main" id="{135E350B-A388-D690-06C6-DF47A1EF4152}"/>
              </a:ext>
            </a:extLst>
          </p:cNvPr>
          <p:cNvSpPr txBox="1"/>
          <p:nvPr/>
        </p:nvSpPr>
        <p:spPr>
          <a:xfrm>
            <a:off x="667612" y="4659600"/>
            <a:ext cx="7616852" cy="307777"/>
          </a:xfrm>
          <a:prstGeom prst="rect">
            <a:avLst/>
          </a:prstGeom>
          <a:noFill/>
        </p:spPr>
        <p:txBody>
          <a:bodyPr wrap="square">
            <a:spAutoFit/>
          </a:bodyPr>
          <a:lstStyle/>
          <a:p>
            <a:r>
              <a:rPr lang="cs-CZ" sz="1400" dirty="0">
                <a:solidFill>
                  <a:schemeClr val="dk1"/>
                </a:solidFill>
                <a:latin typeface="Roboto Slab Light"/>
                <a:ea typeface="Roboto Slab Light"/>
                <a:cs typeface="Roboto Slab Light"/>
                <a:sym typeface="Roboto Slab Light"/>
              </a:rPr>
              <a:t>„Digitální propast“  -&gt;  ekonomická a sociální nerovnost mezi skupinami osob</a:t>
            </a:r>
          </a:p>
        </p:txBody>
      </p:sp>
      <p:pic>
        <p:nvPicPr>
          <p:cNvPr id="5" name="Obrázek 4" descr="Obsah obrázku text, hodiny, podepsat&#10;&#10;Popis byl vytvořen automaticky">
            <a:extLst>
              <a:ext uri="{FF2B5EF4-FFF2-40B4-BE49-F238E27FC236}">
                <a16:creationId xmlns:a16="http://schemas.microsoft.com/office/drawing/2014/main" id="{DD767B56-72AD-B74B-D4F8-14D2C87B0443}"/>
              </a:ext>
            </a:extLst>
          </p:cNvPr>
          <p:cNvPicPr>
            <a:picLocks noChangeAspect="1"/>
          </p:cNvPicPr>
          <p:nvPr/>
        </p:nvPicPr>
        <p:blipFill>
          <a:blip r:embed="rId4"/>
          <a:stretch>
            <a:fillRect/>
          </a:stretch>
        </p:blipFill>
        <p:spPr>
          <a:xfrm>
            <a:off x="7042597" y="1768121"/>
            <a:ext cx="418982" cy="418982"/>
          </a:xfrm>
          <a:prstGeom prst="rect">
            <a:avLst/>
          </a:prstGeom>
        </p:spPr>
      </p:pic>
      <p:sp>
        <p:nvSpPr>
          <p:cNvPr id="10" name="Google Shape;906;p39">
            <a:extLst>
              <a:ext uri="{FF2B5EF4-FFF2-40B4-BE49-F238E27FC236}">
                <a16:creationId xmlns:a16="http://schemas.microsoft.com/office/drawing/2014/main" id="{77E5D7D2-865F-4C15-43C4-0DB091C3ED2C}"/>
              </a:ext>
            </a:extLst>
          </p:cNvPr>
          <p:cNvSpPr/>
          <p:nvPr/>
        </p:nvSpPr>
        <p:spPr>
          <a:xfrm rot="-8100000" flipH="1">
            <a:off x="4204214" y="1611063"/>
            <a:ext cx="735674" cy="735674"/>
          </a:xfrm>
          <a:prstGeom prst="teardrop">
            <a:avLst>
              <a:gd name="adj" fmla="val 100000"/>
            </a:avLst>
          </a:prstGeom>
          <a:gradFill>
            <a:gsLst>
              <a:gs pos="0">
                <a:srgbClr val="7E719E"/>
              </a:gs>
              <a:gs pos="100000">
                <a:srgbClr val="423A64"/>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908;p39">
            <a:extLst>
              <a:ext uri="{FF2B5EF4-FFF2-40B4-BE49-F238E27FC236}">
                <a16:creationId xmlns:a16="http://schemas.microsoft.com/office/drawing/2014/main" id="{9FC585DE-F854-D5B2-53B2-50896CD01ADD}"/>
              </a:ext>
            </a:extLst>
          </p:cNvPr>
          <p:cNvSpPr/>
          <p:nvPr/>
        </p:nvSpPr>
        <p:spPr>
          <a:xfrm>
            <a:off x="3682700" y="3742525"/>
            <a:ext cx="1778700" cy="457200"/>
          </a:xfrm>
          <a:prstGeom prst="roundRect">
            <a:avLst>
              <a:gd name="adj" fmla="val 50000"/>
            </a:avLst>
          </a:prstGeom>
          <a:gradFill>
            <a:gsLst>
              <a:gs pos="0">
                <a:srgbClr val="7E719E"/>
              </a:gs>
              <a:gs pos="100000">
                <a:srgbClr val="423A64"/>
              </a:gs>
            </a:gsLst>
            <a:lin ang="5400700" scaled="0"/>
          </a:gradFill>
          <a:ln>
            <a:noFill/>
          </a:ln>
          <a:effectLst>
            <a:outerShdw blurRad="71438" dist="9525" dir="3960000" algn="bl" rotWithShape="0">
              <a:srgbClr val="000000">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913;p39">
            <a:extLst>
              <a:ext uri="{FF2B5EF4-FFF2-40B4-BE49-F238E27FC236}">
                <a16:creationId xmlns:a16="http://schemas.microsoft.com/office/drawing/2014/main" id="{4647AC50-4332-EA40-31DB-E05570A0F423}"/>
              </a:ext>
            </a:extLst>
          </p:cNvPr>
          <p:cNvSpPr txBox="1"/>
          <p:nvPr/>
        </p:nvSpPr>
        <p:spPr>
          <a:xfrm>
            <a:off x="3988350" y="3767500"/>
            <a:ext cx="1167300" cy="397800"/>
          </a:xfrm>
          <a:prstGeom prst="rect">
            <a:avLst/>
          </a:prstGeom>
          <a:noFill/>
          <a:ln>
            <a:noFill/>
          </a:ln>
        </p:spPr>
        <p:txBody>
          <a:bodyPr spcFirstLastPara="1" wrap="square" lIns="0" tIns="0" rIns="0" bIns="0" anchor="ctr" anchorCtr="0">
            <a:noAutofit/>
          </a:bodyPr>
          <a:lstStyle/>
          <a:p>
            <a:pPr algn="ctr"/>
            <a:r>
              <a:rPr lang="en" dirty="0">
                <a:solidFill>
                  <a:srgbClr val="FFFFFF"/>
                </a:solidFill>
                <a:latin typeface="Advent Pro SemiBold"/>
                <a:ea typeface="Advent Pro SemiBold"/>
                <a:cs typeface="Advent Pro SemiBold"/>
                <a:sym typeface="Advent Pro SemiBold"/>
              </a:rPr>
              <a:t>2. LEVEL</a:t>
            </a:r>
            <a:endParaRPr dirty="0">
              <a:solidFill>
                <a:srgbClr val="FFFFFF"/>
              </a:solidFill>
              <a:latin typeface="Advent Pro SemiBold"/>
              <a:ea typeface="Advent Pro SemiBold"/>
              <a:cs typeface="Advent Pro SemiBold"/>
              <a:sym typeface="Advent Pro SemiBold"/>
            </a:endParaRPr>
          </a:p>
        </p:txBody>
      </p:sp>
      <p:pic>
        <p:nvPicPr>
          <p:cNvPr id="13" name="Obrázek 12">
            <a:extLst>
              <a:ext uri="{FF2B5EF4-FFF2-40B4-BE49-F238E27FC236}">
                <a16:creationId xmlns:a16="http://schemas.microsoft.com/office/drawing/2014/main" id="{AC18916D-E870-06E9-EC61-4E5F10F5C4B1}"/>
              </a:ext>
            </a:extLst>
          </p:cNvPr>
          <p:cNvPicPr>
            <a:picLocks noChangeAspect="1"/>
          </p:cNvPicPr>
          <p:nvPr/>
        </p:nvPicPr>
        <p:blipFill>
          <a:blip r:embed="rId5"/>
          <a:stretch>
            <a:fillRect/>
          </a:stretch>
        </p:blipFill>
        <p:spPr>
          <a:xfrm>
            <a:off x="4365946" y="1774996"/>
            <a:ext cx="412107" cy="412107"/>
          </a:xfrm>
          <a:prstGeom prst="rect">
            <a:avLst/>
          </a:prstGeom>
        </p:spPr>
      </p:pic>
    </p:spTree>
    <p:extLst>
      <p:ext uri="{BB962C8B-B14F-4D97-AF65-F5344CB8AC3E}">
        <p14:creationId xmlns:p14="http://schemas.microsoft.com/office/powerpoint/2010/main" val="27966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p:nvPr/>
        </p:nvSpPr>
        <p:spPr>
          <a:xfrm flipH="1">
            <a:off x="3512705" y="1822586"/>
            <a:ext cx="599100" cy="521400"/>
          </a:xfrm>
          <a:prstGeom prst="wedgeRoundRectCallout">
            <a:avLst>
              <a:gd name="adj1" fmla="val -20833"/>
              <a:gd name="adj2" fmla="val 62500"/>
              <a:gd name="adj3" fmla="val 0"/>
            </a:avLst>
          </a:prstGeom>
          <a:gradFill>
            <a:gsLst>
              <a:gs pos="0">
                <a:schemeClr val="accent2"/>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sp>
        <p:nvSpPr>
          <p:cNvPr id="311" name="Google Shape;311;p28"/>
          <p:cNvSpPr/>
          <p:nvPr/>
        </p:nvSpPr>
        <p:spPr>
          <a:xfrm flipH="1">
            <a:off x="3512705" y="3243198"/>
            <a:ext cx="599100" cy="521400"/>
          </a:xfrm>
          <a:prstGeom prst="wedgeRoundRectCallout">
            <a:avLst>
              <a:gd name="adj1" fmla="val -20833"/>
              <a:gd name="adj2" fmla="val 62500"/>
              <a:gd name="adj3" fmla="val 0"/>
            </a:avLst>
          </a:prstGeom>
          <a:gradFill>
            <a:gsLst>
              <a:gs pos="0">
                <a:srgbClr val="FFF3C4"/>
              </a:gs>
              <a:gs pos="100000">
                <a:srgbClr val="FAD64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a:p>
        </p:txBody>
      </p:sp>
      <p:grpSp>
        <p:nvGrpSpPr>
          <p:cNvPr id="312" name="Google Shape;312;p28"/>
          <p:cNvGrpSpPr/>
          <p:nvPr/>
        </p:nvGrpSpPr>
        <p:grpSpPr>
          <a:xfrm>
            <a:off x="718225" y="1592650"/>
            <a:ext cx="1856100" cy="2552400"/>
            <a:chOff x="702550" y="1592650"/>
            <a:chExt cx="1856100" cy="2552400"/>
          </a:xfrm>
        </p:grpSpPr>
        <p:sp>
          <p:nvSpPr>
            <p:cNvPr id="313" name="Google Shape;313;p28"/>
            <p:cNvSpPr/>
            <p:nvPr/>
          </p:nvSpPr>
          <p:spPr>
            <a:xfrm>
              <a:off x="702550" y="1592650"/>
              <a:ext cx="1856100" cy="2552400"/>
            </a:xfrm>
            <a:prstGeom prst="roundRect">
              <a:avLst>
                <a:gd name="adj" fmla="val 5450"/>
              </a:avLst>
            </a:prstGeom>
            <a:gradFill>
              <a:gsLst>
                <a:gs pos="0">
                  <a:schemeClr val="dk2"/>
                </a:gs>
                <a:gs pos="100000">
                  <a:schemeClr val="lt1"/>
                </a:gs>
              </a:gsLst>
              <a:lin ang="5400700" scaled="0"/>
            </a:gradFill>
            <a:ln>
              <a:noFill/>
            </a:ln>
            <a:effectLst>
              <a:outerShdw blurRad="42863" dist="9525" dir="4200000" algn="bl" rotWithShape="0">
                <a:srgbClr val="000000">
                  <a:alpha val="2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flipH="1">
              <a:off x="838645" y="1744192"/>
              <a:ext cx="1584000" cy="2261100"/>
            </a:xfrm>
            <a:prstGeom prst="rect">
              <a:avLst/>
            </a:prstGeom>
            <a:gradFill>
              <a:gsLst>
                <a:gs pos="0">
                  <a:schemeClr val="dk2"/>
                </a:gs>
                <a:gs pos="100000">
                  <a:schemeClr val="l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a:off x="1551100" y="4052093"/>
              <a:ext cx="159000" cy="51900"/>
            </a:xfrm>
            <a:prstGeom prst="roundRect">
              <a:avLst>
                <a:gd name="adj" fmla="val 50000"/>
              </a:avLst>
            </a:prstGeom>
            <a:gradFill>
              <a:gsLst>
                <a:gs pos="0">
                  <a:schemeClr val="dk2"/>
                </a:gs>
                <a:gs pos="100000">
                  <a:schemeClr val="l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a:off x="1604650" y="1639886"/>
              <a:ext cx="51900" cy="51900"/>
            </a:xfrm>
            <a:prstGeom prst="ellipse">
              <a:avLst/>
            </a:prstGeom>
            <a:gradFill>
              <a:gsLst>
                <a:gs pos="0">
                  <a:schemeClr val="dk2"/>
                </a:gs>
                <a:gs pos="100000">
                  <a:schemeClr val="lt1"/>
                </a:gs>
              </a:gsLst>
              <a:lin ang="5400700" scaled="0"/>
            </a:gradFill>
            <a:ln>
              <a:noFill/>
            </a:ln>
            <a:effectLst>
              <a:outerShdw blurRad="42863" dist="9525" dir="396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8"/>
          <p:cNvSpPr txBox="1">
            <a:spLocks noGrp="1"/>
          </p:cNvSpPr>
          <p:nvPr>
            <p:ph type="subTitle" idx="1"/>
          </p:nvPr>
        </p:nvSpPr>
        <p:spPr>
          <a:xfrm>
            <a:off x="4571450" y="1731236"/>
            <a:ext cx="3718230" cy="70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cs-CZ" b="1" dirty="0"/>
              <a:t>I</a:t>
            </a:r>
            <a:r>
              <a:rPr lang="en" b="1" dirty="0" err="1"/>
              <a:t>ndividuální</a:t>
            </a:r>
            <a:r>
              <a:rPr lang="en" b="1" dirty="0"/>
              <a:t> </a:t>
            </a:r>
            <a:r>
              <a:rPr lang="en" b="1" dirty="0" err="1"/>
              <a:t>charakteristiky</a:t>
            </a:r>
            <a:endParaRPr lang="en" b="1" dirty="0"/>
          </a:p>
          <a:p>
            <a:pPr marL="0" lvl="0" indent="0" algn="l" rtl="0">
              <a:spcBef>
                <a:spcPts val="0"/>
              </a:spcBef>
              <a:spcAft>
                <a:spcPts val="1600"/>
              </a:spcAft>
              <a:buNone/>
            </a:pPr>
            <a:r>
              <a:rPr lang="cs-CZ" dirty="0"/>
              <a:t>e.g., g</a:t>
            </a:r>
            <a:r>
              <a:rPr lang="en" dirty="0"/>
              <a:t>ender, věk, </a:t>
            </a:r>
            <a:r>
              <a:rPr lang="en" dirty="0" err="1"/>
              <a:t>vzdělání</a:t>
            </a:r>
            <a:r>
              <a:rPr lang="en" dirty="0"/>
              <a:t> + mental health?</a:t>
            </a:r>
            <a:endParaRPr dirty="0"/>
          </a:p>
        </p:txBody>
      </p:sp>
      <p:sp>
        <p:nvSpPr>
          <p:cNvPr id="319" name="Google Shape;319;p28"/>
          <p:cNvSpPr txBox="1">
            <a:spLocks noGrp="1"/>
          </p:cNvSpPr>
          <p:nvPr>
            <p:ph type="subTitle" idx="2"/>
          </p:nvPr>
        </p:nvSpPr>
        <p:spPr>
          <a:xfrm>
            <a:off x="4571450" y="3179970"/>
            <a:ext cx="3718230" cy="704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dirty="0" err="1"/>
              <a:t>Sociální</a:t>
            </a:r>
            <a:r>
              <a:rPr lang="en" b="1" dirty="0"/>
              <a:t> </a:t>
            </a:r>
            <a:r>
              <a:rPr lang="en" b="1" dirty="0" err="1"/>
              <a:t>vlivy</a:t>
            </a:r>
            <a:endParaRPr lang="en" b="1" dirty="0"/>
          </a:p>
          <a:p>
            <a:pPr marL="0" lvl="0" indent="0" algn="l" rtl="0">
              <a:spcBef>
                <a:spcPts val="0"/>
              </a:spcBef>
              <a:spcAft>
                <a:spcPts val="1600"/>
              </a:spcAft>
              <a:buNone/>
            </a:pPr>
            <a:r>
              <a:rPr lang="en" dirty="0"/>
              <a:t>e.g., </a:t>
            </a:r>
            <a:r>
              <a:rPr lang="cs-CZ" dirty="0"/>
              <a:t>rodina, kamarádi, škola + country?</a:t>
            </a:r>
            <a:endParaRPr dirty="0"/>
          </a:p>
        </p:txBody>
      </p:sp>
      <p:pic>
        <p:nvPicPr>
          <p:cNvPr id="15" name="Obrázek 14">
            <a:extLst>
              <a:ext uri="{FF2B5EF4-FFF2-40B4-BE49-F238E27FC236}">
                <a16:creationId xmlns:a16="http://schemas.microsoft.com/office/drawing/2014/main" id="{6CDDCF88-F488-8F27-BACA-869BAFF69F83}"/>
              </a:ext>
            </a:extLst>
          </p:cNvPr>
          <p:cNvPicPr>
            <a:picLocks noChangeAspect="1"/>
          </p:cNvPicPr>
          <p:nvPr/>
        </p:nvPicPr>
        <p:blipFill>
          <a:blip r:embed="rId3"/>
          <a:stretch>
            <a:fillRect/>
          </a:stretch>
        </p:blipFill>
        <p:spPr>
          <a:xfrm>
            <a:off x="3621532" y="3313175"/>
            <a:ext cx="381446" cy="381446"/>
          </a:xfrm>
          <a:prstGeom prst="rect">
            <a:avLst/>
          </a:prstGeom>
        </p:spPr>
      </p:pic>
      <p:pic>
        <p:nvPicPr>
          <p:cNvPr id="17" name="Obrázek 16">
            <a:extLst>
              <a:ext uri="{FF2B5EF4-FFF2-40B4-BE49-F238E27FC236}">
                <a16:creationId xmlns:a16="http://schemas.microsoft.com/office/drawing/2014/main" id="{9D85DCF2-A39B-3B28-B439-F01A6E32B21C}"/>
              </a:ext>
            </a:extLst>
          </p:cNvPr>
          <p:cNvPicPr>
            <a:picLocks noChangeAspect="1"/>
          </p:cNvPicPr>
          <p:nvPr/>
        </p:nvPicPr>
        <p:blipFill>
          <a:blip r:embed="rId4"/>
          <a:stretch>
            <a:fillRect/>
          </a:stretch>
        </p:blipFill>
        <p:spPr>
          <a:xfrm>
            <a:off x="3621532" y="1892563"/>
            <a:ext cx="381446" cy="381446"/>
          </a:xfrm>
          <a:prstGeom prst="rect">
            <a:avLst/>
          </a:prstGeom>
        </p:spPr>
      </p:pic>
      <p:pic>
        <p:nvPicPr>
          <p:cNvPr id="18" name="Google Shape;317;p28">
            <a:extLst>
              <a:ext uri="{FF2B5EF4-FFF2-40B4-BE49-F238E27FC236}">
                <a16:creationId xmlns:a16="http://schemas.microsoft.com/office/drawing/2014/main" id="{7986F77A-9E6E-DC4B-C6F7-8540E7F49829}"/>
              </a:ext>
            </a:extLst>
          </p:cNvPr>
          <p:cNvPicPr preferRelativeResize="0"/>
          <p:nvPr/>
        </p:nvPicPr>
        <p:blipFill rotWithShape="1">
          <a:blip r:embed="rId5">
            <a:alphaModFix/>
          </a:blip>
          <a:srcRect l="7776" r="7785"/>
          <a:stretch/>
        </p:blipFill>
        <p:spPr>
          <a:xfrm>
            <a:off x="857875" y="1744325"/>
            <a:ext cx="1582667" cy="226432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GENDER a usage</a:t>
            </a:r>
            <a:endParaRPr dirty="0"/>
          </a:p>
        </p:txBody>
      </p:sp>
      <p:sp>
        <p:nvSpPr>
          <p:cNvPr id="766" name="Google Shape;766;p36"/>
          <p:cNvSpPr txBox="1"/>
          <p:nvPr/>
        </p:nvSpPr>
        <p:spPr>
          <a:xfrm>
            <a:off x="899181" y="2571750"/>
            <a:ext cx="4622400" cy="367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endParaRPr lang="cs-CZ" dirty="0">
              <a:solidFill>
                <a:schemeClr val="dk1"/>
              </a:solidFill>
              <a:latin typeface="Roboto Slab Light"/>
              <a:ea typeface="Roboto Slab Light"/>
              <a:cs typeface="Roboto Slab Light"/>
              <a:sym typeface="Roboto Slab Light"/>
            </a:endParaRPr>
          </a:p>
        </p:txBody>
      </p:sp>
      <p:sp>
        <p:nvSpPr>
          <p:cNvPr id="47" name="Google Shape;381;p25">
            <a:extLst>
              <a:ext uri="{FF2B5EF4-FFF2-40B4-BE49-F238E27FC236}">
                <a16:creationId xmlns:a16="http://schemas.microsoft.com/office/drawing/2014/main" id="{BF01F3A7-1D01-6BC7-BA0D-3FB121C9BDC2}"/>
              </a:ext>
            </a:extLst>
          </p:cNvPr>
          <p:cNvSpPr txBox="1"/>
          <p:nvPr/>
        </p:nvSpPr>
        <p:spPr>
          <a:xfrm>
            <a:off x="1044611" y="1904361"/>
            <a:ext cx="3851574" cy="2400627"/>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cs-CZ" dirty="0">
                <a:solidFill>
                  <a:schemeClr val="dk1"/>
                </a:solidFill>
                <a:latin typeface="Roboto Slab" pitchFamily="2" charset="0"/>
                <a:ea typeface="Roboto Slab" pitchFamily="2" charset="0"/>
                <a:cs typeface="Roboto Slab" pitchFamily="2" charset="0"/>
                <a:sym typeface="Fira Sans Extra Condensed"/>
              </a:rPr>
              <a:t>Celosvětově používá internet 62 % mužů </a:t>
            </a:r>
          </a:p>
          <a:p>
            <a:pPr marL="0" lvl="0" indent="0" rtl="0">
              <a:spcBef>
                <a:spcPts val="0"/>
              </a:spcBef>
              <a:spcAft>
                <a:spcPts val="0"/>
              </a:spcAft>
              <a:buNone/>
            </a:pPr>
            <a:r>
              <a:rPr lang="cs-CZ" dirty="0">
                <a:solidFill>
                  <a:schemeClr val="dk1"/>
                </a:solidFill>
                <a:latin typeface="Roboto Slab" pitchFamily="2" charset="0"/>
                <a:ea typeface="Roboto Slab" pitchFamily="2" charset="0"/>
                <a:cs typeface="Roboto Slab" pitchFamily="2" charset="0"/>
                <a:sym typeface="Fira Sans Extra Condensed"/>
              </a:rPr>
              <a:t>a 57 % žen.</a:t>
            </a:r>
          </a:p>
          <a:p>
            <a:pPr marL="0" lvl="0" indent="0"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r>
              <a:rPr lang="cs-CZ" dirty="0">
                <a:solidFill>
                  <a:schemeClr val="dk1"/>
                </a:solidFill>
                <a:latin typeface="Roboto Slab" pitchFamily="2" charset="0"/>
                <a:ea typeface="Roboto Slab" pitchFamily="2" charset="0"/>
                <a:cs typeface="Roboto Slab" pitchFamily="2" charset="0"/>
                <a:sym typeface="Fira Sans Extra Condensed"/>
              </a:rPr>
              <a:t>V mnoha nejchudších zemích světa jsou ženy stále digitálně marginalizovány.</a:t>
            </a:r>
          </a:p>
          <a:p>
            <a:pPr marL="0" lvl="0" indent="0" rtl="0">
              <a:spcBef>
                <a:spcPts val="0"/>
              </a:spcBef>
              <a:spcAft>
                <a:spcPts val="0"/>
              </a:spcAft>
              <a:buNone/>
            </a:pPr>
            <a:endParaRPr lang="cs-CZ" sz="1200"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endParaRPr lang="cs-CZ" sz="1200"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endParaRPr lang="cs-CZ" sz="1200"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endParaRPr lang="cs-CZ" sz="1200" dirty="0">
              <a:solidFill>
                <a:schemeClr val="dk1"/>
              </a:solidFill>
              <a:latin typeface="Roboto Slab" pitchFamily="2" charset="0"/>
              <a:ea typeface="Roboto Slab" pitchFamily="2" charset="0"/>
              <a:cs typeface="Roboto Slab" pitchFamily="2" charset="0"/>
              <a:sym typeface="Fira Sans Extra Condensed"/>
            </a:endParaRPr>
          </a:p>
          <a:p>
            <a:pPr marL="0" lvl="0" indent="0" rtl="0">
              <a:spcBef>
                <a:spcPts val="0"/>
              </a:spcBef>
              <a:spcAft>
                <a:spcPts val="0"/>
              </a:spcAft>
              <a:buNone/>
            </a:pPr>
            <a:r>
              <a:rPr lang="en" sz="1200" dirty="0">
                <a:solidFill>
                  <a:schemeClr val="dk1"/>
                </a:solidFill>
                <a:latin typeface="Roboto Slab" pitchFamily="2" charset="0"/>
                <a:ea typeface="Roboto Slab" pitchFamily="2" charset="0"/>
                <a:cs typeface="Roboto Slab" pitchFamily="2" charset="0"/>
                <a:sym typeface="Fira Sans Extra Condensed ExtraLight"/>
              </a:rPr>
              <a:t>(ITU, 2021)</a:t>
            </a:r>
            <a:endParaRPr sz="1200" dirty="0">
              <a:solidFill>
                <a:schemeClr val="dk1"/>
              </a:solidFill>
              <a:latin typeface="Roboto Slab" pitchFamily="2" charset="0"/>
              <a:ea typeface="Roboto Slab" pitchFamily="2" charset="0"/>
              <a:cs typeface="Roboto Slab" pitchFamily="2" charset="0"/>
              <a:sym typeface="Fira Sans Extra Condensed ExtraLight"/>
            </a:endParaRPr>
          </a:p>
        </p:txBody>
      </p:sp>
      <p:sp>
        <p:nvSpPr>
          <p:cNvPr id="48" name="Google Shape;382;p25">
            <a:extLst>
              <a:ext uri="{FF2B5EF4-FFF2-40B4-BE49-F238E27FC236}">
                <a16:creationId xmlns:a16="http://schemas.microsoft.com/office/drawing/2014/main" id="{66935EC7-22EC-AC1F-7D08-78713BB83C4D}"/>
              </a:ext>
            </a:extLst>
          </p:cNvPr>
          <p:cNvSpPr txBox="1"/>
          <p:nvPr/>
        </p:nvSpPr>
        <p:spPr>
          <a:xfrm>
            <a:off x="5669941" y="1617198"/>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solidFill>
                  <a:schemeClr val="dk1"/>
                </a:solidFill>
                <a:highlight>
                  <a:schemeClr val="accent1"/>
                </a:highlight>
                <a:latin typeface="Roboto Slab" pitchFamily="2" charset="0"/>
                <a:ea typeface="Roboto Slab" pitchFamily="2" charset="0"/>
                <a:cs typeface="Roboto Slab" pitchFamily="2" charset="0"/>
                <a:sym typeface="Fira Sans Extra Condensed"/>
              </a:rPr>
              <a:t>Gender digital divide</a:t>
            </a:r>
            <a:endParaRPr dirty="0">
              <a:solidFill>
                <a:schemeClr val="dk1"/>
              </a:solidFill>
              <a:highlight>
                <a:schemeClr val="accent1"/>
              </a:highlight>
              <a:latin typeface="Roboto Slab" pitchFamily="2" charset="0"/>
              <a:ea typeface="Roboto Slab" pitchFamily="2" charset="0"/>
              <a:cs typeface="Roboto Slab" pitchFamily="2" charset="0"/>
              <a:sym typeface="Fira Sans Extra Condensed"/>
            </a:endParaRPr>
          </a:p>
        </p:txBody>
      </p:sp>
      <p:grpSp>
        <p:nvGrpSpPr>
          <p:cNvPr id="730" name="Google Shape;337;p25">
            <a:extLst>
              <a:ext uri="{FF2B5EF4-FFF2-40B4-BE49-F238E27FC236}">
                <a16:creationId xmlns:a16="http://schemas.microsoft.com/office/drawing/2014/main" id="{135A2F49-3B7B-1FBB-F01E-BC77EB592F79}"/>
              </a:ext>
            </a:extLst>
          </p:cNvPr>
          <p:cNvGrpSpPr/>
          <p:nvPr/>
        </p:nvGrpSpPr>
        <p:grpSpPr>
          <a:xfrm>
            <a:off x="7499498" y="2909379"/>
            <a:ext cx="1067586" cy="1741181"/>
            <a:chOff x="7301133" y="1964169"/>
            <a:chExt cx="1046243" cy="1662226"/>
          </a:xfrm>
        </p:grpSpPr>
        <p:sp>
          <p:nvSpPr>
            <p:cNvPr id="731" name="Google Shape;338;p25">
              <a:extLst>
                <a:ext uri="{FF2B5EF4-FFF2-40B4-BE49-F238E27FC236}">
                  <a16:creationId xmlns:a16="http://schemas.microsoft.com/office/drawing/2014/main" id="{B75239CA-5819-DED4-AD99-3D32ED27C268}"/>
                </a:ext>
              </a:extLst>
            </p:cNvPr>
            <p:cNvSpPr/>
            <p:nvPr/>
          </p:nvSpPr>
          <p:spPr>
            <a:xfrm>
              <a:off x="7301133" y="2989429"/>
              <a:ext cx="111009" cy="636960"/>
            </a:xfrm>
            <a:custGeom>
              <a:avLst/>
              <a:gdLst/>
              <a:ahLst/>
              <a:cxnLst/>
              <a:rect l="l" t="t" r="r" b="b"/>
              <a:pathLst>
                <a:path w="1530" h="8779" extrusionOk="0">
                  <a:moveTo>
                    <a:pt x="762" y="1"/>
                  </a:moveTo>
                  <a:lnTo>
                    <a:pt x="140" y="7518"/>
                  </a:lnTo>
                  <a:lnTo>
                    <a:pt x="1" y="8778"/>
                  </a:lnTo>
                  <a:lnTo>
                    <a:pt x="1529" y="8778"/>
                  </a:lnTo>
                  <a:lnTo>
                    <a:pt x="762" y="1"/>
                  </a:lnTo>
                  <a:close/>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2" name="Google Shape;339;p25">
              <a:extLst>
                <a:ext uri="{FF2B5EF4-FFF2-40B4-BE49-F238E27FC236}">
                  <a16:creationId xmlns:a16="http://schemas.microsoft.com/office/drawing/2014/main" id="{265F1FB8-C046-27B8-4103-3A63C4A6FE9B}"/>
                </a:ext>
              </a:extLst>
            </p:cNvPr>
            <p:cNvSpPr/>
            <p:nvPr/>
          </p:nvSpPr>
          <p:spPr>
            <a:xfrm>
              <a:off x="7312452" y="2641243"/>
              <a:ext cx="1034925" cy="985152"/>
            </a:xfrm>
            <a:custGeom>
              <a:avLst/>
              <a:gdLst/>
              <a:ahLst/>
              <a:cxnLst/>
              <a:rect l="l" t="t" r="r" b="b"/>
              <a:pathLst>
                <a:path w="14264" h="13578" extrusionOk="0">
                  <a:moveTo>
                    <a:pt x="8156" y="1"/>
                  </a:moveTo>
                  <a:lnTo>
                    <a:pt x="6612" y="918"/>
                  </a:lnTo>
                  <a:lnTo>
                    <a:pt x="4874" y="92"/>
                  </a:lnTo>
                  <a:lnTo>
                    <a:pt x="4440" y="205"/>
                  </a:lnTo>
                  <a:lnTo>
                    <a:pt x="4440" y="183"/>
                  </a:lnTo>
                  <a:cubicBezTo>
                    <a:pt x="4440" y="183"/>
                    <a:pt x="1727" y="306"/>
                    <a:pt x="687" y="2837"/>
                  </a:cubicBezTo>
                  <a:cubicBezTo>
                    <a:pt x="0" y="4505"/>
                    <a:pt x="1008" y="9277"/>
                    <a:pt x="1062" y="10564"/>
                  </a:cubicBezTo>
                  <a:lnTo>
                    <a:pt x="606" y="13577"/>
                  </a:lnTo>
                  <a:lnTo>
                    <a:pt x="12655" y="13577"/>
                  </a:lnTo>
                  <a:cubicBezTo>
                    <a:pt x="12655" y="13577"/>
                    <a:pt x="12740" y="9261"/>
                    <a:pt x="12810" y="8435"/>
                  </a:cubicBezTo>
                  <a:lnTo>
                    <a:pt x="12891" y="5947"/>
                  </a:lnTo>
                  <a:lnTo>
                    <a:pt x="13802" y="5819"/>
                  </a:lnTo>
                  <a:cubicBezTo>
                    <a:pt x="14097" y="5776"/>
                    <a:pt x="14263" y="5454"/>
                    <a:pt x="14124" y="5191"/>
                  </a:cubicBezTo>
                  <a:lnTo>
                    <a:pt x="12547" y="2226"/>
                  </a:lnTo>
                  <a:cubicBezTo>
                    <a:pt x="12483" y="2087"/>
                    <a:pt x="12413" y="1947"/>
                    <a:pt x="12333" y="1819"/>
                  </a:cubicBezTo>
                  <a:lnTo>
                    <a:pt x="12322" y="1797"/>
                  </a:lnTo>
                  <a:lnTo>
                    <a:pt x="12322" y="1802"/>
                  </a:lnTo>
                  <a:cubicBezTo>
                    <a:pt x="11807" y="971"/>
                    <a:pt x="10982" y="355"/>
                    <a:pt x="10000" y="124"/>
                  </a:cubicBezTo>
                  <a:cubicBezTo>
                    <a:pt x="9984" y="119"/>
                    <a:pt x="9963" y="113"/>
                    <a:pt x="9947" y="113"/>
                  </a:cubicBezTo>
                  <a:lnTo>
                    <a:pt x="8156" y="1"/>
                  </a:lnTo>
                  <a:close/>
                </a:path>
              </a:pathLst>
            </a:custGeom>
            <a:solidFill>
              <a:srgbClr val="FF8C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3" name="Google Shape;340;p25">
              <a:extLst>
                <a:ext uri="{FF2B5EF4-FFF2-40B4-BE49-F238E27FC236}">
                  <a16:creationId xmlns:a16="http://schemas.microsoft.com/office/drawing/2014/main" id="{5BBF1156-9584-0B18-A96F-2FD060315249}"/>
                </a:ext>
              </a:extLst>
            </p:cNvPr>
            <p:cNvSpPr/>
            <p:nvPr/>
          </p:nvSpPr>
          <p:spPr>
            <a:xfrm>
              <a:off x="7643154" y="2638558"/>
              <a:ext cx="315977" cy="370031"/>
            </a:xfrm>
            <a:custGeom>
              <a:avLst/>
              <a:gdLst/>
              <a:ahLst/>
              <a:cxnLst/>
              <a:rect l="l" t="t" r="r" b="b"/>
              <a:pathLst>
                <a:path w="4355" h="5100" extrusionOk="0">
                  <a:moveTo>
                    <a:pt x="4354" y="0"/>
                  </a:moveTo>
                  <a:lnTo>
                    <a:pt x="0" y="81"/>
                  </a:lnTo>
                  <a:cubicBezTo>
                    <a:pt x="0" y="81"/>
                    <a:pt x="43" y="2971"/>
                    <a:pt x="1668" y="5099"/>
                  </a:cubicBezTo>
                  <a:cubicBezTo>
                    <a:pt x="1668" y="5099"/>
                    <a:pt x="4172" y="1764"/>
                    <a:pt x="4354" y="0"/>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4" name="Google Shape;341;p25">
              <a:extLst>
                <a:ext uri="{FF2B5EF4-FFF2-40B4-BE49-F238E27FC236}">
                  <a16:creationId xmlns:a16="http://schemas.microsoft.com/office/drawing/2014/main" id="{1E1C0BCE-640B-BCBA-1724-0A15C4ABC566}"/>
                </a:ext>
              </a:extLst>
            </p:cNvPr>
            <p:cNvSpPr/>
            <p:nvPr/>
          </p:nvSpPr>
          <p:spPr>
            <a:xfrm>
              <a:off x="7381306" y="1964169"/>
              <a:ext cx="761029" cy="626222"/>
            </a:xfrm>
            <a:custGeom>
              <a:avLst/>
              <a:gdLst/>
              <a:ahLst/>
              <a:cxnLst/>
              <a:rect l="l" t="t" r="r" b="b"/>
              <a:pathLst>
                <a:path w="10489" h="8631" extrusionOk="0">
                  <a:moveTo>
                    <a:pt x="4818" y="1"/>
                  </a:moveTo>
                  <a:cubicBezTo>
                    <a:pt x="4258" y="1"/>
                    <a:pt x="3636" y="339"/>
                    <a:pt x="3416" y="775"/>
                  </a:cubicBezTo>
                  <a:cubicBezTo>
                    <a:pt x="3262" y="738"/>
                    <a:pt x="3115" y="721"/>
                    <a:pt x="2975" y="721"/>
                  </a:cubicBezTo>
                  <a:cubicBezTo>
                    <a:pt x="2718" y="721"/>
                    <a:pt x="2487" y="777"/>
                    <a:pt x="2285" y="861"/>
                  </a:cubicBezTo>
                  <a:cubicBezTo>
                    <a:pt x="1582" y="1145"/>
                    <a:pt x="1121" y="2234"/>
                    <a:pt x="1486" y="2786"/>
                  </a:cubicBezTo>
                  <a:cubicBezTo>
                    <a:pt x="1491" y="2791"/>
                    <a:pt x="1502" y="2802"/>
                    <a:pt x="1507" y="2807"/>
                  </a:cubicBezTo>
                  <a:cubicBezTo>
                    <a:pt x="1486" y="2823"/>
                    <a:pt x="1470" y="2834"/>
                    <a:pt x="1454" y="2850"/>
                  </a:cubicBezTo>
                  <a:cubicBezTo>
                    <a:pt x="1421" y="2888"/>
                    <a:pt x="1395" y="2925"/>
                    <a:pt x="1373" y="2963"/>
                  </a:cubicBezTo>
                  <a:cubicBezTo>
                    <a:pt x="1341" y="2984"/>
                    <a:pt x="1314" y="3006"/>
                    <a:pt x="1293" y="3033"/>
                  </a:cubicBezTo>
                  <a:cubicBezTo>
                    <a:pt x="1132" y="3226"/>
                    <a:pt x="1137" y="3510"/>
                    <a:pt x="1346" y="3869"/>
                  </a:cubicBezTo>
                  <a:cubicBezTo>
                    <a:pt x="1062" y="3869"/>
                    <a:pt x="649" y="3928"/>
                    <a:pt x="429" y="4277"/>
                  </a:cubicBezTo>
                  <a:cubicBezTo>
                    <a:pt x="0" y="4974"/>
                    <a:pt x="773" y="5370"/>
                    <a:pt x="773" y="5370"/>
                  </a:cubicBezTo>
                  <a:cubicBezTo>
                    <a:pt x="494" y="5762"/>
                    <a:pt x="408" y="6116"/>
                    <a:pt x="397" y="6394"/>
                  </a:cubicBezTo>
                  <a:cubicBezTo>
                    <a:pt x="387" y="6802"/>
                    <a:pt x="612" y="7193"/>
                    <a:pt x="971" y="7376"/>
                  </a:cubicBezTo>
                  <a:cubicBezTo>
                    <a:pt x="1134" y="7456"/>
                    <a:pt x="1291" y="7486"/>
                    <a:pt x="1436" y="7486"/>
                  </a:cubicBezTo>
                  <a:cubicBezTo>
                    <a:pt x="1525" y="7486"/>
                    <a:pt x="1610" y="7474"/>
                    <a:pt x="1690" y="7456"/>
                  </a:cubicBezTo>
                  <a:lnTo>
                    <a:pt x="1690" y="7456"/>
                  </a:lnTo>
                  <a:cubicBezTo>
                    <a:pt x="1625" y="7644"/>
                    <a:pt x="1566" y="7982"/>
                    <a:pt x="1791" y="8287"/>
                  </a:cubicBezTo>
                  <a:cubicBezTo>
                    <a:pt x="1951" y="8505"/>
                    <a:pt x="2218" y="8631"/>
                    <a:pt x="2488" y="8631"/>
                  </a:cubicBezTo>
                  <a:cubicBezTo>
                    <a:pt x="2544" y="8631"/>
                    <a:pt x="2600" y="8625"/>
                    <a:pt x="2655" y="8614"/>
                  </a:cubicBezTo>
                  <a:cubicBezTo>
                    <a:pt x="2767" y="8593"/>
                    <a:pt x="2901" y="8550"/>
                    <a:pt x="3035" y="8475"/>
                  </a:cubicBezTo>
                  <a:cubicBezTo>
                    <a:pt x="3255" y="8464"/>
                    <a:pt x="3427" y="8411"/>
                    <a:pt x="3566" y="8325"/>
                  </a:cubicBezTo>
                  <a:cubicBezTo>
                    <a:pt x="3661" y="8398"/>
                    <a:pt x="3795" y="8473"/>
                    <a:pt x="3952" y="8473"/>
                  </a:cubicBezTo>
                  <a:cubicBezTo>
                    <a:pt x="4072" y="8473"/>
                    <a:pt x="4205" y="8429"/>
                    <a:pt x="4344" y="8309"/>
                  </a:cubicBezTo>
                  <a:cubicBezTo>
                    <a:pt x="4746" y="7949"/>
                    <a:pt x="4483" y="7285"/>
                    <a:pt x="4483" y="7285"/>
                  </a:cubicBezTo>
                  <a:lnTo>
                    <a:pt x="4483" y="7285"/>
                  </a:lnTo>
                  <a:cubicBezTo>
                    <a:pt x="4483" y="7285"/>
                    <a:pt x="4758" y="7450"/>
                    <a:pt x="5016" y="7450"/>
                  </a:cubicBezTo>
                  <a:cubicBezTo>
                    <a:pt x="5141" y="7450"/>
                    <a:pt x="5262" y="7411"/>
                    <a:pt x="5346" y="7295"/>
                  </a:cubicBezTo>
                  <a:cubicBezTo>
                    <a:pt x="5432" y="7172"/>
                    <a:pt x="5470" y="7027"/>
                    <a:pt x="5454" y="6856"/>
                  </a:cubicBezTo>
                  <a:cubicBezTo>
                    <a:pt x="5470" y="6840"/>
                    <a:pt x="5491" y="6823"/>
                    <a:pt x="5507" y="6807"/>
                  </a:cubicBezTo>
                  <a:cubicBezTo>
                    <a:pt x="5607" y="7980"/>
                    <a:pt x="6120" y="8440"/>
                    <a:pt x="6664" y="8440"/>
                  </a:cubicBezTo>
                  <a:cubicBezTo>
                    <a:pt x="6971" y="8440"/>
                    <a:pt x="7288" y="8293"/>
                    <a:pt x="7545" y="8046"/>
                  </a:cubicBezTo>
                  <a:cubicBezTo>
                    <a:pt x="7652" y="7939"/>
                    <a:pt x="7754" y="7815"/>
                    <a:pt x="7845" y="7660"/>
                  </a:cubicBezTo>
                  <a:cubicBezTo>
                    <a:pt x="7845" y="7660"/>
                    <a:pt x="8341" y="8219"/>
                    <a:pt x="8940" y="8219"/>
                  </a:cubicBezTo>
                  <a:cubicBezTo>
                    <a:pt x="9158" y="8219"/>
                    <a:pt x="9389" y="8146"/>
                    <a:pt x="9615" y="7944"/>
                  </a:cubicBezTo>
                  <a:cubicBezTo>
                    <a:pt x="9615" y="7944"/>
                    <a:pt x="10274" y="7397"/>
                    <a:pt x="9373" y="6443"/>
                  </a:cubicBezTo>
                  <a:cubicBezTo>
                    <a:pt x="9373" y="6443"/>
                    <a:pt x="10119" y="6389"/>
                    <a:pt x="10354" y="5724"/>
                  </a:cubicBezTo>
                  <a:cubicBezTo>
                    <a:pt x="10489" y="5338"/>
                    <a:pt x="10381" y="4904"/>
                    <a:pt x="10092" y="4620"/>
                  </a:cubicBezTo>
                  <a:cubicBezTo>
                    <a:pt x="10022" y="4545"/>
                    <a:pt x="9931" y="4475"/>
                    <a:pt x="9824" y="4405"/>
                  </a:cubicBezTo>
                  <a:cubicBezTo>
                    <a:pt x="9984" y="4298"/>
                    <a:pt x="10140" y="4137"/>
                    <a:pt x="10226" y="3896"/>
                  </a:cubicBezTo>
                  <a:cubicBezTo>
                    <a:pt x="10360" y="3515"/>
                    <a:pt x="10253" y="3075"/>
                    <a:pt x="9963" y="2791"/>
                  </a:cubicBezTo>
                  <a:cubicBezTo>
                    <a:pt x="9765" y="2593"/>
                    <a:pt x="9459" y="2394"/>
                    <a:pt x="8987" y="2303"/>
                  </a:cubicBezTo>
                  <a:cubicBezTo>
                    <a:pt x="8987" y="2303"/>
                    <a:pt x="9277" y="1483"/>
                    <a:pt x="8483" y="1279"/>
                  </a:cubicBezTo>
                  <a:cubicBezTo>
                    <a:pt x="8414" y="1261"/>
                    <a:pt x="8346" y="1253"/>
                    <a:pt x="8282" y="1253"/>
                  </a:cubicBezTo>
                  <a:cubicBezTo>
                    <a:pt x="8252" y="1253"/>
                    <a:pt x="8222" y="1254"/>
                    <a:pt x="8194" y="1258"/>
                  </a:cubicBezTo>
                  <a:cubicBezTo>
                    <a:pt x="7959" y="652"/>
                    <a:pt x="7501" y="294"/>
                    <a:pt x="6900" y="294"/>
                  </a:cubicBezTo>
                  <a:cubicBezTo>
                    <a:pt x="6745" y="294"/>
                    <a:pt x="6581" y="318"/>
                    <a:pt x="6408" y="368"/>
                  </a:cubicBezTo>
                  <a:lnTo>
                    <a:pt x="5931" y="507"/>
                  </a:lnTo>
                  <a:cubicBezTo>
                    <a:pt x="5695" y="266"/>
                    <a:pt x="5427" y="126"/>
                    <a:pt x="5169" y="51"/>
                  </a:cubicBezTo>
                  <a:cubicBezTo>
                    <a:pt x="5058" y="17"/>
                    <a:pt x="4940" y="1"/>
                    <a:pt x="4818"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5" name="Google Shape;342;p25">
              <a:extLst>
                <a:ext uri="{FF2B5EF4-FFF2-40B4-BE49-F238E27FC236}">
                  <a16:creationId xmlns:a16="http://schemas.microsoft.com/office/drawing/2014/main" id="{C8952152-4884-5E2A-A2B8-0B61BCB3492A}"/>
                </a:ext>
              </a:extLst>
            </p:cNvPr>
            <p:cNvSpPr/>
            <p:nvPr/>
          </p:nvSpPr>
          <p:spPr>
            <a:xfrm>
              <a:off x="7526777" y="2184152"/>
              <a:ext cx="459926" cy="772275"/>
            </a:xfrm>
            <a:custGeom>
              <a:avLst/>
              <a:gdLst/>
              <a:ahLst/>
              <a:cxnLst/>
              <a:rect l="l" t="t" r="r" b="b"/>
              <a:pathLst>
                <a:path w="6339" h="10644" extrusionOk="0">
                  <a:moveTo>
                    <a:pt x="2382" y="1"/>
                  </a:moveTo>
                  <a:cubicBezTo>
                    <a:pt x="1947" y="241"/>
                    <a:pt x="1439" y="447"/>
                    <a:pt x="1054" y="447"/>
                  </a:cubicBezTo>
                  <a:cubicBezTo>
                    <a:pt x="1035" y="447"/>
                    <a:pt x="1016" y="447"/>
                    <a:pt x="998" y="446"/>
                  </a:cubicBezTo>
                  <a:cubicBezTo>
                    <a:pt x="601" y="429"/>
                    <a:pt x="274" y="376"/>
                    <a:pt x="1" y="301"/>
                  </a:cubicBezTo>
                  <a:lnTo>
                    <a:pt x="1" y="301"/>
                  </a:lnTo>
                  <a:lnTo>
                    <a:pt x="113" y="3368"/>
                  </a:lnTo>
                  <a:cubicBezTo>
                    <a:pt x="151" y="4531"/>
                    <a:pt x="1004" y="5448"/>
                    <a:pt x="2038" y="5480"/>
                  </a:cubicBezTo>
                  <a:lnTo>
                    <a:pt x="2140" y="6242"/>
                  </a:lnTo>
                  <a:cubicBezTo>
                    <a:pt x="2130" y="8735"/>
                    <a:pt x="3288" y="10644"/>
                    <a:pt x="3288" y="10644"/>
                  </a:cubicBezTo>
                  <a:cubicBezTo>
                    <a:pt x="3288" y="10644"/>
                    <a:pt x="5658" y="7084"/>
                    <a:pt x="5545" y="6215"/>
                  </a:cubicBezTo>
                  <a:lnTo>
                    <a:pt x="5030" y="2971"/>
                  </a:lnTo>
                  <a:lnTo>
                    <a:pt x="5416" y="2928"/>
                  </a:lnTo>
                  <a:cubicBezTo>
                    <a:pt x="5947" y="2875"/>
                    <a:pt x="6339" y="2392"/>
                    <a:pt x="6285" y="1861"/>
                  </a:cubicBezTo>
                  <a:lnTo>
                    <a:pt x="6280" y="1840"/>
                  </a:lnTo>
                  <a:cubicBezTo>
                    <a:pt x="6229" y="1342"/>
                    <a:pt x="5802" y="971"/>
                    <a:pt x="5311" y="971"/>
                  </a:cubicBezTo>
                  <a:cubicBezTo>
                    <a:pt x="5279" y="971"/>
                    <a:pt x="5246" y="973"/>
                    <a:pt x="5213" y="976"/>
                  </a:cubicBezTo>
                  <a:lnTo>
                    <a:pt x="4698" y="1030"/>
                  </a:lnTo>
                  <a:lnTo>
                    <a:pt x="4419" y="1127"/>
                  </a:lnTo>
                  <a:cubicBezTo>
                    <a:pt x="4162" y="1121"/>
                    <a:pt x="3663" y="853"/>
                    <a:pt x="3368" y="172"/>
                  </a:cubicBezTo>
                  <a:cubicBezTo>
                    <a:pt x="3290" y="184"/>
                    <a:pt x="3207" y="191"/>
                    <a:pt x="3121" y="191"/>
                  </a:cubicBezTo>
                  <a:cubicBezTo>
                    <a:pt x="2942" y="191"/>
                    <a:pt x="2750" y="161"/>
                    <a:pt x="2559" y="81"/>
                  </a:cubicBezTo>
                  <a:cubicBezTo>
                    <a:pt x="2494" y="54"/>
                    <a:pt x="2435" y="27"/>
                    <a:pt x="2382" y="1"/>
                  </a:cubicBezTo>
                  <a:close/>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6" name="Google Shape;343;p25">
              <a:extLst>
                <a:ext uri="{FF2B5EF4-FFF2-40B4-BE49-F238E27FC236}">
                  <a16:creationId xmlns:a16="http://schemas.microsoft.com/office/drawing/2014/main" id="{D7A51420-401D-3EBA-9B8B-F3614CA11080}"/>
                </a:ext>
              </a:extLst>
            </p:cNvPr>
            <p:cNvSpPr/>
            <p:nvPr/>
          </p:nvSpPr>
          <p:spPr>
            <a:xfrm>
              <a:off x="7674642" y="2516740"/>
              <a:ext cx="175511" cy="127697"/>
            </a:xfrm>
            <a:custGeom>
              <a:avLst/>
              <a:gdLst/>
              <a:ahLst/>
              <a:cxnLst/>
              <a:rect l="l" t="t" r="r" b="b"/>
              <a:pathLst>
                <a:path w="2419" h="1760" extrusionOk="0">
                  <a:moveTo>
                    <a:pt x="2124" y="1"/>
                  </a:moveTo>
                  <a:lnTo>
                    <a:pt x="2124" y="1"/>
                  </a:lnTo>
                  <a:cubicBezTo>
                    <a:pt x="1899" y="714"/>
                    <a:pt x="0" y="896"/>
                    <a:pt x="0" y="896"/>
                  </a:cubicBezTo>
                  <a:lnTo>
                    <a:pt x="118" y="1760"/>
                  </a:lnTo>
                  <a:cubicBezTo>
                    <a:pt x="2418" y="1234"/>
                    <a:pt x="2124" y="1"/>
                    <a:pt x="2124" y="1"/>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7" name="Google Shape;344;p25">
              <a:extLst>
                <a:ext uri="{FF2B5EF4-FFF2-40B4-BE49-F238E27FC236}">
                  <a16:creationId xmlns:a16="http://schemas.microsoft.com/office/drawing/2014/main" id="{830D3F72-4286-94C9-48E8-C91F483F08E5}"/>
                </a:ext>
              </a:extLst>
            </p:cNvPr>
            <p:cNvSpPr/>
            <p:nvPr/>
          </p:nvSpPr>
          <p:spPr>
            <a:xfrm>
              <a:off x="7896803" y="2366263"/>
              <a:ext cx="71612" cy="65807"/>
            </a:xfrm>
            <a:custGeom>
              <a:avLst/>
              <a:gdLst/>
              <a:ahLst/>
              <a:cxnLst/>
              <a:rect l="l" t="t" r="r" b="b"/>
              <a:pathLst>
                <a:path w="987" h="907" extrusionOk="0">
                  <a:moveTo>
                    <a:pt x="493" y="177"/>
                  </a:moveTo>
                  <a:cubicBezTo>
                    <a:pt x="622" y="177"/>
                    <a:pt x="735" y="268"/>
                    <a:pt x="762" y="397"/>
                  </a:cubicBezTo>
                  <a:cubicBezTo>
                    <a:pt x="794" y="547"/>
                    <a:pt x="697" y="692"/>
                    <a:pt x="547" y="724"/>
                  </a:cubicBezTo>
                  <a:cubicBezTo>
                    <a:pt x="530" y="727"/>
                    <a:pt x="513" y="728"/>
                    <a:pt x="497" y="728"/>
                  </a:cubicBezTo>
                  <a:cubicBezTo>
                    <a:pt x="366" y="728"/>
                    <a:pt x="249" y="638"/>
                    <a:pt x="225" y="509"/>
                  </a:cubicBezTo>
                  <a:cubicBezTo>
                    <a:pt x="193" y="359"/>
                    <a:pt x="290" y="214"/>
                    <a:pt x="440" y="182"/>
                  </a:cubicBezTo>
                  <a:cubicBezTo>
                    <a:pt x="456" y="182"/>
                    <a:pt x="477" y="177"/>
                    <a:pt x="493" y="177"/>
                  </a:cubicBezTo>
                  <a:close/>
                  <a:moveTo>
                    <a:pt x="498" y="0"/>
                  </a:moveTo>
                  <a:cubicBezTo>
                    <a:pt x="466" y="0"/>
                    <a:pt x="434" y="4"/>
                    <a:pt x="402" y="11"/>
                  </a:cubicBezTo>
                  <a:cubicBezTo>
                    <a:pt x="156" y="59"/>
                    <a:pt x="0" y="300"/>
                    <a:pt x="48" y="541"/>
                  </a:cubicBezTo>
                  <a:cubicBezTo>
                    <a:pt x="91" y="756"/>
                    <a:pt x="284" y="906"/>
                    <a:pt x="493" y="906"/>
                  </a:cubicBezTo>
                  <a:cubicBezTo>
                    <a:pt x="520" y="906"/>
                    <a:pt x="552" y="906"/>
                    <a:pt x="585" y="895"/>
                  </a:cubicBezTo>
                  <a:cubicBezTo>
                    <a:pt x="831" y="847"/>
                    <a:pt x="987" y="606"/>
                    <a:pt x="938" y="365"/>
                  </a:cubicBezTo>
                  <a:cubicBezTo>
                    <a:pt x="896" y="150"/>
                    <a:pt x="708" y="0"/>
                    <a:pt x="498" y="0"/>
                  </a:cubicBezTo>
                  <a:close/>
                </a:path>
              </a:pathLst>
            </a:custGeom>
            <a:solidFill>
              <a:srgbClr val="EDEDE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8" name="Google Shape;345;p25">
              <a:extLst>
                <a:ext uri="{FF2B5EF4-FFF2-40B4-BE49-F238E27FC236}">
                  <a16:creationId xmlns:a16="http://schemas.microsoft.com/office/drawing/2014/main" id="{DC042DBA-266C-F69D-74E9-F0677FD7CE5F}"/>
                </a:ext>
              </a:extLst>
            </p:cNvPr>
            <p:cNvSpPr/>
            <p:nvPr/>
          </p:nvSpPr>
          <p:spPr>
            <a:xfrm>
              <a:off x="7407788" y="2770824"/>
              <a:ext cx="193359" cy="361469"/>
            </a:xfrm>
            <a:custGeom>
              <a:avLst/>
              <a:gdLst/>
              <a:ahLst/>
              <a:cxnLst/>
              <a:rect l="l" t="t" r="r" b="b"/>
              <a:pathLst>
                <a:path w="2665" h="4982" extrusionOk="0">
                  <a:moveTo>
                    <a:pt x="472" y="0"/>
                  </a:moveTo>
                  <a:cubicBezTo>
                    <a:pt x="209" y="0"/>
                    <a:pt x="0" y="209"/>
                    <a:pt x="0" y="472"/>
                  </a:cubicBezTo>
                  <a:lnTo>
                    <a:pt x="0" y="4510"/>
                  </a:lnTo>
                  <a:cubicBezTo>
                    <a:pt x="0" y="4772"/>
                    <a:pt x="209" y="4982"/>
                    <a:pt x="472" y="4982"/>
                  </a:cubicBezTo>
                  <a:lnTo>
                    <a:pt x="2193" y="4982"/>
                  </a:lnTo>
                  <a:cubicBezTo>
                    <a:pt x="2451" y="4982"/>
                    <a:pt x="2665" y="4772"/>
                    <a:pt x="2665" y="4510"/>
                  </a:cubicBezTo>
                  <a:lnTo>
                    <a:pt x="2665" y="472"/>
                  </a:lnTo>
                  <a:cubicBezTo>
                    <a:pt x="2665" y="209"/>
                    <a:pt x="2451" y="0"/>
                    <a:pt x="2193" y="0"/>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9" name="Google Shape;346;p25">
              <a:extLst>
                <a:ext uri="{FF2B5EF4-FFF2-40B4-BE49-F238E27FC236}">
                  <a16:creationId xmlns:a16="http://schemas.microsoft.com/office/drawing/2014/main" id="{89026B8C-2488-3585-0C2E-693BF9B0C05E}"/>
                </a:ext>
              </a:extLst>
            </p:cNvPr>
            <p:cNvSpPr/>
            <p:nvPr/>
          </p:nvSpPr>
          <p:spPr>
            <a:xfrm>
              <a:off x="7995186" y="2920938"/>
              <a:ext cx="240883" cy="167022"/>
            </a:xfrm>
            <a:custGeom>
              <a:avLst/>
              <a:gdLst/>
              <a:ahLst/>
              <a:cxnLst/>
              <a:rect l="l" t="t" r="r" b="b"/>
              <a:pathLst>
                <a:path w="3320" h="2302" extrusionOk="0">
                  <a:moveTo>
                    <a:pt x="159" y="0"/>
                  </a:moveTo>
                  <a:cubicBezTo>
                    <a:pt x="136" y="0"/>
                    <a:pt x="119" y="20"/>
                    <a:pt x="119" y="44"/>
                  </a:cubicBezTo>
                  <a:lnTo>
                    <a:pt x="6" y="1953"/>
                  </a:lnTo>
                  <a:cubicBezTo>
                    <a:pt x="1" y="2049"/>
                    <a:pt x="38" y="2140"/>
                    <a:pt x="108" y="2205"/>
                  </a:cubicBezTo>
                  <a:cubicBezTo>
                    <a:pt x="167" y="2264"/>
                    <a:pt x="247" y="2301"/>
                    <a:pt x="333" y="2301"/>
                  </a:cubicBezTo>
                  <a:cubicBezTo>
                    <a:pt x="344" y="2301"/>
                    <a:pt x="349" y="2301"/>
                    <a:pt x="360" y="2296"/>
                  </a:cubicBezTo>
                  <a:lnTo>
                    <a:pt x="3277" y="2071"/>
                  </a:lnTo>
                  <a:cubicBezTo>
                    <a:pt x="3298" y="2065"/>
                    <a:pt x="3320" y="2044"/>
                    <a:pt x="3314" y="2022"/>
                  </a:cubicBezTo>
                  <a:cubicBezTo>
                    <a:pt x="3314" y="1996"/>
                    <a:pt x="3293" y="1980"/>
                    <a:pt x="3266" y="1980"/>
                  </a:cubicBezTo>
                  <a:lnTo>
                    <a:pt x="355" y="2210"/>
                  </a:lnTo>
                  <a:cubicBezTo>
                    <a:pt x="349" y="2211"/>
                    <a:pt x="343" y="2211"/>
                    <a:pt x="337" y="2211"/>
                  </a:cubicBezTo>
                  <a:cubicBezTo>
                    <a:pt x="273" y="2211"/>
                    <a:pt x="211" y="2185"/>
                    <a:pt x="167" y="2140"/>
                  </a:cubicBezTo>
                  <a:cubicBezTo>
                    <a:pt x="119" y="2092"/>
                    <a:pt x="92" y="2028"/>
                    <a:pt x="97" y="1958"/>
                  </a:cubicBezTo>
                  <a:lnTo>
                    <a:pt x="210" y="49"/>
                  </a:lnTo>
                  <a:cubicBezTo>
                    <a:pt x="210" y="22"/>
                    <a:pt x="188" y="1"/>
                    <a:pt x="167" y="1"/>
                  </a:cubicBezTo>
                  <a:cubicBezTo>
                    <a:pt x="164" y="0"/>
                    <a:pt x="161" y="0"/>
                    <a:pt x="159" y="0"/>
                  </a:cubicBezTo>
                  <a:close/>
                </a:path>
              </a:pathLst>
            </a:custGeom>
            <a:solidFill>
              <a:srgbClr val="FBA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0" name="Google Shape;347;p25">
              <a:extLst>
                <a:ext uri="{FF2B5EF4-FFF2-40B4-BE49-F238E27FC236}">
                  <a16:creationId xmlns:a16="http://schemas.microsoft.com/office/drawing/2014/main" id="{738E6EFD-F6C8-8191-0B61-1A408E335844}"/>
                </a:ext>
              </a:extLst>
            </p:cNvPr>
            <p:cNvSpPr/>
            <p:nvPr/>
          </p:nvSpPr>
          <p:spPr>
            <a:xfrm>
              <a:off x="7983142" y="3148177"/>
              <a:ext cx="121820" cy="47161"/>
            </a:xfrm>
            <a:custGeom>
              <a:avLst/>
              <a:gdLst/>
              <a:ahLst/>
              <a:cxnLst/>
              <a:rect l="l" t="t" r="r" b="b"/>
              <a:pathLst>
                <a:path w="1679" h="650" extrusionOk="0">
                  <a:moveTo>
                    <a:pt x="0" y="0"/>
                  </a:moveTo>
                  <a:lnTo>
                    <a:pt x="1679" y="649"/>
                  </a:lnTo>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1" name="Google Shape;348;p25">
              <a:extLst>
                <a:ext uri="{FF2B5EF4-FFF2-40B4-BE49-F238E27FC236}">
                  <a16:creationId xmlns:a16="http://schemas.microsoft.com/office/drawing/2014/main" id="{FA156B3B-6B5E-FB8C-35F5-4507512CFB08}"/>
                </a:ext>
              </a:extLst>
            </p:cNvPr>
            <p:cNvSpPr/>
            <p:nvPr/>
          </p:nvSpPr>
          <p:spPr>
            <a:xfrm>
              <a:off x="7979224" y="3144985"/>
              <a:ext cx="129656" cy="53473"/>
            </a:xfrm>
            <a:custGeom>
              <a:avLst/>
              <a:gdLst/>
              <a:ahLst/>
              <a:cxnLst/>
              <a:rect l="l" t="t" r="r" b="b"/>
              <a:pathLst>
                <a:path w="1787" h="737" extrusionOk="0">
                  <a:moveTo>
                    <a:pt x="57" y="0"/>
                  </a:moveTo>
                  <a:cubicBezTo>
                    <a:pt x="37" y="0"/>
                    <a:pt x="20" y="11"/>
                    <a:pt x="12" y="28"/>
                  </a:cubicBezTo>
                  <a:cubicBezTo>
                    <a:pt x="1" y="50"/>
                    <a:pt x="12" y="77"/>
                    <a:pt x="38" y="87"/>
                  </a:cubicBezTo>
                  <a:lnTo>
                    <a:pt x="1717" y="736"/>
                  </a:lnTo>
                  <a:lnTo>
                    <a:pt x="1733" y="736"/>
                  </a:lnTo>
                  <a:cubicBezTo>
                    <a:pt x="1754" y="736"/>
                    <a:pt x="1770" y="725"/>
                    <a:pt x="1776" y="709"/>
                  </a:cubicBezTo>
                  <a:cubicBezTo>
                    <a:pt x="1786" y="688"/>
                    <a:pt x="1770" y="661"/>
                    <a:pt x="1749" y="650"/>
                  </a:cubicBezTo>
                  <a:lnTo>
                    <a:pt x="71" y="2"/>
                  </a:lnTo>
                  <a:cubicBezTo>
                    <a:pt x="66" y="1"/>
                    <a:pt x="62" y="0"/>
                    <a:pt x="57" y="0"/>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2" name="Google Shape;349;p25">
              <a:extLst>
                <a:ext uri="{FF2B5EF4-FFF2-40B4-BE49-F238E27FC236}">
                  <a16:creationId xmlns:a16="http://schemas.microsoft.com/office/drawing/2014/main" id="{A65E4CD0-C374-7946-06C9-C8E7433873E0}"/>
                </a:ext>
              </a:extLst>
            </p:cNvPr>
            <p:cNvSpPr/>
            <p:nvPr/>
          </p:nvSpPr>
          <p:spPr>
            <a:xfrm>
              <a:off x="7447838" y="2984423"/>
              <a:ext cx="7038" cy="3555"/>
            </a:xfrm>
            <a:custGeom>
              <a:avLst/>
              <a:gdLst/>
              <a:ahLst/>
              <a:cxnLst/>
              <a:rect l="l" t="t" r="r" b="b"/>
              <a:pathLst>
                <a:path w="97" h="49" extrusionOk="0">
                  <a:moveTo>
                    <a:pt x="0" y="0"/>
                  </a:moveTo>
                  <a:lnTo>
                    <a:pt x="0" y="0"/>
                  </a:lnTo>
                  <a:cubicBezTo>
                    <a:pt x="38" y="21"/>
                    <a:pt x="70" y="32"/>
                    <a:pt x="97" y="48"/>
                  </a:cubicBezTo>
                  <a:cubicBezTo>
                    <a:pt x="70" y="32"/>
                    <a:pt x="38" y="16"/>
                    <a:pt x="0" y="0"/>
                  </a:cubicBezTo>
                  <a:close/>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3" name="Google Shape;350;p25">
              <a:extLst>
                <a:ext uri="{FF2B5EF4-FFF2-40B4-BE49-F238E27FC236}">
                  <a16:creationId xmlns:a16="http://schemas.microsoft.com/office/drawing/2014/main" id="{4897DE60-6389-934F-628F-98B12A187F17}"/>
                </a:ext>
              </a:extLst>
            </p:cNvPr>
            <p:cNvSpPr/>
            <p:nvPr/>
          </p:nvSpPr>
          <p:spPr>
            <a:xfrm>
              <a:off x="7422516" y="2893005"/>
              <a:ext cx="878931" cy="570282"/>
            </a:xfrm>
            <a:custGeom>
              <a:avLst/>
              <a:gdLst/>
              <a:ahLst/>
              <a:cxnLst/>
              <a:rect l="l" t="t" r="r" b="b"/>
              <a:pathLst>
                <a:path w="12114" h="7860" extrusionOk="0">
                  <a:moveTo>
                    <a:pt x="1028" y="0"/>
                  </a:moveTo>
                  <a:cubicBezTo>
                    <a:pt x="892" y="0"/>
                    <a:pt x="769" y="62"/>
                    <a:pt x="671" y="225"/>
                  </a:cubicBezTo>
                  <a:cubicBezTo>
                    <a:pt x="575" y="413"/>
                    <a:pt x="682" y="547"/>
                    <a:pt x="827" y="638"/>
                  </a:cubicBezTo>
                  <a:cubicBezTo>
                    <a:pt x="734" y="601"/>
                    <a:pt x="637" y="574"/>
                    <a:pt x="549" y="574"/>
                  </a:cubicBezTo>
                  <a:cubicBezTo>
                    <a:pt x="418" y="574"/>
                    <a:pt x="305" y="634"/>
                    <a:pt x="248" y="810"/>
                  </a:cubicBezTo>
                  <a:cubicBezTo>
                    <a:pt x="124" y="1067"/>
                    <a:pt x="323" y="1217"/>
                    <a:pt x="548" y="1330"/>
                  </a:cubicBezTo>
                  <a:cubicBezTo>
                    <a:pt x="516" y="1319"/>
                    <a:pt x="478" y="1314"/>
                    <a:pt x="446" y="1308"/>
                  </a:cubicBezTo>
                  <a:cubicBezTo>
                    <a:pt x="429" y="1306"/>
                    <a:pt x="412" y="1304"/>
                    <a:pt x="395" y="1304"/>
                  </a:cubicBezTo>
                  <a:cubicBezTo>
                    <a:pt x="303" y="1304"/>
                    <a:pt x="222" y="1345"/>
                    <a:pt x="172" y="1458"/>
                  </a:cubicBezTo>
                  <a:cubicBezTo>
                    <a:pt x="1" y="1753"/>
                    <a:pt x="237" y="1968"/>
                    <a:pt x="483" y="2086"/>
                  </a:cubicBezTo>
                  <a:cubicBezTo>
                    <a:pt x="473" y="2084"/>
                    <a:pt x="463" y="2084"/>
                    <a:pt x="453" y="2084"/>
                  </a:cubicBezTo>
                  <a:cubicBezTo>
                    <a:pt x="215" y="2084"/>
                    <a:pt x="221" y="2513"/>
                    <a:pt x="483" y="2729"/>
                  </a:cubicBezTo>
                  <a:cubicBezTo>
                    <a:pt x="853" y="3067"/>
                    <a:pt x="1218" y="3405"/>
                    <a:pt x="1583" y="3748"/>
                  </a:cubicBezTo>
                  <a:cubicBezTo>
                    <a:pt x="1840" y="3995"/>
                    <a:pt x="2103" y="4198"/>
                    <a:pt x="2451" y="4268"/>
                  </a:cubicBezTo>
                  <a:lnTo>
                    <a:pt x="2730" y="4327"/>
                  </a:lnTo>
                  <a:cubicBezTo>
                    <a:pt x="3341" y="4836"/>
                    <a:pt x="7717" y="7394"/>
                    <a:pt x="8307" y="7651"/>
                  </a:cubicBezTo>
                  <a:cubicBezTo>
                    <a:pt x="8633" y="7796"/>
                    <a:pt x="8971" y="7859"/>
                    <a:pt x="9301" y="7859"/>
                  </a:cubicBezTo>
                  <a:cubicBezTo>
                    <a:pt x="9350" y="7859"/>
                    <a:pt x="9400" y="7858"/>
                    <a:pt x="9449" y="7855"/>
                  </a:cubicBezTo>
                  <a:cubicBezTo>
                    <a:pt x="10489" y="7786"/>
                    <a:pt x="11433" y="7062"/>
                    <a:pt x="11706" y="5968"/>
                  </a:cubicBezTo>
                  <a:cubicBezTo>
                    <a:pt x="11792" y="5619"/>
                    <a:pt x="11867" y="5298"/>
                    <a:pt x="11915" y="5062"/>
                  </a:cubicBezTo>
                  <a:cubicBezTo>
                    <a:pt x="12044" y="4386"/>
                    <a:pt x="12114" y="2359"/>
                    <a:pt x="12114" y="2359"/>
                  </a:cubicBezTo>
                  <a:lnTo>
                    <a:pt x="12114" y="2359"/>
                  </a:lnTo>
                  <a:lnTo>
                    <a:pt x="8403" y="2611"/>
                  </a:lnTo>
                  <a:lnTo>
                    <a:pt x="8290" y="3743"/>
                  </a:lnTo>
                  <a:cubicBezTo>
                    <a:pt x="8290" y="3743"/>
                    <a:pt x="4853" y="2365"/>
                    <a:pt x="3786" y="2011"/>
                  </a:cubicBezTo>
                  <a:cubicBezTo>
                    <a:pt x="3776" y="1973"/>
                    <a:pt x="3760" y="1936"/>
                    <a:pt x="3749" y="1898"/>
                  </a:cubicBezTo>
                  <a:cubicBezTo>
                    <a:pt x="3749" y="1898"/>
                    <a:pt x="3127" y="590"/>
                    <a:pt x="2832" y="193"/>
                  </a:cubicBezTo>
                  <a:cubicBezTo>
                    <a:pt x="2800" y="150"/>
                    <a:pt x="2768" y="107"/>
                    <a:pt x="2725" y="75"/>
                  </a:cubicBezTo>
                  <a:cubicBezTo>
                    <a:pt x="2694" y="56"/>
                    <a:pt x="2654" y="42"/>
                    <a:pt x="2616" y="42"/>
                  </a:cubicBezTo>
                  <a:cubicBezTo>
                    <a:pt x="2602" y="42"/>
                    <a:pt x="2588" y="44"/>
                    <a:pt x="2575" y="48"/>
                  </a:cubicBezTo>
                  <a:cubicBezTo>
                    <a:pt x="2510" y="75"/>
                    <a:pt x="2473" y="145"/>
                    <a:pt x="2457" y="209"/>
                  </a:cubicBezTo>
                  <a:cubicBezTo>
                    <a:pt x="2392" y="413"/>
                    <a:pt x="2339" y="595"/>
                    <a:pt x="2301" y="756"/>
                  </a:cubicBezTo>
                  <a:cubicBezTo>
                    <a:pt x="2151" y="643"/>
                    <a:pt x="2108" y="611"/>
                    <a:pt x="1937" y="472"/>
                  </a:cubicBezTo>
                  <a:cubicBezTo>
                    <a:pt x="1675" y="295"/>
                    <a:pt x="1323" y="0"/>
                    <a:pt x="1028" y="0"/>
                  </a:cubicBezTo>
                  <a:close/>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4" name="Google Shape;351;p25">
              <a:extLst>
                <a:ext uri="{FF2B5EF4-FFF2-40B4-BE49-F238E27FC236}">
                  <a16:creationId xmlns:a16="http://schemas.microsoft.com/office/drawing/2014/main" id="{421D0F78-7F17-D9D9-B58D-B44AC7013211}"/>
                </a:ext>
              </a:extLst>
            </p:cNvPr>
            <p:cNvSpPr/>
            <p:nvPr/>
          </p:nvSpPr>
          <p:spPr>
            <a:xfrm>
              <a:off x="7589463" y="2924856"/>
              <a:ext cx="64647" cy="80971"/>
            </a:xfrm>
            <a:custGeom>
              <a:avLst/>
              <a:gdLst/>
              <a:ahLst/>
              <a:cxnLst/>
              <a:rect l="l" t="t" r="r" b="b"/>
              <a:pathLst>
                <a:path w="891" h="1116" extrusionOk="0">
                  <a:moveTo>
                    <a:pt x="81" y="1"/>
                  </a:moveTo>
                  <a:lnTo>
                    <a:pt x="0" y="317"/>
                  </a:lnTo>
                  <a:lnTo>
                    <a:pt x="890" y="1116"/>
                  </a:lnTo>
                  <a:cubicBezTo>
                    <a:pt x="890" y="1116"/>
                    <a:pt x="236" y="119"/>
                    <a:pt x="81" y="1"/>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5" name="Google Shape;352;p25">
              <a:extLst>
                <a:ext uri="{FF2B5EF4-FFF2-40B4-BE49-F238E27FC236}">
                  <a16:creationId xmlns:a16="http://schemas.microsoft.com/office/drawing/2014/main" id="{03B0624C-F10A-F3D0-5F8F-0FDBAABB6CD3}"/>
                </a:ext>
              </a:extLst>
            </p:cNvPr>
            <p:cNvSpPr/>
            <p:nvPr/>
          </p:nvSpPr>
          <p:spPr>
            <a:xfrm>
              <a:off x="7480124" y="2937698"/>
              <a:ext cx="45565" cy="28514"/>
            </a:xfrm>
            <a:custGeom>
              <a:avLst/>
              <a:gdLst/>
              <a:ahLst/>
              <a:cxnLst/>
              <a:rect l="l" t="t" r="r" b="b"/>
              <a:pathLst>
                <a:path w="628" h="393" extrusionOk="0">
                  <a:moveTo>
                    <a:pt x="628" y="392"/>
                  </a:moveTo>
                  <a:lnTo>
                    <a:pt x="0" y="1"/>
                  </a:lnTo>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6" name="Google Shape;353;p25">
              <a:extLst>
                <a:ext uri="{FF2B5EF4-FFF2-40B4-BE49-F238E27FC236}">
                  <a16:creationId xmlns:a16="http://schemas.microsoft.com/office/drawing/2014/main" id="{042E1CB8-0CFF-01EF-DA97-DE86943619E3}"/>
                </a:ext>
              </a:extLst>
            </p:cNvPr>
            <p:cNvSpPr/>
            <p:nvPr/>
          </p:nvSpPr>
          <p:spPr>
            <a:xfrm>
              <a:off x="7476206" y="2934216"/>
              <a:ext cx="53038" cy="35044"/>
            </a:xfrm>
            <a:custGeom>
              <a:avLst/>
              <a:gdLst/>
              <a:ahLst/>
              <a:cxnLst/>
              <a:rect l="l" t="t" r="r" b="b"/>
              <a:pathLst>
                <a:path w="731" h="483" extrusionOk="0">
                  <a:moveTo>
                    <a:pt x="53" y="0"/>
                  </a:moveTo>
                  <a:cubicBezTo>
                    <a:pt x="38" y="0"/>
                    <a:pt x="22" y="7"/>
                    <a:pt x="12" y="22"/>
                  </a:cubicBezTo>
                  <a:cubicBezTo>
                    <a:pt x="1" y="43"/>
                    <a:pt x="6" y="70"/>
                    <a:pt x="28" y="86"/>
                  </a:cubicBezTo>
                  <a:lnTo>
                    <a:pt x="660" y="478"/>
                  </a:lnTo>
                  <a:cubicBezTo>
                    <a:pt x="666" y="483"/>
                    <a:pt x="671" y="483"/>
                    <a:pt x="682" y="483"/>
                  </a:cubicBezTo>
                  <a:cubicBezTo>
                    <a:pt x="698" y="483"/>
                    <a:pt x="709" y="478"/>
                    <a:pt x="719" y="467"/>
                  </a:cubicBezTo>
                  <a:cubicBezTo>
                    <a:pt x="730" y="445"/>
                    <a:pt x="725" y="419"/>
                    <a:pt x="703" y="402"/>
                  </a:cubicBezTo>
                  <a:lnTo>
                    <a:pt x="76" y="6"/>
                  </a:lnTo>
                  <a:cubicBezTo>
                    <a:pt x="69" y="2"/>
                    <a:pt x="61" y="0"/>
                    <a:pt x="53" y="0"/>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7" name="Google Shape;354;p25">
              <a:extLst>
                <a:ext uri="{FF2B5EF4-FFF2-40B4-BE49-F238E27FC236}">
                  <a16:creationId xmlns:a16="http://schemas.microsoft.com/office/drawing/2014/main" id="{A8BB4C68-6394-7B21-C300-D0858DD38196}"/>
                </a:ext>
              </a:extLst>
            </p:cNvPr>
            <p:cNvSpPr/>
            <p:nvPr/>
          </p:nvSpPr>
          <p:spPr>
            <a:xfrm>
              <a:off x="7462203" y="2989429"/>
              <a:ext cx="40195" cy="20678"/>
            </a:xfrm>
            <a:custGeom>
              <a:avLst/>
              <a:gdLst/>
              <a:ahLst/>
              <a:cxnLst/>
              <a:rect l="l" t="t" r="r" b="b"/>
              <a:pathLst>
                <a:path w="554" h="285" extrusionOk="0">
                  <a:moveTo>
                    <a:pt x="553" y="285"/>
                  </a:moveTo>
                  <a:lnTo>
                    <a:pt x="1" y="1"/>
                  </a:lnTo>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8" name="Google Shape;355;p25">
              <a:extLst>
                <a:ext uri="{FF2B5EF4-FFF2-40B4-BE49-F238E27FC236}">
                  <a16:creationId xmlns:a16="http://schemas.microsoft.com/office/drawing/2014/main" id="{BC57A5EF-563D-D9AF-674B-3B49E4E87DC8}"/>
                </a:ext>
              </a:extLst>
            </p:cNvPr>
            <p:cNvSpPr/>
            <p:nvPr/>
          </p:nvSpPr>
          <p:spPr>
            <a:xfrm>
              <a:off x="7458721" y="2986309"/>
              <a:ext cx="47161" cy="26918"/>
            </a:xfrm>
            <a:custGeom>
              <a:avLst/>
              <a:gdLst/>
              <a:ahLst/>
              <a:cxnLst/>
              <a:rect l="l" t="t" r="r" b="b"/>
              <a:pathLst>
                <a:path w="650" h="371" extrusionOk="0">
                  <a:moveTo>
                    <a:pt x="48" y="1"/>
                  </a:moveTo>
                  <a:cubicBezTo>
                    <a:pt x="33" y="1"/>
                    <a:pt x="18" y="8"/>
                    <a:pt x="11" y="22"/>
                  </a:cubicBezTo>
                  <a:cubicBezTo>
                    <a:pt x="1" y="44"/>
                    <a:pt x="6" y="71"/>
                    <a:pt x="27" y="87"/>
                  </a:cubicBezTo>
                  <a:lnTo>
                    <a:pt x="580" y="365"/>
                  </a:lnTo>
                  <a:cubicBezTo>
                    <a:pt x="585" y="371"/>
                    <a:pt x="590" y="371"/>
                    <a:pt x="601" y="371"/>
                  </a:cubicBezTo>
                  <a:cubicBezTo>
                    <a:pt x="617" y="371"/>
                    <a:pt x="633" y="365"/>
                    <a:pt x="639" y="349"/>
                  </a:cubicBezTo>
                  <a:cubicBezTo>
                    <a:pt x="649" y="328"/>
                    <a:pt x="644" y="301"/>
                    <a:pt x="623" y="290"/>
                  </a:cubicBezTo>
                  <a:lnTo>
                    <a:pt x="70" y="6"/>
                  </a:lnTo>
                  <a:cubicBezTo>
                    <a:pt x="63" y="3"/>
                    <a:pt x="55" y="1"/>
                    <a:pt x="48" y="1"/>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9" name="Google Shape;356;p25">
              <a:extLst>
                <a:ext uri="{FF2B5EF4-FFF2-40B4-BE49-F238E27FC236}">
                  <a16:creationId xmlns:a16="http://schemas.microsoft.com/office/drawing/2014/main" id="{B519F7AE-C2F8-B853-CB01-BDBA61510BCF}"/>
                </a:ext>
              </a:extLst>
            </p:cNvPr>
            <p:cNvSpPr/>
            <p:nvPr/>
          </p:nvSpPr>
          <p:spPr>
            <a:xfrm>
              <a:off x="7454803" y="3043917"/>
              <a:ext cx="39397" cy="18719"/>
            </a:xfrm>
            <a:custGeom>
              <a:avLst/>
              <a:gdLst/>
              <a:ahLst/>
              <a:cxnLst/>
              <a:rect l="l" t="t" r="r" b="b"/>
              <a:pathLst>
                <a:path w="543" h="258" extrusionOk="0">
                  <a:moveTo>
                    <a:pt x="542" y="258"/>
                  </a:moveTo>
                  <a:lnTo>
                    <a:pt x="1" y="0"/>
                  </a:lnTo>
                </a:path>
              </a:pathLst>
            </a:custGeom>
            <a:solidFill>
              <a:srgbClr val="BC64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0" name="Google Shape;357;p25">
              <a:extLst>
                <a:ext uri="{FF2B5EF4-FFF2-40B4-BE49-F238E27FC236}">
                  <a16:creationId xmlns:a16="http://schemas.microsoft.com/office/drawing/2014/main" id="{CD073FD3-DB04-62D3-5AE0-EE8BA1727AD5}"/>
                </a:ext>
              </a:extLst>
            </p:cNvPr>
            <p:cNvSpPr/>
            <p:nvPr/>
          </p:nvSpPr>
          <p:spPr>
            <a:xfrm>
              <a:off x="7450958" y="3040870"/>
              <a:ext cx="47161" cy="24886"/>
            </a:xfrm>
            <a:custGeom>
              <a:avLst/>
              <a:gdLst/>
              <a:ahLst/>
              <a:cxnLst/>
              <a:rect l="l" t="t" r="r" b="b"/>
              <a:pathLst>
                <a:path w="650" h="343" extrusionOk="0">
                  <a:moveTo>
                    <a:pt x="52" y="1"/>
                  </a:moveTo>
                  <a:cubicBezTo>
                    <a:pt x="35" y="1"/>
                    <a:pt x="19" y="11"/>
                    <a:pt x="11" y="26"/>
                  </a:cubicBezTo>
                  <a:cubicBezTo>
                    <a:pt x="0" y="48"/>
                    <a:pt x="11" y="75"/>
                    <a:pt x="32" y="85"/>
                  </a:cubicBezTo>
                  <a:lnTo>
                    <a:pt x="579" y="343"/>
                  </a:lnTo>
                  <a:lnTo>
                    <a:pt x="595" y="343"/>
                  </a:lnTo>
                  <a:cubicBezTo>
                    <a:pt x="612" y="343"/>
                    <a:pt x="628" y="337"/>
                    <a:pt x="638" y="321"/>
                  </a:cubicBezTo>
                  <a:cubicBezTo>
                    <a:pt x="649" y="294"/>
                    <a:pt x="638" y="268"/>
                    <a:pt x="617" y="257"/>
                  </a:cubicBezTo>
                  <a:lnTo>
                    <a:pt x="70" y="5"/>
                  </a:lnTo>
                  <a:cubicBezTo>
                    <a:pt x="64" y="2"/>
                    <a:pt x="58" y="1"/>
                    <a:pt x="52" y="1"/>
                  </a:cubicBezTo>
                  <a:close/>
                </a:path>
              </a:pathLst>
            </a:custGeom>
            <a:solidFill>
              <a:srgbClr val="9F453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751" name="Google Shape;358;p25">
            <a:extLst>
              <a:ext uri="{FF2B5EF4-FFF2-40B4-BE49-F238E27FC236}">
                <a16:creationId xmlns:a16="http://schemas.microsoft.com/office/drawing/2014/main" id="{10D2BB39-A10A-FB7F-97C4-9BBD6DCDC488}"/>
              </a:ext>
            </a:extLst>
          </p:cNvPr>
          <p:cNvGrpSpPr/>
          <p:nvPr/>
        </p:nvGrpSpPr>
        <p:grpSpPr>
          <a:xfrm>
            <a:off x="5667021" y="2918419"/>
            <a:ext cx="1272172" cy="1741181"/>
            <a:chOff x="4725925" y="1965866"/>
            <a:chExt cx="1258953" cy="1678570"/>
          </a:xfrm>
        </p:grpSpPr>
        <p:sp>
          <p:nvSpPr>
            <p:cNvPr id="752" name="Google Shape;359;p25">
              <a:extLst>
                <a:ext uri="{FF2B5EF4-FFF2-40B4-BE49-F238E27FC236}">
                  <a16:creationId xmlns:a16="http://schemas.microsoft.com/office/drawing/2014/main" id="{EB732A90-7397-D8F1-799A-286A59439D41}"/>
                </a:ext>
              </a:extLst>
            </p:cNvPr>
            <p:cNvSpPr/>
            <p:nvPr/>
          </p:nvSpPr>
          <p:spPr>
            <a:xfrm>
              <a:off x="4751796" y="2632222"/>
              <a:ext cx="1065696" cy="1012215"/>
            </a:xfrm>
            <a:custGeom>
              <a:avLst/>
              <a:gdLst/>
              <a:ahLst/>
              <a:cxnLst/>
              <a:rect l="l" t="t" r="r" b="b"/>
              <a:pathLst>
                <a:path w="16559" h="15728" extrusionOk="0">
                  <a:moveTo>
                    <a:pt x="6365" y="1"/>
                  </a:moveTo>
                  <a:lnTo>
                    <a:pt x="4612" y="22"/>
                  </a:lnTo>
                  <a:cubicBezTo>
                    <a:pt x="2982" y="55"/>
                    <a:pt x="1513" y="1111"/>
                    <a:pt x="1062" y="2676"/>
                  </a:cubicBezTo>
                  <a:cubicBezTo>
                    <a:pt x="1041" y="2741"/>
                    <a:pt x="1025" y="2805"/>
                    <a:pt x="1014" y="2870"/>
                  </a:cubicBezTo>
                  <a:lnTo>
                    <a:pt x="1" y="8430"/>
                  </a:lnTo>
                  <a:lnTo>
                    <a:pt x="1" y="8430"/>
                  </a:lnTo>
                  <a:lnTo>
                    <a:pt x="3009" y="8183"/>
                  </a:lnTo>
                  <a:lnTo>
                    <a:pt x="2419" y="15727"/>
                  </a:lnTo>
                  <a:lnTo>
                    <a:pt x="14585" y="15727"/>
                  </a:lnTo>
                  <a:lnTo>
                    <a:pt x="14382" y="10301"/>
                  </a:lnTo>
                  <a:lnTo>
                    <a:pt x="16559" y="9234"/>
                  </a:lnTo>
                  <a:lnTo>
                    <a:pt x="14778" y="6001"/>
                  </a:lnTo>
                  <a:lnTo>
                    <a:pt x="16097" y="5711"/>
                  </a:lnTo>
                  <a:lnTo>
                    <a:pt x="13497" y="1465"/>
                  </a:lnTo>
                  <a:lnTo>
                    <a:pt x="13491" y="1486"/>
                  </a:lnTo>
                  <a:cubicBezTo>
                    <a:pt x="12896" y="666"/>
                    <a:pt x="11931" y="140"/>
                    <a:pt x="10843" y="140"/>
                  </a:cubicBezTo>
                  <a:lnTo>
                    <a:pt x="6360" y="140"/>
                  </a:lnTo>
                  <a:lnTo>
                    <a:pt x="6365" y="1"/>
                  </a:ln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3" name="Google Shape;360;p25">
              <a:extLst>
                <a:ext uri="{FF2B5EF4-FFF2-40B4-BE49-F238E27FC236}">
                  <a16:creationId xmlns:a16="http://schemas.microsoft.com/office/drawing/2014/main" id="{5AB672D7-4D0C-7BE7-8813-3242F40880C1}"/>
                </a:ext>
              </a:extLst>
            </p:cNvPr>
            <p:cNvSpPr/>
            <p:nvPr/>
          </p:nvSpPr>
          <p:spPr>
            <a:xfrm>
              <a:off x="5620357" y="2891389"/>
              <a:ext cx="197127" cy="314129"/>
            </a:xfrm>
            <a:custGeom>
              <a:avLst/>
              <a:gdLst/>
              <a:ahLst/>
              <a:cxnLst/>
              <a:rect l="l" t="t" r="r" b="b"/>
              <a:pathLst>
                <a:path w="3063" h="4881" extrusionOk="0">
                  <a:moveTo>
                    <a:pt x="499" y="1"/>
                  </a:moveTo>
                  <a:cubicBezTo>
                    <a:pt x="221" y="1"/>
                    <a:pt x="1" y="226"/>
                    <a:pt x="1" y="505"/>
                  </a:cubicBezTo>
                  <a:lnTo>
                    <a:pt x="1" y="4381"/>
                  </a:lnTo>
                  <a:cubicBezTo>
                    <a:pt x="1" y="4655"/>
                    <a:pt x="221" y="4880"/>
                    <a:pt x="499" y="4880"/>
                  </a:cubicBezTo>
                  <a:lnTo>
                    <a:pt x="2564" y="4880"/>
                  </a:lnTo>
                  <a:cubicBezTo>
                    <a:pt x="2843" y="4880"/>
                    <a:pt x="3063" y="4655"/>
                    <a:pt x="3063" y="4381"/>
                  </a:cubicBezTo>
                  <a:lnTo>
                    <a:pt x="3063" y="505"/>
                  </a:lnTo>
                  <a:cubicBezTo>
                    <a:pt x="3063" y="226"/>
                    <a:pt x="2843" y="1"/>
                    <a:pt x="2564"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4" name="Google Shape;361;p25">
              <a:extLst>
                <a:ext uri="{FF2B5EF4-FFF2-40B4-BE49-F238E27FC236}">
                  <a16:creationId xmlns:a16="http://schemas.microsoft.com/office/drawing/2014/main" id="{90044E31-3EC3-1F4E-2A7E-80FE40A03D21}"/>
                </a:ext>
              </a:extLst>
            </p:cNvPr>
            <p:cNvSpPr/>
            <p:nvPr/>
          </p:nvSpPr>
          <p:spPr>
            <a:xfrm>
              <a:off x="5653179" y="2962310"/>
              <a:ext cx="331699" cy="293535"/>
            </a:xfrm>
            <a:custGeom>
              <a:avLst/>
              <a:gdLst/>
              <a:ahLst/>
              <a:cxnLst/>
              <a:rect l="l" t="t" r="r" b="b"/>
              <a:pathLst>
                <a:path w="5154" h="4561" extrusionOk="0">
                  <a:moveTo>
                    <a:pt x="2300" y="0"/>
                  </a:moveTo>
                  <a:cubicBezTo>
                    <a:pt x="2259" y="0"/>
                    <a:pt x="2220" y="12"/>
                    <a:pt x="2188" y="41"/>
                  </a:cubicBezTo>
                  <a:cubicBezTo>
                    <a:pt x="2129" y="89"/>
                    <a:pt x="2118" y="180"/>
                    <a:pt x="2124" y="255"/>
                  </a:cubicBezTo>
                  <a:cubicBezTo>
                    <a:pt x="2140" y="497"/>
                    <a:pt x="2242" y="722"/>
                    <a:pt x="2343" y="947"/>
                  </a:cubicBezTo>
                  <a:cubicBezTo>
                    <a:pt x="2140" y="883"/>
                    <a:pt x="1925" y="818"/>
                    <a:pt x="1689" y="743"/>
                  </a:cubicBezTo>
                  <a:cubicBezTo>
                    <a:pt x="1424" y="679"/>
                    <a:pt x="1075" y="564"/>
                    <a:pt x="785" y="564"/>
                  </a:cubicBezTo>
                  <a:cubicBezTo>
                    <a:pt x="518" y="564"/>
                    <a:pt x="301" y="661"/>
                    <a:pt x="242" y="985"/>
                  </a:cubicBezTo>
                  <a:cubicBezTo>
                    <a:pt x="220" y="1220"/>
                    <a:pt x="386" y="1322"/>
                    <a:pt x="579" y="1360"/>
                  </a:cubicBezTo>
                  <a:cubicBezTo>
                    <a:pt x="570" y="1360"/>
                    <a:pt x="561" y="1360"/>
                    <a:pt x="552" y="1360"/>
                  </a:cubicBezTo>
                  <a:cubicBezTo>
                    <a:pt x="278" y="1360"/>
                    <a:pt x="17" y="1441"/>
                    <a:pt x="32" y="1778"/>
                  </a:cubicBezTo>
                  <a:cubicBezTo>
                    <a:pt x="0" y="2094"/>
                    <a:pt x="274" y="2175"/>
                    <a:pt x="558" y="2207"/>
                  </a:cubicBezTo>
                  <a:cubicBezTo>
                    <a:pt x="381" y="2212"/>
                    <a:pt x="225" y="2277"/>
                    <a:pt x="215" y="2491"/>
                  </a:cubicBezTo>
                  <a:cubicBezTo>
                    <a:pt x="150" y="2872"/>
                    <a:pt x="483" y="3006"/>
                    <a:pt x="794" y="3027"/>
                  </a:cubicBezTo>
                  <a:cubicBezTo>
                    <a:pt x="494" y="3097"/>
                    <a:pt x="670" y="3580"/>
                    <a:pt x="1051" y="3714"/>
                  </a:cubicBezTo>
                  <a:cubicBezTo>
                    <a:pt x="1394" y="3848"/>
                    <a:pt x="1743" y="3971"/>
                    <a:pt x="2075" y="4121"/>
                  </a:cubicBezTo>
                  <a:cubicBezTo>
                    <a:pt x="2408" y="4271"/>
                    <a:pt x="2735" y="4422"/>
                    <a:pt x="3094" y="4497"/>
                  </a:cubicBezTo>
                  <a:cubicBezTo>
                    <a:pt x="3282" y="4538"/>
                    <a:pt x="3473" y="4560"/>
                    <a:pt x="3664" y="4560"/>
                  </a:cubicBezTo>
                  <a:cubicBezTo>
                    <a:pt x="3871" y="4560"/>
                    <a:pt x="4078" y="4534"/>
                    <a:pt x="4279" y="4475"/>
                  </a:cubicBezTo>
                  <a:cubicBezTo>
                    <a:pt x="4520" y="4400"/>
                    <a:pt x="4762" y="4271"/>
                    <a:pt x="4901" y="4052"/>
                  </a:cubicBezTo>
                  <a:cubicBezTo>
                    <a:pt x="5153" y="3665"/>
                    <a:pt x="5008" y="3108"/>
                    <a:pt x="4874" y="2700"/>
                  </a:cubicBezTo>
                  <a:cubicBezTo>
                    <a:pt x="4729" y="2266"/>
                    <a:pt x="4504" y="1842"/>
                    <a:pt x="4172" y="1526"/>
                  </a:cubicBezTo>
                  <a:cubicBezTo>
                    <a:pt x="4172" y="1526"/>
                    <a:pt x="2987" y="389"/>
                    <a:pt x="2520" y="84"/>
                  </a:cubicBezTo>
                  <a:cubicBezTo>
                    <a:pt x="2472" y="52"/>
                    <a:pt x="2418" y="19"/>
                    <a:pt x="2359" y="9"/>
                  </a:cubicBezTo>
                  <a:cubicBezTo>
                    <a:pt x="2340" y="3"/>
                    <a:pt x="2320" y="0"/>
                    <a:pt x="2300" y="0"/>
                  </a:cubicBezTo>
                  <a:close/>
                </a:path>
              </a:pathLst>
            </a:custGeom>
            <a:solidFill>
              <a:srgbClr val="E18C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5" name="Google Shape;362;p25">
              <a:extLst>
                <a:ext uri="{FF2B5EF4-FFF2-40B4-BE49-F238E27FC236}">
                  <a16:creationId xmlns:a16="http://schemas.microsoft.com/office/drawing/2014/main" id="{72D51AB5-5FD7-E21F-EB54-2A1E680EE57C}"/>
                </a:ext>
              </a:extLst>
            </p:cNvPr>
            <p:cNvSpPr/>
            <p:nvPr/>
          </p:nvSpPr>
          <p:spPr>
            <a:xfrm>
              <a:off x="5680788" y="3045653"/>
              <a:ext cx="56313" cy="19372"/>
            </a:xfrm>
            <a:custGeom>
              <a:avLst/>
              <a:gdLst/>
              <a:ahLst/>
              <a:cxnLst/>
              <a:rect l="l" t="t" r="r" b="b"/>
              <a:pathLst>
                <a:path w="875" h="301" extrusionOk="0">
                  <a:moveTo>
                    <a:pt x="43" y="0"/>
                  </a:moveTo>
                  <a:cubicBezTo>
                    <a:pt x="22" y="0"/>
                    <a:pt x="0" y="22"/>
                    <a:pt x="0" y="43"/>
                  </a:cubicBezTo>
                  <a:cubicBezTo>
                    <a:pt x="0" y="70"/>
                    <a:pt x="16" y="92"/>
                    <a:pt x="43" y="92"/>
                  </a:cubicBezTo>
                  <a:cubicBezTo>
                    <a:pt x="124" y="92"/>
                    <a:pt x="547" y="215"/>
                    <a:pt x="815" y="295"/>
                  </a:cubicBezTo>
                  <a:cubicBezTo>
                    <a:pt x="815" y="301"/>
                    <a:pt x="821" y="301"/>
                    <a:pt x="826" y="301"/>
                  </a:cubicBezTo>
                  <a:cubicBezTo>
                    <a:pt x="847" y="301"/>
                    <a:pt x="863" y="285"/>
                    <a:pt x="869" y="269"/>
                  </a:cubicBezTo>
                  <a:cubicBezTo>
                    <a:pt x="874" y="247"/>
                    <a:pt x="863" y="220"/>
                    <a:pt x="837" y="210"/>
                  </a:cubicBezTo>
                  <a:cubicBezTo>
                    <a:pt x="772" y="188"/>
                    <a:pt x="161" y="6"/>
                    <a:pt x="43" y="0"/>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6" name="Google Shape;363;p25">
              <a:extLst>
                <a:ext uri="{FF2B5EF4-FFF2-40B4-BE49-F238E27FC236}">
                  <a16:creationId xmlns:a16="http://schemas.microsoft.com/office/drawing/2014/main" id="{515E0845-6613-1182-5524-74881FB44DE6}"/>
                </a:ext>
              </a:extLst>
            </p:cNvPr>
            <p:cNvSpPr/>
            <p:nvPr/>
          </p:nvSpPr>
          <p:spPr>
            <a:xfrm>
              <a:off x="5682140" y="3100807"/>
              <a:ext cx="46337" cy="17377"/>
            </a:xfrm>
            <a:custGeom>
              <a:avLst/>
              <a:gdLst/>
              <a:ahLst/>
              <a:cxnLst/>
              <a:rect l="l" t="t" r="r" b="b"/>
              <a:pathLst>
                <a:path w="720" h="270" extrusionOk="0">
                  <a:moveTo>
                    <a:pt x="52" y="0"/>
                  </a:moveTo>
                  <a:cubicBezTo>
                    <a:pt x="30" y="0"/>
                    <a:pt x="10" y="11"/>
                    <a:pt x="6" y="34"/>
                  </a:cubicBezTo>
                  <a:cubicBezTo>
                    <a:pt x="1" y="55"/>
                    <a:pt x="11" y="82"/>
                    <a:pt x="38" y="87"/>
                  </a:cubicBezTo>
                  <a:lnTo>
                    <a:pt x="655" y="270"/>
                  </a:lnTo>
                  <a:lnTo>
                    <a:pt x="671" y="270"/>
                  </a:lnTo>
                  <a:cubicBezTo>
                    <a:pt x="687" y="270"/>
                    <a:pt x="708" y="259"/>
                    <a:pt x="714" y="237"/>
                  </a:cubicBezTo>
                  <a:cubicBezTo>
                    <a:pt x="719" y="216"/>
                    <a:pt x="703" y="189"/>
                    <a:pt x="682" y="184"/>
                  </a:cubicBezTo>
                  <a:lnTo>
                    <a:pt x="65" y="1"/>
                  </a:lnTo>
                  <a:cubicBezTo>
                    <a:pt x="60" y="1"/>
                    <a:pt x="56" y="0"/>
                    <a:pt x="52" y="0"/>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7" name="Google Shape;364;p25">
              <a:extLst>
                <a:ext uri="{FF2B5EF4-FFF2-40B4-BE49-F238E27FC236}">
                  <a16:creationId xmlns:a16="http://schemas.microsoft.com/office/drawing/2014/main" id="{49B67444-DC56-87B3-11DF-3C433B839238}"/>
                </a:ext>
              </a:extLst>
            </p:cNvPr>
            <p:cNvSpPr/>
            <p:nvPr/>
          </p:nvSpPr>
          <p:spPr>
            <a:xfrm>
              <a:off x="5701125" y="3154288"/>
              <a:ext cx="27996" cy="11520"/>
            </a:xfrm>
            <a:custGeom>
              <a:avLst/>
              <a:gdLst/>
              <a:ahLst/>
              <a:cxnLst/>
              <a:rect l="l" t="t" r="r" b="b"/>
              <a:pathLst>
                <a:path w="435" h="179" extrusionOk="0">
                  <a:moveTo>
                    <a:pt x="51" y="0"/>
                  </a:moveTo>
                  <a:cubicBezTo>
                    <a:pt x="31" y="0"/>
                    <a:pt x="11" y="15"/>
                    <a:pt x="6" y="34"/>
                  </a:cubicBezTo>
                  <a:cubicBezTo>
                    <a:pt x="1" y="55"/>
                    <a:pt x="17" y="82"/>
                    <a:pt x="38" y="87"/>
                  </a:cubicBezTo>
                  <a:lnTo>
                    <a:pt x="376" y="178"/>
                  </a:lnTo>
                  <a:lnTo>
                    <a:pt x="387" y="178"/>
                  </a:lnTo>
                  <a:cubicBezTo>
                    <a:pt x="408" y="178"/>
                    <a:pt x="424" y="168"/>
                    <a:pt x="429" y="146"/>
                  </a:cubicBezTo>
                  <a:cubicBezTo>
                    <a:pt x="435" y="125"/>
                    <a:pt x="419" y="98"/>
                    <a:pt x="397" y="93"/>
                  </a:cubicBezTo>
                  <a:lnTo>
                    <a:pt x="60" y="2"/>
                  </a:lnTo>
                  <a:cubicBezTo>
                    <a:pt x="57" y="1"/>
                    <a:pt x="54" y="0"/>
                    <a:pt x="51" y="0"/>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8" name="Google Shape;365;p25">
              <a:extLst>
                <a:ext uri="{FF2B5EF4-FFF2-40B4-BE49-F238E27FC236}">
                  <a16:creationId xmlns:a16="http://schemas.microsoft.com/office/drawing/2014/main" id="{08E7D26A-8335-1157-820A-E22F95651110}"/>
                </a:ext>
              </a:extLst>
            </p:cNvPr>
            <p:cNvSpPr/>
            <p:nvPr/>
          </p:nvSpPr>
          <p:spPr>
            <a:xfrm>
              <a:off x="5410232" y="2939592"/>
              <a:ext cx="382734" cy="339035"/>
            </a:xfrm>
            <a:custGeom>
              <a:avLst/>
              <a:gdLst/>
              <a:ahLst/>
              <a:cxnLst/>
              <a:rect l="l" t="t" r="r" b="b"/>
              <a:pathLst>
                <a:path w="5947" h="5268" extrusionOk="0">
                  <a:moveTo>
                    <a:pt x="3260" y="1"/>
                  </a:moveTo>
                  <a:cubicBezTo>
                    <a:pt x="3235" y="1"/>
                    <a:pt x="3209" y="5"/>
                    <a:pt x="3185" y="13"/>
                  </a:cubicBezTo>
                  <a:cubicBezTo>
                    <a:pt x="3116" y="29"/>
                    <a:pt x="3057" y="67"/>
                    <a:pt x="3003" y="104"/>
                  </a:cubicBezTo>
                  <a:cubicBezTo>
                    <a:pt x="2478" y="469"/>
                    <a:pt x="1164" y="1804"/>
                    <a:pt x="1164" y="1804"/>
                  </a:cubicBezTo>
                  <a:cubicBezTo>
                    <a:pt x="397" y="2753"/>
                    <a:pt x="0" y="4147"/>
                    <a:pt x="462" y="4844"/>
                  </a:cubicBezTo>
                  <a:cubicBezTo>
                    <a:pt x="499" y="4909"/>
                    <a:pt x="563" y="4951"/>
                    <a:pt x="633" y="4973"/>
                  </a:cubicBezTo>
                  <a:cubicBezTo>
                    <a:pt x="890" y="5050"/>
                    <a:pt x="1558" y="5268"/>
                    <a:pt x="2077" y="5268"/>
                  </a:cubicBezTo>
                  <a:cubicBezTo>
                    <a:pt x="2240" y="5268"/>
                    <a:pt x="2388" y="5246"/>
                    <a:pt x="2504" y="5193"/>
                  </a:cubicBezTo>
                  <a:lnTo>
                    <a:pt x="4799" y="4195"/>
                  </a:lnTo>
                  <a:cubicBezTo>
                    <a:pt x="5228" y="4035"/>
                    <a:pt x="5416" y="3472"/>
                    <a:pt x="5073" y="3407"/>
                  </a:cubicBezTo>
                  <a:cubicBezTo>
                    <a:pt x="5427" y="3370"/>
                    <a:pt x="5802" y="3203"/>
                    <a:pt x="5716" y="2775"/>
                  </a:cubicBezTo>
                  <a:cubicBezTo>
                    <a:pt x="5695" y="2533"/>
                    <a:pt x="5518" y="2464"/>
                    <a:pt x="5314" y="2458"/>
                  </a:cubicBezTo>
                  <a:cubicBezTo>
                    <a:pt x="5636" y="2421"/>
                    <a:pt x="5947" y="2313"/>
                    <a:pt x="5899" y="1954"/>
                  </a:cubicBezTo>
                  <a:cubicBezTo>
                    <a:pt x="5903" y="1586"/>
                    <a:pt x="5634" y="1496"/>
                    <a:pt x="5341" y="1496"/>
                  </a:cubicBezTo>
                  <a:cubicBezTo>
                    <a:pt x="5314" y="1496"/>
                    <a:pt x="5287" y="1497"/>
                    <a:pt x="5260" y="1498"/>
                  </a:cubicBezTo>
                  <a:cubicBezTo>
                    <a:pt x="5480" y="1445"/>
                    <a:pt x="5668" y="1327"/>
                    <a:pt x="5630" y="1059"/>
                  </a:cubicBezTo>
                  <a:cubicBezTo>
                    <a:pt x="5556" y="704"/>
                    <a:pt x="5319" y="593"/>
                    <a:pt x="5029" y="593"/>
                  </a:cubicBezTo>
                  <a:cubicBezTo>
                    <a:pt x="4693" y="593"/>
                    <a:pt x="4285" y="742"/>
                    <a:pt x="3974" y="828"/>
                  </a:cubicBezTo>
                  <a:cubicBezTo>
                    <a:pt x="3711" y="925"/>
                    <a:pt x="3464" y="1005"/>
                    <a:pt x="3234" y="1080"/>
                  </a:cubicBezTo>
                  <a:cubicBezTo>
                    <a:pt x="3341" y="823"/>
                    <a:pt x="3448" y="565"/>
                    <a:pt x="3459" y="287"/>
                  </a:cubicBezTo>
                  <a:cubicBezTo>
                    <a:pt x="3459" y="195"/>
                    <a:pt x="3448" y="99"/>
                    <a:pt x="3378" y="40"/>
                  </a:cubicBezTo>
                  <a:cubicBezTo>
                    <a:pt x="3345" y="13"/>
                    <a:pt x="3303" y="1"/>
                    <a:pt x="3260" y="1"/>
                  </a:cubicBezTo>
                  <a:close/>
                </a:path>
              </a:pathLst>
            </a:custGeom>
            <a:solidFill>
              <a:srgbClr val="FBA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9" name="Google Shape;366;p25">
              <a:extLst>
                <a:ext uri="{FF2B5EF4-FFF2-40B4-BE49-F238E27FC236}">
                  <a16:creationId xmlns:a16="http://schemas.microsoft.com/office/drawing/2014/main" id="{CCF5351B-04FD-8675-E863-326E79A81F12}"/>
                </a:ext>
              </a:extLst>
            </p:cNvPr>
            <p:cNvSpPr/>
            <p:nvPr/>
          </p:nvSpPr>
          <p:spPr>
            <a:xfrm>
              <a:off x="5538238" y="2978721"/>
              <a:ext cx="91195" cy="64937"/>
            </a:xfrm>
            <a:custGeom>
              <a:avLst/>
              <a:gdLst/>
              <a:ahLst/>
              <a:cxnLst/>
              <a:rect l="l" t="t" r="r" b="b"/>
              <a:pathLst>
                <a:path w="1417" h="1009" extrusionOk="0">
                  <a:moveTo>
                    <a:pt x="1416" y="0"/>
                  </a:moveTo>
                  <a:cubicBezTo>
                    <a:pt x="1186" y="75"/>
                    <a:pt x="1" y="1008"/>
                    <a:pt x="1" y="1008"/>
                  </a:cubicBezTo>
                  <a:lnTo>
                    <a:pt x="1245" y="472"/>
                  </a:lnTo>
                  <a:lnTo>
                    <a:pt x="1416" y="0"/>
                  </a:lnTo>
                  <a:close/>
                </a:path>
              </a:pathLst>
            </a:custGeom>
            <a:solidFill>
              <a:srgbClr val="DB6A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0" name="Google Shape;367;p25">
              <a:extLst>
                <a:ext uri="{FF2B5EF4-FFF2-40B4-BE49-F238E27FC236}">
                  <a16:creationId xmlns:a16="http://schemas.microsoft.com/office/drawing/2014/main" id="{AAB7CA7F-22D3-3790-9E67-1A61169D8C92}"/>
                </a:ext>
              </a:extLst>
            </p:cNvPr>
            <p:cNvSpPr/>
            <p:nvPr/>
          </p:nvSpPr>
          <p:spPr>
            <a:xfrm>
              <a:off x="5696298" y="3031173"/>
              <a:ext cx="63199" cy="22847"/>
            </a:xfrm>
            <a:custGeom>
              <a:avLst/>
              <a:gdLst/>
              <a:ahLst/>
              <a:cxnLst/>
              <a:rect l="l" t="t" r="r" b="b"/>
              <a:pathLst>
                <a:path w="982" h="355" extrusionOk="0">
                  <a:moveTo>
                    <a:pt x="933" y="0"/>
                  </a:moveTo>
                  <a:cubicBezTo>
                    <a:pt x="799" y="11"/>
                    <a:pt x="113" y="242"/>
                    <a:pt x="38" y="268"/>
                  </a:cubicBezTo>
                  <a:cubicBezTo>
                    <a:pt x="11" y="279"/>
                    <a:pt x="0" y="301"/>
                    <a:pt x="11" y="327"/>
                  </a:cubicBezTo>
                  <a:cubicBezTo>
                    <a:pt x="17" y="343"/>
                    <a:pt x="33" y="354"/>
                    <a:pt x="49" y="354"/>
                  </a:cubicBezTo>
                  <a:lnTo>
                    <a:pt x="65" y="354"/>
                  </a:lnTo>
                  <a:cubicBezTo>
                    <a:pt x="274" y="284"/>
                    <a:pt x="837" y="97"/>
                    <a:pt x="939" y="91"/>
                  </a:cubicBezTo>
                  <a:cubicBezTo>
                    <a:pt x="966" y="91"/>
                    <a:pt x="982" y="70"/>
                    <a:pt x="982" y="43"/>
                  </a:cubicBezTo>
                  <a:cubicBezTo>
                    <a:pt x="982" y="16"/>
                    <a:pt x="960" y="0"/>
                    <a:pt x="933" y="0"/>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1" name="Google Shape;368;p25">
              <a:extLst>
                <a:ext uri="{FF2B5EF4-FFF2-40B4-BE49-F238E27FC236}">
                  <a16:creationId xmlns:a16="http://schemas.microsoft.com/office/drawing/2014/main" id="{18313ED6-3497-EB1E-F9AB-E69B4C3F1DB0}"/>
                </a:ext>
              </a:extLst>
            </p:cNvPr>
            <p:cNvSpPr/>
            <p:nvPr/>
          </p:nvSpPr>
          <p:spPr>
            <a:xfrm>
              <a:off x="5708011" y="3094243"/>
              <a:ext cx="51872" cy="20466"/>
            </a:xfrm>
            <a:custGeom>
              <a:avLst/>
              <a:gdLst/>
              <a:ahLst/>
              <a:cxnLst/>
              <a:rect l="l" t="t" r="r" b="b"/>
              <a:pathLst>
                <a:path w="806" h="318" extrusionOk="0">
                  <a:moveTo>
                    <a:pt x="752" y="0"/>
                  </a:moveTo>
                  <a:cubicBezTo>
                    <a:pt x="748" y="0"/>
                    <a:pt x="744" y="1"/>
                    <a:pt x="741" y="2"/>
                  </a:cubicBezTo>
                  <a:lnTo>
                    <a:pt x="38" y="227"/>
                  </a:lnTo>
                  <a:cubicBezTo>
                    <a:pt x="17" y="237"/>
                    <a:pt x="1" y="264"/>
                    <a:pt x="11" y="286"/>
                  </a:cubicBezTo>
                  <a:cubicBezTo>
                    <a:pt x="17" y="302"/>
                    <a:pt x="33" y="318"/>
                    <a:pt x="54" y="318"/>
                  </a:cubicBezTo>
                  <a:cubicBezTo>
                    <a:pt x="54" y="318"/>
                    <a:pt x="60" y="318"/>
                    <a:pt x="65" y="313"/>
                  </a:cubicBezTo>
                  <a:lnTo>
                    <a:pt x="768" y="87"/>
                  </a:lnTo>
                  <a:cubicBezTo>
                    <a:pt x="789" y="82"/>
                    <a:pt x="805" y="55"/>
                    <a:pt x="794" y="34"/>
                  </a:cubicBezTo>
                  <a:cubicBezTo>
                    <a:pt x="790" y="11"/>
                    <a:pt x="771" y="0"/>
                    <a:pt x="752" y="0"/>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2" name="Google Shape;369;p25">
              <a:extLst>
                <a:ext uri="{FF2B5EF4-FFF2-40B4-BE49-F238E27FC236}">
                  <a16:creationId xmlns:a16="http://schemas.microsoft.com/office/drawing/2014/main" id="{31BB497E-2BAA-852C-F36C-F9B3ECEF7881}"/>
                </a:ext>
              </a:extLst>
            </p:cNvPr>
            <p:cNvSpPr/>
            <p:nvPr/>
          </p:nvSpPr>
          <p:spPr>
            <a:xfrm>
              <a:off x="5708719" y="3155961"/>
              <a:ext cx="31149" cy="12936"/>
            </a:xfrm>
            <a:custGeom>
              <a:avLst/>
              <a:gdLst/>
              <a:ahLst/>
              <a:cxnLst/>
              <a:rect l="l" t="t" r="r" b="b"/>
              <a:pathLst>
                <a:path w="484" h="201" extrusionOk="0">
                  <a:moveTo>
                    <a:pt x="432" y="1"/>
                  </a:moveTo>
                  <a:cubicBezTo>
                    <a:pt x="428" y="1"/>
                    <a:pt x="423" y="1"/>
                    <a:pt x="419" y="2"/>
                  </a:cubicBezTo>
                  <a:lnTo>
                    <a:pt x="38" y="115"/>
                  </a:lnTo>
                  <a:cubicBezTo>
                    <a:pt x="17" y="120"/>
                    <a:pt x="0" y="147"/>
                    <a:pt x="11" y="174"/>
                  </a:cubicBezTo>
                  <a:cubicBezTo>
                    <a:pt x="17" y="190"/>
                    <a:pt x="33" y="201"/>
                    <a:pt x="54" y="201"/>
                  </a:cubicBezTo>
                  <a:lnTo>
                    <a:pt x="65" y="201"/>
                  </a:lnTo>
                  <a:lnTo>
                    <a:pt x="446" y="88"/>
                  </a:lnTo>
                  <a:cubicBezTo>
                    <a:pt x="467" y="83"/>
                    <a:pt x="483" y="56"/>
                    <a:pt x="478" y="34"/>
                  </a:cubicBezTo>
                  <a:cubicBezTo>
                    <a:pt x="469" y="12"/>
                    <a:pt x="452" y="1"/>
                    <a:pt x="432" y="1"/>
                  </a:cubicBezTo>
                  <a:close/>
                </a:path>
              </a:pathLst>
            </a:custGeom>
            <a:solidFill>
              <a:srgbClr val="DA69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3" name="Google Shape;370;p25">
              <a:extLst>
                <a:ext uri="{FF2B5EF4-FFF2-40B4-BE49-F238E27FC236}">
                  <a16:creationId xmlns:a16="http://schemas.microsoft.com/office/drawing/2014/main" id="{D26265A7-2CF0-21A0-0CA3-35A31C1CA410}"/>
                </a:ext>
              </a:extLst>
            </p:cNvPr>
            <p:cNvSpPr/>
            <p:nvPr/>
          </p:nvSpPr>
          <p:spPr>
            <a:xfrm>
              <a:off x="4725925" y="3076287"/>
              <a:ext cx="804791" cy="438146"/>
            </a:xfrm>
            <a:custGeom>
              <a:avLst/>
              <a:gdLst/>
              <a:ahLst/>
              <a:cxnLst/>
              <a:rect l="l" t="t" r="r" b="b"/>
              <a:pathLst>
                <a:path w="12505" h="6808" extrusionOk="0">
                  <a:moveTo>
                    <a:pt x="10890" y="1"/>
                  </a:moveTo>
                  <a:cubicBezTo>
                    <a:pt x="10862" y="1"/>
                    <a:pt x="10833" y="5"/>
                    <a:pt x="10805" y="12"/>
                  </a:cubicBezTo>
                  <a:lnTo>
                    <a:pt x="10263" y="168"/>
                  </a:lnTo>
                  <a:lnTo>
                    <a:pt x="5668" y="1466"/>
                  </a:lnTo>
                  <a:lnTo>
                    <a:pt x="5513" y="1031"/>
                  </a:lnTo>
                  <a:lnTo>
                    <a:pt x="451" y="1197"/>
                  </a:lnTo>
                  <a:lnTo>
                    <a:pt x="76" y="3723"/>
                  </a:lnTo>
                  <a:cubicBezTo>
                    <a:pt x="1" y="5342"/>
                    <a:pt x="1250" y="6586"/>
                    <a:pt x="2982" y="6779"/>
                  </a:cubicBezTo>
                  <a:cubicBezTo>
                    <a:pt x="3143" y="6798"/>
                    <a:pt x="3308" y="6808"/>
                    <a:pt x="3477" y="6808"/>
                  </a:cubicBezTo>
                  <a:cubicBezTo>
                    <a:pt x="3887" y="6808"/>
                    <a:pt x="4318" y="6751"/>
                    <a:pt x="4762" y="6629"/>
                  </a:cubicBezTo>
                  <a:lnTo>
                    <a:pt x="6842" y="5819"/>
                  </a:lnTo>
                  <a:lnTo>
                    <a:pt x="12204" y="3739"/>
                  </a:lnTo>
                  <a:cubicBezTo>
                    <a:pt x="12403" y="3659"/>
                    <a:pt x="12505" y="3433"/>
                    <a:pt x="12419" y="3230"/>
                  </a:cubicBezTo>
                  <a:lnTo>
                    <a:pt x="11186" y="200"/>
                  </a:lnTo>
                  <a:cubicBezTo>
                    <a:pt x="11137" y="77"/>
                    <a:pt x="11017" y="1"/>
                    <a:pt x="10890" y="1"/>
                  </a:cubicBez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5" name="Google Shape;371;p25">
              <a:extLst>
                <a:ext uri="{FF2B5EF4-FFF2-40B4-BE49-F238E27FC236}">
                  <a16:creationId xmlns:a16="http://schemas.microsoft.com/office/drawing/2014/main" id="{61541268-AD82-F90D-9B0B-BFED347649D9}"/>
                </a:ext>
              </a:extLst>
            </p:cNvPr>
            <p:cNvSpPr/>
            <p:nvPr/>
          </p:nvSpPr>
          <p:spPr>
            <a:xfrm>
              <a:off x="4957481" y="3137362"/>
              <a:ext cx="244365" cy="71244"/>
            </a:xfrm>
            <a:custGeom>
              <a:avLst/>
              <a:gdLst/>
              <a:ahLst/>
              <a:cxnLst/>
              <a:rect l="l" t="t" r="r" b="b"/>
              <a:pathLst>
                <a:path w="3797" h="1107" extrusionOk="0">
                  <a:moveTo>
                    <a:pt x="3745" y="0"/>
                  </a:moveTo>
                  <a:cubicBezTo>
                    <a:pt x="3741" y="0"/>
                    <a:pt x="3737" y="1"/>
                    <a:pt x="3732" y="2"/>
                  </a:cubicBezTo>
                  <a:cubicBezTo>
                    <a:pt x="3690" y="12"/>
                    <a:pt x="70" y="1004"/>
                    <a:pt x="38" y="1015"/>
                  </a:cubicBezTo>
                  <a:cubicBezTo>
                    <a:pt x="11" y="1026"/>
                    <a:pt x="0" y="1047"/>
                    <a:pt x="6" y="1074"/>
                  </a:cubicBezTo>
                  <a:cubicBezTo>
                    <a:pt x="11" y="1090"/>
                    <a:pt x="27" y="1106"/>
                    <a:pt x="49" y="1106"/>
                  </a:cubicBezTo>
                  <a:cubicBezTo>
                    <a:pt x="54" y="1106"/>
                    <a:pt x="54" y="1106"/>
                    <a:pt x="59" y="1101"/>
                  </a:cubicBezTo>
                  <a:cubicBezTo>
                    <a:pt x="210" y="1063"/>
                    <a:pt x="3716" y="98"/>
                    <a:pt x="3759" y="88"/>
                  </a:cubicBezTo>
                  <a:cubicBezTo>
                    <a:pt x="3781" y="82"/>
                    <a:pt x="3797" y="55"/>
                    <a:pt x="3791" y="34"/>
                  </a:cubicBezTo>
                  <a:cubicBezTo>
                    <a:pt x="3782" y="12"/>
                    <a:pt x="3766" y="0"/>
                    <a:pt x="3745" y="0"/>
                  </a:cubicBezTo>
                  <a:close/>
                </a:path>
              </a:pathLst>
            </a:custGeom>
            <a:solidFill>
              <a:srgbClr val="2D32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7" name="Google Shape;372;p25">
              <a:extLst>
                <a:ext uri="{FF2B5EF4-FFF2-40B4-BE49-F238E27FC236}">
                  <a16:creationId xmlns:a16="http://schemas.microsoft.com/office/drawing/2014/main" id="{2917DF2E-426A-59A0-1BEE-D2F981E8D5F8}"/>
                </a:ext>
              </a:extLst>
            </p:cNvPr>
            <p:cNvSpPr/>
            <p:nvPr/>
          </p:nvSpPr>
          <p:spPr>
            <a:xfrm>
              <a:off x="4914684" y="3439455"/>
              <a:ext cx="276480" cy="78645"/>
            </a:xfrm>
            <a:custGeom>
              <a:avLst/>
              <a:gdLst/>
              <a:ahLst/>
              <a:cxnLst/>
              <a:rect l="l" t="t" r="r" b="b"/>
              <a:pathLst>
                <a:path w="4296" h="1222" extrusionOk="0">
                  <a:moveTo>
                    <a:pt x="4248" y="1"/>
                  </a:moveTo>
                  <a:cubicBezTo>
                    <a:pt x="4243" y="1"/>
                    <a:pt x="4237" y="2"/>
                    <a:pt x="4231" y="5"/>
                  </a:cubicBezTo>
                  <a:lnTo>
                    <a:pt x="1926" y="884"/>
                  </a:lnTo>
                  <a:cubicBezTo>
                    <a:pt x="1496" y="1047"/>
                    <a:pt x="1041" y="1131"/>
                    <a:pt x="583" y="1131"/>
                  </a:cubicBezTo>
                  <a:cubicBezTo>
                    <a:pt x="407" y="1131"/>
                    <a:pt x="230" y="1119"/>
                    <a:pt x="54" y="1093"/>
                  </a:cubicBezTo>
                  <a:cubicBezTo>
                    <a:pt x="33" y="1093"/>
                    <a:pt x="11" y="1109"/>
                    <a:pt x="6" y="1131"/>
                  </a:cubicBezTo>
                  <a:cubicBezTo>
                    <a:pt x="1" y="1158"/>
                    <a:pt x="17" y="1179"/>
                    <a:pt x="43" y="1184"/>
                  </a:cubicBezTo>
                  <a:cubicBezTo>
                    <a:pt x="220" y="1206"/>
                    <a:pt x="403" y="1222"/>
                    <a:pt x="580" y="1222"/>
                  </a:cubicBezTo>
                  <a:cubicBezTo>
                    <a:pt x="1052" y="1222"/>
                    <a:pt x="1518" y="1136"/>
                    <a:pt x="1958" y="970"/>
                  </a:cubicBezTo>
                  <a:lnTo>
                    <a:pt x="4263" y="85"/>
                  </a:lnTo>
                  <a:cubicBezTo>
                    <a:pt x="4285" y="80"/>
                    <a:pt x="4296" y="53"/>
                    <a:pt x="4285" y="32"/>
                  </a:cubicBezTo>
                  <a:cubicBezTo>
                    <a:pt x="4281" y="12"/>
                    <a:pt x="4265" y="1"/>
                    <a:pt x="4248" y="1"/>
                  </a:cubicBezTo>
                  <a:close/>
                </a:path>
              </a:pathLst>
            </a:custGeom>
            <a:solidFill>
              <a:srgbClr val="2D324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8" name="Google Shape;373;p25">
              <a:extLst>
                <a:ext uri="{FF2B5EF4-FFF2-40B4-BE49-F238E27FC236}">
                  <a16:creationId xmlns:a16="http://schemas.microsoft.com/office/drawing/2014/main" id="{C223EF37-6B16-7B23-26A7-8A940C49F3CB}"/>
                </a:ext>
              </a:extLst>
            </p:cNvPr>
            <p:cNvSpPr/>
            <p:nvPr/>
          </p:nvSpPr>
          <p:spPr>
            <a:xfrm>
              <a:off x="5160012" y="1965866"/>
              <a:ext cx="499800" cy="272683"/>
            </a:xfrm>
            <a:custGeom>
              <a:avLst/>
              <a:gdLst/>
              <a:ahLst/>
              <a:cxnLst/>
              <a:rect l="l" t="t" r="r" b="b"/>
              <a:pathLst>
                <a:path w="7766" h="4237" extrusionOk="0">
                  <a:moveTo>
                    <a:pt x="2650" y="1"/>
                  </a:moveTo>
                  <a:cubicBezTo>
                    <a:pt x="1754" y="1"/>
                    <a:pt x="1014" y="671"/>
                    <a:pt x="902" y="1535"/>
                  </a:cubicBezTo>
                  <a:cubicBezTo>
                    <a:pt x="886" y="1540"/>
                    <a:pt x="875" y="1545"/>
                    <a:pt x="859" y="1551"/>
                  </a:cubicBezTo>
                  <a:cubicBezTo>
                    <a:pt x="301" y="1733"/>
                    <a:pt x="1" y="2344"/>
                    <a:pt x="135" y="2918"/>
                  </a:cubicBezTo>
                  <a:lnTo>
                    <a:pt x="414" y="4140"/>
                  </a:lnTo>
                  <a:cubicBezTo>
                    <a:pt x="459" y="4137"/>
                    <a:pt x="505" y="4133"/>
                    <a:pt x="550" y="4133"/>
                  </a:cubicBezTo>
                  <a:cubicBezTo>
                    <a:pt x="569" y="4133"/>
                    <a:pt x="588" y="4133"/>
                    <a:pt x="607" y="4135"/>
                  </a:cubicBezTo>
                  <a:lnTo>
                    <a:pt x="1213" y="4189"/>
                  </a:lnTo>
                  <a:lnTo>
                    <a:pt x="1829" y="4237"/>
                  </a:lnTo>
                  <a:lnTo>
                    <a:pt x="1958" y="2666"/>
                  </a:lnTo>
                  <a:lnTo>
                    <a:pt x="2575" y="2666"/>
                  </a:lnTo>
                  <a:cubicBezTo>
                    <a:pt x="2943" y="3078"/>
                    <a:pt x="3674" y="3629"/>
                    <a:pt x="4970" y="3629"/>
                  </a:cubicBezTo>
                  <a:cubicBezTo>
                    <a:pt x="5109" y="3629"/>
                    <a:pt x="5254" y="3623"/>
                    <a:pt x="5406" y="3610"/>
                  </a:cubicBezTo>
                  <a:cubicBezTo>
                    <a:pt x="5770" y="3577"/>
                    <a:pt x="6081" y="3508"/>
                    <a:pt x="6344" y="3406"/>
                  </a:cubicBezTo>
                  <a:cubicBezTo>
                    <a:pt x="7116" y="3116"/>
                    <a:pt x="7481" y="2602"/>
                    <a:pt x="7652" y="2173"/>
                  </a:cubicBezTo>
                  <a:cubicBezTo>
                    <a:pt x="7765" y="1883"/>
                    <a:pt x="7546" y="1580"/>
                    <a:pt x="7253" y="1580"/>
                  </a:cubicBezTo>
                  <a:cubicBezTo>
                    <a:pt x="7226" y="1580"/>
                    <a:pt x="7198" y="1583"/>
                    <a:pt x="7170" y="1588"/>
                  </a:cubicBezTo>
                  <a:lnTo>
                    <a:pt x="6800" y="1652"/>
                  </a:lnTo>
                  <a:cubicBezTo>
                    <a:pt x="6794" y="1654"/>
                    <a:pt x="6789" y="1654"/>
                    <a:pt x="6784" y="1654"/>
                  </a:cubicBezTo>
                  <a:cubicBezTo>
                    <a:pt x="6743" y="1654"/>
                    <a:pt x="6714" y="1620"/>
                    <a:pt x="6714" y="1577"/>
                  </a:cubicBezTo>
                  <a:lnTo>
                    <a:pt x="6752" y="1106"/>
                  </a:lnTo>
                  <a:cubicBezTo>
                    <a:pt x="6769" y="911"/>
                    <a:pt x="6612" y="755"/>
                    <a:pt x="6433" y="755"/>
                  </a:cubicBezTo>
                  <a:cubicBezTo>
                    <a:pt x="6390" y="755"/>
                    <a:pt x="6345" y="764"/>
                    <a:pt x="6301" y="784"/>
                  </a:cubicBezTo>
                  <a:cubicBezTo>
                    <a:pt x="6124" y="864"/>
                    <a:pt x="5915" y="945"/>
                    <a:pt x="5711" y="1004"/>
                  </a:cubicBezTo>
                  <a:cubicBezTo>
                    <a:pt x="5502" y="661"/>
                    <a:pt x="5127" y="430"/>
                    <a:pt x="4693" y="430"/>
                  </a:cubicBezTo>
                  <a:cubicBezTo>
                    <a:pt x="4655" y="430"/>
                    <a:pt x="4623" y="435"/>
                    <a:pt x="4585" y="435"/>
                  </a:cubicBezTo>
                  <a:cubicBezTo>
                    <a:pt x="4258" y="167"/>
                    <a:pt x="3840" y="1"/>
                    <a:pt x="3384" y="1"/>
                  </a:cubicBezTo>
                  <a:close/>
                </a:path>
              </a:pathLst>
            </a:custGeom>
            <a:solidFill>
              <a:srgbClr val="1111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9" name="Google Shape;374;p25">
              <a:extLst>
                <a:ext uri="{FF2B5EF4-FFF2-40B4-BE49-F238E27FC236}">
                  <a16:creationId xmlns:a16="http://schemas.microsoft.com/office/drawing/2014/main" id="{5E08CE63-72ED-673D-5941-897260BBB1BF}"/>
                </a:ext>
              </a:extLst>
            </p:cNvPr>
            <p:cNvSpPr/>
            <p:nvPr/>
          </p:nvSpPr>
          <p:spPr>
            <a:xfrm>
              <a:off x="5127963" y="2109898"/>
              <a:ext cx="440398" cy="624010"/>
            </a:xfrm>
            <a:custGeom>
              <a:avLst/>
              <a:gdLst/>
              <a:ahLst/>
              <a:cxnLst/>
              <a:rect l="l" t="t" r="r" b="b"/>
              <a:pathLst>
                <a:path w="6843" h="9696" extrusionOk="0">
                  <a:moveTo>
                    <a:pt x="2725" y="0"/>
                  </a:moveTo>
                  <a:cubicBezTo>
                    <a:pt x="2716" y="0"/>
                    <a:pt x="2707" y="2"/>
                    <a:pt x="2697" y="4"/>
                  </a:cubicBezTo>
                  <a:cubicBezTo>
                    <a:pt x="2649" y="26"/>
                    <a:pt x="2569" y="58"/>
                    <a:pt x="2483" y="79"/>
                  </a:cubicBezTo>
                  <a:lnTo>
                    <a:pt x="2327" y="1999"/>
                  </a:lnTo>
                  <a:lnTo>
                    <a:pt x="1711" y="1945"/>
                  </a:lnTo>
                  <a:lnTo>
                    <a:pt x="1105" y="1897"/>
                  </a:lnTo>
                  <a:cubicBezTo>
                    <a:pt x="1086" y="1895"/>
                    <a:pt x="1067" y="1895"/>
                    <a:pt x="1048" y="1895"/>
                  </a:cubicBezTo>
                  <a:cubicBezTo>
                    <a:pt x="1003" y="1895"/>
                    <a:pt x="957" y="1899"/>
                    <a:pt x="912" y="1902"/>
                  </a:cubicBezTo>
                  <a:cubicBezTo>
                    <a:pt x="467" y="1956"/>
                    <a:pt x="97" y="2321"/>
                    <a:pt x="59" y="2787"/>
                  </a:cubicBezTo>
                  <a:lnTo>
                    <a:pt x="38" y="3023"/>
                  </a:lnTo>
                  <a:cubicBezTo>
                    <a:pt x="0" y="3554"/>
                    <a:pt x="397" y="4026"/>
                    <a:pt x="928" y="4069"/>
                  </a:cubicBezTo>
                  <a:lnTo>
                    <a:pt x="1271" y="4095"/>
                  </a:lnTo>
                  <a:lnTo>
                    <a:pt x="703" y="7640"/>
                  </a:lnTo>
                  <a:cubicBezTo>
                    <a:pt x="547" y="8573"/>
                    <a:pt x="1185" y="9457"/>
                    <a:pt x="2124" y="9608"/>
                  </a:cubicBezTo>
                  <a:lnTo>
                    <a:pt x="2537" y="9672"/>
                  </a:lnTo>
                  <a:cubicBezTo>
                    <a:pt x="2631" y="9688"/>
                    <a:pt x="2726" y="9695"/>
                    <a:pt x="2819" y="9695"/>
                  </a:cubicBezTo>
                  <a:cubicBezTo>
                    <a:pt x="3645" y="9695"/>
                    <a:pt x="4369" y="9094"/>
                    <a:pt x="4504" y="8251"/>
                  </a:cubicBezTo>
                  <a:lnTo>
                    <a:pt x="4735" y="6846"/>
                  </a:lnTo>
                  <a:lnTo>
                    <a:pt x="4810" y="6851"/>
                  </a:lnTo>
                  <a:cubicBezTo>
                    <a:pt x="4853" y="6855"/>
                    <a:pt x="4895" y="6857"/>
                    <a:pt x="4938" y="6857"/>
                  </a:cubicBezTo>
                  <a:cubicBezTo>
                    <a:pt x="5752" y="6857"/>
                    <a:pt x="6438" y="6230"/>
                    <a:pt x="6504" y="5409"/>
                  </a:cubicBezTo>
                  <a:lnTo>
                    <a:pt x="6842" y="1168"/>
                  </a:lnTo>
                  <a:lnTo>
                    <a:pt x="6842" y="1168"/>
                  </a:lnTo>
                  <a:cubicBezTo>
                    <a:pt x="6579" y="1270"/>
                    <a:pt x="6268" y="1339"/>
                    <a:pt x="5904" y="1372"/>
                  </a:cubicBezTo>
                  <a:cubicBezTo>
                    <a:pt x="5751" y="1385"/>
                    <a:pt x="5604" y="1392"/>
                    <a:pt x="5464" y="1392"/>
                  </a:cubicBezTo>
                  <a:cubicBezTo>
                    <a:pt x="3646" y="1392"/>
                    <a:pt x="2933" y="300"/>
                    <a:pt x="2789" y="36"/>
                  </a:cubicBezTo>
                  <a:cubicBezTo>
                    <a:pt x="2776" y="12"/>
                    <a:pt x="2752" y="0"/>
                    <a:pt x="2725" y="0"/>
                  </a:cubicBezTo>
                  <a:close/>
                </a:path>
              </a:pathLst>
            </a:custGeom>
            <a:solidFill>
              <a:srgbClr val="FBA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0" name="Google Shape;375;p25">
              <a:extLst>
                <a:ext uri="{FF2B5EF4-FFF2-40B4-BE49-F238E27FC236}">
                  <a16:creationId xmlns:a16="http://schemas.microsoft.com/office/drawing/2014/main" id="{ED4A6F47-6D14-61A1-6E65-716C52EF6411}"/>
                </a:ext>
              </a:extLst>
            </p:cNvPr>
            <p:cNvSpPr/>
            <p:nvPr/>
          </p:nvSpPr>
          <p:spPr>
            <a:xfrm>
              <a:off x="5375737" y="2309792"/>
              <a:ext cx="25936" cy="6758"/>
            </a:xfrm>
            <a:custGeom>
              <a:avLst/>
              <a:gdLst/>
              <a:ahLst/>
              <a:cxnLst/>
              <a:rect l="l" t="t" r="r" b="b"/>
              <a:pathLst>
                <a:path w="403" h="105" extrusionOk="0">
                  <a:moveTo>
                    <a:pt x="170" y="0"/>
                  </a:moveTo>
                  <a:cubicBezTo>
                    <a:pt x="73" y="0"/>
                    <a:pt x="0" y="46"/>
                    <a:pt x="0" y="46"/>
                  </a:cubicBezTo>
                  <a:lnTo>
                    <a:pt x="402" y="105"/>
                  </a:lnTo>
                  <a:cubicBezTo>
                    <a:pt x="324" y="24"/>
                    <a:pt x="241" y="0"/>
                    <a:pt x="170" y="0"/>
                  </a:cubicBezTo>
                  <a:close/>
                </a:path>
              </a:pathLst>
            </a:custGeom>
            <a:solidFill>
              <a:srgbClr val="FBA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1" name="Google Shape;376;p25">
              <a:extLst>
                <a:ext uri="{FF2B5EF4-FFF2-40B4-BE49-F238E27FC236}">
                  <a16:creationId xmlns:a16="http://schemas.microsoft.com/office/drawing/2014/main" id="{631DA17E-BE57-0CA7-9375-F193CE5E0287}"/>
                </a:ext>
              </a:extLst>
            </p:cNvPr>
            <p:cNvSpPr/>
            <p:nvPr/>
          </p:nvSpPr>
          <p:spPr>
            <a:xfrm>
              <a:off x="5499624" y="2320153"/>
              <a:ext cx="23169" cy="3668"/>
            </a:xfrm>
            <a:custGeom>
              <a:avLst/>
              <a:gdLst/>
              <a:ahLst/>
              <a:cxnLst/>
              <a:rect l="l" t="t" r="r" b="b"/>
              <a:pathLst>
                <a:path w="360" h="57" extrusionOk="0">
                  <a:moveTo>
                    <a:pt x="151" y="1"/>
                  </a:moveTo>
                  <a:cubicBezTo>
                    <a:pt x="65" y="1"/>
                    <a:pt x="0" y="24"/>
                    <a:pt x="0" y="24"/>
                  </a:cubicBezTo>
                  <a:lnTo>
                    <a:pt x="359" y="56"/>
                  </a:lnTo>
                  <a:cubicBezTo>
                    <a:pt x="289" y="13"/>
                    <a:pt x="214" y="1"/>
                    <a:pt x="151" y="1"/>
                  </a:cubicBezTo>
                  <a:close/>
                </a:path>
              </a:pathLst>
            </a:custGeom>
            <a:solidFill>
              <a:srgbClr val="FBA08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2" name="Google Shape;377;p25">
              <a:extLst>
                <a:ext uri="{FF2B5EF4-FFF2-40B4-BE49-F238E27FC236}">
                  <a16:creationId xmlns:a16="http://schemas.microsoft.com/office/drawing/2014/main" id="{E9C086D9-4F73-5A44-F600-8AF4FDF3D2B2}"/>
                </a:ext>
              </a:extLst>
            </p:cNvPr>
            <p:cNvSpPr/>
            <p:nvPr/>
          </p:nvSpPr>
          <p:spPr>
            <a:xfrm>
              <a:off x="5283899" y="2497329"/>
              <a:ext cx="147765" cy="120863"/>
            </a:xfrm>
            <a:custGeom>
              <a:avLst/>
              <a:gdLst/>
              <a:ahLst/>
              <a:cxnLst/>
              <a:rect l="l" t="t" r="r" b="b"/>
              <a:pathLst>
                <a:path w="2296" h="1878" extrusionOk="0">
                  <a:moveTo>
                    <a:pt x="1" y="0"/>
                  </a:moveTo>
                  <a:cubicBezTo>
                    <a:pt x="1" y="1"/>
                    <a:pt x="130" y="1695"/>
                    <a:pt x="2130" y="1877"/>
                  </a:cubicBezTo>
                  <a:lnTo>
                    <a:pt x="2296" y="831"/>
                  </a:lnTo>
                  <a:cubicBezTo>
                    <a:pt x="2296" y="831"/>
                    <a:pt x="408" y="805"/>
                    <a:pt x="1" y="0"/>
                  </a:cubicBezTo>
                  <a:close/>
                </a:path>
              </a:pathLst>
            </a:custGeom>
            <a:solidFill>
              <a:srgbClr val="DB6A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773" name="Google Shape;378;p25">
            <a:extLst>
              <a:ext uri="{FF2B5EF4-FFF2-40B4-BE49-F238E27FC236}">
                <a16:creationId xmlns:a16="http://schemas.microsoft.com/office/drawing/2014/main" id="{8843B282-20D8-8598-B628-195CE37F6DBC}"/>
              </a:ext>
            </a:extLst>
          </p:cNvPr>
          <p:cNvSpPr txBox="1"/>
          <p:nvPr/>
        </p:nvSpPr>
        <p:spPr>
          <a:xfrm>
            <a:off x="5667011" y="2382050"/>
            <a:ext cx="1272000" cy="321000"/>
          </a:xfrm>
          <a:prstGeom prst="rect">
            <a:avLst/>
          </a:prstGeom>
          <a:noFill/>
          <a:ln>
            <a:noFill/>
          </a:ln>
        </p:spPr>
        <p:txBody>
          <a:bodyPr spcFirstLastPara="1" wrap="square" lIns="91425" tIns="91425" rIns="91425" bIns="91425" anchor="ctr" anchorCtr="0">
            <a:noAutofit/>
          </a:bodyPr>
          <a:lstStyle/>
          <a:p>
            <a:pPr algn="ctr">
              <a:buSzPts val="1100"/>
            </a:pPr>
            <a:r>
              <a:rPr lang="en" sz="2400" b="1" dirty="0">
                <a:solidFill>
                  <a:srgbClr val="F05757"/>
                </a:solidFill>
                <a:latin typeface="Fira Sans Extra Condensed"/>
                <a:ea typeface="Fira Sans Extra Condensed"/>
                <a:cs typeface="Fira Sans Extra Condensed"/>
                <a:sym typeface="Fira Sans Extra Condensed"/>
              </a:rPr>
              <a:t>62 %</a:t>
            </a:r>
            <a:endParaRPr sz="2400" b="1" dirty="0">
              <a:solidFill>
                <a:srgbClr val="F05757"/>
              </a:solidFill>
              <a:latin typeface="Fira Sans Extra Condensed"/>
              <a:ea typeface="Fira Sans Extra Condensed"/>
              <a:cs typeface="Fira Sans Extra Condensed"/>
              <a:sym typeface="Fira Sans Extra Condensed"/>
            </a:endParaRPr>
          </a:p>
        </p:txBody>
      </p:sp>
      <p:sp>
        <p:nvSpPr>
          <p:cNvPr id="774" name="Google Shape;379;p25">
            <a:extLst>
              <a:ext uri="{FF2B5EF4-FFF2-40B4-BE49-F238E27FC236}">
                <a16:creationId xmlns:a16="http://schemas.microsoft.com/office/drawing/2014/main" id="{797651DF-EBFA-5CC2-6927-EEC7813E7C74}"/>
              </a:ext>
            </a:extLst>
          </p:cNvPr>
          <p:cNvSpPr txBox="1"/>
          <p:nvPr/>
        </p:nvSpPr>
        <p:spPr>
          <a:xfrm>
            <a:off x="7396918" y="2382054"/>
            <a:ext cx="1272000" cy="321000"/>
          </a:xfrm>
          <a:prstGeom prst="rect">
            <a:avLst/>
          </a:prstGeom>
          <a:noFill/>
          <a:ln>
            <a:noFill/>
          </a:ln>
        </p:spPr>
        <p:txBody>
          <a:bodyPr spcFirstLastPara="1" wrap="square" lIns="91425" tIns="91425" rIns="91425" bIns="91425" anchor="ctr" anchorCtr="0">
            <a:noAutofit/>
          </a:bodyPr>
          <a:lstStyle/>
          <a:p>
            <a:pPr algn="ctr">
              <a:buSzPts val="1100"/>
            </a:pPr>
            <a:r>
              <a:rPr lang="en" sz="2400" b="1" dirty="0">
                <a:solidFill>
                  <a:srgbClr val="FF8C8C"/>
                </a:solidFill>
                <a:latin typeface="Fira Sans Extra Condensed"/>
                <a:ea typeface="Fira Sans Extra Condensed"/>
                <a:cs typeface="Fira Sans Extra Condensed"/>
                <a:sym typeface="Fira Sans Extra Condensed"/>
              </a:rPr>
              <a:t>57 %</a:t>
            </a:r>
            <a:endParaRPr sz="2400" b="1" dirty="0">
              <a:solidFill>
                <a:srgbClr val="FF8C8C"/>
              </a:solidFill>
              <a:latin typeface="Fira Sans Extra Condensed"/>
              <a:ea typeface="Fira Sans Extra Condensed"/>
              <a:cs typeface="Fira Sans Extra Condensed"/>
              <a:sym typeface="Fira Sans Extra Condense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GENDER a skills</a:t>
            </a:r>
            <a:endParaRPr dirty="0"/>
          </a:p>
        </p:txBody>
      </p:sp>
      <p:sp>
        <p:nvSpPr>
          <p:cNvPr id="766" name="Google Shape;766;p36"/>
          <p:cNvSpPr txBox="1"/>
          <p:nvPr/>
        </p:nvSpPr>
        <p:spPr>
          <a:xfrm>
            <a:off x="899181" y="2571750"/>
            <a:ext cx="4622400" cy="367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cs-CZ" dirty="0">
                <a:solidFill>
                  <a:schemeClr val="dk1"/>
                </a:solidFill>
                <a:latin typeface="Roboto Slab Light"/>
                <a:ea typeface="Roboto Slab Light"/>
                <a:cs typeface="Roboto Slab Light"/>
                <a:sym typeface="Roboto Slab Light"/>
              </a:rPr>
              <a:t>Chlapci tvrdí, že mají lepší digitální dovednosti než dívky, ale při použití výkonnostních testů se rozdíly mezi pohlavími neprojevují.</a:t>
            </a:r>
          </a:p>
          <a:p>
            <a:pPr marL="0" lvl="0" indent="0" algn="just" rtl="0">
              <a:spcBef>
                <a:spcPts val="0"/>
              </a:spcBef>
              <a:spcAft>
                <a:spcPts val="0"/>
              </a:spcAft>
              <a:buNone/>
            </a:pPr>
            <a:endParaRPr lang="cs-CZ" dirty="0">
              <a:solidFill>
                <a:schemeClr val="dk1"/>
              </a:solidFill>
              <a:latin typeface="Roboto Slab Light"/>
              <a:ea typeface="Roboto Slab Light"/>
              <a:cs typeface="Roboto Slab Light"/>
              <a:sym typeface="Roboto Slab Light"/>
            </a:endParaRPr>
          </a:p>
          <a:p>
            <a:pPr marL="0" lvl="0" indent="0" algn="just" rtl="0">
              <a:spcBef>
                <a:spcPts val="0"/>
              </a:spcBef>
              <a:spcAft>
                <a:spcPts val="0"/>
              </a:spcAft>
              <a:buNone/>
            </a:pPr>
            <a:endParaRPr lang="cs-CZ" dirty="0">
              <a:solidFill>
                <a:schemeClr val="dk1"/>
              </a:solidFill>
              <a:latin typeface="Roboto Slab Light"/>
              <a:ea typeface="Roboto Slab Light"/>
              <a:cs typeface="Roboto Slab Light"/>
              <a:sym typeface="Roboto Slab Light"/>
            </a:endParaRPr>
          </a:p>
          <a:p>
            <a:pPr marL="0" lvl="0" indent="0" algn="just" rtl="0">
              <a:spcBef>
                <a:spcPts val="0"/>
              </a:spcBef>
              <a:spcAft>
                <a:spcPts val="0"/>
              </a:spcAft>
              <a:buNone/>
            </a:pPr>
            <a:r>
              <a:rPr lang="cs-CZ" b="1" dirty="0">
                <a:solidFill>
                  <a:schemeClr val="dk1"/>
                </a:solidFill>
                <a:latin typeface="Roboto Slab Light"/>
                <a:ea typeface="Roboto Slab Light"/>
                <a:cs typeface="Roboto Slab Light"/>
                <a:sym typeface="Roboto Slab Light"/>
              </a:rPr>
              <a:t>Obecně však gender neurčuje míru </a:t>
            </a:r>
            <a:r>
              <a:rPr lang="cs-CZ" b="1" dirty="0" err="1">
                <a:solidFill>
                  <a:schemeClr val="dk1"/>
                </a:solidFill>
                <a:latin typeface="Roboto Slab Light"/>
                <a:ea typeface="Roboto Slab Light"/>
                <a:cs typeface="Roboto Slab Light"/>
                <a:sym typeface="Roboto Slab Light"/>
              </a:rPr>
              <a:t>digital</a:t>
            </a:r>
            <a:r>
              <a:rPr lang="cs-CZ" b="1" dirty="0">
                <a:solidFill>
                  <a:schemeClr val="dk1"/>
                </a:solidFill>
                <a:latin typeface="Roboto Slab Light"/>
                <a:ea typeface="Roboto Slab Light"/>
                <a:cs typeface="Roboto Slab Light"/>
                <a:sym typeface="Roboto Slab Light"/>
              </a:rPr>
              <a:t> skills!</a:t>
            </a:r>
          </a:p>
          <a:p>
            <a:pPr marL="0" lvl="0" indent="0" algn="just" rtl="0">
              <a:spcBef>
                <a:spcPts val="0"/>
              </a:spcBef>
              <a:spcAft>
                <a:spcPts val="0"/>
              </a:spcAft>
              <a:buNone/>
            </a:pPr>
            <a:endParaRPr lang="cs-CZ" dirty="0">
              <a:solidFill>
                <a:schemeClr val="dk1"/>
              </a:solidFill>
              <a:latin typeface="Roboto Slab Light"/>
              <a:ea typeface="Roboto Slab Light"/>
              <a:cs typeface="Roboto Slab Light"/>
              <a:sym typeface="Roboto Slab Light"/>
            </a:endParaRPr>
          </a:p>
          <a:p>
            <a:pPr marL="0" lvl="0" indent="0" algn="just" rtl="0">
              <a:spcBef>
                <a:spcPts val="0"/>
              </a:spcBef>
              <a:spcAft>
                <a:spcPts val="0"/>
              </a:spcAft>
              <a:buNone/>
            </a:pPr>
            <a:endParaRPr lang="cs-CZ" dirty="0">
              <a:solidFill>
                <a:schemeClr val="dk1"/>
              </a:solidFill>
              <a:latin typeface="Roboto Slab Light"/>
              <a:ea typeface="Roboto Slab Light"/>
              <a:cs typeface="Roboto Slab Light"/>
              <a:sym typeface="Roboto Slab Light"/>
            </a:endParaRPr>
          </a:p>
          <a:p>
            <a:pPr marL="0" lvl="0" indent="0" algn="just" rtl="0">
              <a:spcBef>
                <a:spcPts val="0"/>
              </a:spcBef>
              <a:spcAft>
                <a:spcPts val="0"/>
              </a:spcAft>
              <a:buNone/>
            </a:pPr>
            <a:r>
              <a:rPr lang="cs-CZ" dirty="0">
                <a:solidFill>
                  <a:schemeClr val="dk1"/>
                </a:solidFill>
                <a:latin typeface="Roboto Slab Light"/>
                <a:ea typeface="Roboto Slab Light"/>
                <a:cs typeface="Roboto Slab Light"/>
                <a:sym typeface="Roboto Slab Light"/>
              </a:rPr>
              <a:t>Ženy vykazují nižší úroveň zkušeností a dovedností v oblasti digitálních médií pouze v tradičních kulturách a v rozvojových zemích s menšími socioekonomickými příležitostmi. </a:t>
            </a:r>
          </a:p>
        </p:txBody>
      </p:sp>
      <p:pic>
        <p:nvPicPr>
          <p:cNvPr id="3" name="Obrázek 2" descr="Obsah obrázku text, bílá tabule&#10;&#10;Popis byl vytvořen automaticky">
            <a:extLst>
              <a:ext uri="{FF2B5EF4-FFF2-40B4-BE49-F238E27FC236}">
                <a16:creationId xmlns:a16="http://schemas.microsoft.com/office/drawing/2014/main" id="{11688EB0-0EEC-A11D-61F1-EE810DE51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503" y="2208145"/>
            <a:ext cx="2954143" cy="1462810"/>
          </a:xfrm>
          <a:prstGeom prst="rect">
            <a:avLst/>
          </a:prstGeom>
        </p:spPr>
      </p:pic>
    </p:spTree>
    <p:extLst>
      <p:ext uri="{BB962C8B-B14F-4D97-AF65-F5344CB8AC3E}">
        <p14:creationId xmlns:p14="http://schemas.microsoft.com/office/powerpoint/2010/main" val="86799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1816200" y="331500"/>
            <a:ext cx="55116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SOCIAL DESIRABILITY</a:t>
            </a:r>
            <a:endParaRPr dirty="0"/>
          </a:p>
        </p:txBody>
      </p:sp>
      <p:pic>
        <p:nvPicPr>
          <p:cNvPr id="2" name="Google Shape;1139;p51">
            <a:extLst>
              <a:ext uri="{FF2B5EF4-FFF2-40B4-BE49-F238E27FC236}">
                <a16:creationId xmlns:a16="http://schemas.microsoft.com/office/drawing/2014/main" id="{CDF220D7-8D5A-A435-2F18-F2C659C2064C}"/>
              </a:ext>
            </a:extLst>
          </p:cNvPr>
          <p:cNvPicPr preferRelativeResize="0"/>
          <p:nvPr/>
        </p:nvPicPr>
        <p:blipFill rotWithShape="1">
          <a:blip r:embed="rId3">
            <a:alphaModFix/>
          </a:blip>
          <a:srcRect l="5715" t="2255" r="-1290" b="2169"/>
          <a:stretch/>
        </p:blipFill>
        <p:spPr>
          <a:xfrm>
            <a:off x="1044179" y="1197736"/>
            <a:ext cx="7055642" cy="3945764"/>
          </a:xfrm>
          <a:prstGeom prst="rect">
            <a:avLst/>
          </a:prstGeom>
          <a:noFill/>
          <a:ln>
            <a:noFill/>
          </a:ln>
        </p:spPr>
      </p:pic>
    </p:spTree>
    <p:extLst>
      <p:ext uri="{BB962C8B-B14F-4D97-AF65-F5344CB8AC3E}">
        <p14:creationId xmlns:p14="http://schemas.microsoft.com/office/powerpoint/2010/main" val="589328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descr="Bridging the digital gender divide">
            <a:hlinkClick r:id="" action="ppaction://media"/>
            <a:extLst>
              <a:ext uri="{FF2B5EF4-FFF2-40B4-BE49-F238E27FC236}">
                <a16:creationId xmlns:a16="http://schemas.microsoft.com/office/drawing/2014/main" id="{CE1D09CB-3B35-A163-C3D7-BC2DB0B2CE5F}"/>
              </a:ext>
            </a:extLst>
          </p:cNvPr>
          <p:cNvPicPr>
            <a:picLocks noRot="1" noChangeAspect="1"/>
          </p:cNvPicPr>
          <p:nvPr>
            <a:videoFile r:link="rId1"/>
          </p:nvPr>
        </p:nvPicPr>
        <p:blipFill>
          <a:blip r:embed="rId4"/>
          <a:stretch>
            <a:fillRect/>
          </a:stretch>
        </p:blipFill>
        <p:spPr>
          <a:xfrm>
            <a:off x="511080" y="277330"/>
            <a:ext cx="8121839" cy="4588839"/>
          </a:xfrm>
          <a:prstGeom prst="rect">
            <a:avLst/>
          </a:prstGeom>
        </p:spPr>
      </p:pic>
    </p:spTree>
    <p:extLst>
      <p:ext uri="{BB962C8B-B14F-4D97-AF65-F5344CB8AC3E}">
        <p14:creationId xmlns:p14="http://schemas.microsoft.com/office/powerpoint/2010/main" val="7134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VĚK a usage</a:t>
            </a:r>
            <a:endParaRPr dirty="0"/>
          </a:p>
        </p:txBody>
      </p:sp>
      <p:sp>
        <p:nvSpPr>
          <p:cNvPr id="758" name="Google Shape;501;p26">
            <a:extLst>
              <a:ext uri="{FF2B5EF4-FFF2-40B4-BE49-F238E27FC236}">
                <a16:creationId xmlns:a16="http://schemas.microsoft.com/office/drawing/2014/main" id="{AC224A33-9955-3767-7A59-049B12FAB8D1}"/>
              </a:ext>
            </a:extLst>
          </p:cNvPr>
          <p:cNvSpPr txBox="1"/>
          <p:nvPr/>
        </p:nvSpPr>
        <p:spPr>
          <a:xfrm>
            <a:off x="3974830" y="1634442"/>
            <a:ext cx="4766700" cy="256374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dirty="0">
                <a:solidFill>
                  <a:schemeClr val="dk1"/>
                </a:solidFill>
                <a:highlight>
                  <a:schemeClr val="accent4"/>
                </a:highlight>
                <a:latin typeface="Roboto Slab" pitchFamily="2" charset="0"/>
                <a:ea typeface="Roboto Slab" pitchFamily="2" charset="0"/>
                <a:cs typeface="Roboto Slab" pitchFamily="2" charset="0"/>
                <a:sym typeface="Fira Sans Extra Condensed"/>
              </a:rPr>
              <a:t>=&gt; generational gap</a:t>
            </a:r>
            <a:endParaRPr dirty="0">
              <a:solidFill>
                <a:schemeClr val="dk1"/>
              </a:solidFill>
              <a:highlight>
                <a:schemeClr val="accent4"/>
              </a:highlight>
              <a:latin typeface="Roboto Slab" pitchFamily="2" charset="0"/>
              <a:ea typeface="Roboto Slab" pitchFamily="2" charset="0"/>
              <a:cs typeface="Roboto Slab" pitchFamily="2" charset="0"/>
              <a:sym typeface="Fira Sans Extra Condensed"/>
            </a:endParaRPr>
          </a:p>
          <a:p>
            <a:pPr marL="0" lvl="0" indent="0" algn="just" rtl="0">
              <a:spcBef>
                <a:spcPts val="0"/>
              </a:spcBef>
              <a:spcAft>
                <a:spcPts val="0"/>
              </a:spcAft>
              <a:buNone/>
            </a:pPr>
            <a:endParaRPr dirty="0">
              <a:solidFill>
                <a:schemeClr val="dk1"/>
              </a:solidFill>
              <a:latin typeface="Roboto Slab" pitchFamily="2" charset="0"/>
              <a:ea typeface="Roboto Slab" pitchFamily="2" charset="0"/>
              <a:cs typeface="Roboto Slab" pitchFamily="2" charset="0"/>
              <a:sym typeface="Fira Sans Extra Condensed"/>
            </a:endParaRPr>
          </a:p>
          <a:p>
            <a:pPr marL="0" lvl="0" indent="0" algn="just" rtl="0">
              <a:lnSpc>
                <a:spcPct val="115000"/>
              </a:lnSpc>
              <a:spcBef>
                <a:spcPts val="1200"/>
              </a:spcBef>
              <a:spcAft>
                <a:spcPts val="0"/>
              </a:spcAft>
              <a:buNone/>
            </a:pPr>
            <a:r>
              <a:rPr lang="cs-CZ" dirty="0">
                <a:solidFill>
                  <a:schemeClr val="dk1"/>
                </a:solidFill>
                <a:latin typeface="Roboto Slab" pitchFamily="2" charset="0"/>
                <a:ea typeface="Roboto Slab" pitchFamily="2" charset="0"/>
                <a:cs typeface="Roboto Slab" pitchFamily="2" charset="0"/>
                <a:sym typeface="Fira Sans Extra Condensed"/>
              </a:rPr>
              <a:t>71 % světové populace ve věku 15-24 let používá internet, zatímco v ostatních věkových skupinách je to 57 %.</a:t>
            </a:r>
          </a:p>
          <a:p>
            <a:pPr marL="0" lvl="0" indent="0" algn="just" rtl="0">
              <a:lnSpc>
                <a:spcPct val="115000"/>
              </a:lnSpc>
              <a:spcBef>
                <a:spcPts val="1200"/>
              </a:spcBef>
              <a:spcAft>
                <a:spcPts val="0"/>
              </a:spcAft>
              <a:buNone/>
            </a:pPr>
            <a:endParaRPr lang="cs-CZ" dirty="0">
              <a:solidFill>
                <a:schemeClr val="dk1"/>
              </a:solidFill>
              <a:latin typeface="Roboto Slab" pitchFamily="2" charset="0"/>
              <a:ea typeface="Roboto Slab" pitchFamily="2" charset="0"/>
              <a:cs typeface="Roboto Slab" pitchFamily="2" charset="0"/>
              <a:sym typeface="Fira Sans Extra Condensed"/>
            </a:endParaRPr>
          </a:p>
          <a:p>
            <a:pPr marL="0" lvl="0" indent="0" algn="just" rtl="0">
              <a:lnSpc>
                <a:spcPct val="115000"/>
              </a:lnSpc>
              <a:spcBef>
                <a:spcPts val="1200"/>
              </a:spcBef>
              <a:spcAft>
                <a:spcPts val="0"/>
              </a:spcAft>
              <a:buNone/>
            </a:pPr>
            <a:r>
              <a:rPr lang="cs-CZ" dirty="0">
                <a:solidFill>
                  <a:schemeClr val="dk1"/>
                </a:solidFill>
                <a:latin typeface="Roboto Slab" pitchFamily="2" charset="0"/>
                <a:ea typeface="Roboto Slab" pitchFamily="2" charset="0"/>
                <a:cs typeface="Roboto Slab" pitchFamily="2" charset="0"/>
                <a:sym typeface="Fira Sans Extra Condensed"/>
              </a:rPr>
              <a:t>V celosvětovém měřítku se v roce 2020 mladí lidé připojovali 1,24krát častěji než zbytek populace</a:t>
            </a:r>
            <a:endParaRPr dirty="0">
              <a:solidFill>
                <a:schemeClr val="dk1"/>
              </a:solidFill>
              <a:latin typeface="Roboto Slab" pitchFamily="2" charset="0"/>
              <a:ea typeface="Roboto Slab" pitchFamily="2" charset="0"/>
              <a:cs typeface="Roboto Slab" pitchFamily="2" charset="0"/>
              <a:sym typeface="Fira Sans Extra Condensed"/>
            </a:endParaRPr>
          </a:p>
        </p:txBody>
      </p:sp>
      <p:sp>
        <p:nvSpPr>
          <p:cNvPr id="759" name="Google Shape;502;p26">
            <a:extLst>
              <a:ext uri="{FF2B5EF4-FFF2-40B4-BE49-F238E27FC236}">
                <a16:creationId xmlns:a16="http://schemas.microsoft.com/office/drawing/2014/main" id="{40453710-01EB-EEB1-9C32-3272AFA44DF6}"/>
              </a:ext>
            </a:extLst>
          </p:cNvPr>
          <p:cNvSpPr txBox="1"/>
          <p:nvPr/>
        </p:nvSpPr>
        <p:spPr>
          <a:xfrm>
            <a:off x="5916700" y="4644050"/>
            <a:ext cx="3000000" cy="4002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1200"/>
              </a:spcBef>
              <a:spcAft>
                <a:spcPts val="1200"/>
              </a:spcAft>
              <a:buNone/>
            </a:pPr>
            <a:r>
              <a:rPr lang="en">
                <a:solidFill>
                  <a:schemeClr val="dk1"/>
                </a:solidFill>
                <a:latin typeface="Fira Sans Extra Condensed ExtraLight"/>
                <a:ea typeface="Fira Sans Extra Condensed ExtraLight"/>
                <a:cs typeface="Fira Sans Extra Condensed ExtraLight"/>
                <a:sym typeface="Fira Sans Extra Condensed ExtraLight"/>
              </a:rPr>
              <a:t>(ITU, 2021)</a:t>
            </a:r>
            <a:endParaRPr>
              <a:solidFill>
                <a:schemeClr val="dk1"/>
              </a:solidFill>
              <a:latin typeface="Fira Sans Extra Condensed ExtraLight"/>
              <a:ea typeface="Fira Sans Extra Condensed ExtraLight"/>
              <a:cs typeface="Fira Sans Extra Condensed ExtraLight"/>
              <a:sym typeface="Fira Sans Extra Condensed ExtraLight"/>
            </a:endParaRPr>
          </a:p>
        </p:txBody>
      </p:sp>
      <p:grpSp>
        <p:nvGrpSpPr>
          <p:cNvPr id="875" name="Google Shape;387;p26">
            <a:extLst>
              <a:ext uri="{FF2B5EF4-FFF2-40B4-BE49-F238E27FC236}">
                <a16:creationId xmlns:a16="http://schemas.microsoft.com/office/drawing/2014/main" id="{84CD02EA-871E-A0D2-5C61-235B8D96106E}"/>
              </a:ext>
            </a:extLst>
          </p:cNvPr>
          <p:cNvGrpSpPr/>
          <p:nvPr/>
        </p:nvGrpSpPr>
        <p:grpSpPr>
          <a:xfrm>
            <a:off x="402470" y="2399829"/>
            <a:ext cx="2668214" cy="2244221"/>
            <a:chOff x="2863889" y="1723417"/>
            <a:chExt cx="3416407" cy="2918362"/>
          </a:xfrm>
        </p:grpSpPr>
        <p:grpSp>
          <p:nvGrpSpPr>
            <p:cNvPr id="876" name="Google Shape;388;p26">
              <a:extLst>
                <a:ext uri="{FF2B5EF4-FFF2-40B4-BE49-F238E27FC236}">
                  <a16:creationId xmlns:a16="http://schemas.microsoft.com/office/drawing/2014/main" id="{9CA7F7F3-EFFC-F917-7B42-5BF0076400BE}"/>
                </a:ext>
              </a:extLst>
            </p:cNvPr>
            <p:cNvGrpSpPr/>
            <p:nvPr/>
          </p:nvGrpSpPr>
          <p:grpSpPr>
            <a:xfrm>
              <a:off x="2863889" y="2756413"/>
              <a:ext cx="674003" cy="1885363"/>
              <a:chOff x="3200726" y="3165961"/>
              <a:chExt cx="547213" cy="1530700"/>
            </a:xfrm>
          </p:grpSpPr>
          <p:sp>
            <p:nvSpPr>
              <p:cNvPr id="961" name="Google Shape;389;p26">
                <a:extLst>
                  <a:ext uri="{FF2B5EF4-FFF2-40B4-BE49-F238E27FC236}">
                    <a16:creationId xmlns:a16="http://schemas.microsoft.com/office/drawing/2014/main" id="{BC9079A7-9496-79B6-3D9F-D390A4370D6D}"/>
                  </a:ext>
                </a:extLst>
              </p:cNvPr>
              <p:cNvSpPr/>
              <p:nvPr/>
            </p:nvSpPr>
            <p:spPr>
              <a:xfrm>
                <a:off x="3202038" y="4518756"/>
                <a:ext cx="178656" cy="177901"/>
              </a:xfrm>
              <a:custGeom>
                <a:avLst/>
                <a:gdLst/>
                <a:ahLst/>
                <a:cxnLst/>
                <a:rect l="l" t="t" r="r" b="b"/>
                <a:pathLst>
                  <a:path w="2178" h="2169" extrusionOk="0">
                    <a:moveTo>
                      <a:pt x="1298" y="1"/>
                    </a:moveTo>
                    <a:cubicBezTo>
                      <a:pt x="1298" y="1"/>
                      <a:pt x="1276" y="725"/>
                      <a:pt x="1207" y="907"/>
                    </a:cubicBezTo>
                    <a:cubicBezTo>
                      <a:pt x="1137" y="1084"/>
                      <a:pt x="826" y="1443"/>
                      <a:pt x="713" y="1524"/>
                    </a:cubicBezTo>
                    <a:cubicBezTo>
                      <a:pt x="601" y="1599"/>
                      <a:pt x="0" y="1915"/>
                      <a:pt x="0" y="2060"/>
                    </a:cubicBezTo>
                    <a:cubicBezTo>
                      <a:pt x="3" y="2131"/>
                      <a:pt x="149" y="2169"/>
                      <a:pt x="350" y="2169"/>
                    </a:cubicBezTo>
                    <a:cubicBezTo>
                      <a:pt x="572" y="2169"/>
                      <a:pt x="861" y="2123"/>
                      <a:pt x="1100" y="2028"/>
                    </a:cubicBezTo>
                    <a:cubicBezTo>
                      <a:pt x="1358" y="1920"/>
                      <a:pt x="1497" y="1901"/>
                      <a:pt x="1606" y="1901"/>
                    </a:cubicBezTo>
                    <a:cubicBezTo>
                      <a:pt x="1668" y="1901"/>
                      <a:pt x="1720" y="1907"/>
                      <a:pt x="1779" y="1907"/>
                    </a:cubicBezTo>
                    <a:cubicBezTo>
                      <a:pt x="1799" y="1907"/>
                      <a:pt x="1818" y="1906"/>
                      <a:pt x="1840" y="1904"/>
                    </a:cubicBezTo>
                    <a:cubicBezTo>
                      <a:pt x="2049" y="1883"/>
                      <a:pt x="2177" y="1647"/>
                      <a:pt x="2113" y="1368"/>
                    </a:cubicBezTo>
                    <a:cubicBezTo>
                      <a:pt x="2049" y="1089"/>
                      <a:pt x="1952" y="1084"/>
                      <a:pt x="2000" y="703"/>
                    </a:cubicBezTo>
                    <a:cubicBezTo>
                      <a:pt x="2049" y="317"/>
                      <a:pt x="2049" y="1"/>
                      <a:pt x="2049"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2" name="Google Shape;390;p26">
                <a:extLst>
                  <a:ext uri="{FF2B5EF4-FFF2-40B4-BE49-F238E27FC236}">
                    <a16:creationId xmlns:a16="http://schemas.microsoft.com/office/drawing/2014/main" id="{6A423AD6-024F-FCA9-33C8-F8E7C2866EDE}"/>
                  </a:ext>
                </a:extLst>
              </p:cNvPr>
              <p:cNvSpPr/>
              <p:nvPr/>
            </p:nvSpPr>
            <p:spPr>
              <a:xfrm>
                <a:off x="3202038" y="4606766"/>
                <a:ext cx="178656" cy="89894"/>
              </a:xfrm>
              <a:custGeom>
                <a:avLst/>
                <a:gdLst/>
                <a:ahLst/>
                <a:cxnLst/>
                <a:rect l="l" t="t" r="r" b="b"/>
                <a:pathLst>
                  <a:path w="2178" h="1096" extrusionOk="0">
                    <a:moveTo>
                      <a:pt x="1110" y="0"/>
                    </a:moveTo>
                    <a:cubicBezTo>
                      <a:pt x="992" y="177"/>
                      <a:pt x="799" y="392"/>
                      <a:pt x="713" y="451"/>
                    </a:cubicBezTo>
                    <a:cubicBezTo>
                      <a:pt x="601" y="526"/>
                      <a:pt x="0" y="842"/>
                      <a:pt x="0" y="987"/>
                    </a:cubicBezTo>
                    <a:cubicBezTo>
                      <a:pt x="3" y="1058"/>
                      <a:pt x="146" y="1095"/>
                      <a:pt x="345" y="1095"/>
                    </a:cubicBezTo>
                    <a:cubicBezTo>
                      <a:pt x="568" y="1095"/>
                      <a:pt x="859" y="1048"/>
                      <a:pt x="1100" y="949"/>
                    </a:cubicBezTo>
                    <a:cubicBezTo>
                      <a:pt x="1354" y="846"/>
                      <a:pt x="1493" y="827"/>
                      <a:pt x="1601" y="827"/>
                    </a:cubicBezTo>
                    <a:cubicBezTo>
                      <a:pt x="1665" y="827"/>
                      <a:pt x="1719" y="834"/>
                      <a:pt x="1780" y="834"/>
                    </a:cubicBezTo>
                    <a:cubicBezTo>
                      <a:pt x="1799" y="834"/>
                      <a:pt x="1818" y="833"/>
                      <a:pt x="1840" y="831"/>
                    </a:cubicBezTo>
                    <a:cubicBezTo>
                      <a:pt x="2049" y="810"/>
                      <a:pt x="2177" y="574"/>
                      <a:pt x="2113" y="295"/>
                    </a:cubicBezTo>
                    <a:cubicBezTo>
                      <a:pt x="2097" y="209"/>
                      <a:pt x="2075" y="156"/>
                      <a:pt x="2054" y="102"/>
                    </a:cubicBezTo>
                    <a:cubicBezTo>
                      <a:pt x="1880" y="160"/>
                      <a:pt x="1733" y="183"/>
                      <a:pt x="1610" y="183"/>
                    </a:cubicBezTo>
                    <a:cubicBezTo>
                      <a:pt x="1356" y="183"/>
                      <a:pt x="1200" y="87"/>
                      <a:pt x="1110" y="0"/>
                    </a:cubicBezTo>
                    <a:close/>
                  </a:path>
                </a:pathLst>
              </a:custGeom>
              <a:solidFill>
                <a:srgbClr val="5C3C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3" name="Google Shape;391;p26">
                <a:extLst>
                  <a:ext uri="{FF2B5EF4-FFF2-40B4-BE49-F238E27FC236}">
                    <a16:creationId xmlns:a16="http://schemas.microsoft.com/office/drawing/2014/main" id="{25C78379-CC9C-C404-3FC5-387CA2B034AB}"/>
                  </a:ext>
                </a:extLst>
              </p:cNvPr>
              <p:cNvSpPr/>
              <p:nvPr/>
            </p:nvSpPr>
            <p:spPr>
              <a:xfrm>
                <a:off x="3567971" y="4518756"/>
                <a:ext cx="178656" cy="177901"/>
              </a:xfrm>
              <a:custGeom>
                <a:avLst/>
                <a:gdLst/>
                <a:ahLst/>
                <a:cxnLst/>
                <a:rect l="l" t="t" r="r" b="b"/>
                <a:pathLst>
                  <a:path w="2178" h="2169" extrusionOk="0">
                    <a:moveTo>
                      <a:pt x="129" y="1"/>
                    </a:moveTo>
                    <a:cubicBezTo>
                      <a:pt x="129" y="1"/>
                      <a:pt x="129" y="317"/>
                      <a:pt x="172" y="703"/>
                    </a:cubicBezTo>
                    <a:cubicBezTo>
                      <a:pt x="220" y="1084"/>
                      <a:pt x="124" y="1089"/>
                      <a:pt x="59" y="1368"/>
                    </a:cubicBezTo>
                    <a:cubicBezTo>
                      <a:pt x="1" y="1647"/>
                      <a:pt x="124" y="1883"/>
                      <a:pt x="333" y="1904"/>
                    </a:cubicBezTo>
                    <a:cubicBezTo>
                      <a:pt x="355" y="1906"/>
                      <a:pt x="375" y="1907"/>
                      <a:pt x="394" y="1907"/>
                    </a:cubicBezTo>
                    <a:cubicBezTo>
                      <a:pt x="455" y="1907"/>
                      <a:pt x="507" y="1901"/>
                      <a:pt x="569" y="1901"/>
                    </a:cubicBezTo>
                    <a:cubicBezTo>
                      <a:pt x="679" y="1901"/>
                      <a:pt x="817" y="1920"/>
                      <a:pt x="1078" y="2028"/>
                    </a:cubicBezTo>
                    <a:cubicBezTo>
                      <a:pt x="1314" y="2123"/>
                      <a:pt x="1602" y="2169"/>
                      <a:pt x="1823" y="2169"/>
                    </a:cubicBezTo>
                    <a:cubicBezTo>
                      <a:pt x="2024" y="2169"/>
                      <a:pt x="2170" y="2131"/>
                      <a:pt x="2172" y="2060"/>
                    </a:cubicBezTo>
                    <a:cubicBezTo>
                      <a:pt x="2177" y="1915"/>
                      <a:pt x="1572" y="1599"/>
                      <a:pt x="1459" y="1524"/>
                    </a:cubicBezTo>
                    <a:cubicBezTo>
                      <a:pt x="1346" y="1443"/>
                      <a:pt x="1035" y="1084"/>
                      <a:pt x="966" y="907"/>
                    </a:cubicBezTo>
                    <a:cubicBezTo>
                      <a:pt x="896" y="725"/>
                      <a:pt x="875" y="1"/>
                      <a:pt x="875"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4" name="Google Shape;392;p26">
                <a:extLst>
                  <a:ext uri="{FF2B5EF4-FFF2-40B4-BE49-F238E27FC236}">
                    <a16:creationId xmlns:a16="http://schemas.microsoft.com/office/drawing/2014/main" id="{5CC1E764-50EE-4F12-F514-6F731EE861BA}"/>
                  </a:ext>
                </a:extLst>
              </p:cNvPr>
              <p:cNvSpPr/>
              <p:nvPr/>
            </p:nvSpPr>
            <p:spPr>
              <a:xfrm>
                <a:off x="3567971" y="4606766"/>
                <a:ext cx="178656" cy="89894"/>
              </a:xfrm>
              <a:custGeom>
                <a:avLst/>
                <a:gdLst/>
                <a:ahLst/>
                <a:cxnLst/>
                <a:rect l="l" t="t" r="r" b="b"/>
                <a:pathLst>
                  <a:path w="2178" h="1096" extrusionOk="0">
                    <a:moveTo>
                      <a:pt x="1062" y="0"/>
                    </a:moveTo>
                    <a:cubicBezTo>
                      <a:pt x="972" y="87"/>
                      <a:pt x="817" y="183"/>
                      <a:pt x="563" y="183"/>
                    </a:cubicBezTo>
                    <a:cubicBezTo>
                      <a:pt x="439" y="183"/>
                      <a:pt x="292" y="160"/>
                      <a:pt x="118" y="102"/>
                    </a:cubicBezTo>
                    <a:cubicBezTo>
                      <a:pt x="102" y="156"/>
                      <a:pt x="81" y="209"/>
                      <a:pt x="59" y="295"/>
                    </a:cubicBezTo>
                    <a:cubicBezTo>
                      <a:pt x="1" y="574"/>
                      <a:pt x="124" y="810"/>
                      <a:pt x="333" y="831"/>
                    </a:cubicBezTo>
                    <a:cubicBezTo>
                      <a:pt x="355" y="833"/>
                      <a:pt x="375" y="834"/>
                      <a:pt x="394" y="834"/>
                    </a:cubicBezTo>
                    <a:cubicBezTo>
                      <a:pt x="456" y="834"/>
                      <a:pt x="510" y="827"/>
                      <a:pt x="574" y="827"/>
                    </a:cubicBezTo>
                    <a:cubicBezTo>
                      <a:pt x="683" y="827"/>
                      <a:pt x="820" y="846"/>
                      <a:pt x="1078" y="949"/>
                    </a:cubicBezTo>
                    <a:cubicBezTo>
                      <a:pt x="1316" y="1048"/>
                      <a:pt x="1606" y="1095"/>
                      <a:pt x="1828" y="1095"/>
                    </a:cubicBezTo>
                    <a:cubicBezTo>
                      <a:pt x="2026" y="1095"/>
                      <a:pt x="2170" y="1058"/>
                      <a:pt x="2172" y="987"/>
                    </a:cubicBezTo>
                    <a:cubicBezTo>
                      <a:pt x="2177" y="842"/>
                      <a:pt x="1572" y="526"/>
                      <a:pt x="1459" y="451"/>
                    </a:cubicBezTo>
                    <a:cubicBezTo>
                      <a:pt x="1379" y="392"/>
                      <a:pt x="1185" y="177"/>
                      <a:pt x="1062" y="0"/>
                    </a:cubicBezTo>
                    <a:close/>
                  </a:path>
                </a:pathLst>
              </a:custGeom>
              <a:solidFill>
                <a:srgbClr val="5C3C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5" name="Google Shape;393;p26">
                <a:extLst>
                  <a:ext uri="{FF2B5EF4-FFF2-40B4-BE49-F238E27FC236}">
                    <a16:creationId xmlns:a16="http://schemas.microsoft.com/office/drawing/2014/main" id="{28B7953F-F0CA-F3B9-5333-9516C5733566}"/>
                  </a:ext>
                </a:extLst>
              </p:cNvPr>
              <p:cNvSpPr/>
              <p:nvPr/>
            </p:nvSpPr>
            <p:spPr>
              <a:xfrm>
                <a:off x="3271927" y="3491425"/>
                <a:ext cx="404724" cy="482114"/>
              </a:xfrm>
              <a:custGeom>
                <a:avLst/>
                <a:gdLst/>
                <a:ahLst/>
                <a:cxnLst/>
                <a:rect l="l" t="t" r="r" b="b"/>
                <a:pathLst>
                  <a:path w="4934" h="5878" extrusionOk="0">
                    <a:moveTo>
                      <a:pt x="1320" y="0"/>
                    </a:moveTo>
                    <a:cubicBezTo>
                      <a:pt x="585" y="0"/>
                      <a:pt x="1" y="606"/>
                      <a:pt x="28" y="1341"/>
                    </a:cubicBezTo>
                    <a:lnTo>
                      <a:pt x="151" y="4767"/>
                    </a:lnTo>
                    <a:cubicBezTo>
                      <a:pt x="178" y="5384"/>
                      <a:pt x="687" y="5877"/>
                      <a:pt x="1304" y="5877"/>
                    </a:cubicBezTo>
                    <a:lnTo>
                      <a:pt x="3631" y="5877"/>
                    </a:lnTo>
                    <a:cubicBezTo>
                      <a:pt x="4248" y="5877"/>
                      <a:pt x="4757" y="5384"/>
                      <a:pt x="4784" y="4767"/>
                    </a:cubicBezTo>
                    <a:lnTo>
                      <a:pt x="4907" y="1341"/>
                    </a:lnTo>
                    <a:cubicBezTo>
                      <a:pt x="4934" y="606"/>
                      <a:pt x="4349" y="0"/>
                      <a:pt x="3615" y="0"/>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6" name="Google Shape;394;p26">
                <a:extLst>
                  <a:ext uri="{FF2B5EF4-FFF2-40B4-BE49-F238E27FC236}">
                    <a16:creationId xmlns:a16="http://schemas.microsoft.com/office/drawing/2014/main" id="{032CEB6C-1133-8426-FE23-7C0D01FDB26A}"/>
                  </a:ext>
                </a:extLst>
              </p:cNvPr>
              <p:cNvSpPr/>
              <p:nvPr/>
            </p:nvSpPr>
            <p:spPr>
              <a:xfrm>
                <a:off x="3202940" y="3917614"/>
                <a:ext cx="542776" cy="621876"/>
              </a:xfrm>
              <a:custGeom>
                <a:avLst/>
                <a:gdLst/>
                <a:ahLst/>
                <a:cxnLst/>
                <a:rect l="l" t="t" r="r" b="b"/>
                <a:pathLst>
                  <a:path w="6617" h="7582" extrusionOk="0">
                    <a:moveTo>
                      <a:pt x="1807" y="0"/>
                    </a:moveTo>
                    <a:cubicBezTo>
                      <a:pt x="0" y="4971"/>
                      <a:pt x="1126" y="7491"/>
                      <a:pt x="1126" y="7491"/>
                    </a:cubicBezTo>
                    <a:cubicBezTo>
                      <a:pt x="1345" y="7560"/>
                      <a:pt x="1549" y="7582"/>
                      <a:pt x="1720" y="7582"/>
                    </a:cubicBezTo>
                    <a:cubicBezTo>
                      <a:pt x="2011" y="7582"/>
                      <a:pt x="2204" y="7517"/>
                      <a:pt x="2204" y="7517"/>
                    </a:cubicBezTo>
                    <a:cubicBezTo>
                      <a:pt x="2204" y="7517"/>
                      <a:pt x="2531" y="6064"/>
                      <a:pt x="3223" y="2472"/>
                    </a:cubicBezTo>
                    <a:cubicBezTo>
                      <a:pt x="3233" y="2426"/>
                      <a:pt x="3271" y="2404"/>
                      <a:pt x="3308" y="2404"/>
                    </a:cubicBezTo>
                    <a:cubicBezTo>
                      <a:pt x="3346" y="2404"/>
                      <a:pt x="3383" y="2426"/>
                      <a:pt x="3394" y="2472"/>
                    </a:cubicBezTo>
                    <a:cubicBezTo>
                      <a:pt x="4086" y="6064"/>
                      <a:pt x="4413" y="7517"/>
                      <a:pt x="4413" y="7517"/>
                    </a:cubicBezTo>
                    <a:cubicBezTo>
                      <a:pt x="4413" y="7517"/>
                      <a:pt x="4605" y="7582"/>
                      <a:pt x="4899" y="7582"/>
                    </a:cubicBezTo>
                    <a:cubicBezTo>
                      <a:pt x="5070" y="7582"/>
                      <a:pt x="5275" y="7560"/>
                      <a:pt x="5496" y="7491"/>
                    </a:cubicBezTo>
                    <a:cubicBezTo>
                      <a:pt x="5496" y="7491"/>
                      <a:pt x="6617" y="4971"/>
                      <a:pt x="4810" y="0"/>
                    </a:cubicBezTo>
                    <a:lnTo>
                      <a:pt x="3308" y="113"/>
                    </a:lnTo>
                    <a:lnTo>
                      <a:pt x="1807" y="0"/>
                    </a:lnTo>
                    <a:close/>
                  </a:path>
                </a:pathLst>
              </a:custGeom>
              <a:solidFill>
                <a:srgbClr val="3D4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7" name="Google Shape;395;p26">
                <a:extLst>
                  <a:ext uri="{FF2B5EF4-FFF2-40B4-BE49-F238E27FC236}">
                    <a16:creationId xmlns:a16="http://schemas.microsoft.com/office/drawing/2014/main" id="{CE51F7D6-8605-359D-32AF-AA0EFADFCEB5}"/>
                  </a:ext>
                </a:extLst>
              </p:cNvPr>
              <p:cNvSpPr/>
              <p:nvPr/>
            </p:nvSpPr>
            <p:spPr>
              <a:xfrm>
                <a:off x="3202940" y="3917614"/>
                <a:ext cx="542776" cy="621876"/>
              </a:xfrm>
              <a:custGeom>
                <a:avLst/>
                <a:gdLst/>
                <a:ahLst/>
                <a:cxnLst/>
                <a:rect l="l" t="t" r="r" b="b"/>
                <a:pathLst>
                  <a:path w="6617" h="7582" extrusionOk="0">
                    <a:moveTo>
                      <a:pt x="1807" y="0"/>
                    </a:moveTo>
                    <a:cubicBezTo>
                      <a:pt x="0" y="4971"/>
                      <a:pt x="1126" y="7491"/>
                      <a:pt x="1126" y="7491"/>
                    </a:cubicBezTo>
                    <a:cubicBezTo>
                      <a:pt x="1345" y="7560"/>
                      <a:pt x="1549" y="7582"/>
                      <a:pt x="1720" y="7582"/>
                    </a:cubicBezTo>
                    <a:cubicBezTo>
                      <a:pt x="2011" y="7582"/>
                      <a:pt x="2204" y="7517"/>
                      <a:pt x="2204" y="7517"/>
                    </a:cubicBezTo>
                    <a:cubicBezTo>
                      <a:pt x="2204" y="7517"/>
                      <a:pt x="2531" y="6064"/>
                      <a:pt x="3223" y="2472"/>
                    </a:cubicBezTo>
                    <a:cubicBezTo>
                      <a:pt x="3233" y="2426"/>
                      <a:pt x="3271" y="2404"/>
                      <a:pt x="3308" y="2404"/>
                    </a:cubicBezTo>
                    <a:cubicBezTo>
                      <a:pt x="3346" y="2404"/>
                      <a:pt x="3383" y="2426"/>
                      <a:pt x="3394" y="2472"/>
                    </a:cubicBezTo>
                    <a:cubicBezTo>
                      <a:pt x="4086" y="6064"/>
                      <a:pt x="4413" y="7517"/>
                      <a:pt x="4413" y="7517"/>
                    </a:cubicBezTo>
                    <a:cubicBezTo>
                      <a:pt x="4413" y="7517"/>
                      <a:pt x="4605" y="7582"/>
                      <a:pt x="4899" y="7582"/>
                    </a:cubicBezTo>
                    <a:cubicBezTo>
                      <a:pt x="5070" y="7582"/>
                      <a:pt x="5275" y="7560"/>
                      <a:pt x="5496" y="7491"/>
                    </a:cubicBezTo>
                    <a:cubicBezTo>
                      <a:pt x="5496" y="7491"/>
                      <a:pt x="6617" y="4971"/>
                      <a:pt x="4810" y="0"/>
                    </a:cubicBezTo>
                    <a:lnTo>
                      <a:pt x="3308" y="113"/>
                    </a:lnTo>
                    <a:lnTo>
                      <a:pt x="1807" y="0"/>
                    </a:ln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8" name="Google Shape;396;p26">
                <a:extLst>
                  <a:ext uri="{FF2B5EF4-FFF2-40B4-BE49-F238E27FC236}">
                    <a16:creationId xmlns:a16="http://schemas.microsoft.com/office/drawing/2014/main" id="{C6B25FAA-A13C-063D-8B90-7195BC8C0C4A}"/>
                  </a:ext>
                </a:extLst>
              </p:cNvPr>
              <p:cNvSpPr/>
              <p:nvPr/>
            </p:nvSpPr>
            <p:spPr>
              <a:xfrm>
                <a:off x="3322949" y="3920649"/>
                <a:ext cx="77106" cy="80544"/>
              </a:xfrm>
              <a:custGeom>
                <a:avLst/>
                <a:gdLst/>
                <a:ahLst/>
                <a:cxnLst/>
                <a:rect l="l" t="t" r="r" b="b"/>
                <a:pathLst>
                  <a:path w="940" h="982" extrusionOk="0">
                    <a:moveTo>
                      <a:pt x="843" y="1"/>
                    </a:moveTo>
                    <a:cubicBezTo>
                      <a:pt x="811" y="215"/>
                      <a:pt x="671" y="671"/>
                      <a:pt x="38" y="869"/>
                    </a:cubicBezTo>
                    <a:cubicBezTo>
                      <a:pt x="28" y="907"/>
                      <a:pt x="17" y="944"/>
                      <a:pt x="1" y="982"/>
                    </a:cubicBezTo>
                    <a:cubicBezTo>
                      <a:pt x="741" y="778"/>
                      <a:pt x="902" y="247"/>
                      <a:pt x="939" y="11"/>
                    </a:cubicBezTo>
                    <a:lnTo>
                      <a:pt x="843" y="1"/>
                    </a:lnTo>
                    <a:close/>
                  </a:path>
                </a:pathLst>
              </a:custGeom>
              <a:solidFill>
                <a:srgbClr val="7B7D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9" name="Google Shape;397;p26">
                <a:extLst>
                  <a:ext uri="{FF2B5EF4-FFF2-40B4-BE49-F238E27FC236}">
                    <a16:creationId xmlns:a16="http://schemas.microsoft.com/office/drawing/2014/main" id="{90EA5464-4E9D-CA3E-31C8-9F8827C11564}"/>
                  </a:ext>
                </a:extLst>
              </p:cNvPr>
              <p:cNvSpPr/>
              <p:nvPr/>
            </p:nvSpPr>
            <p:spPr>
              <a:xfrm>
                <a:off x="3548612" y="3920649"/>
                <a:ext cx="77024" cy="80544"/>
              </a:xfrm>
              <a:custGeom>
                <a:avLst/>
                <a:gdLst/>
                <a:ahLst/>
                <a:cxnLst/>
                <a:rect l="l" t="t" r="r" b="b"/>
                <a:pathLst>
                  <a:path w="939" h="982" extrusionOk="0">
                    <a:moveTo>
                      <a:pt x="97" y="1"/>
                    </a:moveTo>
                    <a:lnTo>
                      <a:pt x="1" y="11"/>
                    </a:lnTo>
                    <a:cubicBezTo>
                      <a:pt x="38" y="247"/>
                      <a:pt x="199" y="778"/>
                      <a:pt x="939" y="982"/>
                    </a:cubicBezTo>
                    <a:cubicBezTo>
                      <a:pt x="923" y="944"/>
                      <a:pt x="917" y="907"/>
                      <a:pt x="901" y="869"/>
                    </a:cubicBezTo>
                    <a:cubicBezTo>
                      <a:pt x="269" y="671"/>
                      <a:pt x="129" y="215"/>
                      <a:pt x="97" y="1"/>
                    </a:cubicBezTo>
                    <a:close/>
                  </a:path>
                </a:pathLst>
              </a:custGeom>
              <a:solidFill>
                <a:srgbClr val="7B7DB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0" name="Google Shape;398;p26">
                <a:extLst>
                  <a:ext uri="{FF2B5EF4-FFF2-40B4-BE49-F238E27FC236}">
                    <a16:creationId xmlns:a16="http://schemas.microsoft.com/office/drawing/2014/main" id="{80C7E30D-49E6-CABB-919E-A1371D5EDB73}"/>
                  </a:ext>
                </a:extLst>
              </p:cNvPr>
              <p:cNvSpPr/>
              <p:nvPr/>
            </p:nvSpPr>
            <p:spPr>
              <a:xfrm>
                <a:off x="3200726" y="3555649"/>
                <a:ext cx="187433" cy="331197"/>
              </a:xfrm>
              <a:custGeom>
                <a:avLst/>
                <a:gdLst/>
                <a:ahLst/>
                <a:cxnLst/>
                <a:rect l="l" t="t" r="r" b="b"/>
                <a:pathLst>
                  <a:path w="2285" h="4038" extrusionOk="0">
                    <a:moveTo>
                      <a:pt x="2129" y="0"/>
                    </a:moveTo>
                    <a:lnTo>
                      <a:pt x="2129" y="0"/>
                    </a:lnTo>
                    <a:cubicBezTo>
                      <a:pt x="1073" y="166"/>
                      <a:pt x="220" y="2670"/>
                      <a:pt x="113" y="3110"/>
                    </a:cubicBezTo>
                    <a:cubicBezTo>
                      <a:pt x="0" y="3544"/>
                      <a:pt x="65" y="3689"/>
                      <a:pt x="408" y="3813"/>
                    </a:cubicBezTo>
                    <a:cubicBezTo>
                      <a:pt x="751" y="3941"/>
                      <a:pt x="1952" y="4038"/>
                      <a:pt x="1952" y="4038"/>
                    </a:cubicBezTo>
                    <a:lnTo>
                      <a:pt x="2081" y="3571"/>
                    </a:lnTo>
                    <a:cubicBezTo>
                      <a:pt x="1351" y="3357"/>
                      <a:pt x="949" y="3035"/>
                      <a:pt x="949" y="3035"/>
                    </a:cubicBezTo>
                    <a:cubicBezTo>
                      <a:pt x="1373" y="2129"/>
                      <a:pt x="1872" y="1523"/>
                      <a:pt x="1872" y="1523"/>
                    </a:cubicBezTo>
                    <a:cubicBezTo>
                      <a:pt x="2284" y="724"/>
                      <a:pt x="2129" y="0"/>
                      <a:pt x="2129" y="0"/>
                    </a:cubicBezTo>
                    <a:close/>
                  </a:path>
                </a:pathLst>
              </a:custGeom>
              <a:solidFill>
                <a:srgbClr val="EEC9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1" name="Google Shape;399;p26">
                <a:extLst>
                  <a:ext uri="{FF2B5EF4-FFF2-40B4-BE49-F238E27FC236}">
                    <a16:creationId xmlns:a16="http://schemas.microsoft.com/office/drawing/2014/main" id="{7DDBE6A9-8219-6EBC-7CF4-8E4CCEE9B30E}"/>
                  </a:ext>
                </a:extLst>
              </p:cNvPr>
              <p:cNvSpPr/>
              <p:nvPr/>
            </p:nvSpPr>
            <p:spPr>
              <a:xfrm>
                <a:off x="3560506" y="3555649"/>
                <a:ext cx="187433" cy="331197"/>
              </a:xfrm>
              <a:custGeom>
                <a:avLst/>
                <a:gdLst/>
                <a:ahLst/>
                <a:cxnLst/>
                <a:rect l="l" t="t" r="r" b="b"/>
                <a:pathLst>
                  <a:path w="2285" h="4038" extrusionOk="0">
                    <a:moveTo>
                      <a:pt x="156" y="0"/>
                    </a:moveTo>
                    <a:cubicBezTo>
                      <a:pt x="156" y="0"/>
                      <a:pt x="0" y="724"/>
                      <a:pt x="413" y="1523"/>
                    </a:cubicBezTo>
                    <a:cubicBezTo>
                      <a:pt x="413" y="1523"/>
                      <a:pt x="912" y="2129"/>
                      <a:pt x="1335" y="3035"/>
                    </a:cubicBezTo>
                    <a:cubicBezTo>
                      <a:pt x="1335" y="3035"/>
                      <a:pt x="933" y="3357"/>
                      <a:pt x="204" y="3571"/>
                    </a:cubicBezTo>
                    <a:lnTo>
                      <a:pt x="333" y="4038"/>
                    </a:lnTo>
                    <a:cubicBezTo>
                      <a:pt x="333" y="4038"/>
                      <a:pt x="1529" y="3941"/>
                      <a:pt x="1872" y="3813"/>
                    </a:cubicBezTo>
                    <a:cubicBezTo>
                      <a:pt x="2215" y="3689"/>
                      <a:pt x="2285" y="3544"/>
                      <a:pt x="2172" y="3110"/>
                    </a:cubicBezTo>
                    <a:cubicBezTo>
                      <a:pt x="2059" y="2670"/>
                      <a:pt x="1212" y="166"/>
                      <a:pt x="156" y="0"/>
                    </a:cubicBezTo>
                    <a:close/>
                  </a:path>
                </a:pathLst>
              </a:custGeom>
              <a:solidFill>
                <a:srgbClr val="EEC9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2" name="Google Shape;400;p26">
                <a:extLst>
                  <a:ext uri="{FF2B5EF4-FFF2-40B4-BE49-F238E27FC236}">
                    <a16:creationId xmlns:a16="http://schemas.microsoft.com/office/drawing/2014/main" id="{F0EF5CA4-B21E-2340-7888-87A9C0F4AFCA}"/>
                  </a:ext>
                </a:extLst>
              </p:cNvPr>
              <p:cNvSpPr/>
              <p:nvPr/>
            </p:nvSpPr>
            <p:spPr>
              <a:xfrm>
                <a:off x="3344933" y="3541951"/>
                <a:ext cx="258715" cy="411740"/>
              </a:xfrm>
              <a:custGeom>
                <a:avLst/>
                <a:gdLst/>
                <a:ahLst/>
                <a:cxnLst/>
                <a:rect l="l" t="t" r="r" b="b"/>
                <a:pathLst>
                  <a:path w="3154" h="5020" extrusionOk="0">
                    <a:moveTo>
                      <a:pt x="1165" y="1"/>
                    </a:moveTo>
                    <a:cubicBezTo>
                      <a:pt x="757" y="60"/>
                      <a:pt x="371" y="167"/>
                      <a:pt x="371" y="167"/>
                    </a:cubicBezTo>
                    <a:cubicBezTo>
                      <a:pt x="489" y="789"/>
                      <a:pt x="114" y="1690"/>
                      <a:pt x="114" y="1690"/>
                    </a:cubicBezTo>
                    <a:cubicBezTo>
                      <a:pt x="548" y="2934"/>
                      <a:pt x="1" y="4580"/>
                      <a:pt x="1" y="4580"/>
                    </a:cubicBezTo>
                    <a:cubicBezTo>
                      <a:pt x="178" y="4789"/>
                      <a:pt x="703" y="5020"/>
                      <a:pt x="1577" y="5020"/>
                    </a:cubicBezTo>
                    <a:cubicBezTo>
                      <a:pt x="2451" y="5020"/>
                      <a:pt x="2977" y="4789"/>
                      <a:pt x="3154" y="4580"/>
                    </a:cubicBezTo>
                    <a:cubicBezTo>
                      <a:pt x="3154" y="4580"/>
                      <a:pt x="2607" y="2934"/>
                      <a:pt x="3041" y="1690"/>
                    </a:cubicBezTo>
                    <a:cubicBezTo>
                      <a:pt x="3041" y="1690"/>
                      <a:pt x="2666" y="789"/>
                      <a:pt x="2784" y="167"/>
                    </a:cubicBezTo>
                    <a:cubicBezTo>
                      <a:pt x="2784" y="167"/>
                      <a:pt x="2398" y="60"/>
                      <a:pt x="1990" y="1"/>
                    </a:cubicBezTo>
                    <a:close/>
                  </a:path>
                </a:pathLst>
              </a:custGeom>
              <a:solidFill>
                <a:srgbClr val="EEC9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3" name="Google Shape;401;p26">
                <a:extLst>
                  <a:ext uri="{FF2B5EF4-FFF2-40B4-BE49-F238E27FC236}">
                    <a16:creationId xmlns:a16="http://schemas.microsoft.com/office/drawing/2014/main" id="{9356A27C-CC8C-27ED-EC18-317E57CF7474}"/>
                  </a:ext>
                </a:extLst>
              </p:cNvPr>
              <p:cNvSpPr/>
              <p:nvPr/>
            </p:nvSpPr>
            <p:spPr>
              <a:xfrm>
                <a:off x="3523101" y="3533667"/>
                <a:ext cx="95972" cy="222602"/>
              </a:xfrm>
              <a:custGeom>
                <a:avLst/>
                <a:gdLst/>
                <a:ahLst/>
                <a:cxnLst/>
                <a:rect l="l" t="t" r="r" b="b"/>
                <a:pathLst>
                  <a:path w="1170" h="2714" extrusionOk="0">
                    <a:moveTo>
                      <a:pt x="81" y="0"/>
                    </a:moveTo>
                    <a:lnTo>
                      <a:pt x="81" y="0"/>
                    </a:lnTo>
                    <a:cubicBezTo>
                      <a:pt x="27" y="536"/>
                      <a:pt x="1" y="1866"/>
                      <a:pt x="896" y="2713"/>
                    </a:cubicBezTo>
                    <a:lnTo>
                      <a:pt x="1169" y="2418"/>
                    </a:lnTo>
                    <a:cubicBezTo>
                      <a:pt x="403" y="1700"/>
                      <a:pt x="435" y="515"/>
                      <a:pt x="483" y="38"/>
                    </a:cubicBezTo>
                    <a:lnTo>
                      <a:pt x="81" y="0"/>
                    </a:lnTo>
                    <a:close/>
                  </a:path>
                </a:pathLst>
              </a:custGeom>
              <a:solidFill>
                <a:srgbClr val="F752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4" name="Google Shape;402;p26">
                <a:extLst>
                  <a:ext uri="{FF2B5EF4-FFF2-40B4-BE49-F238E27FC236}">
                    <a16:creationId xmlns:a16="http://schemas.microsoft.com/office/drawing/2014/main" id="{DC7FDAAA-D845-DCCF-8A98-A5E1D27923F5}"/>
                  </a:ext>
                </a:extLst>
              </p:cNvPr>
              <p:cNvSpPr/>
              <p:nvPr/>
            </p:nvSpPr>
            <p:spPr>
              <a:xfrm>
                <a:off x="3239854" y="3165961"/>
                <a:ext cx="153555" cy="153541"/>
              </a:xfrm>
              <a:custGeom>
                <a:avLst/>
                <a:gdLst/>
                <a:ahLst/>
                <a:cxnLst/>
                <a:rect l="l" t="t" r="r" b="b"/>
                <a:pathLst>
                  <a:path w="1872" h="1872" extrusionOk="0">
                    <a:moveTo>
                      <a:pt x="939" y="1"/>
                    </a:moveTo>
                    <a:cubicBezTo>
                      <a:pt x="419" y="1"/>
                      <a:pt x="0" y="419"/>
                      <a:pt x="0" y="933"/>
                    </a:cubicBezTo>
                    <a:cubicBezTo>
                      <a:pt x="0" y="1454"/>
                      <a:pt x="419" y="1872"/>
                      <a:pt x="939" y="1872"/>
                    </a:cubicBezTo>
                    <a:cubicBezTo>
                      <a:pt x="1454" y="1872"/>
                      <a:pt x="1872" y="1454"/>
                      <a:pt x="1872" y="933"/>
                    </a:cubicBezTo>
                    <a:cubicBezTo>
                      <a:pt x="1872" y="419"/>
                      <a:pt x="1454" y="1"/>
                      <a:pt x="939"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5" name="Google Shape;403;p26">
                <a:extLst>
                  <a:ext uri="{FF2B5EF4-FFF2-40B4-BE49-F238E27FC236}">
                    <a16:creationId xmlns:a16="http://schemas.microsoft.com/office/drawing/2014/main" id="{8BFAEB99-8F1D-6E28-A90D-D592A098A184}"/>
                  </a:ext>
                </a:extLst>
              </p:cNvPr>
              <p:cNvSpPr/>
              <p:nvPr/>
            </p:nvSpPr>
            <p:spPr>
              <a:xfrm>
                <a:off x="3549924" y="3165961"/>
                <a:ext cx="154048" cy="153541"/>
              </a:xfrm>
              <a:custGeom>
                <a:avLst/>
                <a:gdLst/>
                <a:ahLst/>
                <a:cxnLst/>
                <a:rect l="l" t="t" r="r" b="b"/>
                <a:pathLst>
                  <a:path w="1878" h="1872" extrusionOk="0">
                    <a:moveTo>
                      <a:pt x="939" y="1"/>
                    </a:moveTo>
                    <a:cubicBezTo>
                      <a:pt x="419" y="1"/>
                      <a:pt x="1" y="419"/>
                      <a:pt x="1" y="933"/>
                    </a:cubicBezTo>
                    <a:cubicBezTo>
                      <a:pt x="1" y="1454"/>
                      <a:pt x="419" y="1872"/>
                      <a:pt x="939" y="1872"/>
                    </a:cubicBezTo>
                    <a:cubicBezTo>
                      <a:pt x="1454" y="1872"/>
                      <a:pt x="1877" y="1454"/>
                      <a:pt x="1877" y="933"/>
                    </a:cubicBezTo>
                    <a:cubicBezTo>
                      <a:pt x="1877" y="419"/>
                      <a:pt x="1454" y="1"/>
                      <a:pt x="939"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6" name="Google Shape;404;p26">
                <a:extLst>
                  <a:ext uri="{FF2B5EF4-FFF2-40B4-BE49-F238E27FC236}">
                    <a16:creationId xmlns:a16="http://schemas.microsoft.com/office/drawing/2014/main" id="{203F3600-994B-0A9D-1189-A30F647D1180}"/>
                  </a:ext>
                </a:extLst>
              </p:cNvPr>
              <p:cNvSpPr/>
              <p:nvPr/>
            </p:nvSpPr>
            <p:spPr>
              <a:xfrm>
                <a:off x="3549924" y="3204675"/>
                <a:ext cx="82356" cy="114828"/>
              </a:xfrm>
              <a:custGeom>
                <a:avLst/>
                <a:gdLst/>
                <a:ahLst/>
                <a:cxnLst/>
                <a:rect l="l" t="t" r="r" b="b"/>
                <a:pathLst>
                  <a:path w="1004" h="1400" extrusionOk="0">
                    <a:moveTo>
                      <a:pt x="129" y="0"/>
                    </a:moveTo>
                    <a:cubicBezTo>
                      <a:pt x="49" y="134"/>
                      <a:pt x="1" y="295"/>
                      <a:pt x="1" y="461"/>
                    </a:cubicBezTo>
                    <a:cubicBezTo>
                      <a:pt x="1" y="982"/>
                      <a:pt x="419" y="1400"/>
                      <a:pt x="939" y="1400"/>
                    </a:cubicBezTo>
                    <a:cubicBezTo>
                      <a:pt x="960" y="1400"/>
                      <a:pt x="982" y="1400"/>
                      <a:pt x="1003" y="1394"/>
                    </a:cubicBezTo>
                    <a:cubicBezTo>
                      <a:pt x="826" y="810"/>
                      <a:pt x="515" y="322"/>
                      <a:pt x="129" y="0"/>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7" name="Google Shape;405;p26">
                <a:extLst>
                  <a:ext uri="{FF2B5EF4-FFF2-40B4-BE49-F238E27FC236}">
                    <a16:creationId xmlns:a16="http://schemas.microsoft.com/office/drawing/2014/main" id="{D6EB7CB6-C143-8203-C44B-81BD427BC25B}"/>
                  </a:ext>
                </a:extLst>
              </p:cNvPr>
              <p:cNvSpPr/>
              <p:nvPr/>
            </p:nvSpPr>
            <p:spPr>
              <a:xfrm>
                <a:off x="3311547" y="3204675"/>
                <a:ext cx="81863" cy="114828"/>
              </a:xfrm>
              <a:custGeom>
                <a:avLst/>
                <a:gdLst/>
                <a:ahLst/>
                <a:cxnLst/>
                <a:rect l="l" t="t" r="r" b="b"/>
                <a:pathLst>
                  <a:path w="998" h="1400" extrusionOk="0">
                    <a:moveTo>
                      <a:pt x="874" y="0"/>
                    </a:moveTo>
                    <a:cubicBezTo>
                      <a:pt x="483" y="322"/>
                      <a:pt x="177" y="810"/>
                      <a:pt x="0" y="1394"/>
                    </a:cubicBezTo>
                    <a:cubicBezTo>
                      <a:pt x="22" y="1400"/>
                      <a:pt x="43" y="1400"/>
                      <a:pt x="65" y="1400"/>
                    </a:cubicBezTo>
                    <a:cubicBezTo>
                      <a:pt x="580" y="1400"/>
                      <a:pt x="998" y="982"/>
                      <a:pt x="998" y="461"/>
                    </a:cubicBezTo>
                    <a:cubicBezTo>
                      <a:pt x="998" y="295"/>
                      <a:pt x="955" y="134"/>
                      <a:pt x="874" y="0"/>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8" name="Google Shape;406;p26">
                <a:extLst>
                  <a:ext uri="{FF2B5EF4-FFF2-40B4-BE49-F238E27FC236}">
                    <a16:creationId xmlns:a16="http://schemas.microsoft.com/office/drawing/2014/main" id="{81443DCD-15CD-0777-56DA-AB1C5E243B4D}"/>
                  </a:ext>
                </a:extLst>
              </p:cNvPr>
              <p:cNvSpPr/>
              <p:nvPr/>
            </p:nvSpPr>
            <p:spPr>
              <a:xfrm>
                <a:off x="3432541" y="3504139"/>
                <a:ext cx="86703" cy="51591"/>
              </a:xfrm>
              <a:custGeom>
                <a:avLst/>
                <a:gdLst/>
                <a:ahLst/>
                <a:cxnLst/>
                <a:rect l="l" t="t" r="r" b="b"/>
                <a:pathLst>
                  <a:path w="1057" h="629" extrusionOk="0">
                    <a:moveTo>
                      <a:pt x="48" y="1"/>
                    </a:moveTo>
                    <a:lnTo>
                      <a:pt x="5" y="516"/>
                    </a:lnTo>
                    <a:cubicBezTo>
                      <a:pt x="0" y="580"/>
                      <a:pt x="236" y="628"/>
                      <a:pt x="531" y="628"/>
                    </a:cubicBezTo>
                    <a:cubicBezTo>
                      <a:pt x="826" y="628"/>
                      <a:pt x="1056" y="580"/>
                      <a:pt x="1051" y="516"/>
                    </a:cubicBezTo>
                    <a:lnTo>
                      <a:pt x="1013" y="1"/>
                    </a:ln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9" name="Google Shape;407;p26">
                <a:extLst>
                  <a:ext uri="{FF2B5EF4-FFF2-40B4-BE49-F238E27FC236}">
                    <a16:creationId xmlns:a16="http://schemas.microsoft.com/office/drawing/2014/main" id="{124B6A49-6DB9-FC09-266D-36C2B9339365}"/>
                  </a:ext>
                </a:extLst>
              </p:cNvPr>
              <p:cNvSpPr/>
              <p:nvPr/>
            </p:nvSpPr>
            <p:spPr>
              <a:xfrm>
                <a:off x="3298341" y="3344851"/>
                <a:ext cx="59880" cy="66682"/>
              </a:xfrm>
              <a:custGeom>
                <a:avLst/>
                <a:gdLst/>
                <a:ahLst/>
                <a:cxnLst/>
                <a:rect l="l" t="t" r="r" b="b"/>
                <a:pathLst>
                  <a:path w="730" h="813" extrusionOk="0">
                    <a:moveTo>
                      <a:pt x="310" y="1"/>
                    </a:moveTo>
                    <a:cubicBezTo>
                      <a:pt x="285" y="1"/>
                      <a:pt x="261" y="5"/>
                      <a:pt x="237" y="13"/>
                    </a:cubicBezTo>
                    <a:cubicBezTo>
                      <a:pt x="76" y="61"/>
                      <a:pt x="1" y="281"/>
                      <a:pt x="76" y="500"/>
                    </a:cubicBezTo>
                    <a:cubicBezTo>
                      <a:pt x="135" y="688"/>
                      <a:pt x="280" y="813"/>
                      <a:pt x="421" y="813"/>
                    </a:cubicBezTo>
                    <a:cubicBezTo>
                      <a:pt x="445" y="813"/>
                      <a:pt x="470" y="809"/>
                      <a:pt x="494" y="801"/>
                    </a:cubicBezTo>
                    <a:cubicBezTo>
                      <a:pt x="655" y="747"/>
                      <a:pt x="730" y="527"/>
                      <a:pt x="660" y="307"/>
                    </a:cubicBezTo>
                    <a:cubicBezTo>
                      <a:pt x="596" y="125"/>
                      <a:pt x="451" y="1"/>
                      <a:pt x="310"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0" name="Google Shape;408;p26">
                <a:extLst>
                  <a:ext uri="{FF2B5EF4-FFF2-40B4-BE49-F238E27FC236}">
                    <a16:creationId xmlns:a16="http://schemas.microsoft.com/office/drawing/2014/main" id="{B92BEA7B-492A-805E-8413-07BAB7F0842E}"/>
                  </a:ext>
                </a:extLst>
              </p:cNvPr>
              <p:cNvSpPr/>
              <p:nvPr/>
            </p:nvSpPr>
            <p:spPr>
              <a:xfrm>
                <a:off x="3585115" y="3344851"/>
                <a:ext cx="59880" cy="66682"/>
              </a:xfrm>
              <a:custGeom>
                <a:avLst/>
                <a:gdLst/>
                <a:ahLst/>
                <a:cxnLst/>
                <a:rect l="l" t="t" r="r" b="b"/>
                <a:pathLst>
                  <a:path w="730" h="813" extrusionOk="0">
                    <a:moveTo>
                      <a:pt x="421" y="1"/>
                    </a:moveTo>
                    <a:cubicBezTo>
                      <a:pt x="280" y="1"/>
                      <a:pt x="135" y="125"/>
                      <a:pt x="76" y="307"/>
                    </a:cubicBezTo>
                    <a:cubicBezTo>
                      <a:pt x="1" y="527"/>
                      <a:pt x="76" y="747"/>
                      <a:pt x="237" y="801"/>
                    </a:cubicBezTo>
                    <a:cubicBezTo>
                      <a:pt x="260" y="809"/>
                      <a:pt x="285" y="813"/>
                      <a:pt x="310" y="813"/>
                    </a:cubicBezTo>
                    <a:cubicBezTo>
                      <a:pt x="452" y="813"/>
                      <a:pt x="601" y="688"/>
                      <a:pt x="660" y="500"/>
                    </a:cubicBezTo>
                    <a:cubicBezTo>
                      <a:pt x="730" y="281"/>
                      <a:pt x="660" y="61"/>
                      <a:pt x="494" y="13"/>
                    </a:cubicBezTo>
                    <a:cubicBezTo>
                      <a:pt x="470" y="5"/>
                      <a:pt x="445" y="1"/>
                      <a:pt x="421"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1" name="Google Shape;409;p26">
                <a:extLst>
                  <a:ext uri="{FF2B5EF4-FFF2-40B4-BE49-F238E27FC236}">
                    <a16:creationId xmlns:a16="http://schemas.microsoft.com/office/drawing/2014/main" id="{73DEFA88-F4D9-B1E1-CD7F-3EA3053074F8}"/>
                  </a:ext>
                </a:extLst>
              </p:cNvPr>
              <p:cNvSpPr/>
              <p:nvPr/>
            </p:nvSpPr>
            <p:spPr>
              <a:xfrm>
                <a:off x="3345836" y="3232399"/>
                <a:ext cx="252153" cy="291171"/>
              </a:xfrm>
              <a:custGeom>
                <a:avLst/>
                <a:gdLst/>
                <a:ahLst/>
                <a:cxnLst/>
                <a:rect l="l" t="t" r="r" b="b"/>
                <a:pathLst>
                  <a:path w="3074" h="3550" extrusionOk="0">
                    <a:moveTo>
                      <a:pt x="1534" y="0"/>
                    </a:moveTo>
                    <a:cubicBezTo>
                      <a:pt x="687" y="0"/>
                      <a:pt x="1" y="794"/>
                      <a:pt x="1" y="1775"/>
                    </a:cubicBezTo>
                    <a:cubicBezTo>
                      <a:pt x="1" y="2756"/>
                      <a:pt x="687" y="3550"/>
                      <a:pt x="1534" y="3550"/>
                    </a:cubicBezTo>
                    <a:cubicBezTo>
                      <a:pt x="2387" y="3550"/>
                      <a:pt x="3073" y="2756"/>
                      <a:pt x="3073" y="1775"/>
                    </a:cubicBezTo>
                    <a:cubicBezTo>
                      <a:pt x="3073" y="794"/>
                      <a:pt x="2387" y="0"/>
                      <a:pt x="1534"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2" name="Google Shape;410;p26">
                <a:extLst>
                  <a:ext uri="{FF2B5EF4-FFF2-40B4-BE49-F238E27FC236}">
                    <a16:creationId xmlns:a16="http://schemas.microsoft.com/office/drawing/2014/main" id="{37E6D26B-96F5-EE4E-9429-92F9217C76DE}"/>
                  </a:ext>
                </a:extLst>
              </p:cNvPr>
              <p:cNvSpPr/>
              <p:nvPr/>
            </p:nvSpPr>
            <p:spPr>
              <a:xfrm>
                <a:off x="3566248" y="3247737"/>
                <a:ext cx="48888" cy="290843"/>
              </a:xfrm>
              <a:custGeom>
                <a:avLst/>
                <a:gdLst/>
                <a:ahLst/>
                <a:cxnLst/>
                <a:rect l="l" t="t" r="r" b="b"/>
                <a:pathLst>
                  <a:path w="596" h="3546" extrusionOk="0">
                    <a:moveTo>
                      <a:pt x="102" y="1"/>
                    </a:moveTo>
                    <a:cubicBezTo>
                      <a:pt x="166" y="457"/>
                      <a:pt x="198" y="950"/>
                      <a:pt x="198" y="1470"/>
                    </a:cubicBezTo>
                    <a:cubicBezTo>
                      <a:pt x="198" y="2231"/>
                      <a:pt x="123" y="2939"/>
                      <a:pt x="0" y="3545"/>
                    </a:cubicBezTo>
                    <a:cubicBezTo>
                      <a:pt x="365" y="3095"/>
                      <a:pt x="595" y="2435"/>
                      <a:pt x="595" y="1701"/>
                    </a:cubicBezTo>
                    <a:cubicBezTo>
                      <a:pt x="595" y="1041"/>
                      <a:pt x="408" y="441"/>
                      <a:pt x="102"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3" name="Google Shape;411;p26">
                <a:extLst>
                  <a:ext uri="{FF2B5EF4-FFF2-40B4-BE49-F238E27FC236}">
                    <a16:creationId xmlns:a16="http://schemas.microsoft.com/office/drawing/2014/main" id="{7F760828-98FD-01B3-1BA6-39B8F3E2657C}"/>
                  </a:ext>
                </a:extLst>
              </p:cNvPr>
              <p:cNvSpPr/>
              <p:nvPr/>
            </p:nvSpPr>
            <p:spPr>
              <a:xfrm>
                <a:off x="3328281" y="3247737"/>
                <a:ext cx="49299" cy="290843"/>
              </a:xfrm>
              <a:custGeom>
                <a:avLst/>
                <a:gdLst/>
                <a:ahLst/>
                <a:cxnLst/>
                <a:rect l="l" t="t" r="r" b="b"/>
                <a:pathLst>
                  <a:path w="601" h="3546" extrusionOk="0">
                    <a:moveTo>
                      <a:pt x="494" y="1"/>
                    </a:moveTo>
                    <a:cubicBezTo>
                      <a:pt x="188" y="441"/>
                      <a:pt x="0" y="1041"/>
                      <a:pt x="0" y="1701"/>
                    </a:cubicBezTo>
                    <a:cubicBezTo>
                      <a:pt x="0" y="2435"/>
                      <a:pt x="236" y="3095"/>
                      <a:pt x="601" y="3545"/>
                    </a:cubicBezTo>
                    <a:cubicBezTo>
                      <a:pt x="472" y="2939"/>
                      <a:pt x="397" y="2231"/>
                      <a:pt x="397" y="1470"/>
                    </a:cubicBezTo>
                    <a:cubicBezTo>
                      <a:pt x="397" y="950"/>
                      <a:pt x="435" y="457"/>
                      <a:pt x="494"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4" name="Google Shape;412;p26">
                <a:extLst>
                  <a:ext uri="{FF2B5EF4-FFF2-40B4-BE49-F238E27FC236}">
                    <a16:creationId xmlns:a16="http://schemas.microsoft.com/office/drawing/2014/main" id="{53242F27-65A2-1D13-8FF8-41B9885C6E67}"/>
                  </a:ext>
                </a:extLst>
              </p:cNvPr>
              <p:cNvSpPr/>
              <p:nvPr/>
            </p:nvSpPr>
            <p:spPr>
              <a:xfrm>
                <a:off x="3329594" y="3533667"/>
                <a:ext cx="95972" cy="222602"/>
              </a:xfrm>
              <a:custGeom>
                <a:avLst/>
                <a:gdLst/>
                <a:ahLst/>
                <a:cxnLst/>
                <a:rect l="l" t="t" r="r" b="b"/>
                <a:pathLst>
                  <a:path w="1170" h="2714" extrusionOk="0">
                    <a:moveTo>
                      <a:pt x="1083" y="0"/>
                    </a:moveTo>
                    <a:lnTo>
                      <a:pt x="687" y="38"/>
                    </a:lnTo>
                    <a:cubicBezTo>
                      <a:pt x="735" y="515"/>
                      <a:pt x="767" y="1700"/>
                      <a:pt x="0" y="2418"/>
                    </a:cubicBezTo>
                    <a:lnTo>
                      <a:pt x="274" y="2713"/>
                    </a:lnTo>
                    <a:cubicBezTo>
                      <a:pt x="1169" y="1866"/>
                      <a:pt x="1142" y="536"/>
                      <a:pt x="1083" y="0"/>
                    </a:cubicBezTo>
                    <a:close/>
                  </a:path>
                </a:pathLst>
              </a:custGeom>
              <a:solidFill>
                <a:srgbClr val="F752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5" name="Google Shape;413;p26">
                <a:extLst>
                  <a:ext uri="{FF2B5EF4-FFF2-40B4-BE49-F238E27FC236}">
                    <a16:creationId xmlns:a16="http://schemas.microsoft.com/office/drawing/2014/main" id="{C314CA7F-1008-4228-B654-D9B65806A940}"/>
                  </a:ext>
                </a:extLst>
              </p:cNvPr>
              <p:cNvSpPr/>
              <p:nvPr/>
            </p:nvSpPr>
            <p:spPr>
              <a:xfrm>
                <a:off x="3336648" y="3839447"/>
                <a:ext cx="71774" cy="58480"/>
              </a:xfrm>
              <a:custGeom>
                <a:avLst/>
                <a:gdLst/>
                <a:ahLst/>
                <a:cxnLst/>
                <a:rect l="l" t="t" r="r" b="b"/>
                <a:pathLst>
                  <a:path w="875" h="713" extrusionOk="0">
                    <a:moveTo>
                      <a:pt x="573" y="0"/>
                    </a:moveTo>
                    <a:cubicBezTo>
                      <a:pt x="411" y="0"/>
                      <a:pt x="233" y="18"/>
                      <a:pt x="199" y="47"/>
                    </a:cubicBezTo>
                    <a:cubicBezTo>
                      <a:pt x="81" y="154"/>
                      <a:pt x="0" y="492"/>
                      <a:pt x="75" y="567"/>
                    </a:cubicBezTo>
                    <a:cubicBezTo>
                      <a:pt x="135" y="632"/>
                      <a:pt x="368" y="713"/>
                      <a:pt x="444" y="713"/>
                    </a:cubicBezTo>
                    <a:cubicBezTo>
                      <a:pt x="456" y="713"/>
                      <a:pt x="464" y="711"/>
                      <a:pt x="467" y="706"/>
                    </a:cubicBezTo>
                    <a:cubicBezTo>
                      <a:pt x="493" y="674"/>
                      <a:pt x="263" y="519"/>
                      <a:pt x="263" y="519"/>
                    </a:cubicBezTo>
                    <a:lnTo>
                      <a:pt x="263" y="519"/>
                    </a:lnTo>
                    <a:cubicBezTo>
                      <a:pt x="263" y="519"/>
                      <a:pt x="394" y="536"/>
                      <a:pt x="510" y="536"/>
                    </a:cubicBezTo>
                    <a:cubicBezTo>
                      <a:pt x="596" y="536"/>
                      <a:pt x="674" y="526"/>
                      <a:pt x="681" y="492"/>
                    </a:cubicBezTo>
                    <a:cubicBezTo>
                      <a:pt x="697" y="417"/>
                      <a:pt x="343" y="353"/>
                      <a:pt x="343" y="353"/>
                    </a:cubicBezTo>
                    <a:cubicBezTo>
                      <a:pt x="343" y="353"/>
                      <a:pt x="826" y="353"/>
                      <a:pt x="842" y="277"/>
                    </a:cubicBezTo>
                    <a:cubicBezTo>
                      <a:pt x="858" y="202"/>
                      <a:pt x="413" y="176"/>
                      <a:pt x="413" y="176"/>
                    </a:cubicBezTo>
                    <a:cubicBezTo>
                      <a:pt x="413" y="176"/>
                      <a:pt x="874" y="117"/>
                      <a:pt x="853" y="47"/>
                    </a:cubicBezTo>
                    <a:cubicBezTo>
                      <a:pt x="845" y="14"/>
                      <a:pt x="716" y="0"/>
                      <a:pt x="573"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6" name="Google Shape;414;p26">
                <a:extLst>
                  <a:ext uri="{FF2B5EF4-FFF2-40B4-BE49-F238E27FC236}">
                    <a16:creationId xmlns:a16="http://schemas.microsoft.com/office/drawing/2014/main" id="{4FDF5F1C-E64C-6E2B-B0E4-7AC78AB4338C}"/>
                  </a:ext>
                </a:extLst>
              </p:cNvPr>
              <p:cNvSpPr/>
              <p:nvPr/>
            </p:nvSpPr>
            <p:spPr>
              <a:xfrm>
                <a:off x="3540245" y="3839447"/>
                <a:ext cx="71774" cy="58480"/>
              </a:xfrm>
              <a:custGeom>
                <a:avLst/>
                <a:gdLst/>
                <a:ahLst/>
                <a:cxnLst/>
                <a:rect l="l" t="t" r="r" b="b"/>
                <a:pathLst>
                  <a:path w="875" h="713" extrusionOk="0">
                    <a:moveTo>
                      <a:pt x="302" y="0"/>
                    </a:moveTo>
                    <a:cubicBezTo>
                      <a:pt x="159" y="0"/>
                      <a:pt x="30" y="14"/>
                      <a:pt x="22" y="47"/>
                    </a:cubicBezTo>
                    <a:cubicBezTo>
                      <a:pt x="1" y="117"/>
                      <a:pt x="462" y="176"/>
                      <a:pt x="462" y="176"/>
                    </a:cubicBezTo>
                    <a:cubicBezTo>
                      <a:pt x="462" y="176"/>
                      <a:pt x="17" y="202"/>
                      <a:pt x="33" y="277"/>
                    </a:cubicBezTo>
                    <a:cubicBezTo>
                      <a:pt x="49" y="353"/>
                      <a:pt x="532" y="353"/>
                      <a:pt x="532" y="353"/>
                    </a:cubicBezTo>
                    <a:cubicBezTo>
                      <a:pt x="532" y="353"/>
                      <a:pt x="178" y="417"/>
                      <a:pt x="194" y="492"/>
                    </a:cubicBezTo>
                    <a:cubicBezTo>
                      <a:pt x="201" y="526"/>
                      <a:pt x="278" y="536"/>
                      <a:pt x="365" y="536"/>
                    </a:cubicBezTo>
                    <a:cubicBezTo>
                      <a:pt x="481" y="536"/>
                      <a:pt x="612" y="519"/>
                      <a:pt x="612" y="519"/>
                    </a:cubicBezTo>
                    <a:lnTo>
                      <a:pt x="612" y="519"/>
                    </a:lnTo>
                    <a:cubicBezTo>
                      <a:pt x="612" y="519"/>
                      <a:pt x="381" y="674"/>
                      <a:pt x="403" y="706"/>
                    </a:cubicBezTo>
                    <a:cubicBezTo>
                      <a:pt x="406" y="711"/>
                      <a:pt x="415" y="713"/>
                      <a:pt x="428" y="713"/>
                    </a:cubicBezTo>
                    <a:cubicBezTo>
                      <a:pt x="507" y="713"/>
                      <a:pt x="739" y="632"/>
                      <a:pt x="800" y="567"/>
                    </a:cubicBezTo>
                    <a:cubicBezTo>
                      <a:pt x="875" y="492"/>
                      <a:pt x="794" y="154"/>
                      <a:pt x="676" y="47"/>
                    </a:cubicBezTo>
                    <a:cubicBezTo>
                      <a:pt x="642" y="18"/>
                      <a:pt x="464" y="0"/>
                      <a:pt x="302"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7" name="Google Shape;415;p26">
                <a:extLst>
                  <a:ext uri="{FF2B5EF4-FFF2-40B4-BE49-F238E27FC236}">
                    <a16:creationId xmlns:a16="http://schemas.microsoft.com/office/drawing/2014/main" id="{27D5655C-78EF-8B7C-8504-7C6EF30539AD}"/>
                  </a:ext>
                </a:extLst>
              </p:cNvPr>
              <p:cNvSpPr/>
              <p:nvPr/>
            </p:nvSpPr>
            <p:spPr>
              <a:xfrm>
                <a:off x="3332629" y="3187040"/>
                <a:ext cx="278483" cy="151409"/>
              </a:xfrm>
              <a:custGeom>
                <a:avLst/>
                <a:gdLst/>
                <a:ahLst/>
                <a:cxnLst/>
                <a:rect l="l" t="t" r="r" b="b"/>
                <a:pathLst>
                  <a:path w="3395" h="1846" extrusionOk="0">
                    <a:moveTo>
                      <a:pt x="1695" y="1"/>
                    </a:moveTo>
                    <a:cubicBezTo>
                      <a:pt x="880" y="1"/>
                      <a:pt x="194" y="784"/>
                      <a:pt x="1" y="1845"/>
                    </a:cubicBezTo>
                    <a:cubicBezTo>
                      <a:pt x="221" y="1808"/>
                      <a:pt x="467" y="1770"/>
                      <a:pt x="725" y="1749"/>
                    </a:cubicBezTo>
                    <a:lnTo>
                      <a:pt x="794" y="1400"/>
                    </a:lnTo>
                    <a:lnTo>
                      <a:pt x="864" y="1738"/>
                    </a:lnTo>
                    <a:cubicBezTo>
                      <a:pt x="1057" y="1722"/>
                      <a:pt x="1261" y="1711"/>
                      <a:pt x="1470" y="1706"/>
                    </a:cubicBezTo>
                    <a:lnTo>
                      <a:pt x="1561" y="1352"/>
                    </a:lnTo>
                    <a:lnTo>
                      <a:pt x="1631" y="1706"/>
                    </a:lnTo>
                    <a:lnTo>
                      <a:pt x="1695" y="1706"/>
                    </a:lnTo>
                    <a:cubicBezTo>
                      <a:pt x="1904" y="1706"/>
                      <a:pt x="2103" y="1711"/>
                      <a:pt x="2296" y="1722"/>
                    </a:cubicBezTo>
                    <a:lnTo>
                      <a:pt x="2296" y="1422"/>
                    </a:lnTo>
                    <a:lnTo>
                      <a:pt x="2424" y="1733"/>
                    </a:lnTo>
                    <a:cubicBezTo>
                      <a:pt x="2778" y="1754"/>
                      <a:pt x="3105" y="1792"/>
                      <a:pt x="3395" y="1845"/>
                    </a:cubicBezTo>
                    <a:cubicBezTo>
                      <a:pt x="3202" y="784"/>
                      <a:pt x="2516" y="1"/>
                      <a:pt x="1695"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7" name="Google Shape;416;p26">
              <a:extLst>
                <a:ext uri="{FF2B5EF4-FFF2-40B4-BE49-F238E27FC236}">
                  <a16:creationId xmlns:a16="http://schemas.microsoft.com/office/drawing/2014/main" id="{86766EEE-8368-D906-6E99-CBC13B754897}"/>
                </a:ext>
              </a:extLst>
            </p:cNvPr>
            <p:cNvGrpSpPr/>
            <p:nvPr/>
          </p:nvGrpSpPr>
          <p:grpSpPr>
            <a:xfrm>
              <a:off x="3582258" y="1888191"/>
              <a:ext cx="890218" cy="2753588"/>
              <a:chOff x="3828332" y="2526924"/>
              <a:chExt cx="722756" cy="2235600"/>
            </a:xfrm>
          </p:grpSpPr>
          <p:sp>
            <p:nvSpPr>
              <p:cNvPr id="928" name="Google Shape;417;p26">
                <a:extLst>
                  <a:ext uri="{FF2B5EF4-FFF2-40B4-BE49-F238E27FC236}">
                    <a16:creationId xmlns:a16="http://schemas.microsoft.com/office/drawing/2014/main" id="{955A35B4-FB57-1BB4-816B-337F6F656C30}"/>
                  </a:ext>
                </a:extLst>
              </p:cNvPr>
              <p:cNvSpPr/>
              <p:nvPr/>
            </p:nvSpPr>
            <p:spPr>
              <a:xfrm>
                <a:off x="3926029" y="3170800"/>
                <a:ext cx="99417" cy="263038"/>
              </a:xfrm>
              <a:custGeom>
                <a:avLst/>
                <a:gdLst/>
                <a:ahLst/>
                <a:cxnLst/>
                <a:rect l="l" t="t" r="r" b="b"/>
                <a:pathLst>
                  <a:path w="1212" h="3207" extrusionOk="0">
                    <a:moveTo>
                      <a:pt x="241" y="0"/>
                    </a:moveTo>
                    <a:lnTo>
                      <a:pt x="0" y="3003"/>
                    </a:lnTo>
                    <a:lnTo>
                      <a:pt x="965" y="3207"/>
                    </a:lnTo>
                    <a:lnTo>
                      <a:pt x="1212" y="86"/>
                    </a:lnTo>
                    <a:lnTo>
                      <a:pt x="241" y="0"/>
                    </a:ln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9" name="Google Shape;418;p26">
                <a:extLst>
                  <a:ext uri="{FF2B5EF4-FFF2-40B4-BE49-F238E27FC236}">
                    <a16:creationId xmlns:a16="http://schemas.microsoft.com/office/drawing/2014/main" id="{5DFEBD3A-E58A-2212-EA71-BAF4E9CEE3AB}"/>
                  </a:ext>
                </a:extLst>
              </p:cNvPr>
              <p:cNvSpPr/>
              <p:nvPr/>
            </p:nvSpPr>
            <p:spPr>
              <a:xfrm>
                <a:off x="3866640" y="3302282"/>
                <a:ext cx="204987" cy="388857"/>
              </a:xfrm>
              <a:custGeom>
                <a:avLst/>
                <a:gdLst/>
                <a:ahLst/>
                <a:cxnLst/>
                <a:rect l="l" t="t" r="r" b="b"/>
                <a:pathLst>
                  <a:path w="2499" h="4741" extrusionOk="0">
                    <a:moveTo>
                      <a:pt x="0" y="1"/>
                    </a:moveTo>
                    <a:lnTo>
                      <a:pt x="0" y="4269"/>
                    </a:lnTo>
                    <a:cubicBezTo>
                      <a:pt x="0" y="4532"/>
                      <a:pt x="209" y="4741"/>
                      <a:pt x="472" y="4741"/>
                    </a:cubicBezTo>
                    <a:lnTo>
                      <a:pt x="2499" y="4741"/>
                    </a:lnTo>
                    <a:lnTo>
                      <a:pt x="2499" y="1"/>
                    </a:ln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0" name="Google Shape;419;p26">
                <a:extLst>
                  <a:ext uri="{FF2B5EF4-FFF2-40B4-BE49-F238E27FC236}">
                    <a16:creationId xmlns:a16="http://schemas.microsoft.com/office/drawing/2014/main" id="{9B42F1BF-EFE8-49BE-3C02-D4529BD28E06}"/>
                  </a:ext>
                </a:extLst>
              </p:cNvPr>
              <p:cNvSpPr/>
              <p:nvPr/>
            </p:nvSpPr>
            <p:spPr>
              <a:xfrm>
                <a:off x="3866640" y="3302282"/>
                <a:ext cx="204987" cy="49786"/>
              </a:xfrm>
              <a:custGeom>
                <a:avLst/>
                <a:gdLst/>
                <a:ahLst/>
                <a:cxnLst/>
                <a:rect l="l" t="t" r="r" b="b"/>
                <a:pathLst>
                  <a:path w="2499" h="607" extrusionOk="0">
                    <a:moveTo>
                      <a:pt x="0" y="1"/>
                    </a:moveTo>
                    <a:lnTo>
                      <a:pt x="0" y="607"/>
                    </a:lnTo>
                    <a:lnTo>
                      <a:pt x="2499" y="607"/>
                    </a:lnTo>
                    <a:lnTo>
                      <a:pt x="2499" y="1"/>
                    </a:lnTo>
                    <a:close/>
                  </a:path>
                </a:pathLst>
              </a:custGeom>
              <a:solidFill>
                <a:srgbClr val="E6807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1" name="Google Shape;420;p26">
                <a:extLst>
                  <a:ext uri="{FF2B5EF4-FFF2-40B4-BE49-F238E27FC236}">
                    <a16:creationId xmlns:a16="http://schemas.microsoft.com/office/drawing/2014/main" id="{A9ACD1DA-92D1-36DF-53A4-3188CF676F08}"/>
                  </a:ext>
                </a:extLst>
              </p:cNvPr>
              <p:cNvSpPr/>
              <p:nvPr/>
            </p:nvSpPr>
            <p:spPr>
              <a:xfrm>
                <a:off x="3864015" y="4340685"/>
                <a:ext cx="290787" cy="379917"/>
              </a:xfrm>
              <a:custGeom>
                <a:avLst/>
                <a:gdLst/>
                <a:ahLst/>
                <a:cxnLst/>
                <a:rect l="l" t="t" r="r" b="b"/>
                <a:pathLst>
                  <a:path w="3545" h="4632" extrusionOk="0">
                    <a:moveTo>
                      <a:pt x="2863" y="0"/>
                    </a:moveTo>
                    <a:lnTo>
                      <a:pt x="1636" y="38"/>
                    </a:lnTo>
                    <a:cubicBezTo>
                      <a:pt x="1636" y="38"/>
                      <a:pt x="1979" y="2097"/>
                      <a:pt x="1914" y="2553"/>
                    </a:cubicBezTo>
                    <a:cubicBezTo>
                      <a:pt x="1845" y="3014"/>
                      <a:pt x="1796" y="3217"/>
                      <a:pt x="1432" y="3421"/>
                    </a:cubicBezTo>
                    <a:cubicBezTo>
                      <a:pt x="676" y="3834"/>
                      <a:pt x="0" y="3834"/>
                      <a:pt x="54" y="4536"/>
                    </a:cubicBezTo>
                    <a:cubicBezTo>
                      <a:pt x="54" y="4536"/>
                      <a:pt x="232" y="4631"/>
                      <a:pt x="735" y="4631"/>
                    </a:cubicBezTo>
                    <a:cubicBezTo>
                      <a:pt x="898" y="4631"/>
                      <a:pt x="1094" y="4622"/>
                      <a:pt x="1330" y="4595"/>
                    </a:cubicBezTo>
                    <a:cubicBezTo>
                      <a:pt x="2295" y="4483"/>
                      <a:pt x="2595" y="4558"/>
                      <a:pt x="3067" y="4418"/>
                    </a:cubicBezTo>
                    <a:cubicBezTo>
                      <a:pt x="3544" y="4279"/>
                      <a:pt x="3351" y="3904"/>
                      <a:pt x="3303" y="3646"/>
                    </a:cubicBezTo>
                    <a:cubicBezTo>
                      <a:pt x="3255" y="3384"/>
                      <a:pt x="2928" y="2772"/>
                      <a:pt x="2912" y="2156"/>
                    </a:cubicBezTo>
                    <a:cubicBezTo>
                      <a:pt x="2896" y="1539"/>
                      <a:pt x="2863" y="0"/>
                      <a:pt x="2863"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2" name="Google Shape;421;p26">
                <a:extLst>
                  <a:ext uri="{FF2B5EF4-FFF2-40B4-BE49-F238E27FC236}">
                    <a16:creationId xmlns:a16="http://schemas.microsoft.com/office/drawing/2014/main" id="{459C115A-206D-96DA-6F5C-4E62030C5996}"/>
                  </a:ext>
                </a:extLst>
              </p:cNvPr>
              <p:cNvSpPr/>
              <p:nvPr/>
            </p:nvSpPr>
            <p:spPr>
              <a:xfrm>
                <a:off x="4320098" y="4337159"/>
                <a:ext cx="230989" cy="425356"/>
              </a:xfrm>
              <a:custGeom>
                <a:avLst/>
                <a:gdLst/>
                <a:ahLst/>
                <a:cxnLst/>
                <a:rect l="l" t="t" r="r" b="b"/>
                <a:pathLst>
                  <a:path w="2816" h="5186" extrusionOk="0">
                    <a:moveTo>
                      <a:pt x="1207" y="0"/>
                    </a:moveTo>
                    <a:lnTo>
                      <a:pt x="0" y="92"/>
                    </a:lnTo>
                    <a:cubicBezTo>
                      <a:pt x="140" y="708"/>
                      <a:pt x="354" y="2183"/>
                      <a:pt x="354" y="2719"/>
                    </a:cubicBezTo>
                    <a:cubicBezTo>
                      <a:pt x="354" y="3260"/>
                      <a:pt x="295" y="3689"/>
                      <a:pt x="397" y="3984"/>
                    </a:cubicBezTo>
                    <a:cubicBezTo>
                      <a:pt x="499" y="4285"/>
                      <a:pt x="671" y="4097"/>
                      <a:pt x="1030" y="4542"/>
                    </a:cubicBezTo>
                    <a:cubicBezTo>
                      <a:pt x="1316" y="4901"/>
                      <a:pt x="1610" y="5185"/>
                      <a:pt x="2005" y="5185"/>
                    </a:cubicBezTo>
                    <a:cubicBezTo>
                      <a:pt x="2105" y="5185"/>
                      <a:pt x="2212" y="5167"/>
                      <a:pt x="2328" y="5126"/>
                    </a:cubicBezTo>
                    <a:cubicBezTo>
                      <a:pt x="2816" y="4955"/>
                      <a:pt x="2569" y="4429"/>
                      <a:pt x="2269" y="4097"/>
                    </a:cubicBezTo>
                    <a:cubicBezTo>
                      <a:pt x="1974" y="3759"/>
                      <a:pt x="1523" y="2740"/>
                      <a:pt x="1464" y="2504"/>
                    </a:cubicBezTo>
                    <a:cubicBezTo>
                      <a:pt x="1421" y="1882"/>
                      <a:pt x="1207" y="0"/>
                      <a:pt x="1207"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3" name="Google Shape;422;p26">
                <a:extLst>
                  <a:ext uri="{FF2B5EF4-FFF2-40B4-BE49-F238E27FC236}">
                    <a16:creationId xmlns:a16="http://schemas.microsoft.com/office/drawing/2014/main" id="{B3AE76E5-B5D5-11DB-069A-61C4A313EB73}"/>
                  </a:ext>
                </a:extLst>
              </p:cNvPr>
              <p:cNvSpPr/>
              <p:nvPr/>
            </p:nvSpPr>
            <p:spPr>
              <a:xfrm>
                <a:off x="3864015" y="4590034"/>
                <a:ext cx="290787" cy="130576"/>
              </a:xfrm>
              <a:custGeom>
                <a:avLst/>
                <a:gdLst/>
                <a:ahLst/>
                <a:cxnLst/>
                <a:rect l="l" t="t" r="r" b="b"/>
                <a:pathLst>
                  <a:path w="3545" h="1592" extrusionOk="0">
                    <a:moveTo>
                      <a:pt x="1802" y="0"/>
                    </a:moveTo>
                    <a:cubicBezTo>
                      <a:pt x="1737" y="156"/>
                      <a:pt x="1630" y="269"/>
                      <a:pt x="1432" y="381"/>
                    </a:cubicBezTo>
                    <a:cubicBezTo>
                      <a:pt x="676" y="794"/>
                      <a:pt x="0" y="794"/>
                      <a:pt x="54" y="1496"/>
                    </a:cubicBezTo>
                    <a:cubicBezTo>
                      <a:pt x="54" y="1496"/>
                      <a:pt x="232" y="1591"/>
                      <a:pt x="735" y="1591"/>
                    </a:cubicBezTo>
                    <a:cubicBezTo>
                      <a:pt x="898" y="1591"/>
                      <a:pt x="1094" y="1582"/>
                      <a:pt x="1330" y="1555"/>
                    </a:cubicBezTo>
                    <a:cubicBezTo>
                      <a:pt x="2295" y="1443"/>
                      <a:pt x="2595" y="1518"/>
                      <a:pt x="3067" y="1378"/>
                    </a:cubicBezTo>
                    <a:cubicBezTo>
                      <a:pt x="3544" y="1239"/>
                      <a:pt x="3351" y="864"/>
                      <a:pt x="3303" y="606"/>
                    </a:cubicBezTo>
                    <a:cubicBezTo>
                      <a:pt x="3292" y="553"/>
                      <a:pt x="3271" y="483"/>
                      <a:pt x="3244" y="403"/>
                    </a:cubicBezTo>
                    <a:lnTo>
                      <a:pt x="2322" y="472"/>
                    </a:lnTo>
                    <a:cubicBezTo>
                      <a:pt x="2220" y="247"/>
                      <a:pt x="1984" y="92"/>
                      <a:pt x="1802" y="0"/>
                    </a:cubicBez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4" name="Google Shape;423;p26">
                <a:extLst>
                  <a:ext uri="{FF2B5EF4-FFF2-40B4-BE49-F238E27FC236}">
                    <a16:creationId xmlns:a16="http://schemas.microsoft.com/office/drawing/2014/main" id="{82BAA68B-24AC-E227-CF17-BFEF3DB52823}"/>
                  </a:ext>
                </a:extLst>
              </p:cNvPr>
              <p:cNvSpPr/>
              <p:nvPr/>
            </p:nvSpPr>
            <p:spPr>
              <a:xfrm>
                <a:off x="4347331" y="4581667"/>
                <a:ext cx="203756" cy="180854"/>
              </a:xfrm>
              <a:custGeom>
                <a:avLst/>
                <a:gdLst/>
                <a:ahLst/>
                <a:cxnLst/>
                <a:rect l="l" t="t" r="r" b="b"/>
                <a:pathLst>
                  <a:path w="2484" h="2205" extrusionOk="0">
                    <a:moveTo>
                      <a:pt x="1315" y="1"/>
                    </a:moveTo>
                    <a:cubicBezTo>
                      <a:pt x="1111" y="11"/>
                      <a:pt x="736" y="81"/>
                      <a:pt x="457" y="413"/>
                    </a:cubicBezTo>
                    <a:lnTo>
                      <a:pt x="12" y="247"/>
                    </a:lnTo>
                    <a:lnTo>
                      <a:pt x="12" y="247"/>
                    </a:lnTo>
                    <a:cubicBezTo>
                      <a:pt x="1" y="553"/>
                      <a:pt x="1" y="805"/>
                      <a:pt x="65" y="1003"/>
                    </a:cubicBezTo>
                    <a:cubicBezTo>
                      <a:pt x="167" y="1304"/>
                      <a:pt x="339" y="1116"/>
                      <a:pt x="698" y="1561"/>
                    </a:cubicBezTo>
                    <a:cubicBezTo>
                      <a:pt x="984" y="1920"/>
                      <a:pt x="1278" y="2204"/>
                      <a:pt x="1673" y="2204"/>
                    </a:cubicBezTo>
                    <a:cubicBezTo>
                      <a:pt x="1773" y="2204"/>
                      <a:pt x="1880" y="2186"/>
                      <a:pt x="1996" y="2145"/>
                    </a:cubicBezTo>
                    <a:cubicBezTo>
                      <a:pt x="2484" y="1974"/>
                      <a:pt x="2237" y="1448"/>
                      <a:pt x="1937" y="1116"/>
                    </a:cubicBezTo>
                    <a:cubicBezTo>
                      <a:pt x="1744" y="896"/>
                      <a:pt x="1486" y="392"/>
                      <a:pt x="1315" y="1"/>
                    </a:cubicBezTo>
                    <a:close/>
                  </a:path>
                </a:pathLst>
              </a:custGeom>
              <a:solidFill>
                <a:srgbClr val="F3F3F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5" name="Google Shape;424;p26">
                <a:extLst>
                  <a:ext uri="{FF2B5EF4-FFF2-40B4-BE49-F238E27FC236}">
                    <a16:creationId xmlns:a16="http://schemas.microsoft.com/office/drawing/2014/main" id="{7182914D-B591-EA8F-4AF2-FD30B53B848D}"/>
                  </a:ext>
                </a:extLst>
              </p:cNvPr>
              <p:cNvSpPr/>
              <p:nvPr/>
            </p:nvSpPr>
            <p:spPr>
              <a:xfrm>
                <a:off x="3828332" y="3340996"/>
                <a:ext cx="336559" cy="1028695"/>
              </a:xfrm>
              <a:custGeom>
                <a:avLst/>
                <a:gdLst/>
                <a:ahLst/>
                <a:cxnLst/>
                <a:rect l="l" t="t" r="r" b="b"/>
                <a:pathLst>
                  <a:path w="4103" h="12542" extrusionOk="0">
                    <a:moveTo>
                      <a:pt x="2215" y="1"/>
                    </a:moveTo>
                    <a:cubicBezTo>
                      <a:pt x="1" y="7850"/>
                      <a:pt x="1797" y="12387"/>
                      <a:pt x="1797" y="12387"/>
                    </a:cubicBezTo>
                    <a:cubicBezTo>
                      <a:pt x="2097" y="12503"/>
                      <a:pt x="2386" y="12542"/>
                      <a:pt x="2638" y="12542"/>
                    </a:cubicBezTo>
                    <a:cubicBezTo>
                      <a:pt x="3142" y="12542"/>
                      <a:pt x="3497" y="12387"/>
                      <a:pt x="3497" y="12387"/>
                    </a:cubicBezTo>
                    <a:cubicBezTo>
                      <a:pt x="3180" y="10070"/>
                      <a:pt x="3695" y="4746"/>
                      <a:pt x="3695" y="4746"/>
                    </a:cubicBezTo>
                    <a:lnTo>
                      <a:pt x="4103" y="3180"/>
                    </a:lnTo>
                    <a:lnTo>
                      <a:pt x="3695" y="108"/>
                    </a:lnTo>
                    <a:lnTo>
                      <a:pt x="2215" y="1"/>
                    </a:ln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6" name="Google Shape;425;p26">
                <a:extLst>
                  <a:ext uri="{FF2B5EF4-FFF2-40B4-BE49-F238E27FC236}">
                    <a16:creationId xmlns:a16="http://schemas.microsoft.com/office/drawing/2014/main" id="{5E68FF5B-8A42-F898-2804-0ACEBF8081F1}"/>
                  </a:ext>
                </a:extLst>
              </p:cNvPr>
              <p:cNvSpPr/>
              <p:nvPr/>
            </p:nvSpPr>
            <p:spPr>
              <a:xfrm>
                <a:off x="3959907" y="2532173"/>
                <a:ext cx="337379" cy="363841"/>
              </a:xfrm>
              <a:custGeom>
                <a:avLst/>
                <a:gdLst/>
                <a:ahLst/>
                <a:cxnLst/>
                <a:rect l="l" t="t" r="r" b="b"/>
                <a:pathLst>
                  <a:path w="4113" h="4436" extrusionOk="0">
                    <a:moveTo>
                      <a:pt x="2059" y="1"/>
                    </a:moveTo>
                    <a:cubicBezTo>
                      <a:pt x="922" y="1"/>
                      <a:pt x="0" y="1438"/>
                      <a:pt x="0" y="3207"/>
                    </a:cubicBezTo>
                    <a:cubicBezTo>
                      <a:pt x="0" y="3577"/>
                      <a:pt x="43" y="3931"/>
                      <a:pt x="118" y="4258"/>
                    </a:cubicBezTo>
                    <a:cubicBezTo>
                      <a:pt x="692" y="4371"/>
                      <a:pt x="1351" y="4435"/>
                      <a:pt x="2059" y="4435"/>
                    </a:cubicBezTo>
                    <a:cubicBezTo>
                      <a:pt x="2761" y="4435"/>
                      <a:pt x="3426" y="4371"/>
                      <a:pt x="4000" y="4258"/>
                    </a:cubicBezTo>
                    <a:cubicBezTo>
                      <a:pt x="4075" y="3931"/>
                      <a:pt x="4113" y="3577"/>
                      <a:pt x="4113" y="3207"/>
                    </a:cubicBezTo>
                    <a:cubicBezTo>
                      <a:pt x="4113" y="1438"/>
                      <a:pt x="3196" y="1"/>
                      <a:pt x="2059"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7" name="Google Shape;426;p26">
                <a:extLst>
                  <a:ext uri="{FF2B5EF4-FFF2-40B4-BE49-F238E27FC236}">
                    <a16:creationId xmlns:a16="http://schemas.microsoft.com/office/drawing/2014/main" id="{416ED175-3EFD-84B3-6EB0-41C2DC986288}"/>
                  </a:ext>
                </a:extLst>
              </p:cNvPr>
              <p:cNvSpPr/>
              <p:nvPr/>
            </p:nvSpPr>
            <p:spPr>
              <a:xfrm>
                <a:off x="4102802" y="3348953"/>
                <a:ext cx="337461" cy="1018524"/>
              </a:xfrm>
              <a:custGeom>
                <a:avLst/>
                <a:gdLst/>
                <a:ahLst/>
                <a:cxnLst/>
                <a:rect l="l" t="t" r="r" b="b"/>
                <a:pathLst>
                  <a:path w="4114" h="12418" extrusionOk="0">
                    <a:moveTo>
                      <a:pt x="1" y="0"/>
                    </a:moveTo>
                    <a:cubicBezTo>
                      <a:pt x="1" y="0"/>
                      <a:pt x="49" y="2901"/>
                      <a:pt x="349" y="4649"/>
                    </a:cubicBezTo>
                    <a:cubicBezTo>
                      <a:pt x="349" y="4649"/>
                      <a:pt x="2167" y="9410"/>
                      <a:pt x="2446" y="12322"/>
                    </a:cubicBezTo>
                    <a:cubicBezTo>
                      <a:pt x="2446" y="12322"/>
                      <a:pt x="2758" y="12417"/>
                      <a:pt x="3217" y="12417"/>
                    </a:cubicBezTo>
                    <a:cubicBezTo>
                      <a:pt x="3447" y="12417"/>
                      <a:pt x="3713" y="12393"/>
                      <a:pt x="3995" y="12322"/>
                    </a:cubicBezTo>
                    <a:cubicBezTo>
                      <a:pt x="3995" y="12322"/>
                      <a:pt x="4113" y="4713"/>
                      <a:pt x="1813" y="59"/>
                    </a:cubicBezTo>
                    <a:lnTo>
                      <a:pt x="1" y="0"/>
                    </a:ln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8" name="Google Shape;427;p26">
                <a:extLst>
                  <a:ext uri="{FF2B5EF4-FFF2-40B4-BE49-F238E27FC236}">
                    <a16:creationId xmlns:a16="http://schemas.microsoft.com/office/drawing/2014/main" id="{CDBEB161-B1B0-C032-B732-8C2C8F1E3B3B}"/>
                  </a:ext>
                </a:extLst>
              </p:cNvPr>
              <p:cNvSpPr/>
              <p:nvPr/>
            </p:nvSpPr>
            <p:spPr>
              <a:xfrm>
                <a:off x="4199597" y="3351987"/>
                <a:ext cx="119678" cy="173390"/>
              </a:xfrm>
              <a:custGeom>
                <a:avLst/>
                <a:gdLst/>
                <a:ahLst/>
                <a:cxnLst/>
                <a:rect l="l" t="t" r="r" b="b"/>
                <a:pathLst>
                  <a:path w="1459" h="2114" extrusionOk="0">
                    <a:moveTo>
                      <a:pt x="0" y="1"/>
                    </a:moveTo>
                    <a:lnTo>
                      <a:pt x="81" y="129"/>
                    </a:lnTo>
                    <a:cubicBezTo>
                      <a:pt x="81" y="129"/>
                      <a:pt x="402" y="1604"/>
                      <a:pt x="1459" y="2113"/>
                    </a:cubicBezTo>
                    <a:cubicBezTo>
                      <a:pt x="1228" y="1379"/>
                      <a:pt x="949" y="671"/>
                      <a:pt x="633" y="22"/>
                    </a:cubicBezTo>
                    <a:lnTo>
                      <a:pt x="0" y="1"/>
                    </a:ln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9" name="Google Shape;428;p26">
                <a:extLst>
                  <a:ext uri="{FF2B5EF4-FFF2-40B4-BE49-F238E27FC236}">
                    <a16:creationId xmlns:a16="http://schemas.microsoft.com/office/drawing/2014/main" id="{4E325FBC-0295-BE68-C919-E9F5B0F77972}"/>
                  </a:ext>
                </a:extLst>
              </p:cNvPr>
              <p:cNvSpPr/>
              <p:nvPr/>
            </p:nvSpPr>
            <p:spPr>
              <a:xfrm>
                <a:off x="4254556" y="3230184"/>
                <a:ext cx="165039" cy="278048"/>
              </a:xfrm>
              <a:custGeom>
                <a:avLst/>
                <a:gdLst/>
                <a:ahLst/>
                <a:cxnLst/>
                <a:rect l="l" t="t" r="r" b="b"/>
                <a:pathLst>
                  <a:path w="2012" h="3390" extrusionOk="0">
                    <a:moveTo>
                      <a:pt x="1797" y="0"/>
                    </a:moveTo>
                    <a:lnTo>
                      <a:pt x="923" y="236"/>
                    </a:lnTo>
                    <a:cubicBezTo>
                      <a:pt x="923" y="236"/>
                      <a:pt x="1062" y="1126"/>
                      <a:pt x="1030" y="1234"/>
                    </a:cubicBezTo>
                    <a:cubicBezTo>
                      <a:pt x="998" y="1341"/>
                      <a:pt x="1" y="2912"/>
                      <a:pt x="1" y="2912"/>
                    </a:cubicBezTo>
                    <a:lnTo>
                      <a:pt x="467" y="3389"/>
                    </a:lnTo>
                    <a:cubicBezTo>
                      <a:pt x="467" y="3389"/>
                      <a:pt x="1749" y="2322"/>
                      <a:pt x="1877" y="1700"/>
                    </a:cubicBezTo>
                    <a:cubicBezTo>
                      <a:pt x="2011" y="1078"/>
                      <a:pt x="1797" y="0"/>
                      <a:pt x="1797"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0" name="Google Shape;429;p26">
                <a:extLst>
                  <a:ext uri="{FF2B5EF4-FFF2-40B4-BE49-F238E27FC236}">
                    <a16:creationId xmlns:a16="http://schemas.microsoft.com/office/drawing/2014/main" id="{BED38528-D7FC-8C05-BF8A-B1B1E05AC09C}"/>
                  </a:ext>
                </a:extLst>
              </p:cNvPr>
              <p:cNvSpPr/>
              <p:nvPr/>
            </p:nvSpPr>
            <p:spPr>
              <a:xfrm>
                <a:off x="3911017" y="2871336"/>
                <a:ext cx="507258" cy="416087"/>
              </a:xfrm>
              <a:custGeom>
                <a:avLst/>
                <a:gdLst/>
                <a:ahLst/>
                <a:cxnLst/>
                <a:rect l="l" t="t" r="r" b="b"/>
                <a:pathLst>
                  <a:path w="6184" h="5073" extrusionOk="0">
                    <a:moveTo>
                      <a:pt x="2237" y="0"/>
                    </a:moveTo>
                    <a:lnTo>
                      <a:pt x="2162" y="654"/>
                    </a:lnTo>
                    <a:cubicBezTo>
                      <a:pt x="2162" y="654"/>
                      <a:pt x="768" y="1426"/>
                      <a:pt x="414" y="2327"/>
                    </a:cubicBezTo>
                    <a:cubicBezTo>
                      <a:pt x="65" y="3223"/>
                      <a:pt x="1" y="4198"/>
                      <a:pt x="1" y="4198"/>
                    </a:cubicBezTo>
                    <a:lnTo>
                      <a:pt x="1063" y="4284"/>
                    </a:lnTo>
                    <a:lnTo>
                      <a:pt x="1390" y="5072"/>
                    </a:lnTo>
                    <a:lnTo>
                      <a:pt x="3738" y="5072"/>
                    </a:lnTo>
                    <a:lnTo>
                      <a:pt x="4623" y="3973"/>
                    </a:lnTo>
                    <a:cubicBezTo>
                      <a:pt x="4623" y="3973"/>
                      <a:pt x="4762" y="4338"/>
                      <a:pt x="4950" y="4820"/>
                    </a:cubicBezTo>
                    <a:lnTo>
                      <a:pt x="6183" y="4536"/>
                    </a:lnTo>
                    <a:cubicBezTo>
                      <a:pt x="6183" y="4536"/>
                      <a:pt x="5942" y="2735"/>
                      <a:pt x="4837" y="1748"/>
                    </a:cubicBezTo>
                    <a:cubicBezTo>
                      <a:pt x="4130" y="1121"/>
                      <a:pt x="3325" y="676"/>
                      <a:pt x="3325" y="676"/>
                    </a:cubicBezTo>
                    <a:lnTo>
                      <a:pt x="3288" y="0"/>
                    </a:lnTo>
                    <a:close/>
                  </a:path>
                </a:pathLst>
              </a:custGeom>
              <a:solidFill>
                <a:srgbClr val="FF8C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1" name="Google Shape;430;p26">
                <a:extLst>
                  <a:ext uri="{FF2B5EF4-FFF2-40B4-BE49-F238E27FC236}">
                    <a16:creationId xmlns:a16="http://schemas.microsoft.com/office/drawing/2014/main" id="{EF723B51-FA36-26CF-8DB1-1C73C779C9D0}"/>
                  </a:ext>
                </a:extLst>
              </p:cNvPr>
              <p:cNvSpPr/>
              <p:nvPr/>
            </p:nvSpPr>
            <p:spPr>
              <a:xfrm>
                <a:off x="3975739" y="3092961"/>
                <a:ext cx="314493" cy="217353"/>
              </a:xfrm>
              <a:custGeom>
                <a:avLst/>
                <a:gdLst/>
                <a:ahLst/>
                <a:cxnLst/>
                <a:rect l="l" t="t" r="r" b="b"/>
                <a:pathLst>
                  <a:path w="3834" h="2650" extrusionOk="0">
                    <a:moveTo>
                      <a:pt x="606" y="0"/>
                    </a:moveTo>
                    <a:cubicBezTo>
                      <a:pt x="338" y="569"/>
                      <a:pt x="0" y="751"/>
                      <a:pt x="0" y="751"/>
                    </a:cubicBezTo>
                    <a:cubicBezTo>
                      <a:pt x="134" y="1791"/>
                      <a:pt x="402" y="2526"/>
                      <a:pt x="402" y="2526"/>
                    </a:cubicBezTo>
                    <a:cubicBezTo>
                      <a:pt x="715" y="2617"/>
                      <a:pt x="1090" y="2649"/>
                      <a:pt x="1466" y="2649"/>
                    </a:cubicBezTo>
                    <a:cubicBezTo>
                      <a:pt x="2394" y="2649"/>
                      <a:pt x="3324" y="2451"/>
                      <a:pt x="3324" y="2451"/>
                    </a:cubicBezTo>
                    <a:cubicBezTo>
                      <a:pt x="3657" y="1920"/>
                      <a:pt x="3834" y="1271"/>
                      <a:pt x="3834" y="1271"/>
                    </a:cubicBezTo>
                    <a:cubicBezTo>
                      <a:pt x="3282" y="563"/>
                      <a:pt x="3180" y="0"/>
                      <a:pt x="3180" y="0"/>
                    </a:cubicBezTo>
                    <a:close/>
                  </a:path>
                </a:pathLst>
              </a:custGeom>
              <a:solidFill>
                <a:srgbClr val="F057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2" name="Google Shape;431;p26">
                <a:extLst>
                  <a:ext uri="{FF2B5EF4-FFF2-40B4-BE49-F238E27FC236}">
                    <a16:creationId xmlns:a16="http://schemas.microsoft.com/office/drawing/2014/main" id="{E5CB29D0-B3BF-4A1C-0B96-4ECADB86EEC6}"/>
                  </a:ext>
                </a:extLst>
              </p:cNvPr>
              <p:cNvSpPr/>
              <p:nvPr/>
            </p:nvSpPr>
            <p:spPr>
              <a:xfrm>
                <a:off x="4003382" y="3288666"/>
                <a:ext cx="248215" cy="80052"/>
              </a:xfrm>
              <a:custGeom>
                <a:avLst/>
                <a:gdLst/>
                <a:ahLst/>
                <a:cxnLst/>
                <a:rect l="l" t="t" r="r" b="b"/>
                <a:pathLst>
                  <a:path w="3026" h="976" extrusionOk="0">
                    <a:moveTo>
                      <a:pt x="1" y="0"/>
                    </a:moveTo>
                    <a:lnTo>
                      <a:pt x="1" y="794"/>
                    </a:lnTo>
                    <a:cubicBezTo>
                      <a:pt x="497" y="915"/>
                      <a:pt x="1004" y="975"/>
                      <a:pt x="1511" y="975"/>
                    </a:cubicBezTo>
                    <a:cubicBezTo>
                      <a:pt x="2018" y="975"/>
                      <a:pt x="2526" y="915"/>
                      <a:pt x="3025" y="794"/>
                    </a:cubicBezTo>
                    <a:lnTo>
                      <a:pt x="3025" y="0"/>
                    </a:lnTo>
                    <a:cubicBezTo>
                      <a:pt x="2529" y="137"/>
                      <a:pt x="2020" y="206"/>
                      <a:pt x="1511" y="206"/>
                    </a:cubicBezTo>
                    <a:cubicBezTo>
                      <a:pt x="1002" y="206"/>
                      <a:pt x="494" y="137"/>
                      <a:pt x="1" y="0"/>
                    </a:cubicBezTo>
                    <a:close/>
                  </a:path>
                </a:pathLst>
              </a:custGeom>
              <a:solidFill>
                <a:srgbClr val="D4EB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3" name="Google Shape;432;p26">
                <a:extLst>
                  <a:ext uri="{FF2B5EF4-FFF2-40B4-BE49-F238E27FC236}">
                    <a16:creationId xmlns:a16="http://schemas.microsoft.com/office/drawing/2014/main" id="{59A706A6-4594-BA7D-AB1A-1BC9DFE1CCE6}"/>
                  </a:ext>
                </a:extLst>
              </p:cNvPr>
              <p:cNvSpPr/>
              <p:nvPr/>
            </p:nvSpPr>
            <p:spPr>
              <a:xfrm>
                <a:off x="4025366" y="2871336"/>
                <a:ext cx="224837" cy="116878"/>
              </a:xfrm>
              <a:custGeom>
                <a:avLst/>
                <a:gdLst/>
                <a:ahLst/>
                <a:cxnLst/>
                <a:rect l="l" t="t" r="r" b="b"/>
                <a:pathLst>
                  <a:path w="2741" h="1425" extrusionOk="0">
                    <a:moveTo>
                      <a:pt x="843" y="0"/>
                    </a:moveTo>
                    <a:lnTo>
                      <a:pt x="768" y="654"/>
                    </a:lnTo>
                    <a:cubicBezTo>
                      <a:pt x="768" y="654"/>
                      <a:pt x="403" y="853"/>
                      <a:pt x="1" y="1169"/>
                    </a:cubicBezTo>
                    <a:cubicBezTo>
                      <a:pt x="209" y="1275"/>
                      <a:pt x="622" y="1425"/>
                      <a:pt x="1264" y="1425"/>
                    </a:cubicBezTo>
                    <a:cubicBezTo>
                      <a:pt x="1665" y="1425"/>
                      <a:pt x="2155" y="1366"/>
                      <a:pt x="2741" y="1201"/>
                    </a:cubicBezTo>
                    <a:cubicBezTo>
                      <a:pt x="2291" y="879"/>
                      <a:pt x="1931" y="676"/>
                      <a:pt x="1931" y="676"/>
                    </a:cubicBezTo>
                    <a:lnTo>
                      <a:pt x="1894" y="0"/>
                    </a:ln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4" name="Google Shape;433;p26">
                <a:extLst>
                  <a:ext uri="{FF2B5EF4-FFF2-40B4-BE49-F238E27FC236}">
                    <a16:creationId xmlns:a16="http://schemas.microsoft.com/office/drawing/2014/main" id="{9E61BB7A-8A8D-A8FA-1AEE-9EAD9B856D85}"/>
                  </a:ext>
                </a:extLst>
              </p:cNvPr>
              <p:cNvSpPr/>
              <p:nvPr/>
            </p:nvSpPr>
            <p:spPr>
              <a:xfrm>
                <a:off x="4201811" y="2939989"/>
                <a:ext cx="70872" cy="198570"/>
              </a:xfrm>
              <a:custGeom>
                <a:avLst/>
                <a:gdLst/>
                <a:ahLst/>
                <a:cxnLst/>
                <a:rect l="l" t="t" r="r" b="b"/>
                <a:pathLst>
                  <a:path w="864" h="2421" extrusionOk="0">
                    <a:moveTo>
                      <a:pt x="302" y="1"/>
                    </a:moveTo>
                    <a:cubicBezTo>
                      <a:pt x="259" y="1"/>
                      <a:pt x="220" y="33"/>
                      <a:pt x="220" y="80"/>
                    </a:cubicBezTo>
                    <a:cubicBezTo>
                      <a:pt x="215" y="407"/>
                      <a:pt x="177" y="1217"/>
                      <a:pt x="11" y="2016"/>
                    </a:cubicBezTo>
                    <a:cubicBezTo>
                      <a:pt x="0" y="2064"/>
                      <a:pt x="22" y="2117"/>
                      <a:pt x="59" y="2144"/>
                    </a:cubicBezTo>
                    <a:lnTo>
                      <a:pt x="408" y="2396"/>
                    </a:lnTo>
                    <a:cubicBezTo>
                      <a:pt x="431" y="2413"/>
                      <a:pt x="457" y="2421"/>
                      <a:pt x="483" y="2421"/>
                    </a:cubicBezTo>
                    <a:cubicBezTo>
                      <a:pt x="539" y="2421"/>
                      <a:pt x="591" y="2384"/>
                      <a:pt x="606" y="2321"/>
                    </a:cubicBezTo>
                    <a:cubicBezTo>
                      <a:pt x="692" y="1967"/>
                      <a:pt x="863" y="1152"/>
                      <a:pt x="837" y="466"/>
                    </a:cubicBezTo>
                    <a:cubicBezTo>
                      <a:pt x="831" y="396"/>
                      <a:pt x="794" y="327"/>
                      <a:pt x="735" y="284"/>
                    </a:cubicBezTo>
                    <a:lnTo>
                      <a:pt x="349" y="16"/>
                    </a:lnTo>
                    <a:cubicBezTo>
                      <a:pt x="334" y="5"/>
                      <a:pt x="318" y="1"/>
                      <a:pt x="302" y="1"/>
                    </a:cubicBezTo>
                    <a:close/>
                  </a:path>
                </a:pathLst>
              </a:custGeom>
              <a:solidFill>
                <a:srgbClr val="D4EB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5" name="Google Shape;434;p26">
                <a:extLst>
                  <a:ext uri="{FF2B5EF4-FFF2-40B4-BE49-F238E27FC236}">
                    <a16:creationId xmlns:a16="http://schemas.microsoft.com/office/drawing/2014/main" id="{D87DF196-2A7B-4411-93EA-73C6C1E58000}"/>
                  </a:ext>
                </a:extLst>
              </p:cNvPr>
              <p:cNvSpPr/>
              <p:nvPr/>
            </p:nvSpPr>
            <p:spPr>
              <a:xfrm>
                <a:off x="4221991" y="3100835"/>
                <a:ext cx="18128" cy="18619"/>
              </a:xfrm>
              <a:custGeom>
                <a:avLst/>
                <a:gdLst/>
                <a:ahLst/>
                <a:cxnLst/>
                <a:rect l="l" t="t" r="r" b="b"/>
                <a:pathLst>
                  <a:path w="221" h="227" extrusionOk="0">
                    <a:moveTo>
                      <a:pt x="113" y="1"/>
                    </a:moveTo>
                    <a:cubicBezTo>
                      <a:pt x="49" y="1"/>
                      <a:pt x="1" y="49"/>
                      <a:pt x="1" y="114"/>
                    </a:cubicBezTo>
                    <a:cubicBezTo>
                      <a:pt x="1" y="173"/>
                      <a:pt x="49" y="226"/>
                      <a:pt x="113" y="226"/>
                    </a:cubicBezTo>
                    <a:cubicBezTo>
                      <a:pt x="172" y="226"/>
                      <a:pt x="221" y="173"/>
                      <a:pt x="221" y="114"/>
                    </a:cubicBezTo>
                    <a:cubicBezTo>
                      <a:pt x="221" y="49"/>
                      <a:pt x="172" y="1"/>
                      <a:pt x="113" y="1"/>
                    </a:cubicBezTo>
                    <a:close/>
                  </a:path>
                </a:pathLst>
              </a:custGeom>
              <a:solidFill>
                <a:srgbClr val="2F31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6" name="Google Shape;435;p26">
                <a:extLst>
                  <a:ext uri="{FF2B5EF4-FFF2-40B4-BE49-F238E27FC236}">
                    <a16:creationId xmlns:a16="http://schemas.microsoft.com/office/drawing/2014/main" id="{E2B96B08-F673-4882-08E0-C2718E2C5F46}"/>
                  </a:ext>
                </a:extLst>
              </p:cNvPr>
              <p:cNvSpPr/>
              <p:nvPr/>
            </p:nvSpPr>
            <p:spPr>
              <a:xfrm>
                <a:off x="4039886" y="3170882"/>
                <a:ext cx="155852" cy="35187"/>
              </a:xfrm>
              <a:custGeom>
                <a:avLst/>
                <a:gdLst/>
                <a:ahLst/>
                <a:cxnLst/>
                <a:rect l="l" t="t" r="r" b="b"/>
                <a:pathLst>
                  <a:path w="1900" h="429" extrusionOk="0">
                    <a:moveTo>
                      <a:pt x="1183" y="0"/>
                    </a:moveTo>
                    <a:cubicBezTo>
                      <a:pt x="621" y="0"/>
                      <a:pt x="1" y="48"/>
                      <a:pt x="1" y="48"/>
                    </a:cubicBezTo>
                    <a:lnTo>
                      <a:pt x="575" y="428"/>
                    </a:lnTo>
                    <a:lnTo>
                      <a:pt x="1899" y="48"/>
                    </a:lnTo>
                    <a:cubicBezTo>
                      <a:pt x="1731" y="12"/>
                      <a:pt x="1464" y="0"/>
                      <a:pt x="118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7" name="Google Shape;436;p26">
                <a:extLst>
                  <a:ext uri="{FF2B5EF4-FFF2-40B4-BE49-F238E27FC236}">
                    <a16:creationId xmlns:a16="http://schemas.microsoft.com/office/drawing/2014/main" id="{160F1B3C-05C0-75EC-00BA-D1D03A6D21F7}"/>
                  </a:ext>
                </a:extLst>
              </p:cNvPr>
              <p:cNvSpPr/>
              <p:nvPr/>
            </p:nvSpPr>
            <p:spPr>
              <a:xfrm>
                <a:off x="4039886" y="3174737"/>
                <a:ext cx="155852" cy="85383"/>
              </a:xfrm>
              <a:custGeom>
                <a:avLst/>
                <a:gdLst/>
                <a:ahLst/>
                <a:cxnLst/>
                <a:rect l="l" t="t" r="r" b="b"/>
                <a:pathLst>
                  <a:path w="1900" h="1041" extrusionOk="0">
                    <a:moveTo>
                      <a:pt x="1" y="1"/>
                    </a:moveTo>
                    <a:cubicBezTo>
                      <a:pt x="1" y="17"/>
                      <a:pt x="1" y="28"/>
                      <a:pt x="1" y="38"/>
                    </a:cubicBezTo>
                    <a:cubicBezTo>
                      <a:pt x="1" y="596"/>
                      <a:pt x="424" y="1041"/>
                      <a:pt x="950" y="1041"/>
                    </a:cubicBezTo>
                    <a:cubicBezTo>
                      <a:pt x="1475" y="1041"/>
                      <a:pt x="1899" y="596"/>
                      <a:pt x="1899" y="38"/>
                    </a:cubicBezTo>
                    <a:cubicBezTo>
                      <a:pt x="1899" y="28"/>
                      <a:pt x="1899" y="17"/>
                      <a:pt x="1899" y="1"/>
                    </a:cubicBezTo>
                    <a:cubicBezTo>
                      <a:pt x="1604" y="28"/>
                      <a:pt x="1282" y="38"/>
                      <a:pt x="950" y="38"/>
                    </a:cubicBezTo>
                    <a:cubicBezTo>
                      <a:pt x="612" y="38"/>
                      <a:pt x="296" y="28"/>
                      <a:pt x="1" y="1"/>
                    </a:cubicBezTo>
                    <a:close/>
                  </a:path>
                </a:pathLst>
              </a:custGeom>
              <a:solidFill>
                <a:srgbClr val="7C8CE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8" name="Google Shape;437;p26">
                <a:extLst>
                  <a:ext uri="{FF2B5EF4-FFF2-40B4-BE49-F238E27FC236}">
                    <a16:creationId xmlns:a16="http://schemas.microsoft.com/office/drawing/2014/main" id="{0F7980AE-759D-7D11-3E29-E18C240ED71A}"/>
                  </a:ext>
                </a:extLst>
              </p:cNvPr>
              <p:cNvSpPr/>
              <p:nvPr/>
            </p:nvSpPr>
            <p:spPr>
              <a:xfrm>
                <a:off x="4039886" y="3174737"/>
                <a:ext cx="155852" cy="85383"/>
              </a:xfrm>
              <a:custGeom>
                <a:avLst/>
                <a:gdLst/>
                <a:ahLst/>
                <a:cxnLst/>
                <a:rect l="l" t="t" r="r" b="b"/>
                <a:pathLst>
                  <a:path w="1900" h="1041" extrusionOk="0">
                    <a:moveTo>
                      <a:pt x="1" y="1"/>
                    </a:moveTo>
                    <a:cubicBezTo>
                      <a:pt x="1" y="17"/>
                      <a:pt x="1" y="28"/>
                      <a:pt x="1" y="38"/>
                    </a:cubicBezTo>
                    <a:cubicBezTo>
                      <a:pt x="1" y="596"/>
                      <a:pt x="424" y="1041"/>
                      <a:pt x="950" y="1041"/>
                    </a:cubicBezTo>
                    <a:cubicBezTo>
                      <a:pt x="1475" y="1041"/>
                      <a:pt x="1899" y="596"/>
                      <a:pt x="1899" y="38"/>
                    </a:cubicBezTo>
                    <a:cubicBezTo>
                      <a:pt x="1899" y="28"/>
                      <a:pt x="1899" y="17"/>
                      <a:pt x="1899" y="1"/>
                    </a:cubicBezTo>
                    <a:cubicBezTo>
                      <a:pt x="1604" y="28"/>
                      <a:pt x="1282" y="38"/>
                      <a:pt x="950" y="38"/>
                    </a:cubicBezTo>
                    <a:cubicBezTo>
                      <a:pt x="612" y="38"/>
                      <a:pt x="296" y="28"/>
                      <a:pt x="1" y="1"/>
                    </a:cubicBezTo>
                    <a:close/>
                  </a:path>
                </a:pathLst>
              </a:custGeom>
              <a:solidFill>
                <a:srgbClr val="D4EB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9" name="Google Shape;438;p26">
                <a:extLst>
                  <a:ext uri="{FF2B5EF4-FFF2-40B4-BE49-F238E27FC236}">
                    <a16:creationId xmlns:a16="http://schemas.microsoft.com/office/drawing/2014/main" id="{2E70C0C6-FA26-600C-5E9C-235EE88C0CD7}"/>
                  </a:ext>
                </a:extLst>
              </p:cNvPr>
              <p:cNvSpPr/>
              <p:nvPr/>
            </p:nvSpPr>
            <p:spPr>
              <a:xfrm>
                <a:off x="3995015" y="2941547"/>
                <a:ext cx="64802" cy="196356"/>
              </a:xfrm>
              <a:custGeom>
                <a:avLst/>
                <a:gdLst/>
                <a:ahLst/>
                <a:cxnLst/>
                <a:rect l="l" t="t" r="r" b="b"/>
                <a:pathLst>
                  <a:path w="790" h="2394" extrusionOk="0">
                    <a:moveTo>
                      <a:pt x="668" y="1"/>
                    </a:moveTo>
                    <a:cubicBezTo>
                      <a:pt x="651" y="1"/>
                      <a:pt x="634" y="6"/>
                      <a:pt x="618" y="18"/>
                    </a:cubicBezTo>
                    <a:lnTo>
                      <a:pt x="135" y="377"/>
                    </a:lnTo>
                    <a:cubicBezTo>
                      <a:pt x="92" y="409"/>
                      <a:pt x="60" y="458"/>
                      <a:pt x="60" y="511"/>
                    </a:cubicBezTo>
                    <a:cubicBezTo>
                      <a:pt x="1" y="1224"/>
                      <a:pt x="71" y="1884"/>
                      <a:pt x="124" y="2232"/>
                    </a:cubicBezTo>
                    <a:cubicBezTo>
                      <a:pt x="136" y="2330"/>
                      <a:pt x="219" y="2393"/>
                      <a:pt x="307" y="2393"/>
                    </a:cubicBezTo>
                    <a:cubicBezTo>
                      <a:pt x="335" y="2393"/>
                      <a:pt x="365" y="2386"/>
                      <a:pt x="392" y="2372"/>
                    </a:cubicBezTo>
                    <a:lnTo>
                      <a:pt x="682" y="2216"/>
                    </a:lnTo>
                    <a:cubicBezTo>
                      <a:pt x="752" y="2179"/>
                      <a:pt x="789" y="2104"/>
                      <a:pt x="778" y="2029"/>
                    </a:cubicBezTo>
                    <a:cubicBezTo>
                      <a:pt x="682" y="1187"/>
                      <a:pt x="719" y="426"/>
                      <a:pt x="746" y="88"/>
                    </a:cubicBezTo>
                    <a:cubicBezTo>
                      <a:pt x="750" y="37"/>
                      <a:pt x="712" y="1"/>
                      <a:pt x="668" y="1"/>
                    </a:cubicBezTo>
                    <a:close/>
                  </a:path>
                </a:pathLst>
              </a:custGeom>
              <a:solidFill>
                <a:srgbClr val="D4EB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0" name="Google Shape;439;p26">
                <a:extLst>
                  <a:ext uri="{FF2B5EF4-FFF2-40B4-BE49-F238E27FC236}">
                    <a16:creationId xmlns:a16="http://schemas.microsoft.com/office/drawing/2014/main" id="{91A837B6-5B49-63F4-81F1-E4382EFAF824}"/>
                  </a:ext>
                </a:extLst>
              </p:cNvPr>
              <p:cNvSpPr/>
              <p:nvPr/>
            </p:nvSpPr>
            <p:spPr>
              <a:xfrm>
                <a:off x="4019214" y="3102229"/>
                <a:ext cx="18620" cy="18537"/>
              </a:xfrm>
              <a:custGeom>
                <a:avLst/>
                <a:gdLst/>
                <a:ahLst/>
                <a:cxnLst/>
                <a:rect l="l" t="t" r="r" b="b"/>
                <a:pathLst>
                  <a:path w="227" h="226" extrusionOk="0">
                    <a:moveTo>
                      <a:pt x="113" y="0"/>
                    </a:moveTo>
                    <a:cubicBezTo>
                      <a:pt x="55" y="0"/>
                      <a:pt x="1" y="48"/>
                      <a:pt x="1" y="113"/>
                    </a:cubicBezTo>
                    <a:cubicBezTo>
                      <a:pt x="1" y="172"/>
                      <a:pt x="55" y="225"/>
                      <a:pt x="113" y="225"/>
                    </a:cubicBezTo>
                    <a:cubicBezTo>
                      <a:pt x="178" y="225"/>
                      <a:pt x="226" y="172"/>
                      <a:pt x="226" y="113"/>
                    </a:cubicBezTo>
                    <a:cubicBezTo>
                      <a:pt x="226" y="48"/>
                      <a:pt x="178" y="0"/>
                      <a:pt x="113" y="0"/>
                    </a:cubicBezTo>
                    <a:close/>
                  </a:path>
                </a:pathLst>
              </a:custGeom>
              <a:solidFill>
                <a:srgbClr val="2F31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1" name="Google Shape;440;p26">
                <a:extLst>
                  <a:ext uri="{FF2B5EF4-FFF2-40B4-BE49-F238E27FC236}">
                    <a16:creationId xmlns:a16="http://schemas.microsoft.com/office/drawing/2014/main" id="{DC677D43-CAAD-ACFB-9242-B01BBEABCD25}"/>
                  </a:ext>
                </a:extLst>
              </p:cNvPr>
              <p:cNvSpPr/>
              <p:nvPr/>
            </p:nvSpPr>
            <p:spPr>
              <a:xfrm>
                <a:off x="4008714" y="2595003"/>
                <a:ext cx="250348" cy="310200"/>
              </a:xfrm>
              <a:custGeom>
                <a:avLst/>
                <a:gdLst/>
                <a:ahLst/>
                <a:cxnLst/>
                <a:rect l="l" t="t" r="r" b="b"/>
                <a:pathLst>
                  <a:path w="3052" h="3782" extrusionOk="0">
                    <a:moveTo>
                      <a:pt x="558" y="0"/>
                    </a:moveTo>
                    <a:cubicBezTo>
                      <a:pt x="217" y="0"/>
                      <a:pt x="0" y="191"/>
                      <a:pt x="0" y="1069"/>
                    </a:cubicBezTo>
                    <a:cubicBezTo>
                      <a:pt x="0" y="2624"/>
                      <a:pt x="681" y="3782"/>
                      <a:pt x="1528" y="3782"/>
                    </a:cubicBezTo>
                    <a:cubicBezTo>
                      <a:pt x="2370" y="3782"/>
                      <a:pt x="3051" y="2624"/>
                      <a:pt x="3051" y="1069"/>
                    </a:cubicBezTo>
                    <a:cubicBezTo>
                      <a:pt x="3051" y="191"/>
                      <a:pt x="2834" y="0"/>
                      <a:pt x="2494" y="0"/>
                    </a:cubicBezTo>
                    <a:cubicBezTo>
                      <a:pt x="2232" y="0"/>
                      <a:pt x="1895" y="114"/>
                      <a:pt x="1528" y="114"/>
                    </a:cubicBezTo>
                    <a:cubicBezTo>
                      <a:pt x="1159" y="114"/>
                      <a:pt x="822" y="0"/>
                      <a:pt x="558"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2" name="Google Shape;441;p26">
                <a:extLst>
                  <a:ext uri="{FF2B5EF4-FFF2-40B4-BE49-F238E27FC236}">
                    <a16:creationId xmlns:a16="http://schemas.microsoft.com/office/drawing/2014/main" id="{A3EA05A5-8256-C60F-AEEA-FFCAFC91617C}"/>
                  </a:ext>
                </a:extLst>
              </p:cNvPr>
              <p:cNvSpPr/>
              <p:nvPr/>
            </p:nvSpPr>
            <p:spPr>
              <a:xfrm>
                <a:off x="3959907" y="2658898"/>
                <a:ext cx="65540" cy="222602"/>
              </a:xfrm>
              <a:custGeom>
                <a:avLst/>
                <a:gdLst/>
                <a:ahLst/>
                <a:cxnLst/>
                <a:rect l="l" t="t" r="r" b="b"/>
                <a:pathLst>
                  <a:path w="799" h="2714" extrusionOk="0">
                    <a:moveTo>
                      <a:pt x="300" y="0"/>
                    </a:moveTo>
                    <a:cubicBezTo>
                      <a:pt x="113" y="488"/>
                      <a:pt x="0" y="1056"/>
                      <a:pt x="0" y="1662"/>
                    </a:cubicBezTo>
                    <a:cubicBezTo>
                      <a:pt x="0" y="2032"/>
                      <a:pt x="43" y="2386"/>
                      <a:pt x="118" y="2713"/>
                    </a:cubicBezTo>
                    <a:cubicBezTo>
                      <a:pt x="719" y="1952"/>
                      <a:pt x="799" y="118"/>
                      <a:pt x="799" y="118"/>
                    </a:cubicBezTo>
                    <a:lnTo>
                      <a:pt x="300" y="0"/>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3" name="Google Shape;442;p26">
                <a:extLst>
                  <a:ext uri="{FF2B5EF4-FFF2-40B4-BE49-F238E27FC236}">
                    <a16:creationId xmlns:a16="http://schemas.microsoft.com/office/drawing/2014/main" id="{FB826D92-699C-A97C-9D1E-BBE20953A77B}"/>
                  </a:ext>
                </a:extLst>
              </p:cNvPr>
              <p:cNvSpPr/>
              <p:nvPr/>
            </p:nvSpPr>
            <p:spPr>
              <a:xfrm>
                <a:off x="4097060" y="2526924"/>
                <a:ext cx="201542" cy="378276"/>
              </a:xfrm>
              <a:custGeom>
                <a:avLst/>
                <a:gdLst/>
                <a:ahLst/>
                <a:cxnLst/>
                <a:rect l="l" t="t" r="r" b="b"/>
                <a:pathLst>
                  <a:path w="2457" h="4612" extrusionOk="0">
                    <a:moveTo>
                      <a:pt x="403" y="1"/>
                    </a:moveTo>
                    <a:cubicBezTo>
                      <a:pt x="264" y="1"/>
                      <a:pt x="130" y="22"/>
                      <a:pt x="1" y="65"/>
                    </a:cubicBezTo>
                    <a:cubicBezTo>
                      <a:pt x="59" y="52"/>
                      <a:pt x="121" y="45"/>
                      <a:pt x="184" y="45"/>
                    </a:cubicBezTo>
                    <a:cubicBezTo>
                      <a:pt x="813" y="45"/>
                      <a:pt x="1639" y="710"/>
                      <a:pt x="1669" y="2274"/>
                    </a:cubicBezTo>
                    <a:cubicBezTo>
                      <a:pt x="1690" y="3459"/>
                      <a:pt x="1256" y="4322"/>
                      <a:pt x="1122" y="4612"/>
                    </a:cubicBezTo>
                    <a:cubicBezTo>
                      <a:pt x="1475" y="4585"/>
                      <a:pt x="2044" y="4537"/>
                      <a:pt x="2328" y="4322"/>
                    </a:cubicBezTo>
                    <a:cubicBezTo>
                      <a:pt x="2403" y="3995"/>
                      <a:pt x="2457" y="3577"/>
                      <a:pt x="2457" y="3207"/>
                    </a:cubicBezTo>
                    <a:cubicBezTo>
                      <a:pt x="2457" y="1438"/>
                      <a:pt x="1540" y="1"/>
                      <a:pt x="403"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4" name="Google Shape;443;p26">
                <a:extLst>
                  <a:ext uri="{FF2B5EF4-FFF2-40B4-BE49-F238E27FC236}">
                    <a16:creationId xmlns:a16="http://schemas.microsoft.com/office/drawing/2014/main" id="{5E6B204D-47A3-E148-80FF-46A22C04B164}"/>
                  </a:ext>
                </a:extLst>
              </p:cNvPr>
              <p:cNvSpPr/>
              <p:nvPr/>
            </p:nvSpPr>
            <p:spPr>
              <a:xfrm>
                <a:off x="3972621" y="2526924"/>
                <a:ext cx="314986" cy="168961"/>
              </a:xfrm>
              <a:custGeom>
                <a:avLst/>
                <a:gdLst/>
                <a:ahLst/>
                <a:cxnLst/>
                <a:rect l="l" t="t" r="r" b="b"/>
                <a:pathLst>
                  <a:path w="3840" h="2060" extrusionOk="0">
                    <a:moveTo>
                      <a:pt x="1920" y="1"/>
                    </a:moveTo>
                    <a:cubicBezTo>
                      <a:pt x="1046" y="1"/>
                      <a:pt x="295" y="859"/>
                      <a:pt x="1" y="2060"/>
                    </a:cubicBezTo>
                    <a:cubicBezTo>
                      <a:pt x="306" y="1990"/>
                      <a:pt x="628" y="1931"/>
                      <a:pt x="971" y="1893"/>
                    </a:cubicBezTo>
                    <a:lnTo>
                      <a:pt x="1078" y="1411"/>
                    </a:lnTo>
                    <a:lnTo>
                      <a:pt x="1078" y="1883"/>
                    </a:lnTo>
                    <a:cubicBezTo>
                      <a:pt x="1186" y="1872"/>
                      <a:pt x="1298" y="1861"/>
                      <a:pt x="1411" y="1856"/>
                    </a:cubicBezTo>
                    <a:lnTo>
                      <a:pt x="1411" y="1598"/>
                    </a:lnTo>
                    <a:lnTo>
                      <a:pt x="1502" y="1850"/>
                    </a:lnTo>
                    <a:cubicBezTo>
                      <a:pt x="1641" y="1845"/>
                      <a:pt x="1781" y="1840"/>
                      <a:pt x="1920" y="1840"/>
                    </a:cubicBezTo>
                    <a:cubicBezTo>
                      <a:pt x="1963" y="1840"/>
                      <a:pt x="2006" y="1845"/>
                      <a:pt x="2049" y="1845"/>
                    </a:cubicBezTo>
                    <a:lnTo>
                      <a:pt x="2049" y="1507"/>
                    </a:lnTo>
                    <a:lnTo>
                      <a:pt x="2161" y="1845"/>
                    </a:lnTo>
                    <a:cubicBezTo>
                      <a:pt x="2360" y="1850"/>
                      <a:pt x="2558" y="1861"/>
                      <a:pt x="2746" y="1883"/>
                    </a:cubicBezTo>
                    <a:lnTo>
                      <a:pt x="2746" y="1636"/>
                    </a:lnTo>
                    <a:lnTo>
                      <a:pt x="2842" y="1893"/>
                    </a:lnTo>
                    <a:cubicBezTo>
                      <a:pt x="3196" y="1926"/>
                      <a:pt x="3529" y="1985"/>
                      <a:pt x="3840" y="2060"/>
                    </a:cubicBezTo>
                    <a:cubicBezTo>
                      <a:pt x="3545" y="859"/>
                      <a:pt x="2794" y="1"/>
                      <a:pt x="1920" y="1"/>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5" name="Google Shape;444;p26">
                <a:extLst>
                  <a:ext uri="{FF2B5EF4-FFF2-40B4-BE49-F238E27FC236}">
                    <a16:creationId xmlns:a16="http://schemas.microsoft.com/office/drawing/2014/main" id="{BDE38B5B-1D36-3348-9564-0860D3079E60}"/>
                  </a:ext>
                </a:extLst>
              </p:cNvPr>
              <p:cNvSpPr/>
              <p:nvPr/>
            </p:nvSpPr>
            <p:spPr>
              <a:xfrm>
                <a:off x="4202222" y="3361666"/>
                <a:ext cx="118858" cy="167649"/>
              </a:xfrm>
              <a:custGeom>
                <a:avLst/>
                <a:gdLst/>
                <a:ahLst/>
                <a:cxnLst/>
                <a:rect l="l" t="t" r="r" b="b"/>
                <a:pathLst>
                  <a:path w="1449" h="2044" extrusionOk="0">
                    <a:moveTo>
                      <a:pt x="97" y="1"/>
                    </a:moveTo>
                    <a:lnTo>
                      <a:pt x="0" y="22"/>
                    </a:lnTo>
                    <a:cubicBezTo>
                      <a:pt x="11" y="86"/>
                      <a:pt x="338" y="1529"/>
                      <a:pt x="1405" y="2043"/>
                    </a:cubicBezTo>
                    <a:lnTo>
                      <a:pt x="1448" y="1952"/>
                    </a:lnTo>
                    <a:cubicBezTo>
                      <a:pt x="429" y="1459"/>
                      <a:pt x="102" y="17"/>
                      <a:pt x="97" y="1"/>
                    </a:cubicBezTo>
                    <a:close/>
                  </a:path>
                </a:pathLst>
              </a:custGeom>
              <a:solidFill>
                <a:srgbClr val="D4EBD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6" name="Google Shape;445;p26">
                <a:extLst>
                  <a:ext uri="{FF2B5EF4-FFF2-40B4-BE49-F238E27FC236}">
                    <a16:creationId xmlns:a16="http://schemas.microsoft.com/office/drawing/2014/main" id="{31744FC7-B8F7-456C-7CC0-0B1EFDE9593F}"/>
                  </a:ext>
                </a:extLst>
              </p:cNvPr>
              <p:cNvSpPr/>
              <p:nvPr/>
            </p:nvSpPr>
            <p:spPr>
              <a:xfrm>
                <a:off x="3893873" y="2953112"/>
                <a:ext cx="131572" cy="387955"/>
              </a:xfrm>
              <a:custGeom>
                <a:avLst/>
                <a:gdLst/>
                <a:ahLst/>
                <a:cxnLst/>
                <a:rect l="l" t="t" r="r" b="b"/>
                <a:pathLst>
                  <a:path w="1604" h="4730" extrusionOk="0">
                    <a:moveTo>
                      <a:pt x="1604" y="0"/>
                    </a:moveTo>
                    <a:lnTo>
                      <a:pt x="1272" y="209"/>
                    </a:lnTo>
                    <a:cubicBezTo>
                      <a:pt x="392" y="1646"/>
                      <a:pt x="135" y="3223"/>
                      <a:pt x="1" y="4730"/>
                    </a:cubicBezTo>
                    <a:lnTo>
                      <a:pt x="312" y="4730"/>
                    </a:lnTo>
                    <a:cubicBezTo>
                      <a:pt x="430" y="2167"/>
                      <a:pt x="1604" y="0"/>
                      <a:pt x="1604" y="0"/>
                    </a:cubicBezTo>
                    <a:close/>
                  </a:path>
                </a:pathLst>
              </a:custGeom>
              <a:solidFill>
                <a:srgbClr val="D161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7" name="Google Shape;446;p26">
                <a:extLst>
                  <a:ext uri="{FF2B5EF4-FFF2-40B4-BE49-F238E27FC236}">
                    <a16:creationId xmlns:a16="http://schemas.microsoft.com/office/drawing/2014/main" id="{72E2043B-4E21-3AD7-EDF9-67CEE8B0FC30}"/>
                  </a:ext>
                </a:extLst>
              </p:cNvPr>
              <p:cNvSpPr/>
              <p:nvPr/>
            </p:nvSpPr>
            <p:spPr>
              <a:xfrm>
                <a:off x="3901830" y="3320737"/>
                <a:ext cx="13288" cy="13287"/>
              </a:xfrm>
              <a:custGeom>
                <a:avLst/>
                <a:gdLst/>
                <a:ahLst/>
                <a:cxnLst/>
                <a:rect l="l" t="t" r="r" b="b"/>
                <a:pathLst>
                  <a:path w="162" h="162" extrusionOk="0">
                    <a:moveTo>
                      <a:pt x="81" y="1"/>
                    </a:moveTo>
                    <a:cubicBezTo>
                      <a:pt x="38" y="1"/>
                      <a:pt x="0" y="33"/>
                      <a:pt x="0" y="81"/>
                    </a:cubicBezTo>
                    <a:cubicBezTo>
                      <a:pt x="0" y="124"/>
                      <a:pt x="38" y="162"/>
                      <a:pt x="81" y="162"/>
                    </a:cubicBezTo>
                    <a:cubicBezTo>
                      <a:pt x="129" y="162"/>
                      <a:pt x="161" y="124"/>
                      <a:pt x="161" y="81"/>
                    </a:cubicBezTo>
                    <a:cubicBezTo>
                      <a:pt x="161" y="33"/>
                      <a:pt x="129" y="1"/>
                      <a:pt x="81" y="1"/>
                    </a:cubicBezTo>
                    <a:close/>
                  </a:path>
                </a:pathLst>
              </a:custGeom>
              <a:solidFill>
                <a:srgbClr val="A14B4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8" name="Google Shape;447;p26">
                <a:extLst>
                  <a:ext uri="{FF2B5EF4-FFF2-40B4-BE49-F238E27FC236}">
                    <a16:creationId xmlns:a16="http://schemas.microsoft.com/office/drawing/2014/main" id="{F50B9AEC-4022-C58C-FB6B-2AC2EAC92AC6}"/>
                  </a:ext>
                </a:extLst>
              </p:cNvPr>
              <p:cNvSpPr/>
              <p:nvPr/>
            </p:nvSpPr>
            <p:spPr>
              <a:xfrm>
                <a:off x="3831695" y="3415637"/>
                <a:ext cx="85145" cy="92601"/>
              </a:xfrm>
              <a:custGeom>
                <a:avLst/>
                <a:gdLst/>
                <a:ahLst/>
                <a:cxnLst/>
                <a:rect l="l" t="t" r="r" b="b"/>
                <a:pathLst>
                  <a:path w="1038" h="1129" extrusionOk="0">
                    <a:moveTo>
                      <a:pt x="360" y="1"/>
                    </a:moveTo>
                    <a:cubicBezTo>
                      <a:pt x="125" y="1"/>
                      <a:pt x="0" y="585"/>
                      <a:pt x="308" y="903"/>
                    </a:cubicBezTo>
                    <a:cubicBezTo>
                      <a:pt x="416" y="1019"/>
                      <a:pt x="530" y="1128"/>
                      <a:pt x="596" y="1128"/>
                    </a:cubicBezTo>
                    <a:cubicBezTo>
                      <a:pt x="612" y="1128"/>
                      <a:pt x="626" y="1122"/>
                      <a:pt x="635" y="1107"/>
                    </a:cubicBezTo>
                    <a:cubicBezTo>
                      <a:pt x="684" y="1032"/>
                      <a:pt x="437" y="828"/>
                      <a:pt x="437" y="828"/>
                    </a:cubicBezTo>
                    <a:lnTo>
                      <a:pt x="437" y="828"/>
                    </a:lnTo>
                    <a:cubicBezTo>
                      <a:pt x="437" y="828"/>
                      <a:pt x="701" y="1002"/>
                      <a:pt x="781" y="1002"/>
                    </a:cubicBezTo>
                    <a:cubicBezTo>
                      <a:pt x="791" y="1002"/>
                      <a:pt x="798" y="1000"/>
                      <a:pt x="802" y="994"/>
                    </a:cubicBezTo>
                    <a:cubicBezTo>
                      <a:pt x="839" y="940"/>
                      <a:pt x="507" y="597"/>
                      <a:pt x="507" y="597"/>
                    </a:cubicBezTo>
                    <a:lnTo>
                      <a:pt x="507" y="597"/>
                    </a:lnTo>
                    <a:cubicBezTo>
                      <a:pt x="507" y="597"/>
                      <a:pt x="822" y="868"/>
                      <a:pt x="941" y="868"/>
                    </a:cubicBezTo>
                    <a:cubicBezTo>
                      <a:pt x="958" y="868"/>
                      <a:pt x="971" y="862"/>
                      <a:pt x="979" y="849"/>
                    </a:cubicBezTo>
                    <a:cubicBezTo>
                      <a:pt x="1038" y="747"/>
                      <a:pt x="609" y="404"/>
                      <a:pt x="609" y="404"/>
                    </a:cubicBezTo>
                    <a:lnTo>
                      <a:pt x="609" y="404"/>
                    </a:lnTo>
                    <a:cubicBezTo>
                      <a:pt x="609" y="404"/>
                      <a:pt x="825" y="529"/>
                      <a:pt x="929" y="529"/>
                    </a:cubicBezTo>
                    <a:cubicBezTo>
                      <a:pt x="953" y="529"/>
                      <a:pt x="971" y="522"/>
                      <a:pt x="979" y="506"/>
                    </a:cubicBezTo>
                    <a:cubicBezTo>
                      <a:pt x="1027" y="426"/>
                      <a:pt x="405" y="7"/>
                      <a:pt x="405" y="7"/>
                    </a:cubicBezTo>
                    <a:cubicBezTo>
                      <a:pt x="389" y="3"/>
                      <a:pt x="374" y="1"/>
                      <a:pt x="360" y="1"/>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9" name="Google Shape;448;p26">
                <a:extLst>
                  <a:ext uri="{FF2B5EF4-FFF2-40B4-BE49-F238E27FC236}">
                    <a16:creationId xmlns:a16="http://schemas.microsoft.com/office/drawing/2014/main" id="{5056351F-8303-B400-3718-EAC18FF7ADF4}"/>
                  </a:ext>
                </a:extLst>
              </p:cNvPr>
              <p:cNvSpPr/>
              <p:nvPr/>
            </p:nvSpPr>
            <p:spPr>
              <a:xfrm>
                <a:off x="3868362" y="4681078"/>
                <a:ext cx="272331" cy="39534"/>
              </a:xfrm>
              <a:custGeom>
                <a:avLst/>
                <a:gdLst/>
                <a:ahLst/>
                <a:cxnLst/>
                <a:rect l="l" t="t" r="r" b="b"/>
                <a:pathLst>
                  <a:path w="3320" h="482" extrusionOk="0">
                    <a:moveTo>
                      <a:pt x="3320" y="0"/>
                    </a:moveTo>
                    <a:lnTo>
                      <a:pt x="3320" y="0"/>
                    </a:lnTo>
                    <a:cubicBezTo>
                      <a:pt x="2934" y="210"/>
                      <a:pt x="2178" y="220"/>
                      <a:pt x="1829" y="236"/>
                    </a:cubicBezTo>
                    <a:cubicBezTo>
                      <a:pt x="1594" y="247"/>
                      <a:pt x="1157" y="284"/>
                      <a:pt x="697" y="284"/>
                    </a:cubicBezTo>
                    <a:cubicBezTo>
                      <a:pt x="463" y="284"/>
                      <a:pt x="223" y="274"/>
                      <a:pt x="1" y="247"/>
                    </a:cubicBezTo>
                    <a:cubicBezTo>
                      <a:pt x="1" y="290"/>
                      <a:pt x="1" y="333"/>
                      <a:pt x="1" y="386"/>
                    </a:cubicBezTo>
                    <a:cubicBezTo>
                      <a:pt x="1" y="386"/>
                      <a:pt x="179" y="481"/>
                      <a:pt x="682" y="481"/>
                    </a:cubicBezTo>
                    <a:cubicBezTo>
                      <a:pt x="845" y="481"/>
                      <a:pt x="1041" y="472"/>
                      <a:pt x="1277" y="445"/>
                    </a:cubicBezTo>
                    <a:cubicBezTo>
                      <a:pt x="2242" y="333"/>
                      <a:pt x="2542" y="408"/>
                      <a:pt x="3014" y="268"/>
                    </a:cubicBezTo>
                    <a:cubicBezTo>
                      <a:pt x="3207" y="210"/>
                      <a:pt x="3293" y="113"/>
                      <a:pt x="3320" y="0"/>
                    </a:cubicBezTo>
                    <a:close/>
                  </a:path>
                </a:pathLst>
              </a:custGeom>
              <a:solidFill>
                <a:srgbClr val="FF76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0" name="Google Shape;449;p26">
                <a:extLst>
                  <a:ext uri="{FF2B5EF4-FFF2-40B4-BE49-F238E27FC236}">
                    <a16:creationId xmlns:a16="http://schemas.microsoft.com/office/drawing/2014/main" id="{BA285942-03FE-A33D-7D46-8EE18F74073A}"/>
                  </a:ext>
                </a:extLst>
              </p:cNvPr>
              <p:cNvSpPr/>
              <p:nvPr/>
            </p:nvSpPr>
            <p:spPr>
              <a:xfrm>
                <a:off x="4352663" y="4663936"/>
                <a:ext cx="180378" cy="98588"/>
              </a:xfrm>
              <a:custGeom>
                <a:avLst/>
                <a:gdLst/>
                <a:ahLst/>
                <a:cxnLst/>
                <a:rect l="l" t="t" r="r" b="b"/>
                <a:pathLst>
                  <a:path w="2199" h="1202" extrusionOk="0">
                    <a:moveTo>
                      <a:pt x="0" y="0"/>
                    </a:moveTo>
                    <a:lnTo>
                      <a:pt x="0" y="0"/>
                    </a:lnTo>
                    <a:cubicBezTo>
                      <a:pt x="102" y="301"/>
                      <a:pt x="274" y="113"/>
                      <a:pt x="633" y="558"/>
                    </a:cubicBezTo>
                    <a:cubicBezTo>
                      <a:pt x="919" y="917"/>
                      <a:pt x="1213" y="1201"/>
                      <a:pt x="1608" y="1201"/>
                    </a:cubicBezTo>
                    <a:cubicBezTo>
                      <a:pt x="1708" y="1201"/>
                      <a:pt x="1815" y="1183"/>
                      <a:pt x="1931" y="1142"/>
                    </a:cubicBezTo>
                    <a:cubicBezTo>
                      <a:pt x="2091" y="1089"/>
                      <a:pt x="2172" y="992"/>
                      <a:pt x="2199" y="880"/>
                    </a:cubicBezTo>
                    <a:lnTo>
                      <a:pt x="2199" y="880"/>
                    </a:lnTo>
                    <a:cubicBezTo>
                      <a:pt x="2023" y="986"/>
                      <a:pt x="1849" y="1021"/>
                      <a:pt x="1679" y="1021"/>
                    </a:cubicBezTo>
                    <a:cubicBezTo>
                      <a:pt x="1559" y="1021"/>
                      <a:pt x="1440" y="1004"/>
                      <a:pt x="1325" y="982"/>
                    </a:cubicBezTo>
                    <a:cubicBezTo>
                      <a:pt x="1024" y="917"/>
                      <a:pt x="687" y="440"/>
                      <a:pt x="531" y="274"/>
                    </a:cubicBezTo>
                    <a:cubicBezTo>
                      <a:pt x="376" y="108"/>
                      <a:pt x="177" y="124"/>
                      <a:pt x="0" y="0"/>
                    </a:cubicBezTo>
                    <a:close/>
                  </a:path>
                </a:pathLst>
              </a:custGeom>
              <a:solidFill>
                <a:srgbClr val="FF76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8" name="Google Shape;450;p26">
              <a:extLst>
                <a:ext uri="{FF2B5EF4-FFF2-40B4-BE49-F238E27FC236}">
                  <a16:creationId xmlns:a16="http://schemas.microsoft.com/office/drawing/2014/main" id="{B7422D70-D661-75C5-55B2-FECE78498AE3}"/>
                </a:ext>
              </a:extLst>
            </p:cNvPr>
            <p:cNvGrpSpPr/>
            <p:nvPr/>
          </p:nvGrpSpPr>
          <p:grpSpPr>
            <a:xfrm>
              <a:off x="5461619" y="1805046"/>
              <a:ext cx="818677" cy="2836732"/>
              <a:chOff x="5354159" y="2430138"/>
              <a:chExt cx="664672" cy="2303103"/>
            </a:xfrm>
          </p:grpSpPr>
          <p:sp>
            <p:nvSpPr>
              <p:cNvPr id="902" name="Google Shape;451;p26">
                <a:extLst>
                  <a:ext uri="{FF2B5EF4-FFF2-40B4-BE49-F238E27FC236}">
                    <a16:creationId xmlns:a16="http://schemas.microsoft.com/office/drawing/2014/main" id="{CE90164B-9DE6-A45E-F25E-E286CF187686}"/>
                  </a:ext>
                </a:extLst>
              </p:cNvPr>
              <p:cNvSpPr/>
              <p:nvPr/>
            </p:nvSpPr>
            <p:spPr>
              <a:xfrm>
                <a:off x="5542827" y="2430138"/>
                <a:ext cx="183496" cy="183971"/>
              </a:xfrm>
              <a:custGeom>
                <a:avLst/>
                <a:gdLst/>
                <a:ahLst/>
                <a:cxnLst/>
                <a:rect l="l" t="t" r="r" b="b"/>
                <a:pathLst>
                  <a:path w="2237" h="2243" extrusionOk="0">
                    <a:moveTo>
                      <a:pt x="1121" y="1"/>
                    </a:moveTo>
                    <a:cubicBezTo>
                      <a:pt x="499" y="1"/>
                      <a:pt x="1" y="505"/>
                      <a:pt x="1" y="1122"/>
                    </a:cubicBezTo>
                    <a:cubicBezTo>
                      <a:pt x="1" y="1738"/>
                      <a:pt x="499" y="2242"/>
                      <a:pt x="1121" y="2242"/>
                    </a:cubicBezTo>
                    <a:cubicBezTo>
                      <a:pt x="1738" y="2242"/>
                      <a:pt x="2237" y="1738"/>
                      <a:pt x="2237" y="1122"/>
                    </a:cubicBezTo>
                    <a:cubicBezTo>
                      <a:pt x="2237" y="505"/>
                      <a:pt x="1738" y="1"/>
                      <a:pt x="1121" y="1"/>
                    </a:cubicBezTo>
                    <a:close/>
                  </a:path>
                </a:pathLst>
              </a:custGeom>
              <a:solidFill>
                <a:srgbClr val="4545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3" name="Google Shape;452;p26">
                <a:extLst>
                  <a:ext uri="{FF2B5EF4-FFF2-40B4-BE49-F238E27FC236}">
                    <a16:creationId xmlns:a16="http://schemas.microsoft.com/office/drawing/2014/main" id="{2FCD0102-7E6F-8408-3058-B47D2AF01093}"/>
                  </a:ext>
                </a:extLst>
              </p:cNvPr>
              <p:cNvSpPr/>
              <p:nvPr/>
            </p:nvSpPr>
            <p:spPr>
              <a:xfrm>
                <a:off x="5519940" y="4590936"/>
                <a:ext cx="198014" cy="91616"/>
              </a:xfrm>
              <a:custGeom>
                <a:avLst/>
                <a:gdLst/>
                <a:ahLst/>
                <a:cxnLst/>
                <a:rect l="l" t="t" r="r" b="b"/>
                <a:pathLst>
                  <a:path w="2414" h="1117" extrusionOk="0">
                    <a:moveTo>
                      <a:pt x="1202" y="0"/>
                    </a:moveTo>
                    <a:cubicBezTo>
                      <a:pt x="1202" y="0"/>
                      <a:pt x="1" y="697"/>
                      <a:pt x="38" y="1014"/>
                    </a:cubicBezTo>
                    <a:cubicBezTo>
                      <a:pt x="47" y="1087"/>
                      <a:pt x="163" y="1116"/>
                      <a:pt x="338" y="1116"/>
                    </a:cubicBezTo>
                    <a:cubicBezTo>
                      <a:pt x="907" y="1116"/>
                      <a:pt x="2101" y="801"/>
                      <a:pt x="2237" y="649"/>
                    </a:cubicBezTo>
                    <a:cubicBezTo>
                      <a:pt x="2414" y="451"/>
                      <a:pt x="2162" y="0"/>
                      <a:pt x="2162" y="0"/>
                    </a:cubicBezTo>
                    <a:close/>
                  </a:path>
                </a:pathLst>
              </a:custGeom>
              <a:solidFill>
                <a:srgbClr val="5C3C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4" name="Google Shape;453;p26">
                <a:extLst>
                  <a:ext uri="{FF2B5EF4-FFF2-40B4-BE49-F238E27FC236}">
                    <a16:creationId xmlns:a16="http://schemas.microsoft.com/office/drawing/2014/main" id="{92E5BF1A-8AEF-B155-D493-19DA3DF88070}"/>
                  </a:ext>
                </a:extLst>
              </p:cNvPr>
              <p:cNvSpPr/>
              <p:nvPr/>
            </p:nvSpPr>
            <p:spPr>
              <a:xfrm>
                <a:off x="5779891" y="4586917"/>
                <a:ext cx="174719" cy="146324"/>
              </a:xfrm>
              <a:custGeom>
                <a:avLst/>
                <a:gdLst/>
                <a:ahLst/>
                <a:cxnLst/>
                <a:rect l="l" t="t" r="r" b="b"/>
                <a:pathLst>
                  <a:path w="2130" h="1784" extrusionOk="0">
                    <a:moveTo>
                      <a:pt x="1727" y="1"/>
                    </a:moveTo>
                    <a:lnTo>
                      <a:pt x="843" y="366"/>
                    </a:lnTo>
                    <a:cubicBezTo>
                      <a:pt x="843" y="366"/>
                      <a:pt x="1" y="1470"/>
                      <a:pt x="151" y="1744"/>
                    </a:cubicBezTo>
                    <a:cubicBezTo>
                      <a:pt x="167" y="1771"/>
                      <a:pt x="198" y="1784"/>
                      <a:pt x="242" y="1784"/>
                    </a:cubicBezTo>
                    <a:cubicBezTo>
                      <a:pt x="627" y="1784"/>
                      <a:pt x="1972" y="796"/>
                      <a:pt x="2049" y="569"/>
                    </a:cubicBezTo>
                    <a:cubicBezTo>
                      <a:pt x="2130" y="323"/>
                      <a:pt x="1727" y="1"/>
                      <a:pt x="1727" y="1"/>
                    </a:cubicBezTo>
                    <a:close/>
                  </a:path>
                </a:pathLst>
              </a:custGeom>
              <a:solidFill>
                <a:srgbClr val="5C3C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5" name="Google Shape;454;p26">
                <a:extLst>
                  <a:ext uri="{FF2B5EF4-FFF2-40B4-BE49-F238E27FC236}">
                    <a16:creationId xmlns:a16="http://schemas.microsoft.com/office/drawing/2014/main" id="{F8CDFCF2-02E2-A08C-40F2-87D056075D0A}"/>
                  </a:ext>
                </a:extLst>
              </p:cNvPr>
              <p:cNvSpPr/>
              <p:nvPr/>
            </p:nvSpPr>
            <p:spPr>
              <a:xfrm>
                <a:off x="5417486" y="3413094"/>
                <a:ext cx="96382" cy="109661"/>
              </a:xfrm>
              <a:custGeom>
                <a:avLst/>
                <a:gdLst/>
                <a:ahLst/>
                <a:cxnLst/>
                <a:rect l="l" t="t" r="r" b="b"/>
                <a:pathLst>
                  <a:path w="1175" h="1337" extrusionOk="0">
                    <a:moveTo>
                      <a:pt x="1169" y="1"/>
                    </a:moveTo>
                    <a:lnTo>
                      <a:pt x="1" y="103"/>
                    </a:lnTo>
                    <a:cubicBezTo>
                      <a:pt x="1" y="103"/>
                      <a:pt x="16" y="1336"/>
                      <a:pt x="578" y="1336"/>
                    </a:cubicBezTo>
                    <a:cubicBezTo>
                      <a:pt x="584" y="1336"/>
                      <a:pt x="590" y="1336"/>
                      <a:pt x="596" y="1336"/>
                    </a:cubicBezTo>
                    <a:cubicBezTo>
                      <a:pt x="1175" y="1315"/>
                      <a:pt x="1169" y="1"/>
                      <a:pt x="1169" y="1"/>
                    </a:cubicBezTo>
                    <a:close/>
                  </a:path>
                </a:pathLst>
              </a:custGeom>
              <a:solidFill>
                <a:srgbClr val="962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6" name="Google Shape;455;p26">
                <a:extLst>
                  <a:ext uri="{FF2B5EF4-FFF2-40B4-BE49-F238E27FC236}">
                    <a16:creationId xmlns:a16="http://schemas.microsoft.com/office/drawing/2014/main" id="{A6626F51-FC24-FED4-D3B8-C63A481ED0B5}"/>
                  </a:ext>
                </a:extLst>
              </p:cNvPr>
              <p:cNvSpPr/>
              <p:nvPr/>
            </p:nvSpPr>
            <p:spPr>
              <a:xfrm>
                <a:off x="5422325" y="2979524"/>
                <a:ext cx="116233" cy="423961"/>
              </a:xfrm>
              <a:custGeom>
                <a:avLst/>
                <a:gdLst/>
                <a:ahLst/>
                <a:cxnLst/>
                <a:rect l="l" t="t" r="r" b="b"/>
                <a:pathLst>
                  <a:path w="1417" h="5169" extrusionOk="0">
                    <a:moveTo>
                      <a:pt x="762" y="0"/>
                    </a:moveTo>
                    <a:cubicBezTo>
                      <a:pt x="499" y="241"/>
                      <a:pt x="403" y="472"/>
                      <a:pt x="242" y="1555"/>
                    </a:cubicBezTo>
                    <a:cubicBezTo>
                      <a:pt x="86" y="2638"/>
                      <a:pt x="1" y="4585"/>
                      <a:pt x="43" y="5169"/>
                    </a:cubicBezTo>
                    <a:lnTo>
                      <a:pt x="1137" y="5169"/>
                    </a:lnTo>
                    <a:lnTo>
                      <a:pt x="1416" y="3035"/>
                    </a:lnTo>
                    <a:lnTo>
                      <a:pt x="762" y="0"/>
                    </a:lnTo>
                    <a:close/>
                  </a:path>
                </a:pathLst>
              </a:custGeom>
              <a:solidFill>
                <a:srgbClr val="D14E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7" name="Google Shape;456;p26">
                <a:extLst>
                  <a:ext uri="{FF2B5EF4-FFF2-40B4-BE49-F238E27FC236}">
                    <a16:creationId xmlns:a16="http://schemas.microsoft.com/office/drawing/2014/main" id="{5E767221-5476-EDCF-98C3-5AB189A4CA0B}"/>
                  </a:ext>
                </a:extLst>
              </p:cNvPr>
              <p:cNvSpPr/>
              <p:nvPr/>
            </p:nvSpPr>
            <p:spPr>
              <a:xfrm>
                <a:off x="5610173" y="2841152"/>
                <a:ext cx="77024" cy="57496"/>
              </a:xfrm>
              <a:custGeom>
                <a:avLst/>
                <a:gdLst/>
                <a:ahLst/>
                <a:cxnLst/>
                <a:rect l="l" t="t" r="r" b="b"/>
                <a:pathLst>
                  <a:path w="939" h="701" extrusionOk="0">
                    <a:moveTo>
                      <a:pt x="805" y="1"/>
                    </a:moveTo>
                    <a:cubicBezTo>
                      <a:pt x="720" y="1"/>
                      <a:pt x="581" y="20"/>
                      <a:pt x="375" y="105"/>
                    </a:cubicBezTo>
                    <a:cubicBezTo>
                      <a:pt x="0" y="261"/>
                      <a:pt x="595" y="700"/>
                      <a:pt x="595" y="700"/>
                    </a:cubicBezTo>
                    <a:cubicBezTo>
                      <a:pt x="595" y="700"/>
                      <a:pt x="938" y="443"/>
                      <a:pt x="906" y="14"/>
                    </a:cubicBezTo>
                    <a:cubicBezTo>
                      <a:pt x="906" y="14"/>
                      <a:pt x="874" y="1"/>
                      <a:pt x="805" y="1"/>
                    </a:cubicBezTo>
                    <a:close/>
                  </a:path>
                </a:pathLst>
              </a:custGeom>
              <a:solidFill>
                <a:srgbClr val="A143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8" name="Google Shape;457;p26">
                <a:extLst>
                  <a:ext uri="{FF2B5EF4-FFF2-40B4-BE49-F238E27FC236}">
                    <a16:creationId xmlns:a16="http://schemas.microsoft.com/office/drawing/2014/main" id="{26EA5873-77DB-0977-5BA3-0B623F33ECDC}"/>
                  </a:ext>
                </a:extLst>
              </p:cNvPr>
              <p:cNvSpPr/>
              <p:nvPr/>
            </p:nvSpPr>
            <p:spPr>
              <a:xfrm>
                <a:off x="5449149" y="2881835"/>
                <a:ext cx="569681" cy="1740300"/>
              </a:xfrm>
              <a:custGeom>
                <a:avLst/>
                <a:gdLst/>
                <a:ahLst/>
                <a:cxnLst/>
                <a:rect l="l" t="t" r="r" b="b"/>
                <a:pathLst>
                  <a:path w="6945" h="21218" extrusionOk="0">
                    <a:moveTo>
                      <a:pt x="2982" y="1"/>
                    </a:moveTo>
                    <a:lnTo>
                      <a:pt x="1588" y="360"/>
                    </a:lnTo>
                    <a:lnTo>
                      <a:pt x="435" y="1191"/>
                    </a:lnTo>
                    <a:cubicBezTo>
                      <a:pt x="435" y="1191"/>
                      <a:pt x="70" y="3137"/>
                      <a:pt x="859" y="4237"/>
                    </a:cubicBezTo>
                    <a:cubicBezTo>
                      <a:pt x="1464" y="5084"/>
                      <a:pt x="1604" y="5840"/>
                      <a:pt x="1749" y="6730"/>
                    </a:cubicBezTo>
                    <a:cubicBezTo>
                      <a:pt x="1523" y="7282"/>
                      <a:pt x="499" y="9556"/>
                      <a:pt x="247" y="12853"/>
                    </a:cubicBezTo>
                    <a:cubicBezTo>
                      <a:pt x="1" y="16145"/>
                      <a:pt x="1025" y="20617"/>
                      <a:pt x="1025" y="20617"/>
                    </a:cubicBezTo>
                    <a:cubicBezTo>
                      <a:pt x="2131" y="21068"/>
                      <a:pt x="3158" y="21218"/>
                      <a:pt x="4035" y="21218"/>
                    </a:cubicBezTo>
                    <a:cubicBezTo>
                      <a:pt x="5789" y="21218"/>
                      <a:pt x="6944" y="20617"/>
                      <a:pt x="6944" y="20617"/>
                    </a:cubicBezTo>
                    <a:cubicBezTo>
                      <a:pt x="6269" y="17470"/>
                      <a:pt x="6017" y="13427"/>
                      <a:pt x="6167" y="11304"/>
                    </a:cubicBezTo>
                    <a:cubicBezTo>
                      <a:pt x="6317" y="9180"/>
                      <a:pt x="6119" y="7781"/>
                      <a:pt x="5593" y="6483"/>
                    </a:cubicBezTo>
                    <a:lnTo>
                      <a:pt x="4510" y="596"/>
                    </a:lnTo>
                    <a:cubicBezTo>
                      <a:pt x="3743" y="188"/>
                      <a:pt x="3186" y="33"/>
                      <a:pt x="3186" y="33"/>
                    </a:cubicBezTo>
                    <a:lnTo>
                      <a:pt x="2982" y="1"/>
                    </a:ln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9" name="Google Shape;458;p26">
                <a:extLst>
                  <a:ext uri="{FF2B5EF4-FFF2-40B4-BE49-F238E27FC236}">
                    <a16:creationId xmlns:a16="http://schemas.microsoft.com/office/drawing/2014/main" id="{48000B7F-095D-955E-0FC9-B0CC607FB821}"/>
                  </a:ext>
                </a:extLst>
              </p:cNvPr>
              <p:cNvSpPr/>
              <p:nvPr/>
            </p:nvSpPr>
            <p:spPr>
              <a:xfrm>
                <a:off x="5518218" y="4496774"/>
                <a:ext cx="500614" cy="125409"/>
              </a:xfrm>
              <a:custGeom>
                <a:avLst/>
                <a:gdLst/>
                <a:ahLst/>
                <a:cxnLst/>
                <a:rect l="l" t="t" r="r" b="b"/>
                <a:pathLst>
                  <a:path w="6103" h="1529" extrusionOk="0">
                    <a:moveTo>
                      <a:pt x="5920" y="1"/>
                    </a:moveTo>
                    <a:cubicBezTo>
                      <a:pt x="4819" y="308"/>
                      <a:pt x="3769" y="424"/>
                      <a:pt x="2830" y="424"/>
                    </a:cubicBezTo>
                    <a:cubicBezTo>
                      <a:pt x="1688" y="424"/>
                      <a:pt x="710" y="253"/>
                      <a:pt x="0" y="44"/>
                    </a:cubicBezTo>
                    <a:lnTo>
                      <a:pt x="0" y="44"/>
                    </a:lnTo>
                    <a:cubicBezTo>
                      <a:pt x="108" y="596"/>
                      <a:pt x="183" y="928"/>
                      <a:pt x="183" y="928"/>
                    </a:cubicBezTo>
                    <a:cubicBezTo>
                      <a:pt x="1289" y="1379"/>
                      <a:pt x="2316" y="1529"/>
                      <a:pt x="3193" y="1529"/>
                    </a:cubicBezTo>
                    <a:cubicBezTo>
                      <a:pt x="4947" y="1529"/>
                      <a:pt x="6102" y="928"/>
                      <a:pt x="6102" y="928"/>
                    </a:cubicBezTo>
                    <a:cubicBezTo>
                      <a:pt x="6038" y="628"/>
                      <a:pt x="5974" y="317"/>
                      <a:pt x="5920" y="1"/>
                    </a:cubicBezTo>
                    <a:close/>
                  </a:path>
                </a:pathLst>
              </a:custGeom>
              <a:solidFill>
                <a:srgbClr val="D14E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0" name="Google Shape;459;p26">
                <a:extLst>
                  <a:ext uri="{FF2B5EF4-FFF2-40B4-BE49-F238E27FC236}">
                    <a16:creationId xmlns:a16="http://schemas.microsoft.com/office/drawing/2014/main" id="{C3610EFE-013C-6E23-5652-1E9F64C6B039}"/>
                  </a:ext>
                </a:extLst>
              </p:cNvPr>
              <p:cNvSpPr/>
              <p:nvPr/>
            </p:nvSpPr>
            <p:spPr>
              <a:xfrm>
                <a:off x="5889893" y="3450086"/>
                <a:ext cx="96382" cy="1136469"/>
              </a:xfrm>
              <a:custGeom>
                <a:avLst/>
                <a:gdLst/>
                <a:ahLst/>
                <a:cxnLst/>
                <a:rect l="l" t="t" r="r" b="b"/>
                <a:pathLst>
                  <a:path w="1175" h="13856" fill="none" extrusionOk="0">
                    <a:moveTo>
                      <a:pt x="0" y="0"/>
                    </a:moveTo>
                    <a:cubicBezTo>
                      <a:pt x="301" y="1561"/>
                      <a:pt x="483" y="3352"/>
                      <a:pt x="301" y="5373"/>
                    </a:cubicBezTo>
                    <a:cubicBezTo>
                      <a:pt x="0" y="8644"/>
                      <a:pt x="783" y="12193"/>
                      <a:pt x="1175" y="13856"/>
                    </a:cubicBezTo>
                  </a:path>
                </a:pathLst>
              </a:custGeom>
              <a:noFill/>
              <a:ln w="1075" cap="rnd" cmpd="sng">
                <a:solidFill>
                  <a:srgbClr val="B3423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1" name="Google Shape;460;p26">
                <a:extLst>
                  <a:ext uri="{FF2B5EF4-FFF2-40B4-BE49-F238E27FC236}">
                    <a16:creationId xmlns:a16="http://schemas.microsoft.com/office/drawing/2014/main" id="{846D2097-CF77-E0A2-32CE-8FCDFC1BB742}"/>
                  </a:ext>
                </a:extLst>
              </p:cNvPr>
              <p:cNvSpPr/>
              <p:nvPr/>
            </p:nvSpPr>
            <p:spPr>
              <a:xfrm>
                <a:off x="5545944" y="2794809"/>
                <a:ext cx="133295" cy="146406"/>
              </a:xfrm>
              <a:custGeom>
                <a:avLst/>
                <a:gdLst/>
                <a:ahLst/>
                <a:cxnLst/>
                <a:rect l="l" t="t" r="r" b="b"/>
                <a:pathLst>
                  <a:path w="1625" h="1785" extrusionOk="0">
                    <a:moveTo>
                      <a:pt x="1083" y="0"/>
                    </a:moveTo>
                    <a:lnTo>
                      <a:pt x="0" y="944"/>
                    </a:lnTo>
                    <a:lnTo>
                      <a:pt x="327" y="1748"/>
                    </a:lnTo>
                    <a:cubicBezTo>
                      <a:pt x="327" y="1748"/>
                      <a:pt x="478" y="1785"/>
                      <a:pt x="680" y="1785"/>
                    </a:cubicBezTo>
                    <a:cubicBezTo>
                      <a:pt x="996" y="1785"/>
                      <a:pt x="1438" y="1695"/>
                      <a:pt x="1625" y="1233"/>
                    </a:cubicBezTo>
                    <a:lnTo>
                      <a:pt x="1083" y="0"/>
                    </a:ln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2" name="Google Shape;461;p26">
                <a:extLst>
                  <a:ext uri="{FF2B5EF4-FFF2-40B4-BE49-F238E27FC236}">
                    <a16:creationId xmlns:a16="http://schemas.microsoft.com/office/drawing/2014/main" id="{2EC41E22-0732-F946-D433-E94FFCFFEA11}"/>
                  </a:ext>
                </a:extLst>
              </p:cNvPr>
              <p:cNvSpPr/>
              <p:nvPr/>
            </p:nvSpPr>
            <p:spPr>
              <a:xfrm>
                <a:off x="5530522" y="2842300"/>
                <a:ext cx="179968" cy="117945"/>
              </a:xfrm>
              <a:custGeom>
                <a:avLst/>
                <a:gdLst/>
                <a:ahLst/>
                <a:cxnLst/>
                <a:rect l="l" t="t" r="r" b="b"/>
                <a:pathLst>
                  <a:path w="2194" h="1438" extrusionOk="0">
                    <a:moveTo>
                      <a:pt x="1877" y="0"/>
                    </a:moveTo>
                    <a:cubicBezTo>
                      <a:pt x="1566" y="742"/>
                      <a:pt x="1001" y="901"/>
                      <a:pt x="572" y="901"/>
                    </a:cubicBezTo>
                    <a:cubicBezTo>
                      <a:pt x="248" y="901"/>
                      <a:pt x="1" y="810"/>
                      <a:pt x="1" y="810"/>
                    </a:cubicBezTo>
                    <a:lnTo>
                      <a:pt x="1" y="810"/>
                    </a:lnTo>
                    <a:lnTo>
                      <a:pt x="188" y="1169"/>
                    </a:lnTo>
                    <a:cubicBezTo>
                      <a:pt x="247" y="1276"/>
                      <a:pt x="349" y="1362"/>
                      <a:pt x="467" y="1389"/>
                    </a:cubicBezTo>
                    <a:cubicBezTo>
                      <a:pt x="612" y="1423"/>
                      <a:pt x="747" y="1438"/>
                      <a:pt x="871" y="1438"/>
                    </a:cubicBezTo>
                    <a:cubicBezTo>
                      <a:pt x="1844" y="1438"/>
                      <a:pt x="2194" y="515"/>
                      <a:pt x="2194" y="515"/>
                    </a:cubicBezTo>
                    <a:lnTo>
                      <a:pt x="1877" y="0"/>
                    </a:lnTo>
                    <a:close/>
                  </a:path>
                </a:pathLst>
              </a:custGeom>
              <a:solidFill>
                <a:srgbClr val="D14E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3" name="Google Shape;462;p26">
                <a:extLst>
                  <a:ext uri="{FF2B5EF4-FFF2-40B4-BE49-F238E27FC236}">
                    <a16:creationId xmlns:a16="http://schemas.microsoft.com/office/drawing/2014/main" id="{B42EEC74-3B17-BCA4-C9D5-118C10041F51}"/>
                  </a:ext>
                </a:extLst>
              </p:cNvPr>
              <p:cNvSpPr/>
              <p:nvPr/>
            </p:nvSpPr>
            <p:spPr>
              <a:xfrm>
                <a:off x="5390252" y="2633389"/>
                <a:ext cx="256008" cy="290843"/>
              </a:xfrm>
              <a:custGeom>
                <a:avLst/>
                <a:gdLst/>
                <a:ahLst/>
                <a:cxnLst/>
                <a:rect l="l" t="t" r="r" b="b"/>
                <a:pathLst>
                  <a:path w="3121" h="3546" extrusionOk="0">
                    <a:moveTo>
                      <a:pt x="2145" y="0"/>
                    </a:moveTo>
                    <a:lnTo>
                      <a:pt x="0" y="456"/>
                    </a:lnTo>
                    <a:cubicBezTo>
                      <a:pt x="0" y="456"/>
                      <a:pt x="140" y="842"/>
                      <a:pt x="204" y="1148"/>
                    </a:cubicBezTo>
                    <a:cubicBezTo>
                      <a:pt x="274" y="1453"/>
                      <a:pt x="354" y="1620"/>
                      <a:pt x="392" y="1957"/>
                    </a:cubicBezTo>
                    <a:cubicBezTo>
                      <a:pt x="429" y="2295"/>
                      <a:pt x="434" y="2724"/>
                      <a:pt x="708" y="2987"/>
                    </a:cubicBezTo>
                    <a:cubicBezTo>
                      <a:pt x="1040" y="3310"/>
                      <a:pt x="1470" y="3545"/>
                      <a:pt x="1813" y="3545"/>
                    </a:cubicBezTo>
                    <a:cubicBezTo>
                      <a:pt x="1885" y="3545"/>
                      <a:pt x="1954" y="3535"/>
                      <a:pt x="2016" y="3512"/>
                    </a:cubicBezTo>
                    <a:cubicBezTo>
                      <a:pt x="2177" y="3459"/>
                      <a:pt x="2461" y="3346"/>
                      <a:pt x="2676" y="3099"/>
                    </a:cubicBezTo>
                    <a:cubicBezTo>
                      <a:pt x="3067" y="2644"/>
                      <a:pt x="3121" y="2156"/>
                      <a:pt x="3008" y="1571"/>
                    </a:cubicBezTo>
                    <a:lnTo>
                      <a:pt x="2853" y="778"/>
                    </a:lnTo>
                    <a:lnTo>
                      <a:pt x="2145" y="0"/>
                    </a:ln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4" name="Google Shape;463;p26">
                <a:extLst>
                  <a:ext uri="{FF2B5EF4-FFF2-40B4-BE49-F238E27FC236}">
                    <a16:creationId xmlns:a16="http://schemas.microsoft.com/office/drawing/2014/main" id="{4EEAD40E-7574-00DA-A851-E562BD09EC75}"/>
                  </a:ext>
                </a:extLst>
              </p:cNvPr>
              <p:cNvSpPr/>
              <p:nvPr/>
            </p:nvSpPr>
            <p:spPr>
              <a:xfrm>
                <a:off x="5523057" y="2536192"/>
                <a:ext cx="191370" cy="218173"/>
              </a:xfrm>
              <a:custGeom>
                <a:avLst/>
                <a:gdLst/>
                <a:ahLst/>
                <a:cxnLst/>
                <a:rect l="l" t="t" r="r" b="b"/>
                <a:pathLst>
                  <a:path w="2333" h="2660" extrusionOk="0">
                    <a:moveTo>
                      <a:pt x="1019" y="0"/>
                    </a:moveTo>
                    <a:lnTo>
                      <a:pt x="0" y="1110"/>
                    </a:lnTo>
                    <a:cubicBezTo>
                      <a:pt x="0" y="1110"/>
                      <a:pt x="413" y="2107"/>
                      <a:pt x="1368" y="2660"/>
                    </a:cubicBezTo>
                    <a:lnTo>
                      <a:pt x="1797" y="2467"/>
                    </a:lnTo>
                    <a:cubicBezTo>
                      <a:pt x="1797" y="2467"/>
                      <a:pt x="2333" y="885"/>
                      <a:pt x="1019" y="0"/>
                    </a:cubicBezTo>
                    <a:close/>
                  </a:path>
                </a:pathLst>
              </a:custGeom>
              <a:solidFill>
                <a:srgbClr val="63636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5" name="Google Shape;464;p26">
                <a:extLst>
                  <a:ext uri="{FF2B5EF4-FFF2-40B4-BE49-F238E27FC236}">
                    <a16:creationId xmlns:a16="http://schemas.microsoft.com/office/drawing/2014/main" id="{4A12A4B8-1B27-762E-B3F4-A5D11C356713}"/>
                  </a:ext>
                </a:extLst>
              </p:cNvPr>
              <p:cNvSpPr/>
              <p:nvPr/>
            </p:nvSpPr>
            <p:spPr>
              <a:xfrm>
                <a:off x="5624692" y="2731160"/>
                <a:ext cx="69067" cy="79231"/>
              </a:xfrm>
              <a:custGeom>
                <a:avLst/>
                <a:gdLst/>
                <a:ahLst/>
                <a:cxnLst/>
                <a:rect l="l" t="t" r="r" b="b"/>
                <a:pathLst>
                  <a:path w="842" h="966" extrusionOk="0">
                    <a:moveTo>
                      <a:pt x="485" y="1"/>
                    </a:moveTo>
                    <a:cubicBezTo>
                      <a:pt x="320" y="1"/>
                      <a:pt x="149" y="154"/>
                      <a:pt x="80" y="374"/>
                    </a:cubicBezTo>
                    <a:cubicBezTo>
                      <a:pt x="0" y="631"/>
                      <a:pt x="80" y="894"/>
                      <a:pt x="268" y="953"/>
                    </a:cubicBezTo>
                    <a:cubicBezTo>
                      <a:pt x="295" y="961"/>
                      <a:pt x="322" y="965"/>
                      <a:pt x="350" y="965"/>
                    </a:cubicBezTo>
                    <a:cubicBezTo>
                      <a:pt x="518" y="965"/>
                      <a:pt x="688" y="814"/>
                      <a:pt x="761" y="588"/>
                    </a:cubicBezTo>
                    <a:cubicBezTo>
                      <a:pt x="842" y="331"/>
                      <a:pt x="756" y="74"/>
                      <a:pt x="568" y="15"/>
                    </a:cubicBezTo>
                    <a:cubicBezTo>
                      <a:pt x="541" y="5"/>
                      <a:pt x="513" y="1"/>
                      <a:pt x="485" y="1"/>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6" name="Google Shape;465;p26">
                <a:extLst>
                  <a:ext uri="{FF2B5EF4-FFF2-40B4-BE49-F238E27FC236}">
                    <a16:creationId xmlns:a16="http://schemas.microsoft.com/office/drawing/2014/main" id="{FC930C79-2AC8-2718-DB9C-FD9721A9D864}"/>
                  </a:ext>
                </a:extLst>
              </p:cNvPr>
              <p:cNvSpPr/>
              <p:nvPr/>
            </p:nvSpPr>
            <p:spPr>
              <a:xfrm>
                <a:off x="5650613" y="2792102"/>
                <a:ext cx="11484" cy="11565"/>
              </a:xfrm>
              <a:custGeom>
                <a:avLst/>
                <a:gdLst/>
                <a:ahLst/>
                <a:cxnLst/>
                <a:rect l="l" t="t" r="r" b="b"/>
                <a:pathLst>
                  <a:path w="140" h="141" extrusionOk="0">
                    <a:moveTo>
                      <a:pt x="75" y="1"/>
                    </a:moveTo>
                    <a:cubicBezTo>
                      <a:pt x="38" y="1"/>
                      <a:pt x="6" y="33"/>
                      <a:pt x="6" y="71"/>
                    </a:cubicBezTo>
                    <a:cubicBezTo>
                      <a:pt x="0" y="108"/>
                      <a:pt x="33" y="140"/>
                      <a:pt x="70" y="140"/>
                    </a:cubicBezTo>
                    <a:cubicBezTo>
                      <a:pt x="108" y="140"/>
                      <a:pt x="140" y="113"/>
                      <a:pt x="140" y="76"/>
                    </a:cubicBezTo>
                    <a:cubicBezTo>
                      <a:pt x="140" y="38"/>
                      <a:pt x="113" y="6"/>
                      <a:pt x="75" y="1"/>
                    </a:cubicBezTo>
                    <a:close/>
                  </a:path>
                </a:pathLst>
              </a:custGeom>
              <a:solidFill>
                <a:srgbClr val="A837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7" name="Google Shape;466;p26">
                <a:extLst>
                  <a:ext uri="{FF2B5EF4-FFF2-40B4-BE49-F238E27FC236}">
                    <a16:creationId xmlns:a16="http://schemas.microsoft.com/office/drawing/2014/main" id="{C26BC89B-5DF7-A36C-6BBF-7F44468CFE28}"/>
                  </a:ext>
                </a:extLst>
              </p:cNvPr>
              <p:cNvSpPr/>
              <p:nvPr/>
            </p:nvSpPr>
            <p:spPr>
              <a:xfrm>
                <a:off x="5369581" y="2516015"/>
                <a:ext cx="237142" cy="196110"/>
              </a:xfrm>
              <a:custGeom>
                <a:avLst/>
                <a:gdLst/>
                <a:ahLst/>
                <a:cxnLst/>
                <a:rect l="l" t="t" r="r" b="b"/>
                <a:pathLst>
                  <a:path w="2891" h="2391" extrusionOk="0">
                    <a:moveTo>
                      <a:pt x="2005" y="1"/>
                    </a:moveTo>
                    <a:cubicBezTo>
                      <a:pt x="1782" y="1"/>
                      <a:pt x="1529" y="45"/>
                      <a:pt x="1260" y="171"/>
                    </a:cubicBezTo>
                    <a:cubicBezTo>
                      <a:pt x="622" y="471"/>
                      <a:pt x="0" y="1361"/>
                      <a:pt x="349" y="2391"/>
                    </a:cubicBezTo>
                    <a:cubicBezTo>
                      <a:pt x="349" y="2391"/>
                      <a:pt x="2166" y="2128"/>
                      <a:pt x="2890" y="246"/>
                    </a:cubicBezTo>
                    <a:cubicBezTo>
                      <a:pt x="2890" y="246"/>
                      <a:pt x="2531" y="1"/>
                      <a:pt x="2005" y="1"/>
                    </a:cubicBezTo>
                    <a:close/>
                  </a:path>
                </a:pathLst>
              </a:custGeom>
              <a:solidFill>
                <a:srgbClr val="73737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8" name="Google Shape;467;p26">
                <a:extLst>
                  <a:ext uri="{FF2B5EF4-FFF2-40B4-BE49-F238E27FC236}">
                    <a16:creationId xmlns:a16="http://schemas.microsoft.com/office/drawing/2014/main" id="{39BC4442-46EF-2CA8-81B7-147FA93EE05C}"/>
                  </a:ext>
                </a:extLst>
              </p:cNvPr>
              <p:cNvSpPr/>
              <p:nvPr/>
            </p:nvSpPr>
            <p:spPr>
              <a:xfrm>
                <a:off x="5406904" y="3371017"/>
                <a:ext cx="101304" cy="60203"/>
              </a:xfrm>
              <a:custGeom>
                <a:avLst/>
                <a:gdLst/>
                <a:ahLst/>
                <a:cxnLst/>
                <a:rect l="l" t="t" r="r" b="b"/>
                <a:pathLst>
                  <a:path w="1235" h="734" extrusionOk="0">
                    <a:moveTo>
                      <a:pt x="725" y="1"/>
                    </a:moveTo>
                    <a:cubicBezTo>
                      <a:pt x="645" y="1"/>
                      <a:pt x="554" y="13"/>
                      <a:pt x="451" y="42"/>
                    </a:cubicBezTo>
                    <a:cubicBezTo>
                      <a:pt x="1" y="171"/>
                      <a:pt x="28" y="734"/>
                      <a:pt x="28" y="734"/>
                    </a:cubicBezTo>
                    <a:lnTo>
                      <a:pt x="1234" y="321"/>
                    </a:lnTo>
                    <a:cubicBezTo>
                      <a:pt x="1155" y="154"/>
                      <a:pt x="1005" y="1"/>
                      <a:pt x="725" y="1"/>
                    </a:cubicBezTo>
                    <a:close/>
                  </a:path>
                </a:pathLst>
              </a:custGeom>
              <a:solidFill>
                <a:srgbClr val="CF906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19" name="Google Shape;468;p26">
                <a:extLst>
                  <a:ext uri="{FF2B5EF4-FFF2-40B4-BE49-F238E27FC236}">
                    <a16:creationId xmlns:a16="http://schemas.microsoft.com/office/drawing/2014/main" id="{8CE0AA54-D511-A465-6E4B-92D0C93362D9}"/>
                  </a:ext>
                </a:extLst>
              </p:cNvPr>
              <p:cNvSpPr/>
              <p:nvPr/>
            </p:nvSpPr>
            <p:spPr>
              <a:xfrm>
                <a:off x="5471133" y="3438603"/>
                <a:ext cx="21245" cy="1279430"/>
              </a:xfrm>
              <a:custGeom>
                <a:avLst/>
                <a:gdLst/>
                <a:ahLst/>
                <a:cxnLst/>
                <a:rect l="l" t="t" r="r" b="b"/>
                <a:pathLst>
                  <a:path w="259" h="15599" extrusionOk="0">
                    <a:moveTo>
                      <a:pt x="1" y="1"/>
                    </a:moveTo>
                    <a:lnTo>
                      <a:pt x="1" y="15486"/>
                    </a:lnTo>
                    <a:cubicBezTo>
                      <a:pt x="1" y="15551"/>
                      <a:pt x="54" y="15599"/>
                      <a:pt x="113" y="15599"/>
                    </a:cubicBezTo>
                    <a:lnTo>
                      <a:pt x="140" y="15599"/>
                    </a:lnTo>
                    <a:cubicBezTo>
                      <a:pt x="204" y="15599"/>
                      <a:pt x="258" y="15551"/>
                      <a:pt x="258" y="15486"/>
                    </a:cubicBezTo>
                    <a:lnTo>
                      <a:pt x="258" y="1"/>
                    </a:lnTo>
                    <a:close/>
                  </a:path>
                </a:pathLst>
              </a:custGeom>
              <a:solidFill>
                <a:srgbClr val="3D408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0" name="Google Shape;469;p26">
                <a:extLst>
                  <a:ext uri="{FF2B5EF4-FFF2-40B4-BE49-F238E27FC236}">
                    <a16:creationId xmlns:a16="http://schemas.microsoft.com/office/drawing/2014/main" id="{17EECB67-3C8A-E749-61AE-F222228770F5}"/>
                  </a:ext>
                </a:extLst>
              </p:cNvPr>
              <p:cNvSpPr/>
              <p:nvPr/>
            </p:nvSpPr>
            <p:spPr>
              <a:xfrm>
                <a:off x="5538479" y="2930638"/>
                <a:ext cx="416536" cy="603913"/>
              </a:xfrm>
              <a:custGeom>
                <a:avLst/>
                <a:gdLst/>
                <a:ahLst/>
                <a:cxnLst/>
                <a:rect l="l" t="t" r="r" b="b"/>
                <a:pathLst>
                  <a:path w="5078" h="7363" extrusionOk="0">
                    <a:moveTo>
                      <a:pt x="3421" y="1"/>
                    </a:moveTo>
                    <a:cubicBezTo>
                      <a:pt x="3008" y="210"/>
                      <a:pt x="2896" y="950"/>
                      <a:pt x="2955" y="2151"/>
                    </a:cubicBezTo>
                    <a:cubicBezTo>
                      <a:pt x="3019" y="3352"/>
                      <a:pt x="3421" y="5239"/>
                      <a:pt x="3421" y="5239"/>
                    </a:cubicBezTo>
                    <a:cubicBezTo>
                      <a:pt x="3421" y="5239"/>
                      <a:pt x="686" y="5315"/>
                      <a:pt x="0" y="5357"/>
                    </a:cubicBezTo>
                    <a:cubicBezTo>
                      <a:pt x="0" y="5357"/>
                      <a:pt x="644" y="6044"/>
                      <a:pt x="386" y="7363"/>
                    </a:cubicBezTo>
                    <a:cubicBezTo>
                      <a:pt x="386" y="7363"/>
                      <a:pt x="3641" y="7009"/>
                      <a:pt x="4279" y="6714"/>
                    </a:cubicBezTo>
                    <a:cubicBezTo>
                      <a:pt x="4917" y="6424"/>
                      <a:pt x="5078" y="5652"/>
                      <a:pt x="5003" y="4966"/>
                    </a:cubicBezTo>
                    <a:cubicBezTo>
                      <a:pt x="4928" y="4280"/>
                      <a:pt x="4804" y="778"/>
                      <a:pt x="3421" y="1"/>
                    </a:cubicBezTo>
                    <a:close/>
                  </a:path>
                </a:pathLst>
              </a:custGeom>
              <a:solidFill>
                <a:srgbClr val="D14E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1" name="Google Shape;470;p26">
                <a:extLst>
                  <a:ext uri="{FF2B5EF4-FFF2-40B4-BE49-F238E27FC236}">
                    <a16:creationId xmlns:a16="http://schemas.microsoft.com/office/drawing/2014/main" id="{A3CE5FC3-16D7-E2E5-2C66-77C95BA60CFA}"/>
                  </a:ext>
                </a:extLst>
              </p:cNvPr>
              <p:cNvSpPr/>
              <p:nvPr/>
            </p:nvSpPr>
            <p:spPr>
              <a:xfrm>
                <a:off x="5511655" y="3370032"/>
                <a:ext cx="98105" cy="164532"/>
              </a:xfrm>
              <a:custGeom>
                <a:avLst/>
                <a:gdLst/>
                <a:ahLst/>
                <a:cxnLst/>
                <a:rect l="l" t="t" r="r" b="b"/>
                <a:pathLst>
                  <a:path w="1196" h="2006" extrusionOk="0">
                    <a:moveTo>
                      <a:pt x="327" y="0"/>
                    </a:moveTo>
                    <a:cubicBezTo>
                      <a:pt x="327" y="1"/>
                      <a:pt x="0" y="1051"/>
                      <a:pt x="713" y="2006"/>
                    </a:cubicBezTo>
                    <a:lnTo>
                      <a:pt x="1196" y="1550"/>
                    </a:lnTo>
                    <a:lnTo>
                      <a:pt x="724" y="167"/>
                    </a:lnTo>
                    <a:lnTo>
                      <a:pt x="327" y="0"/>
                    </a:lnTo>
                    <a:close/>
                  </a:path>
                </a:pathLst>
              </a:custGeom>
              <a:solidFill>
                <a:srgbClr val="8A530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2" name="Google Shape;471;p26">
                <a:extLst>
                  <a:ext uri="{FF2B5EF4-FFF2-40B4-BE49-F238E27FC236}">
                    <a16:creationId xmlns:a16="http://schemas.microsoft.com/office/drawing/2014/main" id="{DBDFEEE6-6397-2709-8D18-6DE0E5CF42F5}"/>
                  </a:ext>
                </a:extLst>
              </p:cNvPr>
              <p:cNvSpPr/>
              <p:nvPr/>
            </p:nvSpPr>
            <p:spPr>
              <a:xfrm>
                <a:off x="5354159" y="3392178"/>
                <a:ext cx="241981" cy="130576"/>
              </a:xfrm>
              <a:custGeom>
                <a:avLst/>
                <a:gdLst/>
                <a:ahLst/>
                <a:cxnLst/>
                <a:rect l="l" t="t" r="r" b="b"/>
                <a:pathLst>
                  <a:path w="2950" h="1592" extrusionOk="0">
                    <a:moveTo>
                      <a:pt x="1788" y="1"/>
                    </a:moveTo>
                    <a:cubicBezTo>
                      <a:pt x="1526" y="1"/>
                      <a:pt x="1270" y="11"/>
                      <a:pt x="1132" y="41"/>
                    </a:cubicBezTo>
                    <a:cubicBezTo>
                      <a:pt x="773" y="122"/>
                      <a:pt x="0" y="1017"/>
                      <a:pt x="33" y="1108"/>
                    </a:cubicBezTo>
                    <a:cubicBezTo>
                      <a:pt x="35" y="1116"/>
                      <a:pt x="42" y="1120"/>
                      <a:pt x="53" y="1120"/>
                    </a:cubicBezTo>
                    <a:cubicBezTo>
                      <a:pt x="166" y="1120"/>
                      <a:pt x="697" y="722"/>
                      <a:pt x="698" y="722"/>
                    </a:cubicBezTo>
                    <a:lnTo>
                      <a:pt x="698" y="722"/>
                    </a:lnTo>
                    <a:cubicBezTo>
                      <a:pt x="697" y="722"/>
                      <a:pt x="419" y="1425"/>
                      <a:pt x="515" y="1489"/>
                    </a:cubicBezTo>
                    <a:cubicBezTo>
                      <a:pt x="519" y="1492"/>
                      <a:pt x="523" y="1493"/>
                      <a:pt x="528" y="1493"/>
                    </a:cubicBezTo>
                    <a:cubicBezTo>
                      <a:pt x="628" y="1493"/>
                      <a:pt x="864" y="840"/>
                      <a:pt x="864" y="840"/>
                    </a:cubicBezTo>
                    <a:lnTo>
                      <a:pt x="864" y="840"/>
                    </a:lnTo>
                    <a:cubicBezTo>
                      <a:pt x="864" y="840"/>
                      <a:pt x="827" y="1591"/>
                      <a:pt x="915" y="1591"/>
                    </a:cubicBezTo>
                    <a:cubicBezTo>
                      <a:pt x="915" y="1591"/>
                      <a:pt x="916" y="1591"/>
                      <a:pt x="917" y="1591"/>
                    </a:cubicBezTo>
                    <a:cubicBezTo>
                      <a:pt x="1009" y="1580"/>
                      <a:pt x="1084" y="899"/>
                      <a:pt x="1084" y="899"/>
                    </a:cubicBezTo>
                    <a:cubicBezTo>
                      <a:pt x="1084" y="899"/>
                      <a:pt x="1146" y="1511"/>
                      <a:pt x="1224" y="1511"/>
                    </a:cubicBezTo>
                    <a:cubicBezTo>
                      <a:pt x="1226" y="1511"/>
                      <a:pt x="1227" y="1511"/>
                      <a:pt x="1228" y="1511"/>
                    </a:cubicBezTo>
                    <a:cubicBezTo>
                      <a:pt x="1309" y="1489"/>
                      <a:pt x="1314" y="873"/>
                      <a:pt x="1314" y="873"/>
                    </a:cubicBezTo>
                    <a:cubicBezTo>
                      <a:pt x="1314" y="873"/>
                      <a:pt x="1426" y="999"/>
                      <a:pt x="1635" y="999"/>
                    </a:cubicBezTo>
                    <a:cubicBezTo>
                      <a:pt x="1705" y="999"/>
                      <a:pt x="1786" y="985"/>
                      <a:pt x="1877" y="948"/>
                    </a:cubicBezTo>
                    <a:cubicBezTo>
                      <a:pt x="2077" y="865"/>
                      <a:pt x="2279" y="828"/>
                      <a:pt x="2466" y="828"/>
                    </a:cubicBezTo>
                    <a:cubicBezTo>
                      <a:pt x="2620" y="828"/>
                      <a:pt x="2765" y="853"/>
                      <a:pt x="2891" y="899"/>
                    </a:cubicBezTo>
                    <a:cubicBezTo>
                      <a:pt x="2891" y="899"/>
                      <a:pt x="2950" y="277"/>
                      <a:pt x="2644" y="25"/>
                    </a:cubicBezTo>
                    <a:cubicBezTo>
                      <a:pt x="2644" y="25"/>
                      <a:pt x="2207" y="1"/>
                      <a:pt x="1788" y="1"/>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3" name="Google Shape;472;p26">
                <a:extLst>
                  <a:ext uri="{FF2B5EF4-FFF2-40B4-BE49-F238E27FC236}">
                    <a16:creationId xmlns:a16="http://schemas.microsoft.com/office/drawing/2014/main" id="{5EFE12C2-6A6A-6407-8FC0-12AB4EBA20EC}"/>
                  </a:ext>
                </a:extLst>
              </p:cNvPr>
              <p:cNvSpPr/>
              <p:nvPr/>
            </p:nvSpPr>
            <p:spPr>
              <a:xfrm>
                <a:off x="5538479" y="3368310"/>
                <a:ext cx="81453" cy="166255"/>
              </a:xfrm>
              <a:custGeom>
                <a:avLst/>
                <a:gdLst/>
                <a:ahLst/>
                <a:cxnLst/>
                <a:rect l="l" t="t" r="r" b="b"/>
                <a:pathLst>
                  <a:path w="993" h="2027" extrusionOk="0">
                    <a:moveTo>
                      <a:pt x="515" y="0"/>
                    </a:moveTo>
                    <a:cubicBezTo>
                      <a:pt x="300" y="5"/>
                      <a:pt x="118" y="16"/>
                      <a:pt x="0" y="21"/>
                    </a:cubicBezTo>
                    <a:cubicBezTo>
                      <a:pt x="0" y="21"/>
                      <a:pt x="644" y="708"/>
                      <a:pt x="386" y="2027"/>
                    </a:cubicBezTo>
                    <a:cubicBezTo>
                      <a:pt x="386" y="2027"/>
                      <a:pt x="579" y="2005"/>
                      <a:pt x="885" y="1968"/>
                    </a:cubicBezTo>
                    <a:cubicBezTo>
                      <a:pt x="992" y="997"/>
                      <a:pt x="708" y="327"/>
                      <a:pt x="515" y="0"/>
                    </a:cubicBezTo>
                    <a:close/>
                  </a:path>
                </a:pathLst>
              </a:custGeom>
              <a:solidFill>
                <a:srgbClr val="D9831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4" name="Google Shape;473;p26">
                <a:extLst>
                  <a:ext uri="{FF2B5EF4-FFF2-40B4-BE49-F238E27FC236}">
                    <a16:creationId xmlns:a16="http://schemas.microsoft.com/office/drawing/2014/main" id="{F62931BB-17A5-A798-C515-477B0BD27BF9}"/>
                  </a:ext>
                </a:extLst>
              </p:cNvPr>
              <p:cNvSpPr/>
              <p:nvPr/>
            </p:nvSpPr>
            <p:spPr>
              <a:xfrm>
                <a:off x="5591634" y="2915300"/>
                <a:ext cx="75793" cy="375652"/>
              </a:xfrm>
              <a:custGeom>
                <a:avLst/>
                <a:gdLst/>
                <a:ahLst/>
                <a:cxnLst/>
                <a:rect l="l" t="t" r="r" b="b"/>
                <a:pathLst>
                  <a:path w="924" h="4580" fill="none" extrusionOk="0">
                    <a:moveTo>
                      <a:pt x="1" y="0"/>
                    </a:moveTo>
                    <a:lnTo>
                      <a:pt x="183" y="547"/>
                    </a:lnTo>
                    <a:cubicBezTo>
                      <a:pt x="183" y="547"/>
                      <a:pt x="71" y="1174"/>
                      <a:pt x="140" y="1968"/>
                    </a:cubicBezTo>
                    <a:cubicBezTo>
                      <a:pt x="205" y="2767"/>
                      <a:pt x="671" y="3309"/>
                      <a:pt x="923" y="4579"/>
                    </a:cubicBezTo>
                  </a:path>
                </a:pathLst>
              </a:custGeom>
              <a:noFill/>
              <a:ln w="1075" cap="rnd" cmpd="sng">
                <a:solidFill>
                  <a:srgbClr val="B34237"/>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5" name="Google Shape;474;p26">
                <a:extLst>
                  <a:ext uri="{FF2B5EF4-FFF2-40B4-BE49-F238E27FC236}">
                    <a16:creationId xmlns:a16="http://schemas.microsoft.com/office/drawing/2014/main" id="{8EA8B4A7-DDC1-A4CB-298C-AD1CB1038549}"/>
                  </a:ext>
                </a:extLst>
              </p:cNvPr>
              <p:cNvSpPr/>
              <p:nvPr/>
            </p:nvSpPr>
            <p:spPr>
              <a:xfrm>
                <a:off x="5581544" y="3068354"/>
                <a:ext cx="45853" cy="23786"/>
              </a:xfrm>
              <a:custGeom>
                <a:avLst/>
                <a:gdLst/>
                <a:ahLst/>
                <a:cxnLst/>
                <a:rect l="l" t="t" r="r" b="b"/>
                <a:pathLst>
                  <a:path w="559" h="290" extrusionOk="0">
                    <a:moveTo>
                      <a:pt x="521" y="0"/>
                    </a:moveTo>
                    <a:lnTo>
                      <a:pt x="1" y="113"/>
                    </a:lnTo>
                    <a:lnTo>
                      <a:pt x="38" y="290"/>
                    </a:lnTo>
                    <a:lnTo>
                      <a:pt x="558" y="177"/>
                    </a:lnTo>
                    <a:lnTo>
                      <a:pt x="521" y="0"/>
                    </a:lnTo>
                    <a:close/>
                  </a:path>
                </a:pathLst>
              </a:custGeom>
              <a:solidFill>
                <a:srgbClr val="9638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6" name="Google Shape;475;p26">
                <a:extLst>
                  <a:ext uri="{FF2B5EF4-FFF2-40B4-BE49-F238E27FC236}">
                    <a16:creationId xmlns:a16="http://schemas.microsoft.com/office/drawing/2014/main" id="{13250E21-E8CF-6C44-5346-FC1E47E5BDFD}"/>
                  </a:ext>
                </a:extLst>
              </p:cNvPr>
              <p:cNvSpPr/>
              <p:nvPr/>
            </p:nvSpPr>
            <p:spPr>
              <a:xfrm>
                <a:off x="5587286" y="3103049"/>
                <a:ext cx="45361" cy="23868"/>
              </a:xfrm>
              <a:custGeom>
                <a:avLst/>
                <a:gdLst/>
                <a:ahLst/>
                <a:cxnLst/>
                <a:rect l="l" t="t" r="r" b="b"/>
                <a:pathLst>
                  <a:path w="553" h="291" extrusionOk="0">
                    <a:moveTo>
                      <a:pt x="515" y="1"/>
                    </a:moveTo>
                    <a:lnTo>
                      <a:pt x="0" y="113"/>
                    </a:lnTo>
                    <a:lnTo>
                      <a:pt x="38" y="290"/>
                    </a:lnTo>
                    <a:lnTo>
                      <a:pt x="553" y="178"/>
                    </a:lnTo>
                    <a:lnTo>
                      <a:pt x="515" y="1"/>
                    </a:lnTo>
                    <a:close/>
                  </a:path>
                </a:pathLst>
              </a:custGeom>
              <a:solidFill>
                <a:srgbClr val="9638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27" name="Google Shape;476;p26">
                <a:extLst>
                  <a:ext uri="{FF2B5EF4-FFF2-40B4-BE49-F238E27FC236}">
                    <a16:creationId xmlns:a16="http://schemas.microsoft.com/office/drawing/2014/main" id="{54FEE5A6-8530-AA24-8552-225B78620151}"/>
                  </a:ext>
                </a:extLst>
              </p:cNvPr>
              <p:cNvSpPr/>
              <p:nvPr/>
            </p:nvSpPr>
            <p:spPr>
              <a:xfrm>
                <a:off x="5597376" y="3134710"/>
                <a:ext cx="45853" cy="26492"/>
              </a:xfrm>
              <a:custGeom>
                <a:avLst/>
                <a:gdLst/>
                <a:ahLst/>
                <a:cxnLst/>
                <a:rect l="l" t="t" r="r" b="b"/>
                <a:pathLst>
                  <a:path w="559" h="323" extrusionOk="0">
                    <a:moveTo>
                      <a:pt x="510" y="1"/>
                    </a:moveTo>
                    <a:lnTo>
                      <a:pt x="1" y="151"/>
                    </a:lnTo>
                    <a:lnTo>
                      <a:pt x="49" y="323"/>
                    </a:lnTo>
                    <a:lnTo>
                      <a:pt x="558" y="178"/>
                    </a:lnTo>
                    <a:lnTo>
                      <a:pt x="510" y="1"/>
                    </a:lnTo>
                    <a:close/>
                  </a:path>
                </a:pathLst>
              </a:custGeom>
              <a:solidFill>
                <a:srgbClr val="96382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9" name="Google Shape;477;p26">
              <a:extLst>
                <a:ext uri="{FF2B5EF4-FFF2-40B4-BE49-F238E27FC236}">
                  <a16:creationId xmlns:a16="http://schemas.microsoft.com/office/drawing/2014/main" id="{74F90783-B508-1844-C97C-9EBDEEAFDA5F}"/>
                </a:ext>
              </a:extLst>
            </p:cNvPr>
            <p:cNvGrpSpPr/>
            <p:nvPr/>
          </p:nvGrpSpPr>
          <p:grpSpPr>
            <a:xfrm>
              <a:off x="4516836" y="1723417"/>
              <a:ext cx="976804" cy="2918360"/>
              <a:chOff x="4587103" y="2348853"/>
              <a:chExt cx="793053" cy="2369375"/>
            </a:xfrm>
          </p:grpSpPr>
          <p:sp>
            <p:nvSpPr>
              <p:cNvPr id="880" name="Google Shape;478;p26">
                <a:extLst>
                  <a:ext uri="{FF2B5EF4-FFF2-40B4-BE49-F238E27FC236}">
                    <a16:creationId xmlns:a16="http://schemas.microsoft.com/office/drawing/2014/main" id="{8BB82743-CD8B-58FA-6C55-B55B95389E55}"/>
                  </a:ext>
                </a:extLst>
              </p:cNvPr>
              <p:cNvSpPr/>
              <p:nvPr/>
            </p:nvSpPr>
            <p:spPr>
              <a:xfrm>
                <a:off x="4624754" y="3969944"/>
                <a:ext cx="305470" cy="740969"/>
              </a:xfrm>
              <a:custGeom>
                <a:avLst/>
                <a:gdLst/>
                <a:ahLst/>
                <a:cxnLst/>
                <a:rect l="l" t="t" r="r" b="b"/>
                <a:pathLst>
                  <a:path w="3724" h="9034" extrusionOk="0">
                    <a:moveTo>
                      <a:pt x="1675" y="0"/>
                    </a:moveTo>
                    <a:lnTo>
                      <a:pt x="1675" y="0"/>
                    </a:lnTo>
                    <a:cubicBezTo>
                      <a:pt x="1675" y="0"/>
                      <a:pt x="2249" y="4182"/>
                      <a:pt x="2228" y="5292"/>
                    </a:cubicBezTo>
                    <a:cubicBezTo>
                      <a:pt x="2201" y="6408"/>
                      <a:pt x="1900" y="7282"/>
                      <a:pt x="1477" y="7678"/>
                    </a:cubicBezTo>
                    <a:cubicBezTo>
                      <a:pt x="1053" y="8081"/>
                      <a:pt x="404" y="8654"/>
                      <a:pt x="169" y="8788"/>
                    </a:cubicBezTo>
                    <a:cubicBezTo>
                      <a:pt x="0" y="8878"/>
                      <a:pt x="210" y="9033"/>
                      <a:pt x="571" y="9033"/>
                    </a:cubicBezTo>
                    <a:cubicBezTo>
                      <a:pt x="727" y="9033"/>
                      <a:pt x="912" y="9004"/>
                      <a:pt x="1107" y="8928"/>
                    </a:cubicBezTo>
                    <a:cubicBezTo>
                      <a:pt x="1707" y="8698"/>
                      <a:pt x="2497" y="8147"/>
                      <a:pt x="2793" y="8147"/>
                    </a:cubicBezTo>
                    <a:cubicBezTo>
                      <a:pt x="2815" y="8147"/>
                      <a:pt x="2833" y="8149"/>
                      <a:pt x="2850" y="8156"/>
                    </a:cubicBezTo>
                    <a:cubicBezTo>
                      <a:pt x="3085" y="8241"/>
                      <a:pt x="3010" y="8692"/>
                      <a:pt x="3010" y="8692"/>
                    </a:cubicBezTo>
                    <a:lnTo>
                      <a:pt x="3450" y="8692"/>
                    </a:lnTo>
                    <a:cubicBezTo>
                      <a:pt x="3450" y="8692"/>
                      <a:pt x="3648" y="7979"/>
                      <a:pt x="3627" y="7480"/>
                    </a:cubicBezTo>
                    <a:cubicBezTo>
                      <a:pt x="3600" y="6981"/>
                      <a:pt x="3327" y="6719"/>
                      <a:pt x="3327" y="6156"/>
                    </a:cubicBezTo>
                    <a:cubicBezTo>
                      <a:pt x="3327" y="5593"/>
                      <a:pt x="3568" y="3721"/>
                      <a:pt x="3627" y="2960"/>
                    </a:cubicBezTo>
                    <a:cubicBezTo>
                      <a:pt x="3724" y="1662"/>
                      <a:pt x="3386" y="601"/>
                      <a:pt x="3161" y="188"/>
                    </a:cubicBezTo>
                    <a:lnTo>
                      <a:pt x="1675" y="0"/>
                    </a:ln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1" name="Google Shape;479;p26">
                <a:extLst>
                  <a:ext uri="{FF2B5EF4-FFF2-40B4-BE49-F238E27FC236}">
                    <a16:creationId xmlns:a16="http://schemas.microsoft.com/office/drawing/2014/main" id="{9A1A0C62-B83D-769E-6201-E773D9B6182E}"/>
                  </a:ext>
                </a:extLst>
              </p:cNvPr>
              <p:cNvSpPr/>
              <p:nvPr/>
            </p:nvSpPr>
            <p:spPr>
              <a:xfrm>
                <a:off x="5086333" y="3962398"/>
                <a:ext cx="293823" cy="755814"/>
              </a:xfrm>
              <a:custGeom>
                <a:avLst/>
                <a:gdLst/>
                <a:ahLst/>
                <a:cxnLst/>
                <a:rect l="l" t="t" r="r" b="b"/>
                <a:pathLst>
                  <a:path w="3582" h="9215" extrusionOk="0">
                    <a:moveTo>
                      <a:pt x="1491" y="1"/>
                    </a:moveTo>
                    <a:lnTo>
                      <a:pt x="0" y="124"/>
                    </a:lnTo>
                    <a:cubicBezTo>
                      <a:pt x="0" y="124"/>
                      <a:pt x="1426" y="4097"/>
                      <a:pt x="1630" y="5191"/>
                    </a:cubicBezTo>
                    <a:cubicBezTo>
                      <a:pt x="1839" y="6285"/>
                      <a:pt x="1727" y="7202"/>
                      <a:pt x="1394" y="7679"/>
                    </a:cubicBezTo>
                    <a:cubicBezTo>
                      <a:pt x="1062" y="8162"/>
                      <a:pt x="542" y="8859"/>
                      <a:pt x="338" y="9036"/>
                    </a:cubicBezTo>
                    <a:cubicBezTo>
                      <a:pt x="228" y="9128"/>
                      <a:pt x="346" y="9215"/>
                      <a:pt x="569" y="9215"/>
                    </a:cubicBezTo>
                    <a:cubicBezTo>
                      <a:pt x="759" y="9215"/>
                      <a:pt x="1026" y="9152"/>
                      <a:pt x="1292" y="8977"/>
                    </a:cubicBezTo>
                    <a:cubicBezTo>
                      <a:pt x="1853" y="8610"/>
                      <a:pt x="2551" y="7860"/>
                      <a:pt x="2818" y="7860"/>
                    </a:cubicBezTo>
                    <a:cubicBezTo>
                      <a:pt x="2824" y="7860"/>
                      <a:pt x="2831" y="7861"/>
                      <a:pt x="2837" y="7862"/>
                    </a:cubicBezTo>
                    <a:cubicBezTo>
                      <a:pt x="3083" y="7899"/>
                      <a:pt x="3105" y="8355"/>
                      <a:pt x="3105" y="8355"/>
                    </a:cubicBezTo>
                    <a:lnTo>
                      <a:pt x="3534" y="8264"/>
                    </a:lnTo>
                    <a:cubicBezTo>
                      <a:pt x="3534" y="8264"/>
                      <a:pt x="3582" y="7524"/>
                      <a:pt x="3453" y="7041"/>
                    </a:cubicBezTo>
                    <a:cubicBezTo>
                      <a:pt x="3324" y="6559"/>
                      <a:pt x="3003" y="6360"/>
                      <a:pt x="2885" y="5808"/>
                    </a:cubicBezTo>
                    <a:cubicBezTo>
                      <a:pt x="2767" y="5261"/>
                      <a:pt x="2622" y="3374"/>
                      <a:pt x="2520" y="2618"/>
                    </a:cubicBezTo>
                    <a:cubicBezTo>
                      <a:pt x="2349" y="1325"/>
                      <a:pt x="1796" y="360"/>
                      <a:pt x="1491" y="1"/>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2" name="Google Shape;480;p26">
                <a:extLst>
                  <a:ext uri="{FF2B5EF4-FFF2-40B4-BE49-F238E27FC236}">
                    <a16:creationId xmlns:a16="http://schemas.microsoft.com/office/drawing/2014/main" id="{DBA05314-AFDC-D26B-6B87-54C95852480C}"/>
                  </a:ext>
                </a:extLst>
              </p:cNvPr>
              <p:cNvSpPr/>
              <p:nvPr/>
            </p:nvSpPr>
            <p:spPr>
              <a:xfrm>
                <a:off x="4624754" y="4534176"/>
                <a:ext cx="299318" cy="176753"/>
              </a:xfrm>
              <a:custGeom>
                <a:avLst/>
                <a:gdLst/>
                <a:ahLst/>
                <a:cxnLst/>
                <a:rect l="l" t="t" r="r" b="b"/>
                <a:pathLst>
                  <a:path w="3649" h="2155" extrusionOk="0">
                    <a:moveTo>
                      <a:pt x="1959" y="0"/>
                    </a:moveTo>
                    <a:cubicBezTo>
                      <a:pt x="1831" y="349"/>
                      <a:pt x="1670" y="622"/>
                      <a:pt x="1477" y="799"/>
                    </a:cubicBezTo>
                    <a:cubicBezTo>
                      <a:pt x="1053" y="1202"/>
                      <a:pt x="404" y="1775"/>
                      <a:pt x="169" y="1909"/>
                    </a:cubicBezTo>
                    <a:cubicBezTo>
                      <a:pt x="0" y="1999"/>
                      <a:pt x="210" y="2154"/>
                      <a:pt x="571" y="2154"/>
                    </a:cubicBezTo>
                    <a:cubicBezTo>
                      <a:pt x="727" y="2154"/>
                      <a:pt x="912" y="2125"/>
                      <a:pt x="1107" y="2049"/>
                    </a:cubicBezTo>
                    <a:cubicBezTo>
                      <a:pt x="1707" y="1819"/>
                      <a:pt x="2497" y="1268"/>
                      <a:pt x="2793" y="1268"/>
                    </a:cubicBezTo>
                    <a:cubicBezTo>
                      <a:pt x="2815" y="1268"/>
                      <a:pt x="2833" y="1270"/>
                      <a:pt x="2850" y="1277"/>
                    </a:cubicBezTo>
                    <a:cubicBezTo>
                      <a:pt x="3085" y="1362"/>
                      <a:pt x="3010" y="1813"/>
                      <a:pt x="3010" y="1813"/>
                    </a:cubicBezTo>
                    <a:lnTo>
                      <a:pt x="3450" y="1813"/>
                    </a:lnTo>
                    <a:cubicBezTo>
                      <a:pt x="3450" y="1813"/>
                      <a:pt x="3648" y="1100"/>
                      <a:pt x="3627" y="601"/>
                    </a:cubicBezTo>
                    <a:cubicBezTo>
                      <a:pt x="3622" y="574"/>
                      <a:pt x="3622" y="553"/>
                      <a:pt x="3616" y="526"/>
                    </a:cubicBezTo>
                    <a:lnTo>
                      <a:pt x="2957" y="730"/>
                    </a:lnTo>
                    <a:cubicBezTo>
                      <a:pt x="2705" y="231"/>
                      <a:pt x="2244" y="59"/>
                      <a:pt x="1959" y="0"/>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3" name="Google Shape;481;p26">
                <a:extLst>
                  <a:ext uri="{FF2B5EF4-FFF2-40B4-BE49-F238E27FC236}">
                    <a16:creationId xmlns:a16="http://schemas.microsoft.com/office/drawing/2014/main" id="{73B1B00B-A205-7EF3-2969-9B748BEA2528}"/>
                  </a:ext>
                </a:extLst>
              </p:cNvPr>
              <p:cNvSpPr/>
              <p:nvPr/>
            </p:nvSpPr>
            <p:spPr>
              <a:xfrm>
                <a:off x="5104954" y="4519658"/>
                <a:ext cx="275202" cy="198570"/>
              </a:xfrm>
              <a:custGeom>
                <a:avLst/>
                <a:gdLst/>
                <a:ahLst/>
                <a:cxnLst/>
                <a:rect l="l" t="t" r="r" b="b"/>
                <a:pathLst>
                  <a:path w="3355" h="2421" extrusionOk="0">
                    <a:moveTo>
                      <a:pt x="1473" y="1"/>
                    </a:moveTo>
                    <a:cubicBezTo>
                      <a:pt x="1419" y="371"/>
                      <a:pt x="1312" y="671"/>
                      <a:pt x="1167" y="885"/>
                    </a:cubicBezTo>
                    <a:cubicBezTo>
                      <a:pt x="835" y="1368"/>
                      <a:pt x="315" y="2065"/>
                      <a:pt x="111" y="2242"/>
                    </a:cubicBezTo>
                    <a:cubicBezTo>
                      <a:pt x="1" y="2334"/>
                      <a:pt x="119" y="2421"/>
                      <a:pt x="342" y="2421"/>
                    </a:cubicBezTo>
                    <a:cubicBezTo>
                      <a:pt x="532" y="2421"/>
                      <a:pt x="799" y="2358"/>
                      <a:pt x="1065" y="2183"/>
                    </a:cubicBezTo>
                    <a:cubicBezTo>
                      <a:pt x="1626" y="1816"/>
                      <a:pt x="2324" y="1066"/>
                      <a:pt x="2591" y="1066"/>
                    </a:cubicBezTo>
                    <a:cubicBezTo>
                      <a:pt x="2597" y="1066"/>
                      <a:pt x="2604" y="1067"/>
                      <a:pt x="2610" y="1068"/>
                    </a:cubicBezTo>
                    <a:cubicBezTo>
                      <a:pt x="2856" y="1105"/>
                      <a:pt x="2878" y="1561"/>
                      <a:pt x="2878" y="1561"/>
                    </a:cubicBezTo>
                    <a:lnTo>
                      <a:pt x="3307" y="1470"/>
                    </a:lnTo>
                    <a:cubicBezTo>
                      <a:pt x="3307" y="1470"/>
                      <a:pt x="3355" y="730"/>
                      <a:pt x="3226" y="247"/>
                    </a:cubicBezTo>
                    <a:cubicBezTo>
                      <a:pt x="3221" y="220"/>
                      <a:pt x="3210" y="199"/>
                      <a:pt x="3205" y="177"/>
                    </a:cubicBezTo>
                    <a:lnTo>
                      <a:pt x="2599" y="510"/>
                    </a:lnTo>
                    <a:cubicBezTo>
                      <a:pt x="2250" y="76"/>
                      <a:pt x="1762" y="1"/>
                      <a:pt x="1473" y="1"/>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4" name="Google Shape;482;p26">
                <a:extLst>
                  <a:ext uri="{FF2B5EF4-FFF2-40B4-BE49-F238E27FC236}">
                    <a16:creationId xmlns:a16="http://schemas.microsoft.com/office/drawing/2014/main" id="{3C82CC1C-C2A3-EB0B-5151-B6BF7E52DA98}"/>
                  </a:ext>
                </a:extLst>
              </p:cNvPr>
              <p:cNvSpPr/>
              <p:nvPr/>
            </p:nvSpPr>
            <p:spPr>
              <a:xfrm>
                <a:off x="4587103" y="3022995"/>
                <a:ext cx="173324" cy="387545"/>
              </a:xfrm>
              <a:custGeom>
                <a:avLst/>
                <a:gdLst/>
                <a:ahLst/>
                <a:cxnLst/>
                <a:rect l="l" t="t" r="r" b="b"/>
                <a:pathLst>
                  <a:path w="2113" h="4725" extrusionOk="0">
                    <a:moveTo>
                      <a:pt x="1491" y="1"/>
                    </a:moveTo>
                    <a:lnTo>
                      <a:pt x="874" y="124"/>
                    </a:lnTo>
                    <a:cubicBezTo>
                      <a:pt x="719" y="424"/>
                      <a:pt x="252" y="1347"/>
                      <a:pt x="124" y="1690"/>
                    </a:cubicBezTo>
                    <a:cubicBezTo>
                      <a:pt x="0" y="2033"/>
                      <a:pt x="32" y="2264"/>
                      <a:pt x="435" y="2794"/>
                    </a:cubicBezTo>
                    <a:cubicBezTo>
                      <a:pt x="831" y="3331"/>
                      <a:pt x="1839" y="4725"/>
                      <a:pt x="1839" y="4725"/>
                    </a:cubicBezTo>
                    <a:lnTo>
                      <a:pt x="2113" y="3969"/>
                    </a:lnTo>
                    <a:cubicBezTo>
                      <a:pt x="2113" y="3969"/>
                      <a:pt x="933" y="2258"/>
                      <a:pt x="976" y="2006"/>
                    </a:cubicBezTo>
                    <a:cubicBezTo>
                      <a:pt x="1019" y="1754"/>
                      <a:pt x="1459" y="1191"/>
                      <a:pt x="1684" y="805"/>
                    </a:cubicBezTo>
                    <a:cubicBezTo>
                      <a:pt x="1909" y="424"/>
                      <a:pt x="1491" y="1"/>
                      <a:pt x="1491"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5" name="Google Shape;483;p26">
                <a:extLst>
                  <a:ext uri="{FF2B5EF4-FFF2-40B4-BE49-F238E27FC236}">
                    <a16:creationId xmlns:a16="http://schemas.microsoft.com/office/drawing/2014/main" id="{B11C9D96-1F51-8BDF-013E-FD645068B4EE}"/>
                  </a:ext>
                </a:extLst>
              </p:cNvPr>
              <p:cNvSpPr/>
              <p:nvPr/>
            </p:nvSpPr>
            <p:spPr>
              <a:xfrm>
                <a:off x="4658797" y="2797844"/>
                <a:ext cx="576243" cy="291253"/>
              </a:xfrm>
              <a:custGeom>
                <a:avLst/>
                <a:gdLst/>
                <a:ahLst/>
                <a:cxnLst/>
                <a:rect l="l" t="t" r="r" b="b"/>
                <a:pathLst>
                  <a:path w="7025" h="3551" extrusionOk="0">
                    <a:moveTo>
                      <a:pt x="2729" y="1"/>
                    </a:moveTo>
                    <a:cubicBezTo>
                      <a:pt x="2349" y="204"/>
                      <a:pt x="1630" y="446"/>
                      <a:pt x="1201" y="950"/>
                    </a:cubicBezTo>
                    <a:cubicBezTo>
                      <a:pt x="767" y="1448"/>
                      <a:pt x="0" y="2869"/>
                      <a:pt x="0" y="2869"/>
                    </a:cubicBezTo>
                    <a:cubicBezTo>
                      <a:pt x="0" y="2869"/>
                      <a:pt x="215" y="3207"/>
                      <a:pt x="810" y="3550"/>
                    </a:cubicBezTo>
                    <a:lnTo>
                      <a:pt x="1314" y="3046"/>
                    </a:lnTo>
                    <a:lnTo>
                      <a:pt x="4735" y="3550"/>
                    </a:lnTo>
                    <a:lnTo>
                      <a:pt x="5335" y="2580"/>
                    </a:lnTo>
                    <a:lnTo>
                      <a:pt x="5893" y="3550"/>
                    </a:lnTo>
                    <a:cubicBezTo>
                      <a:pt x="5893" y="3550"/>
                      <a:pt x="6284" y="3143"/>
                      <a:pt x="7024" y="2971"/>
                    </a:cubicBezTo>
                    <a:cubicBezTo>
                      <a:pt x="7024" y="2971"/>
                      <a:pt x="6510" y="1561"/>
                      <a:pt x="6070" y="1132"/>
                    </a:cubicBezTo>
                    <a:cubicBezTo>
                      <a:pt x="5630" y="698"/>
                      <a:pt x="4885" y="446"/>
                      <a:pt x="4526" y="38"/>
                    </a:cubicBezTo>
                    <a:lnTo>
                      <a:pt x="3400" y="54"/>
                    </a:lnTo>
                    <a:lnTo>
                      <a:pt x="2729" y="1"/>
                    </a:ln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6" name="Google Shape;484;p26">
                <a:extLst>
                  <a:ext uri="{FF2B5EF4-FFF2-40B4-BE49-F238E27FC236}">
                    <a16:creationId xmlns:a16="http://schemas.microsoft.com/office/drawing/2014/main" id="{FDC38EA4-E8EB-B8C9-3FA8-11C98D12E4BB}"/>
                  </a:ext>
                </a:extLst>
              </p:cNvPr>
              <p:cNvSpPr/>
              <p:nvPr/>
            </p:nvSpPr>
            <p:spPr>
              <a:xfrm>
                <a:off x="4658797" y="2842710"/>
                <a:ext cx="136822" cy="246388"/>
              </a:xfrm>
              <a:custGeom>
                <a:avLst/>
                <a:gdLst/>
                <a:ahLst/>
                <a:cxnLst/>
                <a:rect l="l" t="t" r="r" b="b"/>
                <a:pathLst>
                  <a:path w="1668" h="3004" extrusionOk="0">
                    <a:moveTo>
                      <a:pt x="1668" y="0"/>
                    </a:moveTo>
                    <a:lnTo>
                      <a:pt x="1668" y="0"/>
                    </a:lnTo>
                    <a:cubicBezTo>
                      <a:pt x="1496" y="113"/>
                      <a:pt x="1335" y="242"/>
                      <a:pt x="1201" y="403"/>
                    </a:cubicBezTo>
                    <a:cubicBezTo>
                      <a:pt x="767" y="901"/>
                      <a:pt x="0" y="2322"/>
                      <a:pt x="0" y="2322"/>
                    </a:cubicBezTo>
                    <a:cubicBezTo>
                      <a:pt x="0" y="2322"/>
                      <a:pt x="215" y="2660"/>
                      <a:pt x="810" y="3003"/>
                    </a:cubicBezTo>
                    <a:lnTo>
                      <a:pt x="1314" y="2499"/>
                    </a:lnTo>
                    <a:lnTo>
                      <a:pt x="1400" y="2510"/>
                    </a:lnTo>
                    <a:cubicBezTo>
                      <a:pt x="1400" y="2488"/>
                      <a:pt x="1394" y="2467"/>
                      <a:pt x="1394" y="2446"/>
                    </a:cubicBezTo>
                    <a:cubicBezTo>
                      <a:pt x="1217" y="1529"/>
                      <a:pt x="1550" y="370"/>
                      <a:pt x="1668" y="0"/>
                    </a:cubicBezTo>
                    <a:close/>
                  </a:path>
                </a:pathLst>
              </a:custGeom>
              <a:solidFill>
                <a:srgbClr val="B54B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7" name="Google Shape;485;p26">
                <a:extLst>
                  <a:ext uri="{FF2B5EF4-FFF2-40B4-BE49-F238E27FC236}">
                    <a16:creationId xmlns:a16="http://schemas.microsoft.com/office/drawing/2014/main" id="{10A984BF-54DC-6DAA-FBB4-B52C9A333547}"/>
                  </a:ext>
                </a:extLst>
              </p:cNvPr>
              <p:cNvSpPr/>
              <p:nvPr/>
            </p:nvSpPr>
            <p:spPr>
              <a:xfrm>
                <a:off x="4882655" y="2664558"/>
                <a:ext cx="147403" cy="168469"/>
              </a:xfrm>
              <a:custGeom>
                <a:avLst/>
                <a:gdLst/>
                <a:ahLst/>
                <a:cxnLst/>
                <a:rect l="l" t="t" r="r" b="b"/>
                <a:pathLst>
                  <a:path w="1797" h="2054" extrusionOk="0">
                    <a:moveTo>
                      <a:pt x="1496" y="1"/>
                    </a:moveTo>
                    <a:lnTo>
                      <a:pt x="269" y="800"/>
                    </a:lnTo>
                    <a:cubicBezTo>
                      <a:pt x="295" y="1036"/>
                      <a:pt x="419" y="1384"/>
                      <a:pt x="0" y="1626"/>
                    </a:cubicBezTo>
                    <a:cubicBezTo>
                      <a:pt x="0" y="1626"/>
                      <a:pt x="86" y="2054"/>
                      <a:pt x="638" y="2054"/>
                    </a:cubicBezTo>
                    <a:cubicBezTo>
                      <a:pt x="903" y="2054"/>
                      <a:pt x="1275" y="1955"/>
                      <a:pt x="1797" y="1663"/>
                    </a:cubicBezTo>
                    <a:cubicBezTo>
                      <a:pt x="1797" y="1663"/>
                      <a:pt x="1593" y="1395"/>
                      <a:pt x="1571" y="1164"/>
                    </a:cubicBezTo>
                    <a:cubicBezTo>
                      <a:pt x="1539" y="811"/>
                      <a:pt x="1496" y="1"/>
                      <a:pt x="1496"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8" name="Google Shape;486;p26">
                <a:extLst>
                  <a:ext uri="{FF2B5EF4-FFF2-40B4-BE49-F238E27FC236}">
                    <a16:creationId xmlns:a16="http://schemas.microsoft.com/office/drawing/2014/main" id="{FF3299CD-4846-6374-F39A-F614B400A609}"/>
                  </a:ext>
                </a:extLst>
              </p:cNvPr>
              <p:cNvSpPr/>
              <p:nvPr/>
            </p:nvSpPr>
            <p:spPr>
              <a:xfrm>
                <a:off x="4708506" y="2923174"/>
                <a:ext cx="548108" cy="1099560"/>
              </a:xfrm>
              <a:custGeom>
                <a:avLst/>
                <a:gdLst/>
                <a:ahLst/>
                <a:cxnLst/>
                <a:rect l="l" t="t" r="r" b="b"/>
                <a:pathLst>
                  <a:path w="6682" h="13406" extrusionOk="0">
                    <a:moveTo>
                      <a:pt x="1153" y="1"/>
                    </a:moveTo>
                    <a:lnTo>
                      <a:pt x="392" y="1234"/>
                    </a:lnTo>
                    <a:cubicBezTo>
                      <a:pt x="316" y="2274"/>
                      <a:pt x="670" y="2607"/>
                      <a:pt x="783" y="3502"/>
                    </a:cubicBezTo>
                    <a:cubicBezTo>
                      <a:pt x="896" y="4398"/>
                      <a:pt x="204" y="5556"/>
                      <a:pt x="102" y="8199"/>
                    </a:cubicBezTo>
                    <a:cubicBezTo>
                      <a:pt x="0" y="10848"/>
                      <a:pt x="434" y="12961"/>
                      <a:pt x="434" y="12961"/>
                    </a:cubicBezTo>
                    <a:cubicBezTo>
                      <a:pt x="1435" y="13289"/>
                      <a:pt x="2379" y="13406"/>
                      <a:pt x="3215" y="13406"/>
                    </a:cubicBezTo>
                    <a:cubicBezTo>
                      <a:pt x="5274" y="13406"/>
                      <a:pt x="6681" y="12698"/>
                      <a:pt x="6681" y="12698"/>
                    </a:cubicBezTo>
                    <a:cubicBezTo>
                      <a:pt x="6461" y="12215"/>
                      <a:pt x="5748" y="9400"/>
                      <a:pt x="5432" y="7534"/>
                    </a:cubicBezTo>
                    <a:cubicBezTo>
                      <a:pt x="5115" y="5668"/>
                      <a:pt x="4762" y="4757"/>
                      <a:pt x="3791" y="3690"/>
                    </a:cubicBezTo>
                    <a:cubicBezTo>
                      <a:pt x="3780" y="2885"/>
                      <a:pt x="4515" y="1931"/>
                      <a:pt x="4515" y="1931"/>
                    </a:cubicBezTo>
                    <a:cubicBezTo>
                      <a:pt x="3678" y="1352"/>
                      <a:pt x="3920" y="92"/>
                      <a:pt x="3920" y="92"/>
                    </a:cubicBezTo>
                    <a:lnTo>
                      <a:pt x="1153" y="1"/>
                    </a:ln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89" name="Google Shape;487;p26">
                <a:extLst>
                  <a:ext uri="{FF2B5EF4-FFF2-40B4-BE49-F238E27FC236}">
                    <a16:creationId xmlns:a16="http://schemas.microsoft.com/office/drawing/2014/main" id="{0807D92B-AF49-F3E0-E1AF-C5B1AFBC09EA}"/>
                  </a:ext>
                </a:extLst>
              </p:cNvPr>
              <p:cNvSpPr/>
              <p:nvPr/>
            </p:nvSpPr>
            <p:spPr>
              <a:xfrm>
                <a:off x="4738857" y="3936479"/>
                <a:ext cx="517758" cy="86285"/>
              </a:xfrm>
              <a:custGeom>
                <a:avLst/>
                <a:gdLst/>
                <a:ahLst/>
                <a:cxnLst/>
                <a:rect l="l" t="t" r="r" b="b"/>
                <a:pathLst>
                  <a:path w="6312" h="1052" extrusionOk="0">
                    <a:moveTo>
                      <a:pt x="6188" y="1"/>
                    </a:moveTo>
                    <a:cubicBezTo>
                      <a:pt x="5798" y="168"/>
                      <a:pt x="4502" y="668"/>
                      <a:pt x="2745" y="668"/>
                    </a:cubicBezTo>
                    <a:cubicBezTo>
                      <a:pt x="1917" y="668"/>
                      <a:pt x="986" y="557"/>
                      <a:pt x="0" y="247"/>
                    </a:cubicBezTo>
                    <a:lnTo>
                      <a:pt x="0" y="247"/>
                    </a:lnTo>
                    <a:cubicBezTo>
                      <a:pt x="38" y="478"/>
                      <a:pt x="64" y="607"/>
                      <a:pt x="64" y="607"/>
                    </a:cubicBezTo>
                    <a:cubicBezTo>
                      <a:pt x="1065" y="935"/>
                      <a:pt x="2009" y="1052"/>
                      <a:pt x="2845" y="1052"/>
                    </a:cubicBezTo>
                    <a:cubicBezTo>
                      <a:pt x="4904" y="1052"/>
                      <a:pt x="6311" y="344"/>
                      <a:pt x="6311" y="344"/>
                    </a:cubicBezTo>
                    <a:cubicBezTo>
                      <a:pt x="6279" y="274"/>
                      <a:pt x="6236" y="156"/>
                      <a:pt x="6188" y="1"/>
                    </a:cubicBezTo>
                    <a:close/>
                  </a:path>
                </a:pathLst>
              </a:custGeom>
              <a:solidFill>
                <a:srgbClr val="FF8C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0" name="Google Shape;488;p26">
                <a:extLst>
                  <a:ext uri="{FF2B5EF4-FFF2-40B4-BE49-F238E27FC236}">
                    <a16:creationId xmlns:a16="http://schemas.microsoft.com/office/drawing/2014/main" id="{33A7D9D7-ABBA-EE22-1617-816816BC8FCD}"/>
                  </a:ext>
                </a:extLst>
              </p:cNvPr>
              <p:cNvSpPr/>
              <p:nvPr/>
            </p:nvSpPr>
            <p:spPr>
              <a:xfrm>
                <a:off x="5084119" y="3027835"/>
                <a:ext cx="212041" cy="358099"/>
              </a:xfrm>
              <a:custGeom>
                <a:avLst/>
                <a:gdLst/>
                <a:ahLst/>
                <a:cxnLst/>
                <a:rect l="l" t="t" r="r" b="b"/>
                <a:pathLst>
                  <a:path w="2585" h="4366" extrusionOk="0">
                    <a:moveTo>
                      <a:pt x="1780" y="1"/>
                    </a:moveTo>
                    <a:lnTo>
                      <a:pt x="778" y="140"/>
                    </a:lnTo>
                    <a:lnTo>
                      <a:pt x="708" y="746"/>
                    </a:lnTo>
                    <a:cubicBezTo>
                      <a:pt x="708" y="746"/>
                      <a:pt x="1368" y="1883"/>
                      <a:pt x="1400" y="2162"/>
                    </a:cubicBezTo>
                    <a:cubicBezTo>
                      <a:pt x="1432" y="2446"/>
                      <a:pt x="0" y="3738"/>
                      <a:pt x="0" y="3738"/>
                    </a:cubicBezTo>
                    <a:lnTo>
                      <a:pt x="258" y="4365"/>
                    </a:lnTo>
                    <a:cubicBezTo>
                      <a:pt x="258" y="4365"/>
                      <a:pt x="1700" y="3561"/>
                      <a:pt x="2140" y="3079"/>
                    </a:cubicBezTo>
                    <a:cubicBezTo>
                      <a:pt x="2585" y="2596"/>
                      <a:pt x="2467" y="2151"/>
                      <a:pt x="2349" y="1781"/>
                    </a:cubicBezTo>
                    <a:cubicBezTo>
                      <a:pt x="2231" y="1406"/>
                      <a:pt x="1780" y="1"/>
                      <a:pt x="1780" y="1"/>
                    </a:cubicBezTo>
                    <a:close/>
                  </a:path>
                </a:pathLst>
              </a:custGeom>
              <a:solidFill>
                <a:srgbClr val="EAA37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1" name="Google Shape;489;p26">
                <a:extLst>
                  <a:ext uri="{FF2B5EF4-FFF2-40B4-BE49-F238E27FC236}">
                    <a16:creationId xmlns:a16="http://schemas.microsoft.com/office/drawing/2014/main" id="{032F73B7-87CF-87F5-D544-417D75EF062D}"/>
                  </a:ext>
                </a:extLst>
              </p:cNvPr>
              <p:cNvSpPr/>
              <p:nvPr/>
            </p:nvSpPr>
            <p:spPr>
              <a:xfrm>
                <a:off x="4708014" y="3302200"/>
                <a:ext cx="108276" cy="125163"/>
              </a:xfrm>
              <a:custGeom>
                <a:avLst/>
                <a:gdLst/>
                <a:ahLst/>
                <a:cxnLst/>
                <a:rect l="l" t="t" r="r" b="b"/>
                <a:pathLst>
                  <a:path w="1320" h="1526" extrusionOk="0">
                    <a:moveTo>
                      <a:pt x="374" y="0"/>
                    </a:moveTo>
                    <a:cubicBezTo>
                      <a:pt x="369" y="0"/>
                      <a:pt x="364" y="1"/>
                      <a:pt x="360" y="2"/>
                    </a:cubicBezTo>
                    <a:cubicBezTo>
                      <a:pt x="204" y="34"/>
                      <a:pt x="204" y="329"/>
                      <a:pt x="172" y="554"/>
                    </a:cubicBezTo>
                    <a:cubicBezTo>
                      <a:pt x="156" y="683"/>
                      <a:pt x="1" y="967"/>
                      <a:pt x="172" y="1144"/>
                    </a:cubicBezTo>
                    <a:cubicBezTo>
                      <a:pt x="268" y="1240"/>
                      <a:pt x="615" y="1526"/>
                      <a:pt x="708" y="1526"/>
                    </a:cubicBezTo>
                    <a:cubicBezTo>
                      <a:pt x="719" y="1526"/>
                      <a:pt x="727" y="1522"/>
                      <a:pt x="730" y="1514"/>
                    </a:cubicBezTo>
                    <a:cubicBezTo>
                      <a:pt x="762" y="1428"/>
                      <a:pt x="414" y="1085"/>
                      <a:pt x="473" y="1020"/>
                    </a:cubicBezTo>
                    <a:cubicBezTo>
                      <a:pt x="477" y="1016"/>
                      <a:pt x="483" y="1014"/>
                      <a:pt x="491" y="1014"/>
                    </a:cubicBezTo>
                    <a:cubicBezTo>
                      <a:pt x="591" y="1014"/>
                      <a:pt x="954" y="1331"/>
                      <a:pt x="1052" y="1331"/>
                    </a:cubicBezTo>
                    <a:cubicBezTo>
                      <a:pt x="1062" y="1331"/>
                      <a:pt x="1069" y="1327"/>
                      <a:pt x="1073" y="1321"/>
                    </a:cubicBezTo>
                    <a:cubicBezTo>
                      <a:pt x="1121" y="1240"/>
                      <a:pt x="778" y="961"/>
                      <a:pt x="800" y="935"/>
                    </a:cubicBezTo>
                    <a:cubicBezTo>
                      <a:pt x="800" y="934"/>
                      <a:pt x="801" y="933"/>
                      <a:pt x="803" y="933"/>
                    </a:cubicBezTo>
                    <a:cubicBezTo>
                      <a:pt x="834" y="933"/>
                      <a:pt x="1036" y="1087"/>
                      <a:pt x="1127" y="1087"/>
                    </a:cubicBezTo>
                    <a:cubicBezTo>
                      <a:pt x="1149" y="1087"/>
                      <a:pt x="1164" y="1078"/>
                      <a:pt x="1170" y="1058"/>
                    </a:cubicBezTo>
                    <a:cubicBezTo>
                      <a:pt x="1196" y="945"/>
                      <a:pt x="537" y="533"/>
                      <a:pt x="580" y="474"/>
                    </a:cubicBezTo>
                    <a:cubicBezTo>
                      <a:pt x="582" y="470"/>
                      <a:pt x="588" y="468"/>
                      <a:pt x="595" y="468"/>
                    </a:cubicBezTo>
                    <a:cubicBezTo>
                      <a:pt x="688" y="468"/>
                      <a:pt x="1128" y="725"/>
                      <a:pt x="1264" y="725"/>
                    </a:cubicBezTo>
                    <a:cubicBezTo>
                      <a:pt x="1288" y="725"/>
                      <a:pt x="1302" y="717"/>
                      <a:pt x="1304" y="699"/>
                    </a:cubicBezTo>
                    <a:cubicBezTo>
                      <a:pt x="1319" y="573"/>
                      <a:pt x="562" y="0"/>
                      <a:pt x="374"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2" name="Google Shape;490;p26">
                <a:extLst>
                  <a:ext uri="{FF2B5EF4-FFF2-40B4-BE49-F238E27FC236}">
                    <a16:creationId xmlns:a16="http://schemas.microsoft.com/office/drawing/2014/main" id="{5857C78B-830C-9EAE-A39D-4E4C84AE32F8}"/>
                  </a:ext>
                </a:extLst>
              </p:cNvPr>
              <p:cNvSpPr/>
              <p:nvPr/>
            </p:nvSpPr>
            <p:spPr>
              <a:xfrm>
                <a:off x="5008488" y="3298755"/>
                <a:ext cx="123205" cy="127951"/>
              </a:xfrm>
              <a:custGeom>
                <a:avLst/>
                <a:gdLst/>
                <a:ahLst/>
                <a:cxnLst/>
                <a:rect l="l" t="t" r="r" b="b"/>
                <a:pathLst>
                  <a:path w="1502" h="1560" extrusionOk="0">
                    <a:moveTo>
                      <a:pt x="1000" y="1"/>
                    </a:moveTo>
                    <a:cubicBezTo>
                      <a:pt x="836" y="1"/>
                      <a:pt x="0" y="404"/>
                      <a:pt x="32" y="532"/>
                    </a:cubicBezTo>
                    <a:cubicBezTo>
                      <a:pt x="40" y="562"/>
                      <a:pt x="88" y="573"/>
                      <a:pt x="157" y="573"/>
                    </a:cubicBezTo>
                    <a:cubicBezTo>
                      <a:pt x="346" y="573"/>
                      <a:pt x="693" y="491"/>
                      <a:pt x="816" y="491"/>
                    </a:cubicBezTo>
                    <a:cubicBezTo>
                      <a:pt x="838" y="491"/>
                      <a:pt x="852" y="493"/>
                      <a:pt x="858" y="499"/>
                    </a:cubicBezTo>
                    <a:cubicBezTo>
                      <a:pt x="906" y="553"/>
                      <a:pt x="273" y="918"/>
                      <a:pt x="322" y="1025"/>
                    </a:cubicBezTo>
                    <a:cubicBezTo>
                      <a:pt x="331" y="1045"/>
                      <a:pt x="349" y="1053"/>
                      <a:pt x="374" y="1053"/>
                    </a:cubicBezTo>
                    <a:cubicBezTo>
                      <a:pt x="476" y="1053"/>
                      <a:pt x="678" y="916"/>
                      <a:pt x="714" y="916"/>
                    </a:cubicBezTo>
                    <a:cubicBezTo>
                      <a:pt x="716" y="916"/>
                      <a:pt x="718" y="917"/>
                      <a:pt x="718" y="918"/>
                    </a:cubicBezTo>
                    <a:cubicBezTo>
                      <a:pt x="740" y="939"/>
                      <a:pt x="391" y="1202"/>
                      <a:pt x="450" y="1272"/>
                    </a:cubicBezTo>
                    <a:cubicBezTo>
                      <a:pt x="456" y="1278"/>
                      <a:pt x="465" y="1282"/>
                      <a:pt x="477" y="1282"/>
                    </a:cubicBezTo>
                    <a:cubicBezTo>
                      <a:pt x="585" y="1282"/>
                      <a:pt x="917" y="1024"/>
                      <a:pt x="1019" y="1024"/>
                    </a:cubicBezTo>
                    <a:cubicBezTo>
                      <a:pt x="1028" y="1024"/>
                      <a:pt x="1035" y="1026"/>
                      <a:pt x="1040" y="1030"/>
                    </a:cubicBezTo>
                    <a:cubicBezTo>
                      <a:pt x="1110" y="1084"/>
                      <a:pt x="815" y="1475"/>
                      <a:pt x="858" y="1550"/>
                    </a:cubicBezTo>
                    <a:cubicBezTo>
                      <a:pt x="861" y="1557"/>
                      <a:pt x="867" y="1560"/>
                      <a:pt x="874" y="1560"/>
                    </a:cubicBezTo>
                    <a:cubicBezTo>
                      <a:pt x="956" y="1560"/>
                      <a:pt x="1273" y="1218"/>
                      <a:pt x="1351" y="1105"/>
                    </a:cubicBezTo>
                    <a:cubicBezTo>
                      <a:pt x="1501" y="907"/>
                      <a:pt x="1303" y="644"/>
                      <a:pt x="1271" y="526"/>
                    </a:cubicBezTo>
                    <a:cubicBezTo>
                      <a:pt x="1206" y="306"/>
                      <a:pt x="1163" y="12"/>
                      <a:pt x="1003" y="1"/>
                    </a:cubicBezTo>
                    <a:cubicBezTo>
                      <a:pt x="1002" y="1"/>
                      <a:pt x="1001" y="1"/>
                      <a:pt x="1000" y="1"/>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3" name="Google Shape;491;p26">
                <a:extLst>
                  <a:ext uri="{FF2B5EF4-FFF2-40B4-BE49-F238E27FC236}">
                    <a16:creationId xmlns:a16="http://schemas.microsoft.com/office/drawing/2014/main" id="{7DA2F920-3496-CFFD-6CD3-5925651F54CC}"/>
                  </a:ext>
                </a:extLst>
              </p:cNvPr>
              <p:cNvSpPr/>
              <p:nvPr/>
            </p:nvSpPr>
            <p:spPr>
              <a:xfrm>
                <a:off x="5005370" y="2567033"/>
                <a:ext cx="65622" cy="76361"/>
              </a:xfrm>
              <a:custGeom>
                <a:avLst/>
                <a:gdLst/>
                <a:ahLst/>
                <a:cxnLst/>
                <a:rect l="l" t="t" r="r" b="b"/>
                <a:pathLst>
                  <a:path w="800" h="931" extrusionOk="0">
                    <a:moveTo>
                      <a:pt x="461" y="0"/>
                    </a:moveTo>
                    <a:cubicBezTo>
                      <a:pt x="298" y="0"/>
                      <a:pt x="131" y="154"/>
                      <a:pt x="70" y="370"/>
                    </a:cubicBezTo>
                    <a:cubicBezTo>
                      <a:pt x="0" y="622"/>
                      <a:pt x="92" y="868"/>
                      <a:pt x="274" y="922"/>
                    </a:cubicBezTo>
                    <a:cubicBezTo>
                      <a:pt x="296" y="928"/>
                      <a:pt x="318" y="930"/>
                      <a:pt x="340" y="930"/>
                    </a:cubicBezTo>
                    <a:cubicBezTo>
                      <a:pt x="503" y="930"/>
                      <a:pt x="668" y="779"/>
                      <a:pt x="730" y="557"/>
                    </a:cubicBezTo>
                    <a:cubicBezTo>
                      <a:pt x="799" y="305"/>
                      <a:pt x="714" y="59"/>
                      <a:pt x="531" y="10"/>
                    </a:cubicBezTo>
                    <a:cubicBezTo>
                      <a:pt x="508" y="3"/>
                      <a:pt x="484" y="0"/>
                      <a:pt x="461" y="0"/>
                    </a:cubicBez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4" name="Google Shape;492;p26">
                <a:extLst>
                  <a:ext uri="{FF2B5EF4-FFF2-40B4-BE49-F238E27FC236}">
                    <a16:creationId xmlns:a16="http://schemas.microsoft.com/office/drawing/2014/main" id="{8E0DCFC3-41E7-7E80-75C7-10ED4DF44F40}"/>
                  </a:ext>
                </a:extLst>
              </p:cNvPr>
              <p:cNvSpPr/>
              <p:nvPr/>
            </p:nvSpPr>
            <p:spPr>
              <a:xfrm>
                <a:off x="4922685" y="2348853"/>
                <a:ext cx="162825" cy="163220"/>
              </a:xfrm>
              <a:custGeom>
                <a:avLst/>
                <a:gdLst/>
                <a:ahLst/>
                <a:cxnLst/>
                <a:rect l="l" t="t" r="r" b="b"/>
                <a:pathLst>
                  <a:path w="1985" h="1990" extrusionOk="0">
                    <a:moveTo>
                      <a:pt x="992" y="0"/>
                    </a:moveTo>
                    <a:cubicBezTo>
                      <a:pt x="445" y="0"/>
                      <a:pt x="0" y="445"/>
                      <a:pt x="0" y="992"/>
                    </a:cubicBezTo>
                    <a:cubicBezTo>
                      <a:pt x="0" y="1544"/>
                      <a:pt x="445" y="1989"/>
                      <a:pt x="992" y="1989"/>
                    </a:cubicBezTo>
                    <a:cubicBezTo>
                      <a:pt x="1539" y="1989"/>
                      <a:pt x="1984" y="1544"/>
                      <a:pt x="1984" y="992"/>
                    </a:cubicBezTo>
                    <a:cubicBezTo>
                      <a:pt x="1984" y="445"/>
                      <a:pt x="1539" y="0"/>
                      <a:pt x="992" y="0"/>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5" name="Google Shape;493;p26">
                <a:extLst>
                  <a:ext uri="{FF2B5EF4-FFF2-40B4-BE49-F238E27FC236}">
                    <a16:creationId xmlns:a16="http://schemas.microsoft.com/office/drawing/2014/main" id="{0136A19E-77D6-D818-C780-71B2ED5CADD0}"/>
                  </a:ext>
                </a:extLst>
              </p:cNvPr>
              <p:cNvSpPr/>
              <p:nvPr/>
            </p:nvSpPr>
            <p:spPr>
              <a:xfrm>
                <a:off x="4780610" y="2464915"/>
                <a:ext cx="53318" cy="290351"/>
              </a:xfrm>
              <a:custGeom>
                <a:avLst/>
                <a:gdLst/>
                <a:ahLst/>
                <a:cxnLst/>
                <a:rect l="l" t="t" r="r" b="b"/>
                <a:pathLst>
                  <a:path w="650" h="3540" extrusionOk="0">
                    <a:moveTo>
                      <a:pt x="376" y="1"/>
                    </a:moveTo>
                    <a:lnTo>
                      <a:pt x="0" y="601"/>
                    </a:lnTo>
                    <a:cubicBezTo>
                      <a:pt x="0" y="601"/>
                      <a:pt x="38" y="1293"/>
                      <a:pt x="263" y="1582"/>
                    </a:cubicBezTo>
                    <a:cubicBezTo>
                      <a:pt x="263" y="1582"/>
                      <a:pt x="365" y="3529"/>
                      <a:pt x="440" y="3539"/>
                    </a:cubicBezTo>
                    <a:cubicBezTo>
                      <a:pt x="441" y="3540"/>
                      <a:pt x="441" y="3540"/>
                      <a:pt x="441" y="3540"/>
                    </a:cubicBezTo>
                    <a:cubicBezTo>
                      <a:pt x="517" y="3540"/>
                      <a:pt x="649" y="2108"/>
                      <a:pt x="649" y="2108"/>
                    </a:cubicBezTo>
                    <a:lnTo>
                      <a:pt x="649" y="113"/>
                    </a:lnTo>
                    <a:lnTo>
                      <a:pt x="376" y="1"/>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6" name="Google Shape;494;p26">
                <a:extLst>
                  <a:ext uri="{FF2B5EF4-FFF2-40B4-BE49-F238E27FC236}">
                    <a16:creationId xmlns:a16="http://schemas.microsoft.com/office/drawing/2014/main" id="{3BA851C5-0ADC-E3A7-631D-16991267C385}"/>
                  </a:ext>
                </a:extLst>
              </p:cNvPr>
              <p:cNvSpPr/>
              <p:nvPr/>
            </p:nvSpPr>
            <p:spPr>
              <a:xfrm>
                <a:off x="4802594" y="2474184"/>
                <a:ext cx="218685" cy="276817"/>
              </a:xfrm>
              <a:custGeom>
                <a:avLst/>
                <a:gdLst/>
                <a:ahLst/>
                <a:cxnLst/>
                <a:rect l="l" t="t" r="r" b="b"/>
                <a:pathLst>
                  <a:path w="2666" h="3375" extrusionOk="0">
                    <a:moveTo>
                      <a:pt x="2081" y="0"/>
                    </a:moveTo>
                    <a:lnTo>
                      <a:pt x="156" y="70"/>
                    </a:lnTo>
                    <a:cubicBezTo>
                      <a:pt x="156" y="70"/>
                      <a:pt x="27" y="520"/>
                      <a:pt x="17" y="821"/>
                    </a:cubicBezTo>
                    <a:cubicBezTo>
                      <a:pt x="1" y="1121"/>
                      <a:pt x="135" y="1255"/>
                      <a:pt x="113" y="1582"/>
                    </a:cubicBezTo>
                    <a:cubicBezTo>
                      <a:pt x="97" y="1904"/>
                      <a:pt x="183" y="2477"/>
                      <a:pt x="381" y="2783"/>
                    </a:cubicBezTo>
                    <a:cubicBezTo>
                      <a:pt x="569" y="3065"/>
                      <a:pt x="899" y="3374"/>
                      <a:pt x="1235" y="3374"/>
                    </a:cubicBezTo>
                    <a:cubicBezTo>
                      <a:pt x="1263" y="3374"/>
                      <a:pt x="1291" y="3372"/>
                      <a:pt x="1320" y="3367"/>
                    </a:cubicBezTo>
                    <a:cubicBezTo>
                      <a:pt x="1684" y="3303"/>
                      <a:pt x="2338" y="2853"/>
                      <a:pt x="2665" y="2327"/>
                    </a:cubicBezTo>
                    <a:lnTo>
                      <a:pt x="2628" y="847"/>
                    </a:lnTo>
                    <a:lnTo>
                      <a:pt x="2081" y="0"/>
                    </a:lnTo>
                    <a:close/>
                  </a:path>
                </a:pathLst>
              </a:custGeom>
              <a:solidFill>
                <a:srgbClr val="FFB6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7" name="Google Shape;495;p26">
                <a:extLst>
                  <a:ext uri="{FF2B5EF4-FFF2-40B4-BE49-F238E27FC236}">
                    <a16:creationId xmlns:a16="http://schemas.microsoft.com/office/drawing/2014/main" id="{746839FC-B71B-26A3-75B7-4B158C8E72FD}"/>
                  </a:ext>
                </a:extLst>
              </p:cNvPr>
              <p:cNvSpPr/>
              <p:nvPr/>
            </p:nvSpPr>
            <p:spPr>
              <a:xfrm>
                <a:off x="4780610" y="2395032"/>
                <a:ext cx="286850" cy="339973"/>
              </a:xfrm>
              <a:custGeom>
                <a:avLst/>
                <a:gdLst/>
                <a:ahLst/>
                <a:cxnLst/>
                <a:rect l="l" t="t" r="r" b="b"/>
                <a:pathLst>
                  <a:path w="3497" h="4145" extrusionOk="0">
                    <a:moveTo>
                      <a:pt x="1693" y="0"/>
                    </a:moveTo>
                    <a:cubicBezTo>
                      <a:pt x="1480" y="0"/>
                      <a:pt x="1265" y="38"/>
                      <a:pt x="1062" y="97"/>
                    </a:cubicBezTo>
                    <a:cubicBezTo>
                      <a:pt x="515" y="257"/>
                      <a:pt x="0" y="670"/>
                      <a:pt x="0" y="1453"/>
                    </a:cubicBezTo>
                    <a:cubicBezTo>
                      <a:pt x="0" y="1453"/>
                      <a:pt x="70" y="1265"/>
                      <a:pt x="478" y="1174"/>
                    </a:cubicBezTo>
                    <a:cubicBezTo>
                      <a:pt x="629" y="1137"/>
                      <a:pt x="777" y="1115"/>
                      <a:pt x="984" y="1115"/>
                    </a:cubicBezTo>
                    <a:cubicBezTo>
                      <a:pt x="1247" y="1115"/>
                      <a:pt x="1603" y="1150"/>
                      <a:pt x="2177" y="1228"/>
                    </a:cubicBezTo>
                    <a:cubicBezTo>
                      <a:pt x="2177" y="1228"/>
                      <a:pt x="2145" y="2241"/>
                      <a:pt x="2810" y="2686"/>
                    </a:cubicBezTo>
                    <a:cubicBezTo>
                      <a:pt x="2810" y="2686"/>
                      <a:pt x="2789" y="4118"/>
                      <a:pt x="2874" y="4145"/>
                    </a:cubicBezTo>
                    <a:cubicBezTo>
                      <a:pt x="2875" y="4145"/>
                      <a:pt x="2876" y="4145"/>
                      <a:pt x="2876" y="4145"/>
                    </a:cubicBezTo>
                    <a:cubicBezTo>
                      <a:pt x="2961" y="4145"/>
                      <a:pt x="3009" y="2408"/>
                      <a:pt x="3009" y="2408"/>
                    </a:cubicBezTo>
                    <a:cubicBezTo>
                      <a:pt x="3009" y="2408"/>
                      <a:pt x="3496" y="1684"/>
                      <a:pt x="3009" y="810"/>
                    </a:cubicBezTo>
                    <a:cubicBezTo>
                      <a:pt x="2672" y="200"/>
                      <a:pt x="2185" y="0"/>
                      <a:pt x="1693" y="0"/>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8" name="Google Shape;496;p26">
                <a:extLst>
                  <a:ext uri="{FF2B5EF4-FFF2-40B4-BE49-F238E27FC236}">
                    <a16:creationId xmlns:a16="http://schemas.microsoft.com/office/drawing/2014/main" id="{2B4FA4BA-BE92-C34C-51B7-B3AE71738EEB}"/>
                  </a:ext>
                </a:extLst>
              </p:cNvPr>
              <p:cNvSpPr/>
              <p:nvPr/>
            </p:nvSpPr>
            <p:spPr>
              <a:xfrm>
                <a:off x="5031292" y="2625925"/>
                <a:ext cx="10664" cy="10581"/>
              </a:xfrm>
              <a:custGeom>
                <a:avLst/>
                <a:gdLst/>
                <a:ahLst/>
                <a:cxnLst/>
                <a:rect l="l" t="t" r="r" b="b"/>
                <a:pathLst>
                  <a:path w="130" h="129" extrusionOk="0">
                    <a:moveTo>
                      <a:pt x="65" y="0"/>
                    </a:moveTo>
                    <a:cubicBezTo>
                      <a:pt x="28" y="0"/>
                      <a:pt x="1" y="32"/>
                      <a:pt x="1" y="64"/>
                    </a:cubicBezTo>
                    <a:cubicBezTo>
                      <a:pt x="1" y="102"/>
                      <a:pt x="28" y="129"/>
                      <a:pt x="65" y="129"/>
                    </a:cubicBezTo>
                    <a:cubicBezTo>
                      <a:pt x="103" y="129"/>
                      <a:pt x="129" y="102"/>
                      <a:pt x="129" y="64"/>
                    </a:cubicBezTo>
                    <a:cubicBezTo>
                      <a:pt x="129" y="32"/>
                      <a:pt x="103" y="0"/>
                      <a:pt x="65" y="0"/>
                    </a:cubicBezTo>
                    <a:close/>
                  </a:path>
                </a:pathLst>
              </a:custGeom>
              <a:solidFill>
                <a:srgbClr val="A8371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9" name="Google Shape;497;p26">
                <a:extLst>
                  <a:ext uri="{FF2B5EF4-FFF2-40B4-BE49-F238E27FC236}">
                    <a16:creationId xmlns:a16="http://schemas.microsoft.com/office/drawing/2014/main" id="{9C667A2F-8AD5-C98B-EC0F-78F4B9225329}"/>
                  </a:ext>
                </a:extLst>
              </p:cNvPr>
              <p:cNvSpPr/>
              <p:nvPr/>
            </p:nvSpPr>
            <p:spPr>
              <a:xfrm>
                <a:off x="5088056" y="2876585"/>
                <a:ext cx="146993" cy="212514"/>
              </a:xfrm>
              <a:custGeom>
                <a:avLst/>
                <a:gdLst/>
                <a:ahLst/>
                <a:cxnLst/>
                <a:rect l="l" t="t" r="r" b="b"/>
                <a:pathLst>
                  <a:path w="1792" h="2591" extrusionOk="0">
                    <a:moveTo>
                      <a:pt x="639" y="0"/>
                    </a:moveTo>
                    <a:cubicBezTo>
                      <a:pt x="0" y="419"/>
                      <a:pt x="102" y="1620"/>
                      <a:pt x="102" y="1620"/>
                    </a:cubicBezTo>
                    <a:lnTo>
                      <a:pt x="660" y="2590"/>
                    </a:lnTo>
                    <a:cubicBezTo>
                      <a:pt x="660" y="2590"/>
                      <a:pt x="1051" y="2183"/>
                      <a:pt x="1791" y="2011"/>
                    </a:cubicBezTo>
                    <a:cubicBezTo>
                      <a:pt x="1791" y="2011"/>
                      <a:pt x="1277" y="601"/>
                      <a:pt x="837" y="172"/>
                    </a:cubicBezTo>
                    <a:cubicBezTo>
                      <a:pt x="778" y="113"/>
                      <a:pt x="708" y="54"/>
                      <a:pt x="639" y="0"/>
                    </a:cubicBezTo>
                    <a:close/>
                  </a:path>
                </a:pathLst>
              </a:custGeom>
              <a:solidFill>
                <a:srgbClr val="B54B4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0" name="Google Shape;498;p26">
                <a:extLst>
                  <a:ext uri="{FF2B5EF4-FFF2-40B4-BE49-F238E27FC236}">
                    <a16:creationId xmlns:a16="http://schemas.microsoft.com/office/drawing/2014/main" id="{EE224ABC-F8C8-03E7-D522-0E5601415202}"/>
                  </a:ext>
                </a:extLst>
              </p:cNvPr>
              <p:cNvSpPr/>
              <p:nvPr/>
            </p:nvSpPr>
            <p:spPr>
              <a:xfrm>
                <a:off x="4773556" y="3221408"/>
                <a:ext cx="248625" cy="28625"/>
              </a:xfrm>
              <a:custGeom>
                <a:avLst/>
                <a:gdLst/>
                <a:ahLst/>
                <a:cxnLst/>
                <a:rect l="l" t="t" r="r" b="b"/>
                <a:pathLst>
                  <a:path w="3031" h="349" extrusionOk="0">
                    <a:moveTo>
                      <a:pt x="2998" y="0"/>
                    </a:moveTo>
                    <a:lnTo>
                      <a:pt x="2982" y="5"/>
                    </a:lnTo>
                    <a:cubicBezTo>
                      <a:pt x="2971" y="9"/>
                      <a:pt x="2248" y="248"/>
                      <a:pt x="1345" y="248"/>
                    </a:cubicBezTo>
                    <a:cubicBezTo>
                      <a:pt x="919" y="248"/>
                      <a:pt x="452" y="194"/>
                      <a:pt x="1" y="38"/>
                    </a:cubicBezTo>
                    <a:cubicBezTo>
                      <a:pt x="1" y="70"/>
                      <a:pt x="1" y="107"/>
                      <a:pt x="1" y="145"/>
                    </a:cubicBezTo>
                    <a:cubicBezTo>
                      <a:pt x="451" y="295"/>
                      <a:pt x="918" y="349"/>
                      <a:pt x="1347" y="349"/>
                    </a:cubicBezTo>
                    <a:cubicBezTo>
                      <a:pt x="2269" y="349"/>
                      <a:pt x="3003" y="107"/>
                      <a:pt x="3019" y="102"/>
                    </a:cubicBezTo>
                    <a:lnTo>
                      <a:pt x="3030" y="91"/>
                    </a:lnTo>
                    <a:cubicBezTo>
                      <a:pt x="3019" y="81"/>
                      <a:pt x="3009" y="70"/>
                      <a:pt x="2998" y="54"/>
                    </a:cubicBezTo>
                    <a:cubicBezTo>
                      <a:pt x="2998" y="38"/>
                      <a:pt x="2998" y="16"/>
                      <a:pt x="2998" y="0"/>
                    </a:cubicBezTo>
                    <a:close/>
                  </a:path>
                </a:pathLst>
              </a:custGeom>
              <a:solidFill>
                <a:srgbClr val="FF8C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1" name="Google Shape;499;p26">
                <a:extLst>
                  <a:ext uri="{FF2B5EF4-FFF2-40B4-BE49-F238E27FC236}">
                    <a16:creationId xmlns:a16="http://schemas.microsoft.com/office/drawing/2014/main" id="{78CCA220-5238-3004-5771-90EF0D243631}"/>
                  </a:ext>
                </a:extLst>
              </p:cNvPr>
              <p:cNvSpPr/>
              <p:nvPr/>
            </p:nvSpPr>
            <p:spPr>
              <a:xfrm rot="1070657">
                <a:off x="5047165" y="2983479"/>
                <a:ext cx="46014" cy="125608"/>
              </a:xfrm>
              <a:prstGeom prst="ellipse">
                <a:avLst/>
              </a:pr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88" name="Google Shape;503;p26">
            <a:extLst>
              <a:ext uri="{FF2B5EF4-FFF2-40B4-BE49-F238E27FC236}">
                <a16:creationId xmlns:a16="http://schemas.microsoft.com/office/drawing/2014/main" id="{79592B11-CFF2-E7B1-BDA9-B2620313A0E1}"/>
              </a:ext>
            </a:extLst>
          </p:cNvPr>
          <p:cNvSpPr txBox="1"/>
          <p:nvPr/>
        </p:nvSpPr>
        <p:spPr>
          <a:xfrm>
            <a:off x="66001" y="2530101"/>
            <a:ext cx="1272000" cy="321000"/>
          </a:xfrm>
          <a:prstGeom prst="rect">
            <a:avLst/>
          </a:prstGeom>
          <a:noFill/>
          <a:ln>
            <a:noFill/>
          </a:ln>
        </p:spPr>
        <p:txBody>
          <a:bodyPr spcFirstLastPara="1" wrap="square" lIns="91425" tIns="91425" rIns="91425" bIns="91425" anchor="ctr" anchorCtr="0">
            <a:noAutofit/>
          </a:bodyPr>
          <a:lstStyle/>
          <a:p>
            <a:pPr algn="ctr">
              <a:buSzPts val="1100"/>
            </a:pPr>
            <a:r>
              <a:rPr lang="en" sz="2400" b="1" dirty="0">
                <a:solidFill>
                  <a:srgbClr val="EEC9C3"/>
                </a:solidFill>
                <a:latin typeface="Fira Sans Extra Condensed"/>
                <a:ea typeface="Fira Sans Extra Condensed"/>
                <a:cs typeface="Fira Sans Extra Condensed"/>
                <a:sym typeface="Fira Sans Extra Condensed"/>
              </a:rPr>
              <a:t>71 %</a:t>
            </a:r>
            <a:endParaRPr sz="2400" b="1" dirty="0">
              <a:solidFill>
                <a:srgbClr val="EEC9C3"/>
              </a:solidFill>
              <a:latin typeface="Fira Sans Extra Condensed"/>
              <a:ea typeface="Fira Sans Extra Condensed"/>
              <a:cs typeface="Fira Sans Extra Condensed"/>
              <a:sym typeface="Fira Sans Extra Condensed"/>
            </a:endParaRPr>
          </a:p>
        </p:txBody>
      </p:sp>
      <p:sp>
        <p:nvSpPr>
          <p:cNvPr id="989" name="Google Shape;504;p26">
            <a:extLst>
              <a:ext uri="{FF2B5EF4-FFF2-40B4-BE49-F238E27FC236}">
                <a16:creationId xmlns:a16="http://schemas.microsoft.com/office/drawing/2014/main" id="{D2157061-0DA7-CA3F-57F1-E92F8E6A68B0}"/>
              </a:ext>
            </a:extLst>
          </p:cNvPr>
          <p:cNvSpPr txBox="1"/>
          <p:nvPr/>
        </p:nvSpPr>
        <p:spPr>
          <a:xfrm>
            <a:off x="2052163" y="1894655"/>
            <a:ext cx="1272000" cy="321000"/>
          </a:xfrm>
          <a:prstGeom prst="rect">
            <a:avLst/>
          </a:prstGeom>
          <a:noFill/>
          <a:ln>
            <a:noFill/>
          </a:ln>
        </p:spPr>
        <p:txBody>
          <a:bodyPr spcFirstLastPara="1" wrap="square" lIns="91425" tIns="91425" rIns="91425" bIns="91425" anchor="ctr" anchorCtr="0">
            <a:noAutofit/>
          </a:bodyPr>
          <a:lstStyle/>
          <a:p>
            <a:pPr algn="ctr">
              <a:buSzPts val="1100"/>
            </a:pPr>
            <a:r>
              <a:rPr lang="en" sz="2400" b="1" dirty="0">
                <a:solidFill>
                  <a:srgbClr val="FFE582"/>
                </a:solidFill>
                <a:latin typeface="Fira Sans Extra Condensed"/>
                <a:ea typeface="Fira Sans Extra Condensed"/>
                <a:cs typeface="Fira Sans Extra Condensed"/>
                <a:sym typeface="Fira Sans Extra Condensed"/>
              </a:rPr>
              <a:t>57 %</a:t>
            </a:r>
            <a:endParaRPr sz="2400" b="1" dirty="0">
              <a:solidFill>
                <a:srgbClr val="FFE582"/>
              </a:solidFill>
              <a:latin typeface="Fira Sans Extra Condensed"/>
              <a:ea typeface="Fira Sans Extra Condensed"/>
              <a:cs typeface="Fira Sans Extra Condensed"/>
              <a:sym typeface="Fira Sans Extra Condensed"/>
            </a:endParaRPr>
          </a:p>
        </p:txBody>
      </p:sp>
    </p:spTree>
    <p:extLst>
      <p:ext uri="{BB962C8B-B14F-4D97-AF65-F5344CB8AC3E}">
        <p14:creationId xmlns:p14="http://schemas.microsoft.com/office/powerpoint/2010/main" val="291676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VĚK a skills</a:t>
            </a:r>
            <a:endParaRPr dirty="0"/>
          </a:p>
        </p:txBody>
      </p:sp>
      <p:sp>
        <p:nvSpPr>
          <p:cNvPr id="766" name="Google Shape;766;p36"/>
          <p:cNvSpPr txBox="1"/>
          <p:nvPr/>
        </p:nvSpPr>
        <p:spPr>
          <a:xfrm>
            <a:off x="899181" y="2790376"/>
            <a:ext cx="4622400" cy="3678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cs-CZ" dirty="0">
                <a:solidFill>
                  <a:schemeClr val="dk1"/>
                </a:solidFill>
                <a:latin typeface="Roboto Slab" pitchFamily="2" charset="0"/>
                <a:ea typeface="Roboto Slab" pitchFamily="2" charset="0"/>
                <a:cs typeface="Roboto Slab" pitchFamily="2" charset="0"/>
                <a:sym typeface="Roboto Slab Light"/>
              </a:rPr>
              <a:t>Existují přesvědčivé důkazy, že digitální dovednosti dětí se s věkem zlepšují.</a:t>
            </a:r>
          </a:p>
          <a:p>
            <a:pPr marL="0" lvl="0" indent="0" algn="just"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Roboto Slab Light"/>
            </a:endParaRPr>
          </a:p>
          <a:p>
            <a:pPr marL="0" lvl="0" indent="0" algn="just"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Roboto Slab Light"/>
            </a:endParaRPr>
          </a:p>
          <a:p>
            <a:pPr marL="0" lvl="0" indent="0" algn="just"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Roboto Slab Light"/>
            </a:endParaRPr>
          </a:p>
          <a:p>
            <a:pPr marL="0" lvl="0" indent="0" algn="just" rtl="0">
              <a:spcBef>
                <a:spcPts val="0"/>
              </a:spcBef>
              <a:spcAft>
                <a:spcPts val="0"/>
              </a:spcAft>
              <a:buNone/>
            </a:pPr>
            <a:r>
              <a:rPr kumimoji="1" lang="cs-CZ" kern="1200" dirty="0">
                <a:solidFill>
                  <a:schemeClr val="tx1"/>
                </a:solidFill>
                <a:effectLst/>
                <a:latin typeface="Roboto Slab" pitchFamily="2" charset="0"/>
                <a:ea typeface="Roboto Slab" pitchFamily="2" charset="0"/>
                <a:cs typeface="Roboto Slab" pitchFamily="2" charset="0"/>
              </a:rPr>
              <a:t>Zároveň lidé středního a staršího věku překonávají v informačních a strategických digitálních dovednostech mladou generaci</a:t>
            </a:r>
          </a:p>
          <a:p>
            <a:pPr marL="0" lvl="0" indent="0" algn="just" rtl="0">
              <a:spcBef>
                <a:spcPts val="0"/>
              </a:spcBef>
              <a:spcAft>
                <a:spcPts val="0"/>
              </a:spcAft>
              <a:buNone/>
            </a:pPr>
            <a:endParaRPr kumimoji="1" lang="cs-CZ" kern="1200" dirty="0">
              <a:solidFill>
                <a:schemeClr val="tx1"/>
              </a:solidFill>
              <a:latin typeface="Roboto Slab" pitchFamily="2" charset="0"/>
              <a:ea typeface="Roboto Slab" pitchFamily="2" charset="0"/>
              <a:cs typeface="Roboto Slab" pitchFamily="2" charset="0"/>
              <a:sym typeface="Roboto Slab Light"/>
            </a:endParaRPr>
          </a:p>
          <a:p>
            <a:pPr marL="0" lvl="0" indent="0" algn="just" rtl="0">
              <a:spcBef>
                <a:spcPts val="0"/>
              </a:spcBef>
              <a:spcAft>
                <a:spcPts val="0"/>
              </a:spcAft>
              <a:buNone/>
            </a:pPr>
            <a:endParaRPr kumimoji="1" lang="cs-CZ" kern="1200" dirty="0">
              <a:solidFill>
                <a:schemeClr val="tx1"/>
              </a:solidFill>
              <a:latin typeface="Roboto Slab" pitchFamily="2" charset="0"/>
              <a:ea typeface="Roboto Slab" pitchFamily="2" charset="0"/>
              <a:cs typeface="Roboto Slab" pitchFamily="2" charset="0"/>
              <a:sym typeface="Roboto Slab Light"/>
            </a:endParaRPr>
          </a:p>
          <a:p>
            <a:pPr marL="0" lvl="0" indent="0" algn="r" rtl="0">
              <a:spcBef>
                <a:spcPts val="0"/>
              </a:spcBef>
              <a:spcAft>
                <a:spcPts val="0"/>
              </a:spcAft>
              <a:buNone/>
            </a:pPr>
            <a:r>
              <a:rPr lang="cs-CZ" sz="1200" dirty="0">
                <a:solidFill>
                  <a:schemeClr val="dk1"/>
                </a:solidFill>
                <a:latin typeface="Roboto Slab" pitchFamily="2" charset="0"/>
                <a:ea typeface="Roboto Slab" pitchFamily="2" charset="0"/>
                <a:cs typeface="Roboto Slab" pitchFamily="2" charset="0"/>
                <a:sym typeface="Roboto Slab Light"/>
              </a:rPr>
              <a:t>(van </a:t>
            </a:r>
            <a:r>
              <a:rPr lang="cs-CZ" sz="1200" dirty="0" err="1">
                <a:solidFill>
                  <a:schemeClr val="dk1"/>
                </a:solidFill>
                <a:latin typeface="Roboto Slab" pitchFamily="2" charset="0"/>
                <a:ea typeface="Roboto Slab" pitchFamily="2" charset="0"/>
                <a:cs typeface="Roboto Slab" pitchFamily="2" charset="0"/>
                <a:sym typeface="Roboto Slab Light"/>
              </a:rPr>
              <a:t>Deursen</a:t>
            </a:r>
            <a:r>
              <a:rPr lang="cs-CZ" sz="1200" dirty="0">
                <a:solidFill>
                  <a:schemeClr val="dk1"/>
                </a:solidFill>
                <a:latin typeface="Roboto Slab" pitchFamily="2" charset="0"/>
                <a:ea typeface="Roboto Slab" pitchFamily="2" charset="0"/>
                <a:cs typeface="Roboto Slab" pitchFamily="2" charset="0"/>
                <a:sym typeface="Roboto Slab Light"/>
              </a:rPr>
              <a:t> &amp; van </a:t>
            </a:r>
            <a:r>
              <a:rPr lang="cs-CZ" sz="1200" dirty="0" err="1">
                <a:solidFill>
                  <a:schemeClr val="dk1"/>
                </a:solidFill>
                <a:latin typeface="Roboto Slab" pitchFamily="2" charset="0"/>
                <a:ea typeface="Roboto Slab" pitchFamily="2" charset="0"/>
                <a:cs typeface="Roboto Slab" pitchFamily="2" charset="0"/>
                <a:sym typeface="Roboto Slab Light"/>
              </a:rPr>
              <a:t>Dijk</a:t>
            </a:r>
            <a:r>
              <a:rPr lang="cs-CZ" sz="1200" dirty="0">
                <a:solidFill>
                  <a:schemeClr val="dk1"/>
                </a:solidFill>
                <a:latin typeface="Roboto Slab" pitchFamily="2" charset="0"/>
                <a:ea typeface="Roboto Slab" pitchFamily="2" charset="0"/>
                <a:cs typeface="Roboto Slab" pitchFamily="2" charset="0"/>
                <a:sym typeface="Roboto Slab Light"/>
              </a:rPr>
              <a:t>, 2014)</a:t>
            </a:r>
          </a:p>
          <a:p>
            <a:pPr marL="0" lvl="0" indent="0" algn="just" rtl="0">
              <a:spcBef>
                <a:spcPts val="0"/>
              </a:spcBef>
              <a:spcAft>
                <a:spcPts val="0"/>
              </a:spcAft>
              <a:buNone/>
            </a:pPr>
            <a:endParaRPr lang="cs-CZ" dirty="0">
              <a:solidFill>
                <a:schemeClr val="dk1"/>
              </a:solidFill>
              <a:latin typeface="Roboto Slab" pitchFamily="2" charset="0"/>
              <a:ea typeface="Roboto Slab" pitchFamily="2" charset="0"/>
              <a:cs typeface="Roboto Slab" pitchFamily="2" charset="0"/>
              <a:sym typeface="Roboto Slab Light"/>
            </a:endParaRPr>
          </a:p>
        </p:txBody>
      </p:sp>
      <p:pic>
        <p:nvPicPr>
          <p:cNvPr id="3" name="Obrázek 2">
            <a:extLst>
              <a:ext uri="{FF2B5EF4-FFF2-40B4-BE49-F238E27FC236}">
                <a16:creationId xmlns:a16="http://schemas.microsoft.com/office/drawing/2014/main" id="{08192BDD-F14C-4010-E743-134E83F32818}"/>
              </a:ext>
            </a:extLst>
          </p:cNvPr>
          <p:cNvPicPr>
            <a:picLocks noChangeAspect="1"/>
          </p:cNvPicPr>
          <p:nvPr/>
        </p:nvPicPr>
        <p:blipFill>
          <a:blip r:embed="rId3"/>
          <a:stretch>
            <a:fillRect/>
          </a:stretch>
        </p:blipFill>
        <p:spPr>
          <a:xfrm>
            <a:off x="7438419" y="2387176"/>
            <a:ext cx="806400" cy="806400"/>
          </a:xfrm>
          <a:prstGeom prst="rect">
            <a:avLst/>
          </a:prstGeom>
        </p:spPr>
      </p:pic>
    </p:spTree>
    <p:extLst>
      <p:ext uri="{BB962C8B-B14F-4D97-AF65-F5344CB8AC3E}">
        <p14:creationId xmlns:p14="http://schemas.microsoft.com/office/powerpoint/2010/main" val="404448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VZDĚLÁNÍ</a:t>
            </a:r>
            <a:endParaRPr dirty="0"/>
          </a:p>
        </p:txBody>
      </p:sp>
      <p:sp>
        <p:nvSpPr>
          <p:cNvPr id="766" name="Google Shape;766;p36"/>
          <p:cNvSpPr txBox="1"/>
          <p:nvPr/>
        </p:nvSpPr>
        <p:spPr>
          <a:xfrm>
            <a:off x="899181" y="2790376"/>
            <a:ext cx="4622400" cy="367800"/>
          </a:xfrm>
          <a:prstGeom prst="rect">
            <a:avLst/>
          </a:prstGeom>
          <a:noFill/>
          <a:ln>
            <a:noFill/>
          </a:ln>
        </p:spPr>
        <p:txBody>
          <a:bodyPr spcFirstLastPara="1" wrap="square" lIns="91425" tIns="91425" rIns="91425" bIns="91425" anchor="ctr" anchorCtr="0">
            <a:noAutofit/>
          </a:bodyPr>
          <a:lstStyle/>
          <a:p>
            <a:r>
              <a:rPr kumimoji="1" lang="cs-CZ" b="1" kern="1200" dirty="0">
                <a:solidFill>
                  <a:schemeClr val="tx1"/>
                </a:solidFill>
                <a:latin typeface="Roboto Slab" pitchFamily="2" charset="0"/>
                <a:ea typeface="Roboto Slab" pitchFamily="2" charset="0"/>
                <a:cs typeface="Roboto Slab" pitchFamily="2" charset="0"/>
              </a:rPr>
              <a:t>V</a:t>
            </a:r>
            <a:r>
              <a:rPr kumimoji="1" lang="cs-CZ" b="1" kern="1200" dirty="0">
                <a:solidFill>
                  <a:schemeClr val="tx1"/>
                </a:solidFill>
                <a:effectLst/>
                <a:latin typeface="Roboto Slab" pitchFamily="2" charset="0"/>
                <a:ea typeface="Roboto Slab" pitchFamily="2" charset="0"/>
                <a:cs typeface="Roboto Slab" pitchFamily="2" charset="0"/>
              </a:rPr>
              <a:t>ěk a vzdělání jsou nejdůležitějšími proměnnými souvisejícími s nerovnostmi v dovednostech</a:t>
            </a:r>
            <a:r>
              <a:rPr kumimoji="1" lang="cs-CZ" b="1" kern="1200" dirty="0">
                <a:solidFill>
                  <a:schemeClr val="tx1"/>
                </a:solidFill>
                <a:latin typeface="Roboto Slab" pitchFamily="2" charset="0"/>
                <a:ea typeface="Roboto Slab" pitchFamily="2" charset="0"/>
                <a:cs typeface="Roboto Slab" pitchFamily="2" charset="0"/>
              </a:rPr>
              <a:t>.</a:t>
            </a:r>
          </a:p>
          <a:p>
            <a:endParaRPr kumimoji="1" lang="cs-CZ" kern="1200" dirty="0">
              <a:solidFill>
                <a:schemeClr val="tx1"/>
              </a:solidFill>
              <a:latin typeface="Roboto Slab" pitchFamily="2" charset="0"/>
              <a:ea typeface="Roboto Slab" pitchFamily="2" charset="0"/>
              <a:cs typeface="Roboto Slab" pitchFamily="2" charset="0"/>
            </a:endParaRPr>
          </a:p>
          <a:p>
            <a:endParaRPr kumimoji="1" lang="cs-CZ" kern="1200" dirty="0">
              <a:solidFill>
                <a:schemeClr val="tx1"/>
              </a:solidFill>
              <a:latin typeface="Roboto Slab" pitchFamily="2" charset="0"/>
              <a:ea typeface="Roboto Slab" pitchFamily="2" charset="0"/>
              <a:cs typeface="Roboto Slab" pitchFamily="2" charset="0"/>
            </a:endParaRPr>
          </a:p>
          <a:p>
            <a:endParaRPr kumimoji="1" lang="cs-CZ" kern="1200" dirty="0">
              <a:solidFill>
                <a:schemeClr val="tx1"/>
              </a:solidFill>
              <a:latin typeface="Roboto Slab" pitchFamily="2" charset="0"/>
              <a:ea typeface="Roboto Slab" pitchFamily="2" charset="0"/>
              <a:cs typeface="Roboto Slab" pitchFamily="2" charset="0"/>
            </a:endParaRPr>
          </a:p>
          <a:p>
            <a:r>
              <a:rPr lang="cs-CZ" dirty="0">
                <a:latin typeface="Roboto Slab" pitchFamily="2" charset="0"/>
                <a:ea typeface="Roboto Slab" pitchFamily="2" charset="0"/>
                <a:cs typeface="Roboto Slab" pitchFamily="2" charset="0"/>
              </a:rPr>
              <a:t>Čím vyšší jsou studijní výsledky dítěte, tím lepší jsou jeho digitální dovednosti. </a:t>
            </a:r>
          </a:p>
          <a:p>
            <a:endParaRPr lang="cs-CZ" dirty="0">
              <a:latin typeface="Roboto Slab" pitchFamily="2" charset="0"/>
              <a:ea typeface="Roboto Slab" pitchFamily="2" charset="0"/>
              <a:cs typeface="Roboto Slab" pitchFamily="2" charset="0"/>
            </a:endParaRPr>
          </a:p>
          <a:p>
            <a:endParaRPr lang="cs-CZ" dirty="0">
              <a:latin typeface="Roboto Slab" pitchFamily="2" charset="0"/>
              <a:ea typeface="Roboto Slab" pitchFamily="2" charset="0"/>
              <a:cs typeface="Roboto Slab" pitchFamily="2" charset="0"/>
            </a:endParaRPr>
          </a:p>
          <a:p>
            <a:r>
              <a:rPr lang="cs-CZ" dirty="0">
                <a:latin typeface="Roboto Slab" pitchFamily="2" charset="0"/>
                <a:ea typeface="Roboto Slab" pitchFamily="2" charset="0"/>
                <a:cs typeface="Roboto Slab" pitchFamily="2" charset="0"/>
              </a:rPr>
              <a:t>Pokud je ve školách větší dostupnost </a:t>
            </a:r>
            <a:r>
              <a:rPr lang="cs-CZ" dirty="0" err="1">
                <a:latin typeface="Roboto Slab" pitchFamily="2" charset="0"/>
                <a:ea typeface="Roboto Slab" pitchFamily="2" charset="0"/>
                <a:cs typeface="Roboto Slab" pitchFamily="2" charset="0"/>
              </a:rPr>
              <a:t>ICTs</a:t>
            </a:r>
            <a:r>
              <a:rPr lang="cs-CZ" dirty="0">
                <a:latin typeface="Roboto Slab" pitchFamily="2" charset="0"/>
                <a:ea typeface="Roboto Slab" pitchFamily="2" charset="0"/>
                <a:cs typeface="Roboto Slab" pitchFamily="2" charset="0"/>
              </a:rPr>
              <a:t>, digitální dovednosti dětí bývají lepší. </a:t>
            </a:r>
          </a:p>
          <a:p>
            <a:endParaRPr lang="cs-CZ" dirty="0">
              <a:latin typeface="Roboto Slab" pitchFamily="2" charset="0"/>
              <a:ea typeface="Roboto Slab" pitchFamily="2" charset="0"/>
              <a:cs typeface="Roboto Slab" pitchFamily="2" charset="0"/>
            </a:endParaRPr>
          </a:p>
        </p:txBody>
      </p:sp>
      <p:pic>
        <p:nvPicPr>
          <p:cNvPr id="2" name="Obrázek 1">
            <a:extLst>
              <a:ext uri="{FF2B5EF4-FFF2-40B4-BE49-F238E27FC236}">
                <a16:creationId xmlns:a16="http://schemas.microsoft.com/office/drawing/2014/main" id="{87505817-4968-3068-B0E7-1963A25F7589}"/>
              </a:ext>
            </a:extLst>
          </p:cNvPr>
          <p:cNvPicPr>
            <a:picLocks noChangeAspect="1"/>
          </p:cNvPicPr>
          <p:nvPr/>
        </p:nvPicPr>
        <p:blipFill>
          <a:blip r:embed="rId3"/>
          <a:stretch>
            <a:fillRect/>
          </a:stretch>
        </p:blipFill>
        <p:spPr>
          <a:xfrm>
            <a:off x="7409139" y="2571750"/>
            <a:ext cx="835680" cy="835680"/>
          </a:xfrm>
          <a:prstGeom prst="rect">
            <a:avLst/>
          </a:prstGeom>
        </p:spPr>
      </p:pic>
    </p:spTree>
    <p:extLst>
      <p:ext uri="{BB962C8B-B14F-4D97-AF65-F5344CB8AC3E}">
        <p14:creationId xmlns:p14="http://schemas.microsoft.com/office/powerpoint/2010/main" val="408391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Digitální dovednosti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SES</a:t>
            </a:r>
            <a:endParaRPr dirty="0"/>
          </a:p>
        </p:txBody>
      </p:sp>
      <p:sp>
        <p:nvSpPr>
          <p:cNvPr id="766" name="Google Shape;766;p36"/>
          <p:cNvSpPr txBox="1"/>
          <p:nvPr/>
        </p:nvSpPr>
        <p:spPr>
          <a:xfrm>
            <a:off x="899181" y="2790376"/>
            <a:ext cx="4622400" cy="367800"/>
          </a:xfrm>
          <a:prstGeom prst="rect">
            <a:avLst/>
          </a:prstGeom>
          <a:noFill/>
          <a:ln>
            <a:noFill/>
          </a:ln>
        </p:spPr>
        <p:txBody>
          <a:bodyPr spcFirstLastPara="1" wrap="square" lIns="91425" tIns="91425" rIns="91425" bIns="91425" anchor="ctr" anchorCtr="0">
            <a:noAutofit/>
          </a:bodyPr>
          <a:lstStyle/>
          <a:p>
            <a:pPr marL="54000" indent="0">
              <a:lnSpc>
                <a:spcPct val="150000"/>
              </a:lnSpc>
              <a:buNone/>
            </a:pPr>
            <a:r>
              <a:rPr lang="cs-CZ" dirty="0">
                <a:latin typeface="Roboto Slab" pitchFamily="2" charset="0"/>
                <a:ea typeface="Roboto Slab" pitchFamily="2" charset="0"/>
                <a:cs typeface="Roboto Slab" pitchFamily="2" charset="0"/>
                <a:sym typeface="Montserrat"/>
              </a:rPr>
              <a:t>Děti z domácností s vyšším socioekonomickým statusem mají vyšší digitální dovednosti.</a:t>
            </a:r>
            <a:endParaRPr lang="cs-CZ" dirty="0">
              <a:highlight>
                <a:srgbClr val="FEB530"/>
              </a:highlight>
              <a:latin typeface="Roboto Slab" pitchFamily="2" charset="0"/>
              <a:ea typeface="Roboto Slab" pitchFamily="2" charset="0"/>
              <a:cs typeface="Roboto Slab" pitchFamily="2" charset="0"/>
              <a:sym typeface="Montserrat"/>
            </a:endParaRPr>
          </a:p>
        </p:txBody>
      </p:sp>
      <p:pic>
        <p:nvPicPr>
          <p:cNvPr id="3" name="Obrázek 2">
            <a:extLst>
              <a:ext uri="{FF2B5EF4-FFF2-40B4-BE49-F238E27FC236}">
                <a16:creationId xmlns:a16="http://schemas.microsoft.com/office/drawing/2014/main" id="{60C2653B-BE1C-1269-39F5-4CE891986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655" y="2370853"/>
            <a:ext cx="873164" cy="873164"/>
          </a:xfrm>
          <a:prstGeom prst="rect">
            <a:avLst/>
          </a:prstGeom>
        </p:spPr>
      </p:pic>
    </p:spTree>
    <p:extLst>
      <p:ext uri="{BB962C8B-B14F-4D97-AF65-F5344CB8AC3E}">
        <p14:creationId xmlns:p14="http://schemas.microsoft.com/office/powerpoint/2010/main" val="2475379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36"/>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ETNICITA</a:t>
            </a:r>
            <a:endParaRPr dirty="0"/>
          </a:p>
        </p:txBody>
      </p:sp>
      <p:sp>
        <p:nvSpPr>
          <p:cNvPr id="766" name="Google Shape;766;p36"/>
          <p:cNvSpPr txBox="1"/>
          <p:nvPr/>
        </p:nvSpPr>
        <p:spPr>
          <a:xfrm>
            <a:off x="899181" y="2790376"/>
            <a:ext cx="4622400" cy="367800"/>
          </a:xfrm>
          <a:prstGeom prst="rect">
            <a:avLst/>
          </a:prstGeom>
          <a:noFill/>
          <a:ln>
            <a:noFill/>
          </a:ln>
        </p:spPr>
        <p:txBody>
          <a:bodyPr spcFirstLastPara="1" wrap="square" lIns="91425" tIns="91425" rIns="91425" bIns="91425" anchor="ctr" anchorCtr="0">
            <a:noAutofit/>
          </a:bodyPr>
          <a:lstStyle/>
          <a:p>
            <a:pPr marL="54000" indent="0">
              <a:lnSpc>
                <a:spcPct val="150000"/>
              </a:lnSpc>
              <a:buNone/>
            </a:pPr>
            <a:r>
              <a:rPr lang="cs-CZ" dirty="0">
                <a:latin typeface="Roboto Slab" pitchFamily="2" charset="0"/>
                <a:ea typeface="Roboto Slab" pitchFamily="2" charset="0"/>
                <a:cs typeface="Roboto Slab" pitchFamily="2" charset="0"/>
                <a:sym typeface="Montserrat"/>
              </a:rPr>
              <a:t>Občas jsou pozorovány nerovnosti v dovednostech mezi různými etnickými skupinami. </a:t>
            </a:r>
          </a:p>
          <a:p>
            <a:pPr marL="54000" indent="0">
              <a:lnSpc>
                <a:spcPct val="150000"/>
              </a:lnSpc>
              <a:buNone/>
            </a:pPr>
            <a:endParaRPr lang="cs-CZ" dirty="0">
              <a:latin typeface="Roboto Slab" pitchFamily="2" charset="0"/>
              <a:ea typeface="Roboto Slab" pitchFamily="2" charset="0"/>
              <a:cs typeface="Roboto Slab" pitchFamily="2" charset="0"/>
              <a:sym typeface="Montserrat"/>
            </a:endParaRPr>
          </a:p>
          <a:p>
            <a:pPr marL="54000" indent="0">
              <a:lnSpc>
                <a:spcPct val="150000"/>
              </a:lnSpc>
              <a:buNone/>
            </a:pPr>
            <a:r>
              <a:rPr lang="cs-CZ" dirty="0">
                <a:latin typeface="Roboto Slab" pitchFamily="2" charset="0"/>
                <a:ea typeface="Roboto Slab" pitchFamily="2" charset="0"/>
                <a:cs typeface="Roboto Slab" pitchFamily="2" charset="0"/>
                <a:sym typeface="Montserrat"/>
              </a:rPr>
              <a:t>Ve Spojených státech vykazují lidé hispánského, indiánského nebo afroamerického původu nižší úroveň digitálních dovedností než Američané asijského nebo anglosaského původu. </a:t>
            </a:r>
          </a:p>
          <a:p>
            <a:pPr marL="54000" indent="0">
              <a:lnSpc>
                <a:spcPct val="150000"/>
              </a:lnSpc>
              <a:buNone/>
            </a:pPr>
            <a:endParaRPr lang="cs-CZ" dirty="0">
              <a:latin typeface="Roboto Slab" pitchFamily="2" charset="0"/>
              <a:ea typeface="Roboto Slab" pitchFamily="2" charset="0"/>
              <a:cs typeface="Roboto Slab" pitchFamily="2" charset="0"/>
              <a:sym typeface="Montserrat"/>
            </a:endParaRPr>
          </a:p>
        </p:txBody>
      </p:sp>
      <p:pic>
        <p:nvPicPr>
          <p:cNvPr id="2" name="Obrázek 1">
            <a:extLst>
              <a:ext uri="{FF2B5EF4-FFF2-40B4-BE49-F238E27FC236}">
                <a16:creationId xmlns:a16="http://schemas.microsoft.com/office/drawing/2014/main" id="{8E05E94C-7738-01FC-1044-EA75D37B9E81}"/>
              </a:ext>
            </a:extLst>
          </p:cNvPr>
          <p:cNvPicPr>
            <a:picLocks noChangeAspect="1"/>
          </p:cNvPicPr>
          <p:nvPr/>
        </p:nvPicPr>
        <p:blipFill>
          <a:blip r:embed="rId3"/>
          <a:stretch>
            <a:fillRect/>
          </a:stretch>
        </p:blipFill>
        <p:spPr>
          <a:xfrm>
            <a:off x="7547450" y="2625591"/>
            <a:ext cx="697369" cy="697369"/>
          </a:xfrm>
          <a:prstGeom prst="rect">
            <a:avLst/>
          </a:prstGeom>
        </p:spPr>
      </p:pic>
    </p:spTree>
    <p:extLst>
      <p:ext uri="{BB962C8B-B14F-4D97-AF65-F5344CB8AC3E}">
        <p14:creationId xmlns:p14="http://schemas.microsoft.com/office/powerpoint/2010/main" val="19725150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6"/>
          <p:cNvSpPr/>
          <p:nvPr/>
        </p:nvSpPr>
        <p:spPr>
          <a:xfrm>
            <a:off x="4834725" y="3904375"/>
            <a:ext cx="3596400" cy="371400"/>
          </a:xfrm>
          <a:prstGeom prst="roundRect">
            <a:avLst>
              <a:gd name="adj" fmla="val 50000"/>
            </a:avLst>
          </a:prstGeom>
          <a:gradFill>
            <a:gsLst>
              <a:gs pos="0">
                <a:schemeClr val="accent5"/>
              </a:gs>
              <a:gs pos="100000">
                <a:schemeClr val="accent4"/>
              </a:gs>
            </a:gsLst>
            <a:lin ang="5400700" scaled="0"/>
          </a:gradFill>
          <a:ln>
            <a:noFill/>
          </a:ln>
          <a:effectLst>
            <a:outerShdw blurRad="42863" dist="9525" dir="5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32" name="Google Shape;232;p26"/>
          <p:cNvSpPr txBox="1">
            <a:spLocks noGrp="1"/>
          </p:cNvSpPr>
          <p:nvPr>
            <p:ph type="title"/>
          </p:nvPr>
        </p:nvSpPr>
        <p:spPr>
          <a:xfrm>
            <a:off x="2508805" y="77498"/>
            <a:ext cx="6015761" cy="2595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err="1"/>
              <a:t>Jsou</a:t>
            </a:r>
            <a:r>
              <a:rPr lang="en" dirty="0"/>
              <a:t> </a:t>
            </a:r>
            <a:r>
              <a:rPr lang="en" dirty="0" err="1"/>
              <a:t>digitální</a:t>
            </a:r>
            <a:r>
              <a:rPr lang="en" dirty="0"/>
              <a:t> </a:t>
            </a:r>
            <a:r>
              <a:rPr lang="en" dirty="0" err="1"/>
              <a:t>dovednosti</a:t>
            </a:r>
            <a:r>
              <a:rPr lang="en" dirty="0"/>
              <a:t> </a:t>
            </a:r>
            <a:r>
              <a:rPr lang="en" dirty="0" err="1"/>
              <a:t>spásný</a:t>
            </a:r>
            <a:r>
              <a:rPr lang="en" dirty="0"/>
              <a:t> </a:t>
            </a:r>
            <a:r>
              <a:rPr lang="en" dirty="0" err="1"/>
              <a:t>všelék</a:t>
            </a:r>
            <a:r>
              <a:rPr lang="en" dirty="0"/>
              <a:t>?</a:t>
            </a:r>
            <a:endParaRPr dirty="0"/>
          </a:p>
        </p:txBody>
      </p:sp>
      <p:sp>
        <p:nvSpPr>
          <p:cNvPr id="234" name="Google Shape;234;p26"/>
          <p:cNvSpPr txBox="1">
            <a:spLocks noGrp="1"/>
          </p:cNvSpPr>
          <p:nvPr>
            <p:ph type="subTitle" idx="1"/>
          </p:nvPr>
        </p:nvSpPr>
        <p:spPr>
          <a:xfrm>
            <a:off x="4971100" y="3927363"/>
            <a:ext cx="3382800" cy="316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dirty="0"/>
              <a:t>Spoiler:  nejsou</a:t>
            </a:r>
            <a:endParaRPr b="1" dirty="0"/>
          </a:p>
        </p:txBody>
      </p:sp>
      <p:grpSp>
        <p:nvGrpSpPr>
          <p:cNvPr id="32" name="Google Shape;235;p26">
            <a:extLst>
              <a:ext uri="{FF2B5EF4-FFF2-40B4-BE49-F238E27FC236}">
                <a16:creationId xmlns:a16="http://schemas.microsoft.com/office/drawing/2014/main" id="{3F6CB86F-A20B-FBC7-788D-A416C3BE4843}"/>
              </a:ext>
            </a:extLst>
          </p:cNvPr>
          <p:cNvGrpSpPr/>
          <p:nvPr/>
        </p:nvGrpSpPr>
        <p:grpSpPr>
          <a:xfrm>
            <a:off x="160927" y="1624838"/>
            <a:ext cx="3946479" cy="3014937"/>
            <a:chOff x="160927" y="1631275"/>
            <a:chExt cx="3946479" cy="3014937"/>
          </a:xfrm>
        </p:grpSpPr>
        <p:sp>
          <p:nvSpPr>
            <p:cNvPr id="33" name="Google Shape;236;p26">
              <a:extLst>
                <a:ext uri="{FF2B5EF4-FFF2-40B4-BE49-F238E27FC236}">
                  <a16:creationId xmlns:a16="http://schemas.microsoft.com/office/drawing/2014/main" id="{33A4E538-0E7B-BC34-036B-BFDC83F09A9C}"/>
                </a:ext>
              </a:extLst>
            </p:cNvPr>
            <p:cNvSpPr/>
            <p:nvPr/>
          </p:nvSpPr>
          <p:spPr>
            <a:xfrm flipH="1">
              <a:off x="803418" y="3411698"/>
              <a:ext cx="3303988" cy="1233905"/>
            </a:xfrm>
            <a:custGeom>
              <a:avLst/>
              <a:gdLst/>
              <a:ahLst/>
              <a:cxnLst/>
              <a:rect l="l" t="t" r="r" b="b"/>
              <a:pathLst>
                <a:path w="121526" h="45385" extrusionOk="0">
                  <a:moveTo>
                    <a:pt x="37474" y="1"/>
                  </a:moveTo>
                  <a:cubicBezTo>
                    <a:pt x="12078" y="1"/>
                    <a:pt x="1" y="21570"/>
                    <a:pt x="3660" y="45384"/>
                  </a:cubicBezTo>
                  <a:lnTo>
                    <a:pt x="109589" y="45384"/>
                  </a:lnTo>
                  <a:cubicBezTo>
                    <a:pt x="109589" y="45384"/>
                    <a:pt x="121526" y="21383"/>
                    <a:pt x="91367" y="18575"/>
                  </a:cubicBezTo>
                  <a:cubicBezTo>
                    <a:pt x="61209" y="15770"/>
                    <a:pt x="66864" y="1444"/>
                    <a:pt x="39847" y="62"/>
                  </a:cubicBezTo>
                  <a:cubicBezTo>
                    <a:pt x="39044" y="21"/>
                    <a:pt x="38252" y="1"/>
                    <a:pt x="37474" y="1"/>
                  </a:cubicBezTo>
                  <a:close/>
                </a:path>
              </a:pathLst>
            </a:custGeom>
            <a:gradFill>
              <a:gsLst>
                <a:gs pos="0">
                  <a:srgbClr val="EEC9C3"/>
                </a:gs>
                <a:gs pos="100000">
                  <a:srgbClr val="FF8C8C"/>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237;p26">
              <a:extLst>
                <a:ext uri="{FF2B5EF4-FFF2-40B4-BE49-F238E27FC236}">
                  <a16:creationId xmlns:a16="http://schemas.microsoft.com/office/drawing/2014/main" id="{EDB2BBD3-9DAC-CD67-FA16-4269C45312A8}"/>
                </a:ext>
              </a:extLst>
            </p:cNvPr>
            <p:cNvSpPr/>
            <p:nvPr/>
          </p:nvSpPr>
          <p:spPr>
            <a:xfrm flipH="1">
              <a:off x="160927" y="2701225"/>
              <a:ext cx="2840365" cy="1944336"/>
            </a:xfrm>
            <a:custGeom>
              <a:avLst/>
              <a:gdLst/>
              <a:ahLst/>
              <a:cxnLst/>
              <a:rect l="l" t="t" r="r" b="b"/>
              <a:pathLst>
                <a:path w="57384" h="34826" extrusionOk="0">
                  <a:moveTo>
                    <a:pt x="36243" y="0"/>
                  </a:moveTo>
                  <a:cubicBezTo>
                    <a:pt x="21440" y="0"/>
                    <a:pt x="21675" y="11797"/>
                    <a:pt x="11185" y="15728"/>
                  </a:cubicBezTo>
                  <a:cubicBezTo>
                    <a:pt x="0" y="19915"/>
                    <a:pt x="921" y="28628"/>
                    <a:pt x="4526" y="34826"/>
                  </a:cubicBezTo>
                  <a:lnTo>
                    <a:pt x="45824" y="34826"/>
                  </a:lnTo>
                  <a:cubicBezTo>
                    <a:pt x="48504" y="29632"/>
                    <a:pt x="57383" y="1905"/>
                    <a:pt x="39373" y="159"/>
                  </a:cubicBezTo>
                  <a:cubicBezTo>
                    <a:pt x="38259" y="51"/>
                    <a:pt x="37218" y="0"/>
                    <a:pt x="36243" y="0"/>
                  </a:cubicBezTo>
                  <a:close/>
                </a:path>
              </a:pathLst>
            </a:custGeom>
            <a:gradFill>
              <a:gsLst>
                <a:gs pos="0">
                  <a:srgbClr val="D4EBDE"/>
                </a:gs>
                <a:gs pos="100000">
                  <a:srgbClr val="70CACD"/>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35" name="Google Shape;238;p26">
              <a:extLst>
                <a:ext uri="{FF2B5EF4-FFF2-40B4-BE49-F238E27FC236}">
                  <a16:creationId xmlns:a16="http://schemas.microsoft.com/office/drawing/2014/main" id="{9D04A934-7962-B5E8-C729-CAD393143D6A}"/>
                </a:ext>
              </a:extLst>
            </p:cNvPr>
            <p:cNvCxnSpPr/>
            <p:nvPr/>
          </p:nvCxnSpPr>
          <p:spPr>
            <a:xfrm>
              <a:off x="1532679" y="3412222"/>
              <a:ext cx="0" cy="1233900"/>
            </a:xfrm>
            <a:prstGeom prst="straightConnector1">
              <a:avLst/>
            </a:prstGeom>
            <a:noFill/>
            <a:ln w="9525" cap="flat" cmpd="sng">
              <a:solidFill>
                <a:srgbClr val="1F1A33"/>
              </a:solidFill>
              <a:prstDash val="solid"/>
              <a:round/>
              <a:headEnd type="none" w="med" len="med"/>
              <a:tailEnd type="none" w="med" len="med"/>
            </a:ln>
          </p:spPr>
        </p:cxnSp>
        <p:cxnSp>
          <p:nvCxnSpPr>
            <p:cNvPr id="36" name="Google Shape;239;p26">
              <a:extLst>
                <a:ext uri="{FF2B5EF4-FFF2-40B4-BE49-F238E27FC236}">
                  <a16:creationId xmlns:a16="http://schemas.microsoft.com/office/drawing/2014/main" id="{0524672A-C7F3-B0F8-3F48-008BD0044B0D}"/>
                </a:ext>
              </a:extLst>
            </p:cNvPr>
            <p:cNvCxnSpPr/>
            <p:nvPr/>
          </p:nvCxnSpPr>
          <p:spPr>
            <a:xfrm>
              <a:off x="2264504" y="3447067"/>
              <a:ext cx="0" cy="1198800"/>
            </a:xfrm>
            <a:prstGeom prst="straightConnector1">
              <a:avLst/>
            </a:prstGeom>
            <a:noFill/>
            <a:ln w="9525" cap="flat" cmpd="sng">
              <a:solidFill>
                <a:srgbClr val="1F1A33"/>
              </a:solidFill>
              <a:prstDash val="solid"/>
              <a:round/>
              <a:headEnd type="none" w="med" len="med"/>
              <a:tailEnd type="none" w="med" len="med"/>
            </a:ln>
          </p:spPr>
        </p:cxnSp>
        <p:cxnSp>
          <p:nvCxnSpPr>
            <p:cNvPr id="37" name="Google Shape;240;p26">
              <a:extLst>
                <a:ext uri="{FF2B5EF4-FFF2-40B4-BE49-F238E27FC236}">
                  <a16:creationId xmlns:a16="http://schemas.microsoft.com/office/drawing/2014/main" id="{B0A39457-B122-EA93-9134-54E148950C0B}"/>
                </a:ext>
              </a:extLst>
            </p:cNvPr>
            <p:cNvCxnSpPr/>
            <p:nvPr/>
          </p:nvCxnSpPr>
          <p:spPr>
            <a:xfrm>
              <a:off x="1922948" y="3481912"/>
              <a:ext cx="0" cy="1164300"/>
            </a:xfrm>
            <a:prstGeom prst="straightConnector1">
              <a:avLst/>
            </a:prstGeom>
            <a:noFill/>
            <a:ln w="9525" cap="flat" cmpd="sng">
              <a:solidFill>
                <a:srgbClr val="1F1A33"/>
              </a:solidFill>
              <a:prstDash val="solid"/>
              <a:round/>
              <a:headEnd type="none" w="med" len="med"/>
              <a:tailEnd type="none" w="med" len="med"/>
            </a:ln>
          </p:spPr>
        </p:cxnSp>
        <p:sp>
          <p:nvSpPr>
            <p:cNvPr id="38" name="Google Shape;241;p26">
              <a:extLst>
                <a:ext uri="{FF2B5EF4-FFF2-40B4-BE49-F238E27FC236}">
                  <a16:creationId xmlns:a16="http://schemas.microsoft.com/office/drawing/2014/main" id="{082CB6F7-55AA-EB8B-24DE-9C647F99FDC0}"/>
                </a:ext>
              </a:extLst>
            </p:cNvPr>
            <p:cNvSpPr/>
            <p:nvPr/>
          </p:nvSpPr>
          <p:spPr>
            <a:xfrm flipH="1">
              <a:off x="1349063" y="2219173"/>
              <a:ext cx="835013" cy="1285806"/>
            </a:xfrm>
            <a:custGeom>
              <a:avLst/>
              <a:gdLst/>
              <a:ahLst/>
              <a:cxnLst/>
              <a:rect l="l" t="t" r="r" b="b"/>
              <a:pathLst>
                <a:path w="5359" h="8252" extrusionOk="0">
                  <a:moveTo>
                    <a:pt x="5295" y="0"/>
                  </a:moveTo>
                  <a:lnTo>
                    <a:pt x="4969" y="7"/>
                  </a:lnTo>
                  <a:cubicBezTo>
                    <a:pt x="5033" y="2971"/>
                    <a:pt x="4677" y="5526"/>
                    <a:pt x="4358" y="6812"/>
                  </a:cubicBezTo>
                  <a:cubicBezTo>
                    <a:pt x="4193" y="7469"/>
                    <a:pt x="3606" y="7926"/>
                    <a:pt x="2932" y="7926"/>
                  </a:cubicBezTo>
                  <a:lnTo>
                    <a:pt x="0" y="7926"/>
                  </a:lnTo>
                  <a:lnTo>
                    <a:pt x="0" y="8252"/>
                  </a:lnTo>
                  <a:lnTo>
                    <a:pt x="2932" y="8252"/>
                  </a:lnTo>
                  <a:cubicBezTo>
                    <a:pt x="3757" y="8252"/>
                    <a:pt x="4472" y="7691"/>
                    <a:pt x="4674" y="6889"/>
                  </a:cubicBezTo>
                  <a:cubicBezTo>
                    <a:pt x="4999" y="5583"/>
                    <a:pt x="5358" y="2994"/>
                    <a:pt x="5295" y="0"/>
                  </a:cubicBezTo>
                  <a:close/>
                </a:path>
              </a:pathLst>
            </a:custGeom>
            <a:solidFill>
              <a:srgbClr val="FF8C8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242;p26">
              <a:extLst>
                <a:ext uri="{FF2B5EF4-FFF2-40B4-BE49-F238E27FC236}">
                  <a16:creationId xmlns:a16="http://schemas.microsoft.com/office/drawing/2014/main" id="{6216D21D-59C7-5446-A23C-70229D3ED037}"/>
                </a:ext>
              </a:extLst>
            </p:cNvPr>
            <p:cNvSpPr/>
            <p:nvPr/>
          </p:nvSpPr>
          <p:spPr>
            <a:xfrm flipH="1">
              <a:off x="1399859" y="2220108"/>
              <a:ext cx="846075" cy="1234230"/>
            </a:xfrm>
            <a:custGeom>
              <a:avLst/>
              <a:gdLst/>
              <a:ahLst/>
              <a:cxnLst/>
              <a:rect l="l" t="t" r="r" b="b"/>
              <a:pathLst>
                <a:path w="5430" h="7921" extrusionOk="0">
                  <a:moveTo>
                    <a:pt x="2035" y="1"/>
                  </a:moveTo>
                  <a:cubicBezTo>
                    <a:pt x="2100" y="2965"/>
                    <a:pt x="1747" y="5520"/>
                    <a:pt x="1425" y="6806"/>
                  </a:cubicBezTo>
                  <a:cubicBezTo>
                    <a:pt x="1260" y="7463"/>
                    <a:pt x="676" y="7920"/>
                    <a:pt x="1" y="7920"/>
                  </a:cubicBezTo>
                  <a:lnTo>
                    <a:pt x="3329" y="7920"/>
                  </a:lnTo>
                  <a:cubicBezTo>
                    <a:pt x="4003" y="7920"/>
                    <a:pt x="4590" y="7463"/>
                    <a:pt x="4755" y="6806"/>
                  </a:cubicBezTo>
                  <a:cubicBezTo>
                    <a:pt x="5074" y="5520"/>
                    <a:pt x="5430" y="2965"/>
                    <a:pt x="5366" y="1"/>
                  </a:cubicBezTo>
                  <a:close/>
                </a:path>
              </a:pathLst>
            </a:custGeom>
            <a:gradFill>
              <a:gsLst>
                <a:gs pos="0">
                  <a:srgbClr val="EEC9C3"/>
                </a:gs>
                <a:gs pos="100000">
                  <a:srgbClr val="FF8C8C"/>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243;p26">
              <a:extLst>
                <a:ext uri="{FF2B5EF4-FFF2-40B4-BE49-F238E27FC236}">
                  <a16:creationId xmlns:a16="http://schemas.microsoft.com/office/drawing/2014/main" id="{B7E8D4A6-6995-FB48-AC30-F7B93BB6BD25}"/>
                </a:ext>
              </a:extLst>
            </p:cNvPr>
            <p:cNvSpPr/>
            <p:nvPr/>
          </p:nvSpPr>
          <p:spPr>
            <a:xfrm flipH="1">
              <a:off x="2183925" y="3454181"/>
              <a:ext cx="519020" cy="50797"/>
            </a:xfrm>
            <a:custGeom>
              <a:avLst/>
              <a:gdLst/>
              <a:ahLst/>
              <a:cxnLst/>
              <a:rect l="l" t="t" r="r" b="b"/>
              <a:pathLst>
                <a:path w="3331" h="326" extrusionOk="0">
                  <a:moveTo>
                    <a:pt x="0" y="0"/>
                  </a:moveTo>
                  <a:lnTo>
                    <a:pt x="0" y="326"/>
                  </a:lnTo>
                  <a:lnTo>
                    <a:pt x="3330" y="326"/>
                  </a:lnTo>
                  <a:lnTo>
                    <a:pt x="3330" y="0"/>
                  </a:lnTo>
                  <a:close/>
                </a:path>
              </a:pathLst>
            </a:custGeom>
            <a:solidFill>
              <a:srgbClr val="FC7E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244;p26">
              <a:extLst>
                <a:ext uri="{FF2B5EF4-FFF2-40B4-BE49-F238E27FC236}">
                  <a16:creationId xmlns:a16="http://schemas.microsoft.com/office/drawing/2014/main" id="{B1FA307F-8C1B-72AC-EC11-42EC11F0D2E9}"/>
                </a:ext>
              </a:extLst>
            </p:cNvPr>
            <p:cNvSpPr/>
            <p:nvPr/>
          </p:nvSpPr>
          <p:spPr>
            <a:xfrm flipH="1">
              <a:off x="1895205" y="3132418"/>
              <a:ext cx="1346086" cy="1138870"/>
            </a:xfrm>
            <a:custGeom>
              <a:avLst/>
              <a:gdLst/>
              <a:ahLst/>
              <a:cxnLst/>
              <a:rect l="l" t="t" r="r" b="b"/>
              <a:pathLst>
                <a:path w="8639" h="7309" extrusionOk="0">
                  <a:moveTo>
                    <a:pt x="6601" y="1"/>
                  </a:moveTo>
                  <a:cubicBezTo>
                    <a:pt x="3985" y="645"/>
                    <a:pt x="1055" y="2730"/>
                    <a:pt x="0" y="7051"/>
                  </a:cubicBezTo>
                  <a:lnTo>
                    <a:pt x="645" y="7309"/>
                  </a:lnTo>
                  <a:cubicBezTo>
                    <a:pt x="645" y="7309"/>
                    <a:pt x="2575" y="3700"/>
                    <a:pt x="5600" y="2864"/>
                  </a:cubicBezTo>
                  <a:cubicBezTo>
                    <a:pt x="8622" y="2028"/>
                    <a:pt x="8638" y="964"/>
                    <a:pt x="8638" y="964"/>
                  </a:cubicBezTo>
                  <a:lnTo>
                    <a:pt x="8531" y="1"/>
                  </a:lnTo>
                  <a:close/>
                </a:path>
              </a:pathLst>
            </a:custGeom>
            <a:solidFill>
              <a:srgbClr val="1F6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245;p26">
              <a:extLst>
                <a:ext uri="{FF2B5EF4-FFF2-40B4-BE49-F238E27FC236}">
                  <a16:creationId xmlns:a16="http://schemas.microsoft.com/office/drawing/2014/main" id="{FAFCDE50-B367-CB8A-820D-0B412606AF87}"/>
                </a:ext>
              </a:extLst>
            </p:cNvPr>
            <p:cNvSpPr/>
            <p:nvPr/>
          </p:nvSpPr>
          <p:spPr>
            <a:xfrm flipH="1">
              <a:off x="3140792" y="4230930"/>
              <a:ext cx="293555" cy="153948"/>
            </a:xfrm>
            <a:custGeom>
              <a:avLst/>
              <a:gdLst/>
              <a:ahLst/>
              <a:cxnLst/>
              <a:rect l="l" t="t" r="r" b="b"/>
              <a:pathLst>
                <a:path w="1884" h="988" extrusionOk="0">
                  <a:moveTo>
                    <a:pt x="1239" y="1"/>
                  </a:moveTo>
                  <a:lnTo>
                    <a:pt x="1" y="135"/>
                  </a:lnTo>
                  <a:lnTo>
                    <a:pt x="1649" y="988"/>
                  </a:lnTo>
                  <a:lnTo>
                    <a:pt x="1884" y="259"/>
                  </a:lnTo>
                  <a:lnTo>
                    <a:pt x="1239" y="1"/>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246;p26">
              <a:extLst>
                <a:ext uri="{FF2B5EF4-FFF2-40B4-BE49-F238E27FC236}">
                  <a16:creationId xmlns:a16="http://schemas.microsoft.com/office/drawing/2014/main" id="{225B79E7-6ADD-5FCA-D183-9BCDCF04D5C5}"/>
                </a:ext>
              </a:extLst>
            </p:cNvPr>
            <p:cNvSpPr/>
            <p:nvPr/>
          </p:nvSpPr>
          <p:spPr>
            <a:xfrm flipH="1">
              <a:off x="1895199" y="3132418"/>
              <a:ext cx="759131" cy="555178"/>
            </a:xfrm>
            <a:custGeom>
              <a:avLst/>
              <a:gdLst/>
              <a:ahLst/>
              <a:cxnLst/>
              <a:rect l="l" t="t" r="r" b="b"/>
              <a:pathLst>
                <a:path w="4872" h="3563" extrusionOk="0">
                  <a:moveTo>
                    <a:pt x="2834" y="1"/>
                  </a:moveTo>
                  <a:cubicBezTo>
                    <a:pt x="1944" y="218"/>
                    <a:pt x="1018" y="605"/>
                    <a:pt x="141" y="1189"/>
                  </a:cubicBezTo>
                  <a:cubicBezTo>
                    <a:pt x="88" y="1595"/>
                    <a:pt x="0" y="2615"/>
                    <a:pt x="285" y="3562"/>
                  </a:cubicBezTo>
                  <a:cubicBezTo>
                    <a:pt x="762" y="3264"/>
                    <a:pt x="1280" y="3015"/>
                    <a:pt x="1833" y="2864"/>
                  </a:cubicBezTo>
                  <a:cubicBezTo>
                    <a:pt x="4855" y="2028"/>
                    <a:pt x="4871" y="964"/>
                    <a:pt x="4871" y="964"/>
                  </a:cubicBezTo>
                  <a:lnTo>
                    <a:pt x="4764" y="1"/>
                  </a:lnTo>
                  <a:close/>
                </a:path>
              </a:pathLst>
            </a:custGeom>
            <a:gradFill>
              <a:gsLst>
                <a:gs pos="0">
                  <a:srgbClr val="3A305F">
                    <a:alpha val="46666"/>
                  </a:srgbClr>
                </a:gs>
                <a:gs pos="50000">
                  <a:srgbClr val="FFFFFF">
                    <a:alpha val="0"/>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247;p26">
              <a:extLst>
                <a:ext uri="{FF2B5EF4-FFF2-40B4-BE49-F238E27FC236}">
                  <a16:creationId xmlns:a16="http://schemas.microsoft.com/office/drawing/2014/main" id="{88F281E8-B754-0819-659E-CECF58B6D1DA}"/>
                </a:ext>
              </a:extLst>
            </p:cNvPr>
            <p:cNvSpPr/>
            <p:nvPr/>
          </p:nvSpPr>
          <p:spPr>
            <a:xfrm flipH="1">
              <a:off x="1662411" y="3132418"/>
              <a:ext cx="930683" cy="1320397"/>
            </a:xfrm>
            <a:custGeom>
              <a:avLst/>
              <a:gdLst/>
              <a:ahLst/>
              <a:cxnLst/>
              <a:rect l="l" t="t" r="r" b="b"/>
              <a:pathLst>
                <a:path w="5973" h="8474" extrusionOk="0">
                  <a:moveTo>
                    <a:pt x="3384" y="1"/>
                  </a:moveTo>
                  <a:cubicBezTo>
                    <a:pt x="1521" y="813"/>
                    <a:pt x="0" y="2253"/>
                    <a:pt x="41" y="4523"/>
                  </a:cubicBezTo>
                  <a:cubicBezTo>
                    <a:pt x="84" y="6792"/>
                    <a:pt x="1065" y="8474"/>
                    <a:pt x="1065" y="8474"/>
                  </a:cubicBezTo>
                  <a:lnTo>
                    <a:pt x="1712" y="8229"/>
                  </a:lnTo>
                  <a:cubicBezTo>
                    <a:pt x="1712" y="8229"/>
                    <a:pt x="1212" y="6080"/>
                    <a:pt x="1638" y="4727"/>
                  </a:cubicBezTo>
                  <a:cubicBezTo>
                    <a:pt x="2059" y="3405"/>
                    <a:pt x="3105" y="2083"/>
                    <a:pt x="4214" y="2083"/>
                  </a:cubicBezTo>
                  <a:cubicBezTo>
                    <a:pt x="4237" y="2083"/>
                    <a:pt x="4260" y="2084"/>
                    <a:pt x="4283" y="2085"/>
                  </a:cubicBezTo>
                  <a:cubicBezTo>
                    <a:pt x="4319" y="2087"/>
                    <a:pt x="4353" y="2088"/>
                    <a:pt x="4387" y="2088"/>
                  </a:cubicBezTo>
                  <a:cubicBezTo>
                    <a:pt x="5437" y="2088"/>
                    <a:pt x="5715" y="1229"/>
                    <a:pt x="5972" y="85"/>
                  </a:cubicBezTo>
                  <a:lnTo>
                    <a:pt x="3384" y="1"/>
                  </a:lnTo>
                  <a:close/>
                </a:path>
              </a:pathLst>
            </a:custGeom>
            <a:solidFill>
              <a:srgbClr val="1F6B7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248;p26">
              <a:extLst>
                <a:ext uri="{FF2B5EF4-FFF2-40B4-BE49-F238E27FC236}">
                  <a16:creationId xmlns:a16="http://schemas.microsoft.com/office/drawing/2014/main" id="{E5ADF2F5-FA54-50A5-7C7B-595574330072}"/>
                </a:ext>
              </a:extLst>
            </p:cNvPr>
            <p:cNvSpPr/>
            <p:nvPr/>
          </p:nvSpPr>
          <p:spPr>
            <a:xfrm flipH="1">
              <a:off x="1584972" y="2164482"/>
              <a:ext cx="1155212" cy="1000037"/>
            </a:xfrm>
            <a:custGeom>
              <a:avLst/>
              <a:gdLst/>
              <a:ahLst/>
              <a:cxnLst/>
              <a:rect l="l" t="t" r="r" b="b"/>
              <a:pathLst>
                <a:path w="7414" h="6418" extrusionOk="0">
                  <a:moveTo>
                    <a:pt x="5230" y="1"/>
                  </a:moveTo>
                  <a:cubicBezTo>
                    <a:pt x="4766" y="1"/>
                    <a:pt x="4270" y="298"/>
                    <a:pt x="3814" y="955"/>
                  </a:cubicBezTo>
                  <a:cubicBezTo>
                    <a:pt x="2643" y="2640"/>
                    <a:pt x="1445" y="3725"/>
                    <a:pt x="1" y="4168"/>
                  </a:cubicBezTo>
                  <a:lnTo>
                    <a:pt x="1" y="4812"/>
                  </a:lnTo>
                  <a:cubicBezTo>
                    <a:pt x="1" y="4812"/>
                    <a:pt x="2528" y="4295"/>
                    <a:pt x="4056" y="3026"/>
                  </a:cubicBezTo>
                  <a:lnTo>
                    <a:pt x="4056" y="3026"/>
                  </a:lnTo>
                  <a:cubicBezTo>
                    <a:pt x="4056" y="3026"/>
                    <a:pt x="4029" y="5125"/>
                    <a:pt x="3385" y="6213"/>
                  </a:cubicBezTo>
                  <a:cubicBezTo>
                    <a:pt x="3385" y="6213"/>
                    <a:pt x="4370" y="6418"/>
                    <a:pt x="5523" y="6418"/>
                  </a:cubicBezTo>
                  <a:cubicBezTo>
                    <a:pt x="5978" y="6418"/>
                    <a:pt x="6459" y="6386"/>
                    <a:pt x="6916" y="6297"/>
                  </a:cubicBezTo>
                  <a:cubicBezTo>
                    <a:pt x="6916" y="6297"/>
                    <a:pt x="7413" y="3953"/>
                    <a:pt x="6916" y="1952"/>
                  </a:cubicBezTo>
                  <a:cubicBezTo>
                    <a:pt x="6611" y="732"/>
                    <a:pt x="5958" y="1"/>
                    <a:pt x="5230" y="1"/>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249;p26">
              <a:extLst>
                <a:ext uri="{FF2B5EF4-FFF2-40B4-BE49-F238E27FC236}">
                  <a16:creationId xmlns:a16="http://schemas.microsoft.com/office/drawing/2014/main" id="{D3068E35-45B9-D1FC-07C7-4C2A0BB5061D}"/>
                </a:ext>
              </a:extLst>
            </p:cNvPr>
            <p:cNvSpPr/>
            <p:nvPr/>
          </p:nvSpPr>
          <p:spPr>
            <a:xfrm flipH="1">
              <a:off x="1709618" y="2416282"/>
              <a:ext cx="431608" cy="513886"/>
            </a:xfrm>
            <a:custGeom>
              <a:avLst/>
              <a:gdLst/>
              <a:ahLst/>
              <a:cxnLst/>
              <a:rect l="l" t="t" r="r" b="b"/>
              <a:pathLst>
                <a:path w="2770" h="3298" extrusionOk="0">
                  <a:moveTo>
                    <a:pt x="2015" y="0"/>
                  </a:moveTo>
                  <a:lnTo>
                    <a:pt x="209" y="1591"/>
                  </a:lnTo>
                  <a:lnTo>
                    <a:pt x="206" y="1595"/>
                  </a:lnTo>
                  <a:cubicBezTo>
                    <a:pt x="192" y="1914"/>
                    <a:pt x="145" y="2603"/>
                    <a:pt x="1" y="3297"/>
                  </a:cubicBezTo>
                  <a:cubicBezTo>
                    <a:pt x="7" y="3297"/>
                    <a:pt x="13" y="3297"/>
                    <a:pt x="18" y="3297"/>
                  </a:cubicBezTo>
                  <a:cubicBezTo>
                    <a:pt x="1267" y="3297"/>
                    <a:pt x="2770" y="2182"/>
                    <a:pt x="2015" y="0"/>
                  </a:cubicBezTo>
                  <a:close/>
                </a:path>
              </a:pathLst>
            </a:custGeom>
            <a:gradFill>
              <a:gsLst>
                <a:gs pos="0">
                  <a:srgbClr val="3A305F">
                    <a:alpha val="46666"/>
                  </a:srgbClr>
                </a:gs>
                <a:gs pos="80000">
                  <a:srgbClr val="FFFFFF">
                    <a:alpha val="0"/>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250;p26">
              <a:extLst>
                <a:ext uri="{FF2B5EF4-FFF2-40B4-BE49-F238E27FC236}">
                  <a16:creationId xmlns:a16="http://schemas.microsoft.com/office/drawing/2014/main" id="{4D03EC55-5599-FE1D-1EBF-6D12F3C99508}"/>
                </a:ext>
              </a:extLst>
            </p:cNvPr>
            <p:cNvSpPr/>
            <p:nvPr/>
          </p:nvSpPr>
          <p:spPr>
            <a:xfrm flipH="1">
              <a:off x="2039014" y="2389170"/>
              <a:ext cx="431763" cy="428031"/>
            </a:xfrm>
            <a:custGeom>
              <a:avLst/>
              <a:gdLst/>
              <a:ahLst/>
              <a:cxnLst/>
              <a:rect l="l" t="t" r="r" b="b"/>
              <a:pathLst>
                <a:path w="2771" h="2747" extrusionOk="0">
                  <a:moveTo>
                    <a:pt x="2693" y="0"/>
                  </a:moveTo>
                  <a:lnTo>
                    <a:pt x="2693" y="0"/>
                  </a:lnTo>
                  <a:cubicBezTo>
                    <a:pt x="2096" y="940"/>
                    <a:pt x="1" y="2746"/>
                    <a:pt x="1" y="2746"/>
                  </a:cubicBezTo>
                  <a:cubicBezTo>
                    <a:pt x="1" y="2746"/>
                    <a:pt x="21" y="2747"/>
                    <a:pt x="57" y="2747"/>
                  </a:cubicBezTo>
                  <a:cubicBezTo>
                    <a:pt x="300" y="2747"/>
                    <a:pt x="1276" y="2711"/>
                    <a:pt x="1972" y="2168"/>
                  </a:cubicBezTo>
                  <a:cubicBezTo>
                    <a:pt x="2770" y="1541"/>
                    <a:pt x="2693" y="0"/>
                    <a:pt x="2693" y="0"/>
                  </a:cubicBezTo>
                  <a:close/>
                </a:path>
              </a:pathLst>
            </a:custGeom>
            <a:gradFill>
              <a:gsLst>
                <a:gs pos="0">
                  <a:srgbClr val="3A305F">
                    <a:alpha val="46666"/>
                  </a:srgbClr>
                </a:gs>
                <a:gs pos="80000">
                  <a:srgbClr val="FFFFFF">
                    <a:alpha val="0"/>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251;p26">
              <a:extLst>
                <a:ext uri="{FF2B5EF4-FFF2-40B4-BE49-F238E27FC236}">
                  <a16:creationId xmlns:a16="http://schemas.microsoft.com/office/drawing/2014/main" id="{E3D4037C-EF17-FB4F-7FFF-520BD189C859}"/>
                </a:ext>
              </a:extLst>
            </p:cNvPr>
            <p:cNvSpPr/>
            <p:nvPr/>
          </p:nvSpPr>
          <p:spPr>
            <a:xfrm flipH="1">
              <a:off x="1738293" y="2180219"/>
              <a:ext cx="882069" cy="765220"/>
            </a:xfrm>
            <a:custGeom>
              <a:avLst/>
              <a:gdLst/>
              <a:ahLst/>
              <a:cxnLst/>
              <a:rect l="l" t="t" r="r" b="b"/>
              <a:pathLst>
                <a:path w="5661" h="4911" extrusionOk="0">
                  <a:moveTo>
                    <a:pt x="4538" y="0"/>
                  </a:moveTo>
                  <a:cubicBezTo>
                    <a:pt x="3722" y="0"/>
                    <a:pt x="3581" y="1785"/>
                    <a:pt x="2800" y="2852"/>
                  </a:cubicBezTo>
                  <a:cubicBezTo>
                    <a:pt x="1981" y="3966"/>
                    <a:pt x="0" y="4251"/>
                    <a:pt x="0" y="4251"/>
                  </a:cubicBezTo>
                  <a:lnTo>
                    <a:pt x="0" y="4910"/>
                  </a:lnTo>
                  <a:cubicBezTo>
                    <a:pt x="35" y="4910"/>
                    <a:pt x="69" y="4911"/>
                    <a:pt x="103" y="4911"/>
                  </a:cubicBezTo>
                  <a:cubicBezTo>
                    <a:pt x="1842" y="4911"/>
                    <a:pt x="3589" y="4172"/>
                    <a:pt x="4446" y="3023"/>
                  </a:cubicBezTo>
                  <a:cubicBezTo>
                    <a:pt x="5318" y="1851"/>
                    <a:pt x="5661" y="206"/>
                    <a:pt x="4653" y="12"/>
                  </a:cubicBezTo>
                  <a:cubicBezTo>
                    <a:pt x="4614" y="4"/>
                    <a:pt x="4575" y="0"/>
                    <a:pt x="4538" y="0"/>
                  </a:cubicBezTo>
                  <a:close/>
                </a:path>
              </a:pathLst>
            </a:custGeom>
            <a:solidFill>
              <a:srgbClr val="FFE58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252;p26">
              <a:extLst>
                <a:ext uri="{FF2B5EF4-FFF2-40B4-BE49-F238E27FC236}">
                  <a16:creationId xmlns:a16="http://schemas.microsoft.com/office/drawing/2014/main" id="{C38D061A-3920-8670-84A5-284B28E97866}"/>
                </a:ext>
              </a:extLst>
            </p:cNvPr>
            <p:cNvSpPr/>
            <p:nvPr/>
          </p:nvSpPr>
          <p:spPr>
            <a:xfrm flipH="1">
              <a:off x="1728317" y="1631275"/>
              <a:ext cx="527901" cy="495811"/>
            </a:xfrm>
            <a:custGeom>
              <a:avLst/>
              <a:gdLst/>
              <a:ahLst/>
              <a:cxnLst/>
              <a:rect l="l" t="t" r="r" b="b"/>
              <a:pathLst>
                <a:path w="3388" h="3182" extrusionOk="0">
                  <a:moveTo>
                    <a:pt x="917" y="0"/>
                  </a:moveTo>
                  <a:cubicBezTo>
                    <a:pt x="684" y="0"/>
                    <a:pt x="434" y="98"/>
                    <a:pt x="299" y="459"/>
                  </a:cubicBezTo>
                  <a:cubicBezTo>
                    <a:pt x="0" y="1255"/>
                    <a:pt x="1085" y="1590"/>
                    <a:pt x="1085" y="1590"/>
                  </a:cubicBezTo>
                  <a:lnTo>
                    <a:pt x="2206" y="3182"/>
                  </a:lnTo>
                  <a:cubicBezTo>
                    <a:pt x="2561" y="2980"/>
                    <a:pt x="2690" y="2615"/>
                    <a:pt x="2615" y="2356"/>
                  </a:cubicBezTo>
                  <a:cubicBezTo>
                    <a:pt x="2615" y="2356"/>
                    <a:pt x="3387" y="1993"/>
                    <a:pt x="3055" y="1349"/>
                  </a:cubicBezTo>
                  <a:cubicBezTo>
                    <a:pt x="2723" y="707"/>
                    <a:pt x="3045" y="342"/>
                    <a:pt x="2478" y="140"/>
                  </a:cubicBezTo>
                  <a:cubicBezTo>
                    <a:pt x="2287" y="72"/>
                    <a:pt x="2110" y="49"/>
                    <a:pt x="1957" y="49"/>
                  </a:cubicBezTo>
                  <a:cubicBezTo>
                    <a:pt x="1652" y="49"/>
                    <a:pt x="1447" y="140"/>
                    <a:pt x="1447" y="140"/>
                  </a:cubicBezTo>
                  <a:cubicBezTo>
                    <a:pt x="1447" y="140"/>
                    <a:pt x="1195" y="0"/>
                    <a:pt x="917" y="0"/>
                  </a:cubicBez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253;p26">
              <a:extLst>
                <a:ext uri="{FF2B5EF4-FFF2-40B4-BE49-F238E27FC236}">
                  <a16:creationId xmlns:a16="http://schemas.microsoft.com/office/drawing/2014/main" id="{E416C577-E0B7-C936-59BC-8A3C67FE053F}"/>
                </a:ext>
              </a:extLst>
            </p:cNvPr>
            <p:cNvSpPr/>
            <p:nvPr/>
          </p:nvSpPr>
          <p:spPr>
            <a:xfrm flipH="1">
              <a:off x="1859668" y="1826046"/>
              <a:ext cx="303995" cy="359315"/>
            </a:xfrm>
            <a:custGeom>
              <a:avLst/>
              <a:gdLst/>
              <a:ahLst/>
              <a:cxnLst/>
              <a:rect l="l" t="t" r="r" b="b"/>
              <a:pathLst>
                <a:path w="1951" h="2306" extrusionOk="0">
                  <a:moveTo>
                    <a:pt x="349" y="0"/>
                  </a:moveTo>
                  <a:cubicBezTo>
                    <a:pt x="274" y="0"/>
                    <a:pt x="229" y="12"/>
                    <a:pt x="229" y="12"/>
                  </a:cubicBezTo>
                  <a:cubicBezTo>
                    <a:pt x="229" y="12"/>
                    <a:pt x="185" y="582"/>
                    <a:pt x="1" y="888"/>
                  </a:cubicBezTo>
                  <a:cubicBezTo>
                    <a:pt x="1" y="888"/>
                    <a:pt x="71" y="968"/>
                    <a:pt x="215" y="968"/>
                  </a:cubicBezTo>
                  <a:cubicBezTo>
                    <a:pt x="215" y="968"/>
                    <a:pt x="154" y="1792"/>
                    <a:pt x="978" y="1792"/>
                  </a:cubicBezTo>
                  <a:cubicBezTo>
                    <a:pt x="994" y="1792"/>
                    <a:pt x="1011" y="1791"/>
                    <a:pt x="1028" y="1791"/>
                  </a:cubicBezTo>
                  <a:lnTo>
                    <a:pt x="1095" y="2274"/>
                  </a:lnTo>
                  <a:cubicBezTo>
                    <a:pt x="1095" y="2274"/>
                    <a:pt x="1153" y="2306"/>
                    <a:pt x="1266" y="2306"/>
                  </a:cubicBezTo>
                  <a:cubicBezTo>
                    <a:pt x="1356" y="2306"/>
                    <a:pt x="1479" y="2286"/>
                    <a:pt x="1635" y="2217"/>
                  </a:cubicBezTo>
                  <a:cubicBezTo>
                    <a:pt x="1635" y="2217"/>
                    <a:pt x="1602" y="1825"/>
                    <a:pt x="1602" y="1667"/>
                  </a:cubicBezTo>
                  <a:cubicBezTo>
                    <a:pt x="1602" y="1512"/>
                    <a:pt x="1313" y="1234"/>
                    <a:pt x="1558" y="975"/>
                  </a:cubicBezTo>
                  <a:cubicBezTo>
                    <a:pt x="1800" y="717"/>
                    <a:pt x="1951" y="240"/>
                    <a:pt x="1578" y="216"/>
                  </a:cubicBezTo>
                  <a:cubicBezTo>
                    <a:pt x="1569" y="216"/>
                    <a:pt x="1561" y="216"/>
                    <a:pt x="1553" y="216"/>
                  </a:cubicBezTo>
                  <a:cubicBezTo>
                    <a:pt x="1215" y="216"/>
                    <a:pt x="1333" y="611"/>
                    <a:pt x="1179" y="690"/>
                  </a:cubicBezTo>
                  <a:cubicBezTo>
                    <a:pt x="1167" y="696"/>
                    <a:pt x="1157" y="698"/>
                    <a:pt x="1147" y="698"/>
                  </a:cubicBezTo>
                  <a:cubicBezTo>
                    <a:pt x="1027" y="698"/>
                    <a:pt x="1055" y="276"/>
                    <a:pt x="722" y="96"/>
                  </a:cubicBezTo>
                  <a:cubicBezTo>
                    <a:pt x="575" y="18"/>
                    <a:pt x="440" y="0"/>
                    <a:pt x="349" y="0"/>
                  </a:cubicBezTo>
                  <a:close/>
                </a:path>
              </a:pathLst>
            </a:custGeom>
            <a:solidFill>
              <a:srgbClr val="A16A7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254;p26">
              <a:extLst>
                <a:ext uri="{FF2B5EF4-FFF2-40B4-BE49-F238E27FC236}">
                  <a16:creationId xmlns:a16="http://schemas.microsoft.com/office/drawing/2014/main" id="{FDC09C64-7CA2-BDDF-E872-E3C2034A7B12}"/>
                </a:ext>
              </a:extLst>
            </p:cNvPr>
            <p:cNvSpPr/>
            <p:nvPr/>
          </p:nvSpPr>
          <p:spPr>
            <a:xfrm flipH="1">
              <a:off x="2003485" y="1958959"/>
              <a:ext cx="95826" cy="93490"/>
            </a:xfrm>
            <a:custGeom>
              <a:avLst/>
              <a:gdLst/>
              <a:ahLst/>
              <a:cxnLst/>
              <a:rect l="l" t="t" r="r" b="b"/>
              <a:pathLst>
                <a:path w="615" h="600" extrusionOk="0">
                  <a:moveTo>
                    <a:pt x="312" y="1"/>
                  </a:moveTo>
                  <a:cubicBezTo>
                    <a:pt x="305" y="1"/>
                    <a:pt x="299" y="1"/>
                    <a:pt x="293" y="2"/>
                  </a:cubicBezTo>
                  <a:cubicBezTo>
                    <a:pt x="127" y="8"/>
                    <a:pt x="0" y="149"/>
                    <a:pt x="7" y="313"/>
                  </a:cubicBezTo>
                  <a:cubicBezTo>
                    <a:pt x="17" y="472"/>
                    <a:pt x="148" y="599"/>
                    <a:pt x="304" y="599"/>
                  </a:cubicBezTo>
                  <a:cubicBezTo>
                    <a:pt x="310" y="599"/>
                    <a:pt x="316" y="599"/>
                    <a:pt x="322" y="599"/>
                  </a:cubicBezTo>
                  <a:cubicBezTo>
                    <a:pt x="487" y="592"/>
                    <a:pt x="615" y="451"/>
                    <a:pt x="608" y="287"/>
                  </a:cubicBezTo>
                  <a:cubicBezTo>
                    <a:pt x="598" y="126"/>
                    <a:pt x="471" y="1"/>
                    <a:pt x="312" y="1"/>
                  </a:cubicBezTo>
                  <a:close/>
                </a:path>
              </a:pathLst>
            </a:custGeom>
            <a:gradFill>
              <a:gsLst>
                <a:gs pos="0">
                  <a:srgbClr val="F05757"/>
                </a:gs>
                <a:gs pos="73000">
                  <a:srgbClr val="FFFFFF">
                    <a:alpha val="0"/>
                  </a:srgbClr>
                </a:gs>
                <a:gs pos="100000">
                  <a:srgbClr val="FF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255;p26">
              <a:extLst>
                <a:ext uri="{FF2B5EF4-FFF2-40B4-BE49-F238E27FC236}">
                  <a16:creationId xmlns:a16="http://schemas.microsoft.com/office/drawing/2014/main" id="{D6BF954D-BB4D-A52F-309D-9E9A8980C2D8}"/>
                </a:ext>
              </a:extLst>
            </p:cNvPr>
            <p:cNvSpPr/>
            <p:nvPr/>
          </p:nvSpPr>
          <p:spPr>
            <a:xfrm flipH="1">
              <a:off x="1951130" y="2090936"/>
              <a:ext cx="52510" cy="58120"/>
            </a:xfrm>
            <a:custGeom>
              <a:avLst/>
              <a:gdLst/>
              <a:ahLst/>
              <a:cxnLst/>
              <a:rect l="l" t="t" r="r" b="b"/>
              <a:pathLst>
                <a:path w="337" h="373" extrusionOk="0">
                  <a:moveTo>
                    <a:pt x="336" y="1"/>
                  </a:moveTo>
                  <a:cubicBezTo>
                    <a:pt x="336" y="1"/>
                    <a:pt x="195" y="71"/>
                    <a:pt x="1" y="91"/>
                  </a:cubicBezTo>
                  <a:lnTo>
                    <a:pt x="41" y="373"/>
                  </a:lnTo>
                  <a:cubicBezTo>
                    <a:pt x="303" y="262"/>
                    <a:pt x="336" y="1"/>
                    <a:pt x="3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256;p26">
              <a:extLst>
                <a:ext uri="{FF2B5EF4-FFF2-40B4-BE49-F238E27FC236}">
                  <a16:creationId xmlns:a16="http://schemas.microsoft.com/office/drawing/2014/main" id="{7FF3DF25-AE45-185D-E57C-EA789FF53580}"/>
                </a:ext>
              </a:extLst>
            </p:cNvPr>
            <p:cNvSpPr/>
            <p:nvPr/>
          </p:nvSpPr>
          <p:spPr>
            <a:xfrm flipH="1">
              <a:off x="2508805" y="2960765"/>
              <a:ext cx="774868" cy="44564"/>
            </a:xfrm>
            <a:custGeom>
              <a:avLst/>
              <a:gdLst/>
              <a:ahLst/>
              <a:cxnLst/>
              <a:rect l="l" t="t" r="r" b="b"/>
              <a:pathLst>
                <a:path w="4973" h="286" extrusionOk="0">
                  <a:moveTo>
                    <a:pt x="1" y="0"/>
                  </a:moveTo>
                  <a:lnTo>
                    <a:pt x="1" y="265"/>
                  </a:lnTo>
                  <a:cubicBezTo>
                    <a:pt x="1" y="275"/>
                    <a:pt x="10" y="285"/>
                    <a:pt x="21" y="285"/>
                  </a:cubicBezTo>
                  <a:lnTo>
                    <a:pt x="4973" y="285"/>
                  </a:lnTo>
                  <a:lnTo>
                    <a:pt x="4973" y="0"/>
                  </a:lnTo>
                  <a:close/>
                </a:path>
              </a:pathLst>
            </a:custGeom>
            <a:solidFill>
              <a:srgbClr val="423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257;p26">
              <a:extLst>
                <a:ext uri="{FF2B5EF4-FFF2-40B4-BE49-F238E27FC236}">
                  <a16:creationId xmlns:a16="http://schemas.microsoft.com/office/drawing/2014/main" id="{EA142AF5-EAD4-9DCF-5D5E-0EC6B75C14FF}"/>
                </a:ext>
              </a:extLst>
            </p:cNvPr>
            <p:cNvSpPr/>
            <p:nvPr/>
          </p:nvSpPr>
          <p:spPr>
            <a:xfrm flipH="1">
              <a:off x="2470626" y="2394397"/>
              <a:ext cx="425375" cy="568266"/>
            </a:xfrm>
            <a:custGeom>
              <a:avLst/>
              <a:gdLst/>
              <a:ahLst/>
              <a:cxnLst/>
              <a:rect l="l" t="t" r="r" b="b"/>
              <a:pathLst>
                <a:path w="2730" h="3647" extrusionOk="0">
                  <a:moveTo>
                    <a:pt x="0" y="0"/>
                  </a:moveTo>
                  <a:lnTo>
                    <a:pt x="0" y="3646"/>
                  </a:lnTo>
                  <a:lnTo>
                    <a:pt x="2730" y="3646"/>
                  </a:lnTo>
                  <a:lnTo>
                    <a:pt x="1813" y="131"/>
                  </a:lnTo>
                  <a:cubicBezTo>
                    <a:pt x="1793" y="53"/>
                    <a:pt x="1726" y="0"/>
                    <a:pt x="1645" y="0"/>
                  </a:cubicBezTo>
                  <a:close/>
                </a:path>
              </a:pathLst>
            </a:custGeom>
            <a:solidFill>
              <a:srgbClr val="7E71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258;p26">
              <a:extLst>
                <a:ext uri="{FF2B5EF4-FFF2-40B4-BE49-F238E27FC236}">
                  <a16:creationId xmlns:a16="http://schemas.microsoft.com/office/drawing/2014/main" id="{23A9CB18-0FDC-BDC4-CF12-F013AF4FEF86}"/>
                </a:ext>
              </a:extLst>
            </p:cNvPr>
            <p:cNvSpPr/>
            <p:nvPr/>
          </p:nvSpPr>
          <p:spPr>
            <a:xfrm flipH="1">
              <a:off x="2006974" y="2960765"/>
              <a:ext cx="505464" cy="44564"/>
            </a:xfrm>
            <a:custGeom>
              <a:avLst/>
              <a:gdLst/>
              <a:ahLst/>
              <a:cxnLst/>
              <a:rect l="l" t="t" r="r" b="b"/>
              <a:pathLst>
                <a:path w="3244" h="286" extrusionOk="0">
                  <a:moveTo>
                    <a:pt x="1" y="0"/>
                  </a:moveTo>
                  <a:lnTo>
                    <a:pt x="1" y="285"/>
                  </a:lnTo>
                  <a:lnTo>
                    <a:pt x="3103" y="285"/>
                  </a:lnTo>
                  <a:cubicBezTo>
                    <a:pt x="3179" y="285"/>
                    <a:pt x="3244" y="222"/>
                    <a:pt x="3244" y="141"/>
                  </a:cubicBezTo>
                  <a:cubicBezTo>
                    <a:pt x="3244" y="64"/>
                    <a:pt x="3179" y="0"/>
                    <a:pt x="3103" y="0"/>
                  </a:cubicBezTo>
                  <a:close/>
                </a:path>
              </a:pathLst>
            </a:custGeom>
            <a:solidFill>
              <a:srgbClr val="7E719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259;p26">
              <a:extLst>
                <a:ext uri="{FF2B5EF4-FFF2-40B4-BE49-F238E27FC236}">
                  <a16:creationId xmlns:a16="http://schemas.microsoft.com/office/drawing/2014/main" id="{A6531A25-2D9A-BD25-DD03-93F781D2113B}"/>
                </a:ext>
              </a:extLst>
            </p:cNvPr>
            <p:cNvSpPr/>
            <p:nvPr/>
          </p:nvSpPr>
          <p:spPr>
            <a:xfrm flipH="1">
              <a:off x="2508806" y="2394397"/>
              <a:ext cx="918685" cy="568266"/>
            </a:xfrm>
            <a:custGeom>
              <a:avLst/>
              <a:gdLst/>
              <a:ahLst/>
              <a:cxnLst/>
              <a:rect l="l" t="t" r="r" b="b"/>
              <a:pathLst>
                <a:path w="5896" h="3647" extrusionOk="0">
                  <a:moveTo>
                    <a:pt x="175" y="0"/>
                  </a:moveTo>
                  <a:cubicBezTo>
                    <a:pt x="75" y="0"/>
                    <a:pt x="0" y="98"/>
                    <a:pt x="24" y="194"/>
                  </a:cubicBezTo>
                  <a:lnTo>
                    <a:pt x="924" y="3646"/>
                  </a:lnTo>
                  <a:lnTo>
                    <a:pt x="5896" y="3646"/>
                  </a:lnTo>
                  <a:lnTo>
                    <a:pt x="4945" y="0"/>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260;p26">
              <a:extLst>
                <a:ext uri="{FF2B5EF4-FFF2-40B4-BE49-F238E27FC236}">
                  <a16:creationId xmlns:a16="http://schemas.microsoft.com/office/drawing/2014/main" id="{5202F420-AC64-F3C9-BFDE-804AAF18E7CA}"/>
                </a:ext>
              </a:extLst>
            </p:cNvPr>
            <p:cNvSpPr/>
            <p:nvPr/>
          </p:nvSpPr>
          <p:spPr>
            <a:xfrm flipH="1">
              <a:off x="1457994" y="3001688"/>
              <a:ext cx="2324137" cy="66067"/>
            </a:xfrm>
            <a:custGeom>
              <a:avLst/>
              <a:gdLst/>
              <a:ahLst/>
              <a:cxnLst/>
              <a:rect l="l" t="t" r="r" b="b"/>
              <a:pathLst>
                <a:path w="14916" h="424" extrusionOk="0">
                  <a:moveTo>
                    <a:pt x="0" y="0"/>
                  </a:moveTo>
                  <a:lnTo>
                    <a:pt x="0" y="423"/>
                  </a:lnTo>
                  <a:lnTo>
                    <a:pt x="14916" y="423"/>
                  </a:lnTo>
                  <a:lnTo>
                    <a:pt x="14916" y="0"/>
                  </a:lnTo>
                  <a:close/>
                </a:path>
              </a:pathLst>
            </a:custGeom>
            <a:solidFill>
              <a:srgbClr val="423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261;p26">
              <a:extLst>
                <a:ext uri="{FF2B5EF4-FFF2-40B4-BE49-F238E27FC236}">
                  <a16:creationId xmlns:a16="http://schemas.microsoft.com/office/drawing/2014/main" id="{B4992191-4173-11C9-846D-7B628DACD380}"/>
                </a:ext>
              </a:extLst>
            </p:cNvPr>
            <p:cNvSpPr/>
            <p:nvPr/>
          </p:nvSpPr>
          <p:spPr>
            <a:xfrm flipH="1">
              <a:off x="887687" y="3001688"/>
              <a:ext cx="570439" cy="66067"/>
            </a:xfrm>
            <a:custGeom>
              <a:avLst/>
              <a:gdLst/>
              <a:ahLst/>
              <a:cxnLst/>
              <a:rect l="l" t="t" r="r" b="b"/>
              <a:pathLst>
                <a:path w="3661" h="424" extrusionOk="0">
                  <a:moveTo>
                    <a:pt x="1" y="0"/>
                  </a:moveTo>
                  <a:lnTo>
                    <a:pt x="1" y="423"/>
                  </a:lnTo>
                  <a:lnTo>
                    <a:pt x="3660" y="423"/>
                  </a:lnTo>
                  <a:lnTo>
                    <a:pt x="3660" y="0"/>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cxnSp>
          <p:nvCxnSpPr>
            <p:cNvPr id="59" name="Google Shape;262;p26">
              <a:extLst>
                <a:ext uri="{FF2B5EF4-FFF2-40B4-BE49-F238E27FC236}">
                  <a16:creationId xmlns:a16="http://schemas.microsoft.com/office/drawing/2014/main" id="{B661A370-DDDB-14AB-D50E-19BE94053DDC}"/>
                </a:ext>
              </a:extLst>
            </p:cNvPr>
            <p:cNvCxnSpPr/>
            <p:nvPr/>
          </p:nvCxnSpPr>
          <p:spPr>
            <a:xfrm>
              <a:off x="1045201" y="3042820"/>
              <a:ext cx="0" cy="1603200"/>
            </a:xfrm>
            <a:prstGeom prst="straightConnector1">
              <a:avLst/>
            </a:prstGeom>
            <a:noFill/>
            <a:ln w="9525" cap="flat" cmpd="sng">
              <a:solidFill>
                <a:srgbClr val="1F1A33"/>
              </a:solidFill>
              <a:prstDash val="solid"/>
              <a:round/>
              <a:headEnd type="none" w="med" len="med"/>
              <a:tailEnd type="none" w="med" len="med"/>
            </a:ln>
          </p:spPr>
        </p:cxnSp>
        <p:cxnSp>
          <p:nvCxnSpPr>
            <p:cNvPr id="60" name="Google Shape;263;p26">
              <a:extLst>
                <a:ext uri="{FF2B5EF4-FFF2-40B4-BE49-F238E27FC236}">
                  <a16:creationId xmlns:a16="http://schemas.microsoft.com/office/drawing/2014/main" id="{565B49D3-D174-6958-BADD-78F52EBE64A5}"/>
                </a:ext>
              </a:extLst>
            </p:cNvPr>
            <p:cNvCxnSpPr/>
            <p:nvPr/>
          </p:nvCxnSpPr>
          <p:spPr>
            <a:xfrm>
              <a:off x="3582098" y="3042820"/>
              <a:ext cx="0" cy="1603200"/>
            </a:xfrm>
            <a:prstGeom prst="straightConnector1">
              <a:avLst/>
            </a:prstGeom>
            <a:noFill/>
            <a:ln w="9525" cap="flat" cmpd="sng">
              <a:solidFill>
                <a:srgbClr val="1F1A33"/>
              </a:solidFill>
              <a:prstDash val="solid"/>
              <a:round/>
              <a:headEnd type="none" w="med" len="med"/>
              <a:tailEnd type="none" w="med" len="med"/>
            </a:ln>
          </p:spPr>
        </p:cxnSp>
        <p:sp>
          <p:nvSpPr>
            <p:cNvPr id="61" name="Google Shape;284;p26">
              <a:extLst>
                <a:ext uri="{FF2B5EF4-FFF2-40B4-BE49-F238E27FC236}">
                  <a16:creationId xmlns:a16="http://schemas.microsoft.com/office/drawing/2014/main" id="{68459236-8E76-3C6F-E898-6A8A02643B5F}"/>
                </a:ext>
              </a:extLst>
            </p:cNvPr>
            <p:cNvSpPr/>
            <p:nvPr/>
          </p:nvSpPr>
          <p:spPr>
            <a:xfrm flipH="1">
              <a:off x="2276010" y="4414483"/>
              <a:ext cx="278909" cy="184332"/>
            </a:xfrm>
            <a:custGeom>
              <a:avLst/>
              <a:gdLst/>
              <a:ahLst/>
              <a:cxnLst/>
              <a:rect l="l" t="t" r="r" b="b"/>
              <a:pathLst>
                <a:path w="1790" h="1183" extrusionOk="0">
                  <a:moveTo>
                    <a:pt x="1467" y="1"/>
                  </a:moveTo>
                  <a:lnTo>
                    <a:pt x="820" y="246"/>
                  </a:lnTo>
                  <a:lnTo>
                    <a:pt x="0" y="1183"/>
                  </a:lnTo>
                  <a:lnTo>
                    <a:pt x="1790" y="696"/>
                  </a:lnTo>
                  <a:lnTo>
                    <a:pt x="1467" y="1"/>
                  </a:lnTo>
                  <a:close/>
                </a:path>
              </a:pathLst>
            </a:custGeom>
            <a:solidFill>
              <a:srgbClr val="1F1A3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4" name="Google Shape;1177;p55">
            <a:extLst>
              <a:ext uri="{FF2B5EF4-FFF2-40B4-BE49-F238E27FC236}">
                <a16:creationId xmlns:a16="http://schemas.microsoft.com/office/drawing/2014/main" id="{37FE5DB3-76E6-8262-A3BE-06B33B537B5A}"/>
              </a:ext>
            </a:extLst>
          </p:cNvPr>
          <p:cNvSpPr/>
          <p:nvPr/>
        </p:nvSpPr>
        <p:spPr>
          <a:xfrm>
            <a:off x="105900" y="1119100"/>
            <a:ext cx="2788200" cy="1385400"/>
          </a:xfrm>
          <a:prstGeom prst="roundRect">
            <a:avLst>
              <a:gd name="adj" fmla="val 16667"/>
            </a:avLst>
          </a:prstGeom>
          <a:solidFill>
            <a:srgbClr val="7E719E">
              <a:lumMod val="40000"/>
              <a:lumOff val="60000"/>
            </a:srgbClr>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78;p55">
            <a:extLst>
              <a:ext uri="{FF2B5EF4-FFF2-40B4-BE49-F238E27FC236}">
                <a16:creationId xmlns:a16="http://schemas.microsoft.com/office/drawing/2014/main" id="{A15487A1-28B3-9FDE-224C-CFD443DDDABB}"/>
              </a:ext>
            </a:extLst>
          </p:cNvPr>
          <p:cNvSpPr txBox="1"/>
          <p:nvPr/>
        </p:nvSpPr>
        <p:spPr>
          <a:xfrm>
            <a:off x="0" y="1257817"/>
            <a:ext cx="30000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Lidé s více skills využívají více online příležitostí</a:t>
            </a:r>
            <a:endParaRPr sz="2000"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803341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3" name="Google Shape;1176;p55">
            <a:extLst>
              <a:ext uri="{FF2B5EF4-FFF2-40B4-BE49-F238E27FC236}">
                <a16:creationId xmlns:a16="http://schemas.microsoft.com/office/drawing/2014/main" id="{6A952ADF-DCCD-173C-EB26-6F39DA24AFFF}"/>
              </a:ext>
            </a:extLst>
          </p:cNvPr>
          <p:cNvSpPr/>
          <p:nvPr/>
        </p:nvSpPr>
        <p:spPr>
          <a:xfrm>
            <a:off x="3177900" y="1119100"/>
            <a:ext cx="2788200" cy="1385400"/>
          </a:xfrm>
          <a:prstGeom prst="roundRect">
            <a:avLst>
              <a:gd name="adj" fmla="val 16667"/>
            </a:avLst>
          </a:prstGeom>
          <a:solidFill>
            <a:srgbClr val="FFE582"/>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highlight>
                <a:srgbClr val="EEC9C3"/>
              </a:highlight>
              <a:uLnTx/>
              <a:uFillTx/>
            </a:endParaRPr>
          </a:p>
        </p:txBody>
      </p:sp>
      <p:sp>
        <p:nvSpPr>
          <p:cNvPr id="14" name="Google Shape;1177;p55">
            <a:extLst>
              <a:ext uri="{FF2B5EF4-FFF2-40B4-BE49-F238E27FC236}">
                <a16:creationId xmlns:a16="http://schemas.microsoft.com/office/drawing/2014/main" id="{37FE5DB3-76E6-8262-A3BE-06B33B537B5A}"/>
              </a:ext>
            </a:extLst>
          </p:cNvPr>
          <p:cNvSpPr/>
          <p:nvPr/>
        </p:nvSpPr>
        <p:spPr>
          <a:xfrm>
            <a:off x="105900" y="1119100"/>
            <a:ext cx="2788200" cy="1385400"/>
          </a:xfrm>
          <a:prstGeom prst="roundRect">
            <a:avLst>
              <a:gd name="adj" fmla="val 16667"/>
            </a:avLst>
          </a:prstGeom>
          <a:solidFill>
            <a:srgbClr val="7E719E">
              <a:lumMod val="40000"/>
              <a:lumOff val="60000"/>
            </a:srgbClr>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78;p55">
            <a:extLst>
              <a:ext uri="{FF2B5EF4-FFF2-40B4-BE49-F238E27FC236}">
                <a16:creationId xmlns:a16="http://schemas.microsoft.com/office/drawing/2014/main" id="{A15487A1-28B3-9FDE-224C-CFD443DDDABB}"/>
              </a:ext>
            </a:extLst>
          </p:cNvPr>
          <p:cNvSpPr txBox="1"/>
          <p:nvPr/>
        </p:nvSpPr>
        <p:spPr>
          <a:xfrm>
            <a:off x="0" y="1257817"/>
            <a:ext cx="30000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Lidé s více skills využívají více online příležitostí</a:t>
            </a:r>
            <a:endParaRPr sz="2000" dirty="0">
              <a:latin typeface="Roboto Slab" pitchFamily="2" charset="0"/>
              <a:ea typeface="Roboto Slab" pitchFamily="2" charset="0"/>
              <a:cs typeface="Roboto Slab" pitchFamily="2" charset="0"/>
            </a:endParaRPr>
          </a:p>
        </p:txBody>
      </p:sp>
      <p:sp>
        <p:nvSpPr>
          <p:cNvPr id="16" name="Google Shape;1179;p55">
            <a:extLst>
              <a:ext uri="{FF2B5EF4-FFF2-40B4-BE49-F238E27FC236}">
                <a16:creationId xmlns:a16="http://schemas.microsoft.com/office/drawing/2014/main" id="{D4311D64-A623-7521-D72D-1F8859353F56}"/>
              </a:ext>
            </a:extLst>
          </p:cNvPr>
          <p:cNvSpPr txBox="1"/>
          <p:nvPr/>
        </p:nvSpPr>
        <p:spPr>
          <a:xfrm>
            <a:off x="3167512" y="1257817"/>
            <a:ext cx="28221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Ti, kteří tráví více času online, se setkávají s více riziky</a:t>
            </a:r>
            <a:endParaRPr sz="2000" dirty="0">
              <a:latin typeface="Roboto Slab" pitchFamily="2" charset="0"/>
              <a:ea typeface="Roboto Slab" pitchFamily="2" charset="0"/>
              <a:cs typeface="Roboto Slab" pitchFamily="2" charset="0"/>
            </a:endParaRPr>
          </a:p>
        </p:txBody>
      </p:sp>
      <p:sp>
        <p:nvSpPr>
          <p:cNvPr id="18" name="Google Shape;1181;p55">
            <a:extLst>
              <a:ext uri="{FF2B5EF4-FFF2-40B4-BE49-F238E27FC236}">
                <a16:creationId xmlns:a16="http://schemas.microsoft.com/office/drawing/2014/main" id="{7D42A98F-2C2E-C331-93B5-15AAA7E737B5}"/>
              </a:ext>
            </a:extLst>
          </p:cNvPr>
          <p:cNvSpPr/>
          <p:nvPr/>
        </p:nvSpPr>
        <p:spPr>
          <a:xfrm>
            <a:off x="1395938" y="3295700"/>
            <a:ext cx="2355300" cy="728700"/>
          </a:xfrm>
          <a:prstGeom prst="stripedRightArrow">
            <a:avLst>
              <a:gd name="adj1" fmla="val 50000"/>
              <a:gd name="adj2" fmla="val 50000"/>
            </a:avLst>
          </a:pr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61435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2" name="Google Shape;1175;p55">
            <a:extLst>
              <a:ext uri="{FF2B5EF4-FFF2-40B4-BE49-F238E27FC236}">
                <a16:creationId xmlns:a16="http://schemas.microsoft.com/office/drawing/2014/main" id="{0436A11B-F783-608E-EB5C-21B2613DA6B8}"/>
              </a:ext>
            </a:extLst>
          </p:cNvPr>
          <p:cNvSpPr/>
          <p:nvPr/>
        </p:nvSpPr>
        <p:spPr>
          <a:xfrm>
            <a:off x="6263025" y="1140650"/>
            <a:ext cx="2788200" cy="1385400"/>
          </a:xfrm>
          <a:prstGeom prst="roundRect">
            <a:avLst>
              <a:gd name="adj" fmla="val 16667"/>
            </a:avLst>
          </a:prstGeom>
          <a:solidFill>
            <a:srgbClr val="FF8C8C"/>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176;p55">
            <a:extLst>
              <a:ext uri="{FF2B5EF4-FFF2-40B4-BE49-F238E27FC236}">
                <a16:creationId xmlns:a16="http://schemas.microsoft.com/office/drawing/2014/main" id="{6A952ADF-DCCD-173C-EB26-6F39DA24AFFF}"/>
              </a:ext>
            </a:extLst>
          </p:cNvPr>
          <p:cNvSpPr/>
          <p:nvPr/>
        </p:nvSpPr>
        <p:spPr>
          <a:xfrm>
            <a:off x="3177900" y="1119100"/>
            <a:ext cx="2788200" cy="1385400"/>
          </a:xfrm>
          <a:prstGeom prst="roundRect">
            <a:avLst>
              <a:gd name="adj" fmla="val 16667"/>
            </a:avLst>
          </a:prstGeom>
          <a:solidFill>
            <a:srgbClr val="FFE582"/>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highlight>
                <a:srgbClr val="EEC9C3"/>
              </a:highlight>
              <a:uLnTx/>
              <a:uFillTx/>
            </a:endParaRPr>
          </a:p>
        </p:txBody>
      </p:sp>
      <p:sp>
        <p:nvSpPr>
          <p:cNvPr id="14" name="Google Shape;1177;p55">
            <a:extLst>
              <a:ext uri="{FF2B5EF4-FFF2-40B4-BE49-F238E27FC236}">
                <a16:creationId xmlns:a16="http://schemas.microsoft.com/office/drawing/2014/main" id="{37FE5DB3-76E6-8262-A3BE-06B33B537B5A}"/>
              </a:ext>
            </a:extLst>
          </p:cNvPr>
          <p:cNvSpPr/>
          <p:nvPr/>
        </p:nvSpPr>
        <p:spPr>
          <a:xfrm>
            <a:off x="105900" y="1119100"/>
            <a:ext cx="2788200" cy="1385400"/>
          </a:xfrm>
          <a:prstGeom prst="roundRect">
            <a:avLst>
              <a:gd name="adj" fmla="val 16667"/>
            </a:avLst>
          </a:prstGeom>
          <a:solidFill>
            <a:srgbClr val="7E719E">
              <a:lumMod val="40000"/>
              <a:lumOff val="60000"/>
            </a:srgbClr>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78;p55">
            <a:extLst>
              <a:ext uri="{FF2B5EF4-FFF2-40B4-BE49-F238E27FC236}">
                <a16:creationId xmlns:a16="http://schemas.microsoft.com/office/drawing/2014/main" id="{A15487A1-28B3-9FDE-224C-CFD443DDDABB}"/>
              </a:ext>
            </a:extLst>
          </p:cNvPr>
          <p:cNvSpPr txBox="1"/>
          <p:nvPr/>
        </p:nvSpPr>
        <p:spPr>
          <a:xfrm>
            <a:off x="0" y="1257817"/>
            <a:ext cx="30000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Lidé s více skills využívají více online příležitostí</a:t>
            </a:r>
            <a:endParaRPr sz="2000" dirty="0">
              <a:latin typeface="Roboto Slab" pitchFamily="2" charset="0"/>
              <a:ea typeface="Roboto Slab" pitchFamily="2" charset="0"/>
              <a:cs typeface="Roboto Slab" pitchFamily="2" charset="0"/>
            </a:endParaRPr>
          </a:p>
        </p:txBody>
      </p:sp>
      <p:sp>
        <p:nvSpPr>
          <p:cNvPr id="16" name="Google Shape;1179;p55">
            <a:extLst>
              <a:ext uri="{FF2B5EF4-FFF2-40B4-BE49-F238E27FC236}">
                <a16:creationId xmlns:a16="http://schemas.microsoft.com/office/drawing/2014/main" id="{D4311D64-A623-7521-D72D-1F8859353F56}"/>
              </a:ext>
            </a:extLst>
          </p:cNvPr>
          <p:cNvSpPr txBox="1"/>
          <p:nvPr/>
        </p:nvSpPr>
        <p:spPr>
          <a:xfrm>
            <a:off x="3167512" y="1257817"/>
            <a:ext cx="28221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Ti, kteří tráví více času online, se setkávají s více riziky</a:t>
            </a:r>
            <a:endParaRPr sz="2000" dirty="0">
              <a:latin typeface="Roboto Slab" pitchFamily="2" charset="0"/>
              <a:ea typeface="Roboto Slab" pitchFamily="2" charset="0"/>
              <a:cs typeface="Roboto Slab" pitchFamily="2" charset="0"/>
            </a:endParaRPr>
          </a:p>
        </p:txBody>
      </p:sp>
      <p:sp>
        <p:nvSpPr>
          <p:cNvPr id="17" name="Google Shape;1180;p55">
            <a:extLst>
              <a:ext uri="{FF2B5EF4-FFF2-40B4-BE49-F238E27FC236}">
                <a16:creationId xmlns:a16="http://schemas.microsoft.com/office/drawing/2014/main" id="{F66D1F26-0D8E-DA92-F231-88FB473BE529}"/>
              </a:ext>
            </a:extLst>
          </p:cNvPr>
          <p:cNvSpPr txBox="1"/>
          <p:nvPr/>
        </p:nvSpPr>
        <p:spPr>
          <a:xfrm>
            <a:off x="6160950" y="1433255"/>
            <a:ext cx="3000000" cy="800189"/>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Více </a:t>
            </a:r>
            <a:r>
              <a:rPr lang="cs-CZ" sz="2000" dirty="0" err="1">
                <a:solidFill>
                  <a:srgbClr val="1F1A33"/>
                </a:solidFill>
                <a:latin typeface="Roboto Slab" pitchFamily="2" charset="0"/>
                <a:ea typeface="Roboto Slab" pitchFamily="2" charset="0"/>
                <a:cs typeface="Roboto Slab" pitchFamily="2" charset="0"/>
                <a:sym typeface="Fira Sans Extra Condensed"/>
              </a:rPr>
              <a:t>skilled</a:t>
            </a:r>
            <a:r>
              <a:rPr lang="cs-CZ" sz="2000" dirty="0">
                <a:solidFill>
                  <a:srgbClr val="1F1A33"/>
                </a:solidFill>
                <a:latin typeface="Roboto Slab" pitchFamily="2" charset="0"/>
                <a:ea typeface="Roboto Slab" pitchFamily="2" charset="0"/>
                <a:cs typeface="Roboto Slab" pitchFamily="2" charset="0"/>
                <a:sym typeface="Fira Sans Extra Condensed"/>
              </a:rPr>
              <a:t> lidé jsou více ohroženi</a:t>
            </a:r>
            <a:endParaRPr sz="2000" dirty="0">
              <a:latin typeface="Roboto Slab" pitchFamily="2" charset="0"/>
              <a:ea typeface="Roboto Slab" pitchFamily="2" charset="0"/>
              <a:cs typeface="Roboto Slab" pitchFamily="2" charset="0"/>
            </a:endParaRPr>
          </a:p>
        </p:txBody>
      </p:sp>
      <p:sp>
        <p:nvSpPr>
          <p:cNvPr id="18" name="Google Shape;1181;p55">
            <a:extLst>
              <a:ext uri="{FF2B5EF4-FFF2-40B4-BE49-F238E27FC236}">
                <a16:creationId xmlns:a16="http://schemas.microsoft.com/office/drawing/2014/main" id="{7D42A98F-2C2E-C331-93B5-15AAA7E737B5}"/>
              </a:ext>
            </a:extLst>
          </p:cNvPr>
          <p:cNvSpPr/>
          <p:nvPr/>
        </p:nvSpPr>
        <p:spPr>
          <a:xfrm>
            <a:off x="1395938" y="3295700"/>
            <a:ext cx="2355300" cy="728700"/>
          </a:xfrm>
          <a:prstGeom prst="stripedRightArrow">
            <a:avLst>
              <a:gd name="adj1" fmla="val 50000"/>
              <a:gd name="adj2" fmla="val 50000"/>
            </a:avLst>
          </a:pr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
        <p:nvSpPr>
          <p:cNvPr id="19" name="Google Shape;1182;p55">
            <a:extLst>
              <a:ext uri="{FF2B5EF4-FFF2-40B4-BE49-F238E27FC236}">
                <a16:creationId xmlns:a16="http://schemas.microsoft.com/office/drawing/2014/main" id="{E1BB794D-7F9C-99C0-9173-DFFF3C4C30AB}"/>
              </a:ext>
            </a:extLst>
          </p:cNvPr>
          <p:cNvSpPr/>
          <p:nvPr/>
        </p:nvSpPr>
        <p:spPr>
          <a:xfrm>
            <a:off x="5392763" y="3295700"/>
            <a:ext cx="2355300" cy="728700"/>
          </a:xfrm>
          <a:prstGeom prst="stripedRightArrow">
            <a:avLst>
              <a:gd name="adj1" fmla="val 50000"/>
              <a:gd name="adj2" fmla="val 50000"/>
            </a:avLst>
          </a:pr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70269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pic>
        <p:nvPicPr>
          <p:cNvPr id="11" name="Google Shape;1174;p55">
            <a:extLst>
              <a:ext uri="{FF2B5EF4-FFF2-40B4-BE49-F238E27FC236}">
                <a16:creationId xmlns:a16="http://schemas.microsoft.com/office/drawing/2014/main" id="{ACE58199-E18B-493E-D00E-68B8F2737452}"/>
              </a:ext>
            </a:extLst>
          </p:cNvPr>
          <p:cNvPicPr preferRelativeResize="0"/>
          <p:nvPr/>
        </p:nvPicPr>
        <p:blipFill>
          <a:blip r:embed="rId3">
            <a:alphaModFix/>
          </a:blip>
          <a:stretch>
            <a:fillRect/>
          </a:stretch>
        </p:blipFill>
        <p:spPr>
          <a:xfrm>
            <a:off x="3000000" y="2504504"/>
            <a:ext cx="2999999" cy="2654371"/>
          </a:xfrm>
          <a:prstGeom prst="rect">
            <a:avLst/>
          </a:prstGeom>
          <a:noFill/>
          <a:ln>
            <a:noFill/>
          </a:ln>
        </p:spPr>
      </p:pic>
      <p:sp>
        <p:nvSpPr>
          <p:cNvPr id="12" name="Google Shape;1175;p55">
            <a:extLst>
              <a:ext uri="{FF2B5EF4-FFF2-40B4-BE49-F238E27FC236}">
                <a16:creationId xmlns:a16="http://schemas.microsoft.com/office/drawing/2014/main" id="{0436A11B-F783-608E-EB5C-21B2613DA6B8}"/>
              </a:ext>
            </a:extLst>
          </p:cNvPr>
          <p:cNvSpPr/>
          <p:nvPr/>
        </p:nvSpPr>
        <p:spPr>
          <a:xfrm>
            <a:off x="6263025" y="1140650"/>
            <a:ext cx="2788200" cy="1385400"/>
          </a:xfrm>
          <a:prstGeom prst="roundRect">
            <a:avLst>
              <a:gd name="adj" fmla="val 16667"/>
            </a:avLst>
          </a:prstGeom>
          <a:solidFill>
            <a:srgbClr val="FF8C8C"/>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1176;p55">
            <a:extLst>
              <a:ext uri="{FF2B5EF4-FFF2-40B4-BE49-F238E27FC236}">
                <a16:creationId xmlns:a16="http://schemas.microsoft.com/office/drawing/2014/main" id="{6A952ADF-DCCD-173C-EB26-6F39DA24AFFF}"/>
              </a:ext>
            </a:extLst>
          </p:cNvPr>
          <p:cNvSpPr/>
          <p:nvPr/>
        </p:nvSpPr>
        <p:spPr>
          <a:xfrm>
            <a:off x="3177900" y="1119100"/>
            <a:ext cx="2788200" cy="1385400"/>
          </a:xfrm>
          <a:prstGeom prst="roundRect">
            <a:avLst>
              <a:gd name="adj" fmla="val 16667"/>
            </a:avLst>
          </a:prstGeom>
          <a:solidFill>
            <a:srgbClr val="FFE582"/>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highlight>
                <a:srgbClr val="EEC9C3"/>
              </a:highlight>
              <a:uLnTx/>
              <a:uFillTx/>
            </a:endParaRPr>
          </a:p>
        </p:txBody>
      </p:sp>
      <p:sp>
        <p:nvSpPr>
          <p:cNvPr id="14" name="Google Shape;1177;p55">
            <a:extLst>
              <a:ext uri="{FF2B5EF4-FFF2-40B4-BE49-F238E27FC236}">
                <a16:creationId xmlns:a16="http://schemas.microsoft.com/office/drawing/2014/main" id="{37FE5DB3-76E6-8262-A3BE-06B33B537B5A}"/>
              </a:ext>
            </a:extLst>
          </p:cNvPr>
          <p:cNvSpPr/>
          <p:nvPr/>
        </p:nvSpPr>
        <p:spPr>
          <a:xfrm>
            <a:off x="105900" y="1119100"/>
            <a:ext cx="2788200" cy="1385400"/>
          </a:xfrm>
          <a:prstGeom prst="roundRect">
            <a:avLst>
              <a:gd name="adj" fmla="val 16667"/>
            </a:avLst>
          </a:prstGeom>
          <a:solidFill>
            <a:srgbClr val="7E719E">
              <a:lumMod val="40000"/>
              <a:lumOff val="60000"/>
            </a:srgbClr>
          </a:solidFill>
          <a:ln w="9525" cap="flat" cmpd="sng">
            <a:solidFill>
              <a:srgbClr val="7E719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1178;p55">
            <a:extLst>
              <a:ext uri="{FF2B5EF4-FFF2-40B4-BE49-F238E27FC236}">
                <a16:creationId xmlns:a16="http://schemas.microsoft.com/office/drawing/2014/main" id="{A15487A1-28B3-9FDE-224C-CFD443DDDABB}"/>
              </a:ext>
            </a:extLst>
          </p:cNvPr>
          <p:cNvSpPr txBox="1"/>
          <p:nvPr/>
        </p:nvSpPr>
        <p:spPr>
          <a:xfrm>
            <a:off x="0" y="1257817"/>
            <a:ext cx="30000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Lidé s více skills využívají více online příležitostí</a:t>
            </a:r>
            <a:endParaRPr sz="2000" dirty="0">
              <a:latin typeface="Roboto Slab" pitchFamily="2" charset="0"/>
              <a:ea typeface="Roboto Slab" pitchFamily="2" charset="0"/>
              <a:cs typeface="Roboto Slab" pitchFamily="2" charset="0"/>
            </a:endParaRPr>
          </a:p>
        </p:txBody>
      </p:sp>
      <p:sp>
        <p:nvSpPr>
          <p:cNvPr id="16" name="Google Shape;1179;p55">
            <a:extLst>
              <a:ext uri="{FF2B5EF4-FFF2-40B4-BE49-F238E27FC236}">
                <a16:creationId xmlns:a16="http://schemas.microsoft.com/office/drawing/2014/main" id="{D4311D64-A623-7521-D72D-1F8859353F56}"/>
              </a:ext>
            </a:extLst>
          </p:cNvPr>
          <p:cNvSpPr txBox="1"/>
          <p:nvPr/>
        </p:nvSpPr>
        <p:spPr>
          <a:xfrm>
            <a:off x="3167512" y="1257817"/>
            <a:ext cx="2822100" cy="1107965"/>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Ti, kteří tráví více času online, se setkávají s více riziky</a:t>
            </a:r>
            <a:endParaRPr sz="2000" dirty="0">
              <a:latin typeface="Roboto Slab" pitchFamily="2" charset="0"/>
              <a:ea typeface="Roboto Slab" pitchFamily="2" charset="0"/>
              <a:cs typeface="Roboto Slab" pitchFamily="2" charset="0"/>
            </a:endParaRPr>
          </a:p>
        </p:txBody>
      </p:sp>
      <p:sp>
        <p:nvSpPr>
          <p:cNvPr id="17" name="Google Shape;1180;p55">
            <a:extLst>
              <a:ext uri="{FF2B5EF4-FFF2-40B4-BE49-F238E27FC236}">
                <a16:creationId xmlns:a16="http://schemas.microsoft.com/office/drawing/2014/main" id="{F66D1F26-0D8E-DA92-F231-88FB473BE529}"/>
              </a:ext>
            </a:extLst>
          </p:cNvPr>
          <p:cNvSpPr txBox="1"/>
          <p:nvPr/>
        </p:nvSpPr>
        <p:spPr>
          <a:xfrm>
            <a:off x="6160950" y="1433255"/>
            <a:ext cx="3000000" cy="800189"/>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Více </a:t>
            </a:r>
            <a:r>
              <a:rPr lang="cs-CZ" sz="2000" dirty="0" err="1">
                <a:solidFill>
                  <a:srgbClr val="1F1A33"/>
                </a:solidFill>
                <a:latin typeface="Roboto Slab" pitchFamily="2" charset="0"/>
                <a:ea typeface="Roboto Slab" pitchFamily="2" charset="0"/>
                <a:cs typeface="Roboto Slab" pitchFamily="2" charset="0"/>
                <a:sym typeface="Fira Sans Extra Condensed"/>
              </a:rPr>
              <a:t>skilled</a:t>
            </a:r>
            <a:r>
              <a:rPr lang="cs-CZ" sz="2000" dirty="0">
                <a:solidFill>
                  <a:srgbClr val="1F1A33"/>
                </a:solidFill>
                <a:latin typeface="Roboto Slab" pitchFamily="2" charset="0"/>
                <a:ea typeface="Roboto Slab" pitchFamily="2" charset="0"/>
                <a:cs typeface="Roboto Slab" pitchFamily="2" charset="0"/>
                <a:sym typeface="Fira Sans Extra Condensed"/>
              </a:rPr>
              <a:t> lidé jsou více ohroženi</a:t>
            </a:r>
            <a:endParaRPr sz="2000" dirty="0">
              <a:latin typeface="Roboto Slab" pitchFamily="2" charset="0"/>
              <a:ea typeface="Roboto Slab" pitchFamily="2" charset="0"/>
              <a:cs typeface="Roboto Slab" pitchFamily="2" charset="0"/>
            </a:endParaRPr>
          </a:p>
        </p:txBody>
      </p:sp>
      <p:sp>
        <p:nvSpPr>
          <p:cNvPr id="18" name="Google Shape;1181;p55">
            <a:extLst>
              <a:ext uri="{FF2B5EF4-FFF2-40B4-BE49-F238E27FC236}">
                <a16:creationId xmlns:a16="http://schemas.microsoft.com/office/drawing/2014/main" id="{7D42A98F-2C2E-C331-93B5-15AAA7E737B5}"/>
              </a:ext>
            </a:extLst>
          </p:cNvPr>
          <p:cNvSpPr/>
          <p:nvPr/>
        </p:nvSpPr>
        <p:spPr>
          <a:xfrm>
            <a:off x="1395938" y="3295700"/>
            <a:ext cx="2355300" cy="728700"/>
          </a:xfrm>
          <a:prstGeom prst="stripedRightArrow">
            <a:avLst>
              <a:gd name="adj1" fmla="val 50000"/>
              <a:gd name="adj2" fmla="val 50000"/>
            </a:avLst>
          </a:pr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
        <p:nvSpPr>
          <p:cNvPr id="19" name="Google Shape;1182;p55">
            <a:extLst>
              <a:ext uri="{FF2B5EF4-FFF2-40B4-BE49-F238E27FC236}">
                <a16:creationId xmlns:a16="http://schemas.microsoft.com/office/drawing/2014/main" id="{E1BB794D-7F9C-99C0-9173-DFFF3C4C30AB}"/>
              </a:ext>
            </a:extLst>
          </p:cNvPr>
          <p:cNvSpPr/>
          <p:nvPr/>
        </p:nvSpPr>
        <p:spPr>
          <a:xfrm>
            <a:off x="5392763" y="3295700"/>
            <a:ext cx="2355300" cy="728700"/>
          </a:xfrm>
          <a:prstGeom prst="stripedRightArrow">
            <a:avLst>
              <a:gd name="adj1" fmla="val 50000"/>
              <a:gd name="adj2" fmla="val 50000"/>
            </a:avLst>
          </a:prstGeom>
          <a:solidFill>
            <a:srgbClr val="70CACD"/>
          </a:solidFill>
          <a:ln w="9525" cap="flat" cmpd="sng">
            <a:solidFill>
              <a:srgbClr val="70CACD"/>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1"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03040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4" name="Google Shape;984;p43"/>
          <p:cNvSpPr/>
          <p:nvPr/>
        </p:nvSpPr>
        <p:spPr>
          <a:xfrm>
            <a:off x="0" y="386793"/>
            <a:ext cx="9144000" cy="4369914"/>
          </a:xfrm>
          <a:prstGeom prst="roundRect">
            <a:avLst>
              <a:gd name="adj" fmla="val 8797"/>
            </a:avLst>
          </a:prstGeom>
          <a:gradFill>
            <a:gsLst>
              <a:gs pos="0">
                <a:schemeClr val="accent5"/>
              </a:gs>
              <a:gs pos="100000">
                <a:schemeClr val="accent4"/>
              </a:gs>
            </a:gsLst>
            <a:lin ang="5400700" scaled="0"/>
          </a:gradFill>
          <a:ln>
            <a:noFill/>
          </a:ln>
          <a:effectLst>
            <a:outerShdw blurRad="42863" dist="9525" dir="54000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2" name="Obrázek 1" descr="Obsah obrázku text, zeď, osoba, interiér&#10;&#10;Popis byl vytvořen automaticky">
            <a:extLst>
              <a:ext uri="{FF2B5EF4-FFF2-40B4-BE49-F238E27FC236}">
                <a16:creationId xmlns:a16="http://schemas.microsoft.com/office/drawing/2014/main" id="{0B4F2EE4-E0F3-FC88-4CF7-21A83725F3AC}"/>
              </a:ext>
            </a:extLst>
          </p:cNvPr>
          <p:cNvPicPr>
            <a:picLocks noChangeAspect="1"/>
          </p:cNvPicPr>
          <p:nvPr/>
        </p:nvPicPr>
        <p:blipFill>
          <a:blip r:embed="rId3"/>
          <a:stretch>
            <a:fillRect/>
          </a:stretch>
        </p:blipFill>
        <p:spPr>
          <a:xfrm>
            <a:off x="1586753" y="882183"/>
            <a:ext cx="5970494" cy="3379134"/>
          </a:xfrm>
          <a:prstGeom prst="rect">
            <a:avLst/>
          </a:prstGeom>
        </p:spPr>
      </p:pic>
    </p:spTree>
    <p:extLst>
      <p:ext uri="{BB962C8B-B14F-4D97-AF65-F5344CB8AC3E}">
        <p14:creationId xmlns:p14="http://schemas.microsoft.com/office/powerpoint/2010/main" val="260114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9" name="Google Shape;1194;p57">
            <a:extLst>
              <a:ext uri="{FF2B5EF4-FFF2-40B4-BE49-F238E27FC236}">
                <a16:creationId xmlns:a16="http://schemas.microsoft.com/office/drawing/2014/main" id="{6873B544-A936-0ABA-E225-646BAA083BEC}"/>
              </a:ext>
            </a:extLst>
          </p:cNvPr>
          <p:cNvSpPr/>
          <p:nvPr/>
        </p:nvSpPr>
        <p:spPr>
          <a:xfrm>
            <a:off x="640825" y="510288"/>
            <a:ext cx="3654300" cy="3189600"/>
          </a:xfrm>
          <a:prstGeom prst="roundRect">
            <a:avLst>
              <a:gd name="adj" fmla="val 16667"/>
            </a:avLst>
          </a:prstGeom>
          <a:solidFill>
            <a:srgbClr val="70CACD"/>
          </a:solidFill>
          <a:ln w="9525" cap="flat" cmpd="sng">
            <a:solidFill>
              <a:srgbClr val="D4EBD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3" name="Google Shape;1199;p57">
            <a:extLst>
              <a:ext uri="{FF2B5EF4-FFF2-40B4-BE49-F238E27FC236}">
                <a16:creationId xmlns:a16="http://schemas.microsoft.com/office/drawing/2014/main" id="{F058932B-BAE6-4CF7-3F61-73494842EEA2}"/>
              </a:ext>
            </a:extLst>
          </p:cNvPr>
          <p:cNvPicPr preferRelativeResize="0"/>
          <p:nvPr/>
        </p:nvPicPr>
        <p:blipFill>
          <a:blip r:embed="rId3">
            <a:alphaModFix/>
          </a:blip>
          <a:stretch>
            <a:fillRect/>
          </a:stretch>
        </p:blipFill>
        <p:spPr>
          <a:xfrm>
            <a:off x="2162362" y="4021962"/>
            <a:ext cx="611226" cy="611226"/>
          </a:xfrm>
          <a:prstGeom prst="rect">
            <a:avLst/>
          </a:prstGeom>
          <a:noFill/>
          <a:ln>
            <a:noFill/>
          </a:ln>
        </p:spPr>
      </p:pic>
      <p:sp>
        <p:nvSpPr>
          <p:cNvPr id="14" name="Google Shape;1196;p57">
            <a:extLst>
              <a:ext uri="{FF2B5EF4-FFF2-40B4-BE49-F238E27FC236}">
                <a16:creationId xmlns:a16="http://schemas.microsoft.com/office/drawing/2014/main" id="{A8D60FA8-8238-3BD5-40A3-E4005513102E}"/>
              </a:ext>
            </a:extLst>
          </p:cNvPr>
          <p:cNvSpPr txBox="1"/>
          <p:nvPr/>
        </p:nvSpPr>
        <p:spPr>
          <a:xfrm>
            <a:off x="804400" y="797053"/>
            <a:ext cx="3327150" cy="2616070"/>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vyšší úroveň digitálních dovedností je spojena s větším vystavením rizikovému a potenciálně škodlivému online obsahu</a:t>
            </a:r>
          </a:p>
          <a:p>
            <a:pPr algn="ctr"/>
            <a:endParaRPr sz="2400" dirty="0">
              <a:solidFill>
                <a:srgbClr val="1F1A33"/>
              </a:solidFill>
              <a:latin typeface="Roboto Slab" pitchFamily="2" charset="0"/>
              <a:ea typeface="Roboto Slab" pitchFamily="2" charset="0"/>
              <a:cs typeface="Roboto Slab" pitchFamily="2" charset="0"/>
              <a:sym typeface="Fira Sans Extra Condensed"/>
            </a:endParaRPr>
          </a:p>
          <a:p>
            <a:pPr algn="ctr"/>
            <a:r>
              <a:rPr lang="en" dirty="0">
                <a:latin typeface="Roboto Slab" pitchFamily="2" charset="0"/>
                <a:ea typeface="Roboto Slab" pitchFamily="2" charset="0"/>
                <a:cs typeface="Roboto Slab" pitchFamily="2" charset="0"/>
                <a:sym typeface="Fira Sans Extra Condensed ExtraLight"/>
              </a:rPr>
              <a:t>(</a:t>
            </a:r>
            <a:r>
              <a:rPr lang="en" dirty="0" err="1">
                <a:latin typeface="Roboto Slab" pitchFamily="2" charset="0"/>
                <a:ea typeface="Roboto Slab" pitchFamily="2" charset="0"/>
                <a:cs typeface="Roboto Slab" pitchFamily="2" charset="0"/>
                <a:sym typeface="Fira Sans Extra Condensed ExtraLight"/>
              </a:rPr>
              <a:t>Donoso</a:t>
            </a:r>
            <a:r>
              <a:rPr lang="en" dirty="0">
                <a:latin typeface="Roboto Slab" pitchFamily="2" charset="0"/>
                <a:ea typeface="Roboto Slab" pitchFamily="2" charset="0"/>
                <a:cs typeface="Roboto Slab" pitchFamily="2" charset="0"/>
                <a:sym typeface="Fira Sans Extra Condensed ExtraLight"/>
              </a:rPr>
              <a:t> et al., 2020)</a:t>
            </a:r>
            <a:endParaRPr dirty="0">
              <a:solidFill>
                <a:srgbClr val="1F1A33"/>
              </a:solidFill>
              <a:latin typeface="Roboto Slab" pitchFamily="2" charset="0"/>
              <a:ea typeface="Roboto Slab" pitchFamily="2" charset="0"/>
              <a:cs typeface="Roboto Slab" pitchFamily="2" charset="0"/>
              <a:sym typeface="Fira Sans Extra Condensed ExtraLight"/>
            </a:endParaRPr>
          </a:p>
        </p:txBody>
      </p:sp>
    </p:spTree>
    <p:extLst>
      <p:ext uri="{BB962C8B-B14F-4D97-AF65-F5344CB8AC3E}">
        <p14:creationId xmlns:p14="http://schemas.microsoft.com/office/powerpoint/2010/main" val="3524141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9" name="Google Shape;1194;p57">
            <a:extLst>
              <a:ext uri="{FF2B5EF4-FFF2-40B4-BE49-F238E27FC236}">
                <a16:creationId xmlns:a16="http://schemas.microsoft.com/office/drawing/2014/main" id="{6873B544-A936-0ABA-E225-646BAA083BEC}"/>
              </a:ext>
            </a:extLst>
          </p:cNvPr>
          <p:cNvSpPr/>
          <p:nvPr/>
        </p:nvSpPr>
        <p:spPr>
          <a:xfrm>
            <a:off x="640825" y="510288"/>
            <a:ext cx="3654300" cy="3189600"/>
          </a:xfrm>
          <a:prstGeom prst="roundRect">
            <a:avLst>
              <a:gd name="adj" fmla="val 16667"/>
            </a:avLst>
          </a:prstGeom>
          <a:solidFill>
            <a:srgbClr val="70CACD"/>
          </a:solidFill>
          <a:ln w="9525" cap="flat" cmpd="sng">
            <a:solidFill>
              <a:srgbClr val="D4EBD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1195;p57">
            <a:extLst>
              <a:ext uri="{FF2B5EF4-FFF2-40B4-BE49-F238E27FC236}">
                <a16:creationId xmlns:a16="http://schemas.microsoft.com/office/drawing/2014/main" id="{BF2AFCA5-8A6F-22A2-2CEA-35F60624BF28}"/>
              </a:ext>
            </a:extLst>
          </p:cNvPr>
          <p:cNvSpPr/>
          <p:nvPr/>
        </p:nvSpPr>
        <p:spPr>
          <a:xfrm>
            <a:off x="4848875" y="510288"/>
            <a:ext cx="3654300" cy="3189600"/>
          </a:xfrm>
          <a:prstGeom prst="roundRect">
            <a:avLst>
              <a:gd name="adj" fmla="val 16667"/>
            </a:avLst>
          </a:prstGeom>
          <a:solidFill>
            <a:srgbClr val="70CACD"/>
          </a:solidFill>
          <a:ln w="9525" cap="flat" cmpd="sng">
            <a:solidFill>
              <a:srgbClr val="D4EBDE"/>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1197;p57">
            <a:extLst>
              <a:ext uri="{FF2B5EF4-FFF2-40B4-BE49-F238E27FC236}">
                <a16:creationId xmlns:a16="http://schemas.microsoft.com/office/drawing/2014/main" id="{748D640C-4B0F-0951-595F-85C383504F73}"/>
              </a:ext>
            </a:extLst>
          </p:cNvPr>
          <p:cNvSpPr txBox="1"/>
          <p:nvPr/>
        </p:nvSpPr>
        <p:spPr>
          <a:xfrm>
            <a:off x="5176025" y="807588"/>
            <a:ext cx="3000000" cy="2466799"/>
          </a:xfrm>
          <a:prstGeom prst="rect">
            <a:avLst/>
          </a:prstGeom>
          <a:noFill/>
          <a:ln>
            <a:noFill/>
          </a:ln>
        </p:spPr>
        <p:txBody>
          <a:bodyPr spcFirstLastPara="1" wrap="square" lIns="91425" tIns="91425" rIns="91425" bIns="91425" anchor="t" anchorCtr="0">
            <a:spAutoFit/>
          </a:bodyPr>
          <a:lstStyle/>
          <a:p>
            <a:pPr algn="ctr"/>
            <a:r>
              <a:rPr lang="en" sz="2000" dirty="0">
                <a:solidFill>
                  <a:srgbClr val="1F1A33"/>
                </a:solidFill>
                <a:latin typeface="Roboto Slab" pitchFamily="2" charset="0"/>
                <a:ea typeface="Roboto Slab" pitchFamily="2" charset="0"/>
                <a:cs typeface="Roboto Slab" pitchFamily="2" charset="0"/>
                <a:sym typeface="Fira Sans Extra Condensed"/>
              </a:rPr>
              <a:t> </a:t>
            </a:r>
            <a:r>
              <a:rPr lang="cs-CZ" sz="2000" dirty="0">
                <a:solidFill>
                  <a:srgbClr val="1F1A33"/>
                </a:solidFill>
                <a:latin typeface="Roboto Slab" pitchFamily="2" charset="0"/>
                <a:ea typeface="Roboto Slab" pitchFamily="2" charset="0"/>
                <a:cs typeface="Roboto Slab" pitchFamily="2" charset="0"/>
                <a:sym typeface="Fira Sans Extra Condensed"/>
              </a:rPr>
              <a:t>specifické digitální dovednosti by přitom mohly působit jako ochranné faktory proti rizikům</a:t>
            </a:r>
            <a:endParaRPr sz="2000" dirty="0">
              <a:solidFill>
                <a:srgbClr val="1F1A33"/>
              </a:solidFill>
              <a:latin typeface="Roboto Slab" pitchFamily="2" charset="0"/>
              <a:ea typeface="Roboto Slab" pitchFamily="2" charset="0"/>
              <a:cs typeface="Roboto Slab" pitchFamily="2" charset="0"/>
              <a:sym typeface="Fira Sans Extra Condensed"/>
            </a:endParaRPr>
          </a:p>
          <a:p>
            <a:pPr algn="ctr">
              <a:lnSpc>
                <a:spcPct val="115000"/>
              </a:lnSpc>
            </a:pPr>
            <a:endParaRPr dirty="0">
              <a:solidFill>
                <a:srgbClr val="1F1A33"/>
              </a:solidFill>
              <a:latin typeface="Roboto Slab" pitchFamily="2" charset="0"/>
              <a:ea typeface="Roboto Slab" pitchFamily="2" charset="0"/>
              <a:cs typeface="Roboto Slab" pitchFamily="2" charset="0"/>
              <a:sym typeface="Fira Sans Extra Condensed ExtraLight"/>
            </a:endParaRPr>
          </a:p>
          <a:p>
            <a:pPr algn="ctr">
              <a:lnSpc>
                <a:spcPct val="115000"/>
              </a:lnSpc>
            </a:pPr>
            <a:r>
              <a:rPr lang="en" dirty="0">
                <a:solidFill>
                  <a:srgbClr val="1F1A33"/>
                </a:solidFill>
                <a:latin typeface="Roboto Slab" pitchFamily="2" charset="0"/>
                <a:ea typeface="Roboto Slab" pitchFamily="2" charset="0"/>
                <a:cs typeface="Roboto Slab" pitchFamily="2" charset="0"/>
                <a:sym typeface="Fira Sans Extra Condensed ExtraLight"/>
              </a:rPr>
              <a:t>(van </a:t>
            </a:r>
            <a:r>
              <a:rPr lang="en" dirty="0" err="1">
                <a:solidFill>
                  <a:srgbClr val="1F1A33"/>
                </a:solidFill>
                <a:latin typeface="Roboto Slab" pitchFamily="2" charset="0"/>
                <a:ea typeface="Roboto Slab" pitchFamily="2" charset="0"/>
                <a:cs typeface="Roboto Slab" pitchFamily="2" charset="0"/>
                <a:sym typeface="Fira Sans Extra Condensed ExtraLight"/>
              </a:rPr>
              <a:t>Deursen</a:t>
            </a:r>
            <a:r>
              <a:rPr lang="en" dirty="0">
                <a:solidFill>
                  <a:srgbClr val="1F1A33"/>
                </a:solidFill>
                <a:latin typeface="Roboto Slab" pitchFamily="2" charset="0"/>
                <a:ea typeface="Roboto Slab" pitchFamily="2" charset="0"/>
                <a:cs typeface="Roboto Slab" pitchFamily="2" charset="0"/>
                <a:sym typeface="Fira Sans Extra Condensed ExtraLight"/>
              </a:rPr>
              <a:t>, 2020; </a:t>
            </a:r>
            <a:br>
              <a:rPr lang="en" dirty="0">
                <a:solidFill>
                  <a:srgbClr val="1F1A33"/>
                </a:solidFill>
                <a:latin typeface="Roboto Slab" pitchFamily="2" charset="0"/>
                <a:ea typeface="Roboto Slab" pitchFamily="2" charset="0"/>
                <a:cs typeface="Roboto Slab" pitchFamily="2" charset="0"/>
                <a:sym typeface="Fira Sans Extra Condensed ExtraLight"/>
              </a:rPr>
            </a:br>
            <a:r>
              <a:rPr lang="en" dirty="0">
                <a:solidFill>
                  <a:srgbClr val="1F1A33"/>
                </a:solidFill>
                <a:latin typeface="Roboto Slab" pitchFamily="2" charset="0"/>
                <a:ea typeface="Roboto Slab" pitchFamily="2" charset="0"/>
                <a:cs typeface="Roboto Slab" pitchFamily="2" charset="0"/>
                <a:sym typeface="Fira Sans Extra Condensed ExtraLight"/>
              </a:rPr>
              <a:t>van </a:t>
            </a:r>
            <a:r>
              <a:rPr lang="en" dirty="0" err="1">
                <a:solidFill>
                  <a:srgbClr val="1F1A33"/>
                </a:solidFill>
                <a:latin typeface="Roboto Slab" pitchFamily="2" charset="0"/>
                <a:ea typeface="Roboto Slab" pitchFamily="2" charset="0"/>
                <a:cs typeface="Roboto Slab" pitchFamily="2" charset="0"/>
                <a:sym typeface="Fira Sans Extra Condensed ExtraLight"/>
              </a:rPr>
              <a:t>Deursen</a:t>
            </a:r>
            <a:r>
              <a:rPr lang="en" dirty="0">
                <a:solidFill>
                  <a:srgbClr val="1F1A33"/>
                </a:solidFill>
                <a:latin typeface="Roboto Slab" pitchFamily="2" charset="0"/>
                <a:ea typeface="Roboto Slab" pitchFamily="2" charset="0"/>
                <a:cs typeface="Roboto Slab" pitchFamily="2" charset="0"/>
                <a:sym typeface="Fira Sans Extra Condensed ExtraLight"/>
              </a:rPr>
              <a:t> &amp; </a:t>
            </a:r>
            <a:r>
              <a:rPr lang="en" dirty="0" err="1">
                <a:solidFill>
                  <a:srgbClr val="1F1A33"/>
                </a:solidFill>
                <a:latin typeface="Roboto Slab" pitchFamily="2" charset="0"/>
                <a:ea typeface="Roboto Slab" pitchFamily="2" charset="0"/>
                <a:cs typeface="Roboto Slab" pitchFamily="2" charset="0"/>
                <a:sym typeface="Fira Sans Extra Condensed ExtraLight"/>
              </a:rPr>
              <a:t>Helsper</a:t>
            </a:r>
            <a:r>
              <a:rPr lang="en" dirty="0">
                <a:solidFill>
                  <a:srgbClr val="1F1A33"/>
                </a:solidFill>
                <a:latin typeface="Roboto Slab" pitchFamily="2" charset="0"/>
                <a:ea typeface="Roboto Slab" pitchFamily="2" charset="0"/>
                <a:cs typeface="Roboto Slab" pitchFamily="2" charset="0"/>
                <a:sym typeface="Fira Sans Extra Condensed ExtraLight"/>
              </a:rPr>
              <a:t>, 2017)</a:t>
            </a:r>
            <a:endParaRPr sz="2400" dirty="0">
              <a:solidFill>
                <a:srgbClr val="1F1A33"/>
              </a:solidFill>
              <a:latin typeface="Roboto Slab" pitchFamily="2" charset="0"/>
              <a:ea typeface="Roboto Slab" pitchFamily="2" charset="0"/>
              <a:cs typeface="Roboto Slab" pitchFamily="2" charset="0"/>
              <a:sym typeface="Fira Sans Extra Condensed"/>
            </a:endParaRPr>
          </a:p>
        </p:txBody>
      </p:sp>
      <p:pic>
        <p:nvPicPr>
          <p:cNvPr id="12" name="Google Shape;1198;p57">
            <a:extLst>
              <a:ext uri="{FF2B5EF4-FFF2-40B4-BE49-F238E27FC236}">
                <a16:creationId xmlns:a16="http://schemas.microsoft.com/office/drawing/2014/main" id="{951E2D3E-4798-2844-E1AF-B29690DAA334}"/>
              </a:ext>
            </a:extLst>
          </p:cNvPr>
          <p:cNvPicPr preferRelativeResize="0"/>
          <p:nvPr/>
        </p:nvPicPr>
        <p:blipFill>
          <a:blip r:embed="rId3">
            <a:alphaModFix/>
          </a:blip>
          <a:stretch>
            <a:fillRect/>
          </a:stretch>
        </p:blipFill>
        <p:spPr>
          <a:xfrm>
            <a:off x="6370400" y="4021950"/>
            <a:ext cx="611250" cy="611250"/>
          </a:xfrm>
          <a:prstGeom prst="rect">
            <a:avLst/>
          </a:prstGeom>
          <a:noFill/>
          <a:ln>
            <a:noFill/>
          </a:ln>
        </p:spPr>
      </p:pic>
      <p:pic>
        <p:nvPicPr>
          <p:cNvPr id="13" name="Google Shape;1199;p57">
            <a:extLst>
              <a:ext uri="{FF2B5EF4-FFF2-40B4-BE49-F238E27FC236}">
                <a16:creationId xmlns:a16="http://schemas.microsoft.com/office/drawing/2014/main" id="{F058932B-BAE6-4CF7-3F61-73494842EEA2}"/>
              </a:ext>
            </a:extLst>
          </p:cNvPr>
          <p:cNvPicPr preferRelativeResize="0"/>
          <p:nvPr/>
        </p:nvPicPr>
        <p:blipFill>
          <a:blip r:embed="rId4">
            <a:alphaModFix/>
          </a:blip>
          <a:stretch>
            <a:fillRect/>
          </a:stretch>
        </p:blipFill>
        <p:spPr>
          <a:xfrm>
            <a:off x="2162362" y="4021962"/>
            <a:ext cx="611226" cy="611226"/>
          </a:xfrm>
          <a:prstGeom prst="rect">
            <a:avLst/>
          </a:prstGeom>
          <a:noFill/>
          <a:ln>
            <a:noFill/>
          </a:ln>
        </p:spPr>
      </p:pic>
      <p:sp>
        <p:nvSpPr>
          <p:cNvPr id="14" name="Google Shape;1196;p57">
            <a:extLst>
              <a:ext uri="{FF2B5EF4-FFF2-40B4-BE49-F238E27FC236}">
                <a16:creationId xmlns:a16="http://schemas.microsoft.com/office/drawing/2014/main" id="{A8D60FA8-8238-3BD5-40A3-E4005513102E}"/>
              </a:ext>
            </a:extLst>
          </p:cNvPr>
          <p:cNvSpPr txBox="1"/>
          <p:nvPr/>
        </p:nvSpPr>
        <p:spPr>
          <a:xfrm>
            <a:off x="804400" y="797053"/>
            <a:ext cx="3327150" cy="2616070"/>
          </a:xfrm>
          <a:prstGeom prst="rect">
            <a:avLst/>
          </a:prstGeom>
          <a:noFill/>
          <a:ln>
            <a:noFill/>
          </a:ln>
        </p:spPr>
        <p:txBody>
          <a:bodyPr spcFirstLastPara="1" wrap="square" lIns="91425" tIns="91425" rIns="91425" bIns="91425" anchor="t" anchorCtr="0">
            <a:spAutoFit/>
          </a:bodyPr>
          <a:lstStyle/>
          <a:p>
            <a:pPr algn="ctr"/>
            <a:r>
              <a:rPr lang="cs-CZ" sz="2000" dirty="0">
                <a:solidFill>
                  <a:srgbClr val="1F1A33"/>
                </a:solidFill>
                <a:latin typeface="Roboto Slab" pitchFamily="2" charset="0"/>
                <a:ea typeface="Roboto Slab" pitchFamily="2" charset="0"/>
                <a:cs typeface="Roboto Slab" pitchFamily="2" charset="0"/>
                <a:sym typeface="Fira Sans Extra Condensed"/>
              </a:rPr>
              <a:t>vyšší úroveň digitálních dovedností je spojena s větším vystavením rizikovému a potenciálně škodlivému online obsahu</a:t>
            </a:r>
          </a:p>
          <a:p>
            <a:pPr algn="ctr"/>
            <a:endParaRPr sz="2400" dirty="0">
              <a:solidFill>
                <a:srgbClr val="1F1A33"/>
              </a:solidFill>
              <a:latin typeface="Roboto Slab" pitchFamily="2" charset="0"/>
              <a:ea typeface="Roboto Slab" pitchFamily="2" charset="0"/>
              <a:cs typeface="Roboto Slab" pitchFamily="2" charset="0"/>
              <a:sym typeface="Fira Sans Extra Condensed"/>
            </a:endParaRPr>
          </a:p>
          <a:p>
            <a:pPr algn="ctr"/>
            <a:r>
              <a:rPr lang="en" dirty="0">
                <a:latin typeface="Roboto Slab" pitchFamily="2" charset="0"/>
                <a:ea typeface="Roboto Slab" pitchFamily="2" charset="0"/>
                <a:cs typeface="Roboto Slab" pitchFamily="2" charset="0"/>
                <a:sym typeface="Fira Sans Extra Condensed ExtraLight"/>
              </a:rPr>
              <a:t>(</a:t>
            </a:r>
            <a:r>
              <a:rPr lang="en" dirty="0" err="1">
                <a:latin typeface="Roboto Slab" pitchFamily="2" charset="0"/>
                <a:ea typeface="Roboto Slab" pitchFamily="2" charset="0"/>
                <a:cs typeface="Roboto Slab" pitchFamily="2" charset="0"/>
                <a:sym typeface="Fira Sans Extra Condensed ExtraLight"/>
              </a:rPr>
              <a:t>Donoso</a:t>
            </a:r>
            <a:r>
              <a:rPr lang="en" dirty="0">
                <a:latin typeface="Roboto Slab" pitchFamily="2" charset="0"/>
                <a:ea typeface="Roboto Slab" pitchFamily="2" charset="0"/>
                <a:cs typeface="Roboto Slab" pitchFamily="2" charset="0"/>
                <a:sym typeface="Fira Sans Extra Condensed ExtraLight"/>
              </a:rPr>
              <a:t> et al., 2020)</a:t>
            </a:r>
            <a:endParaRPr dirty="0">
              <a:solidFill>
                <a:srgbClr val="1F1A33"/>
              </a:solidFill>
              <a:latin typeface="Roboto Slab" pitchFamily="2" charset="0"/>
              <a:ea typeface="Roboto Slab" pitchFamily="2" charset="0"/>
              <a:cs typeface="Roboto Slab" pitchFamily="2" charset="0"/>
              <a:sym typeface="Fira Sans Extra Condensed ExtraLight"/>
            </a:endParaRPr>
          </a:p>
        </p:txBody>
      </p:sp>
    </p:spTree>
    <p:extLst>
      <p:ext uri="{BB962C8B-B14F-4D97-AF65-F5344CB8AC3E}">
        <p14:creationId xmlns:p14="http://schemas.microsoft.com/office/powerpoint/2010/main" val="371179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Digitální dovednosti</a:t>
            </a:r>
            <a:endParaRPr/>
          </a:p>
        </p:txBody>
      </p:sp>
      <p:sp>
        <p:nvSpPr>
          <p:cNvPr id="350" name="Google Shape;350;p39"/>
          <p:cNvSpPr txBox="1"/>
          <p:nvPr/>
        </p:nvSpPr>
        <p:spPr>
          <a:xfrm>
            <a:off x="720000" y="1620375"/>
            <a:ext cx="6392100" cy="4314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 sz="1600">
                <a:solidFill>
                  <a:srgbClr val="1F1A33"/>
                </a:solidFill>
              </a:rPr>
              <a:t>Schopnost využívat informační a komunikační technologie způsobem, který pomáhá dosahovat prospěšných a kvalitních výsledků v každodenním životě</a:t>
            </a:r>
            <a:endParaRPr sz="1600">
              <a:solidFill>
                <a:srgbClr val="1F1A33"/>
              </a:solidFill>
            </a:endParaRPr>
          </a:p>
          <a:p>
            <a:pPr marL="0" lvl="0" indent="0" algn="just" rtl="0">
              <a:lnSpc>
                <a:spcPct val="115000"/>
              </a:lnSpc>
              <a:spcBef>
                <a:spcPts val="1600"/>
              </a:spcBef>
              <a:spcAft>
                <a:spcPts val="0"/>
              </a:spcAft>
              <a:buNone/>
            </a:pPr>
            <a:endParaRPr sz="1600">
              <a:solidFill>
                <a:srgbClr val="1F1A33"/>
              </a:solidFill>
            </a:endParaRPr>
          </a:p>
          <a:p>
            <a:pPr marL="0" lvl="0" indent="0" algn="l" rtl="0">
              <a:lnSpc>
                <a:spcPct val="115000"/>
              </a:lnSpc>
              <a:spcBef>
                <a:spcPts val="1600"/>
              </a:spcBef>
              <a:spcAft>
                <a:spcPts val="0"/>
              </a:spcAft>
              <a:buNone/>
            </a:pPr>
            <a:r>
              <a:rPr lang="en" sz="1600">
                <a:solidFill>
                  <a:srgbClr val="1F1A33"/>
                </a:solidFill>
              </a:rPr>
              <a:t> </a:t>
            </a:r>
            <a:r>
              <a:rPr lang="en" sz="1600" b="1">
                <a:solidFill>
                  <a:srgbClr val="3EACB0"/>
                </a:solidFill>
              </a:rPr>
              <a:t>zvýšit výhody používání ICTs</a:t>
            </a:r>
            <a:endParaRPr sz="1600" b="1">
              <a:solidFill>
                <a:srgbClr val="3EACB0"/>
              </a:solidFill>
            </a:endParaRPr>
          </a:p>
          <a:p>
            <a:pPr marL="0" lvl="0" indent="0" algn="l" rtl="0">
              <a:lnSpc>
                <a:spcPct val="115000"/>
              </a:lnSpc>
              <a:spcBef>
                <a:spcPts val="1600"/>
              </a:spcBef>
              <a:spcAft>
                <a:spcPts val="0"/>
              </a:spcAft>
              <a:buNone/>
            </a:pPr>
            <a:r>
              <a:rPr lang="en" sz="1600">
                <a:solidFill>
                  <a:srgbClr val="1F1A33"/>
                </a:solidFill>
              </a:rPr>
              <a:t> </a:t>
            </a:r>
            <a:r>
              <a:rPr lang="en" sz="1600" b="1">
                <a:solidFill>
                  <a:srgbClr val="FF8C8C"/>
                </a:solidFill>
              </a:rPr>
              <a:t>snížit potenciální rizika používání ICTs</a:t>
            </a:r>
            <a:endParaRPr sz="1600" b="1">
              <a:solidFill>
                <a:srgbClr val="FF8C8C"/>
              </a:solidFill>
            </a:endParaRPr>
          </a:p>
          <a:p>
            <a:pPr marL="0" lvl="0" indent="0" algn="r" rtl="0">
              <a:lnSpc>
                <a:spcPct val="115000"/>
              </a:lnSpc>
              <a:spcBef>
                <a:spcPts val="1600"/>
              </a:spcBef>
              <a:spcAft>
                <a:spcPts val="0"/>
              </a:spcAft>
              <a:buNone/>
            </a:pPr>
            <a:r>
              <a:rPr lang="en" sz="1300">
                <a:solidFill>
                  <a:srgbClr val="1F1A33"/>
                </a:solidFill>
              </a:rPr>
              <a:t>(Helsper et al., 2020; ITU, 2018)</a:t>
            </a:r>
            <a:endParaRPr sz="1300">
              <a:solidFill>
                <a:srgbClr val="1F1A33"/>
              </a:solidFill>
            </a:endParaRPr>
          </a:p>
          <a:p>
            <a:pPr marL="0" lvl="0" indent="0" algn="l" rtl="0">
              <a:lnSpc>
                <a:spcPct val="115000"/>
              </a:lnSpc>
              <a:spcBef>
                <a:spcPts val="1600"/>
              </a:spcBef>
              <a:spcAft>
                <a:spcPts val="0"/>
              </a:spcAft>
              <a:buNone/>
            </a:pPr>
            <a:endParaRPr sz="1600">
              <a:solidFill>
                <a:srgbClr val="141414"/>
              </a:solidFill>
              <a:latin typeface="Poppins"/>
              <a:ea typeface="Poppins"/>
              <a:cs typeface="Poppins"/>
              <a:sym typeface="Poppi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id="{E62216C3-8A35-C658-EAFA-9BBD58C4BA6C}"/>
              </a:ext>
            </a:extLst>
          </p:cNvPr>
          <p:cNvSpPr>
            <a:spLocks noGrp="1"/>
          </p:cNvSpPr>
          <p:nvPr>
            <p:ph type="ctrTitle"/>
          </p:nvPr>
        </p:nvSpPr>
        <p:spPr>
          <a:xfrm>
            <a:off x="2154864" y="546034"/>
            <a:ext cx="4834272" cy="334500"/>
          </a:xfrm>
        </p:spPr>
        <p:txBody>
          <a:bodyPr/>
          <a:lstStyle/>
          <a:p>
            <a:r>
              <a:rPr lang="en-US" dirty="0"/>
              <a:t>ÚSKALÍ DOSAVADNÍHO VÝZKUMU</a:t>
            </a:r>
          </a:p>
        </p:txBody>
      </p:sp>
      <p:sp>
        <p:nvSpPr>
          <p:cNvPr id="5" name="TextovéPole 4">
            <a:extLst>
              <a:ext uri="{FF2B5EF4-FFF2-40B4-BE49-F238E27FC236}">
                <a16:creationId xmlns:a16="http://schemas.microsoft.com/office/drawing/2014/main" id="{3F5487A2-17CE-6941-CE69-E0510FCC3F2F}"/>
              </a:ext>
            </a:extLst>
          </p:cNvPr>
          <p:cNvSpPr txBox="1"/>
          <p:nvPr/>
        </p:nvSpPr>
        <p:spPr>
          <a:xfrm>
            <a:off x="1052945" y="1574297"/>
            <a:ext cx="4572000" cy="2317942"/>
          </a:xfrm>
          <a:prstGeom prst="rect">
            <a:avLst/>
          </a:prstGeom>
          <a:noFill/>
        </p:spPr>
        <p:txBody>
          <a:bodyPr wrap="square">
            <a:spAutoFit/>
          </a:bodyPr>
          <a:lstStyle/>
          <a:p>
            <a:pPr lvl="0">
              <a:lnSpc>
                <a:spcPct val="150000"/>
              </a:lnSpc>
            </a:pPr>
            <a:r>
              <a:rPr lang="cs-CZ" dirty="0">
                <a:latin typeface="Roboto Slab" pitchFamily="2" charset="0"/>
                <a:ea typeface="Roboto Slab" pitchFamily="2" charset="0"/>
                <a:cs typeface="Roboto Slab" pitchFamily="2" charset="0"/>
                <a:sym typeface="Montserrat"/>
              </a:rPr>
              <a:t>Limitované poznání</a:t>
            </a:r>
          </a:p>
          <a:p>
            <a:pPr lvl="0">
              <a:lnSpc>
                <a:spcPct val="150000"/>
              </a:lnSpc>
              <a:buFont typeface="Courier New" panose="02070309020205020404" pitchFamily="49" charset="0"/>
              <a:buChar char="o"/>
            </a:pPr>
            <a:endParaRPr lang="cs-CZ" dirty="0">
              <a:latin typeface="Roboto Slab" pitchFamily="2" charset="0"/>
              <a:ea typeface="Roboto Slab" pitchFamily="2" charset="0"/>
              <a:cs typeface="Roboto Slab" pitchFamily="2" charset="0"/>
              <a:sym typeface="Montserrat"/>
            </a:endParaRPr>
          </a:p>
          <a:p>
            <a:pPr lvl="0">
              <a:lnSpc>
                <a:spcPct val="150000"/>
              </a:lnSpc>
            </a:pPr>
            <a:r>
              <a:rPr lang="cs-CZ" dirty="0">
                <a:latin typeface="Roboto Slab" pitchFamily="2" charset="0"/>
                <a:ea typeface="Roboto Slab" pitchFamily="2" charset="0"/>
                <a:cs typeface="Roboto Slab" pitchFamily="2" charset="0"/>
                <a:sym typeface="Montserrat"/>
              </a:rPr>
              <a:t>Nekonzistentní/ nevhodné měření </a:t>
            </a:r>
            <a:r>
              <a:rPr lang="cs-CZ" dirty="0" err="1">
                <a:latin typeface="Roboto Slab" pitchFamily="2" charset="0"/>
                <a:ea typeface="Roboto Slab" pitchFamily="2" charset="0"/>
                <a:cs typeface="Roboto Slab" pitchFamily="2" charset="0"/>
                <a:sym typeface="Montserrat"/>
              </a:rPr>
              <a:t>digital</a:t>
            </a:r>
            <a:r>
              <a:rPr lang="cs-CZ" dirty="0">
                <a:latin typeface="Roboto Slab" pitchFamily="2" charset="0"/>
                <a:ea typeface="Roboto Slab" pitchFamily="2" charset="0"/>
                <a:cs typeface="Roboto Slab" pitchFamily="2" charset="0"/>
                <a:sym typeface="Montserrat"/>
              </a:rPr>
              <a:t> skills</a:t>
            </a:r>
          </a:p>
          <a:p>
            <a:pPr lvl="0">
              <a:lnSpc>
                <a:spcPct val="150000"/>
              </a:lnSpc>
            </a:pPr>
            <a:endParaRPr lang="cs-CZ" dirty="0">
              <a:latin typeface="Roboto Slab" pitchFamily="2" charset="0"/>
              <a:ea typeface="Roboto Slab" pitchFamily="2" charset="0"/>
              <a:cs typeface="Roboto Slab" pitchFamily="2" charset="0"/>
              <a:sym typeface="Montserrat"/>
            </a:endParaRPr>
          </a:p>
          <a:p>
            <a:pPr lvl="0">
              <a:lnSpc>
                <a:spcPct val="150000"/>
              </a:lnSpc>
            </a:pPr>
            <a:endParaRPr lang="cs-CZ" dirty="0">
              <a:latin typeface="Roboto Slab" pitchFamily="2" charset="0"/>
              <a:ea typeface="Roboto Slab" pitchFamily="2" charset="0"/>
              <a:cs typeface="Roboto Slab" pitchFamily="2" charset="0"/>
              <a:sym typeface="Montserrat"/>
            </a:endParaRPr>
          </a:p>
          <a:p>
            <a:pPr lvl="0" algn="ctr">
              <a:lnSpc>
                <a:spcPct val="150000"/>
              </a:lnSpc>
            </a:pPr>
            <a:r>
              <a:rPr lang="cs-CZ" dirty="0">
                <a:highlight>
                  <a:srgbClr val="EFD7A0"/>
                </a:highlight>
                <a:latin typeface="Roboto Slab" pitchFamily="2" charset="0"/>
                <a:ea typeface="Roboto Slab" pitchFamily="2" charset="0"/>
                <a:cs typeface="Roboto Slab" pitchFamily="2" charset="0"/>
                <a:sym typeface="Montserrat"/>
              </a:rPr>
              <a:t>Jak byste se ptali respondentů na jejich digitální dovednosti? (např. na programování)</a:t>
            </a:r>
          </a:p>
        </p:txBody>
      </p:sp>
      <p:pic>
        <p:nvPicPr>
          <p:cNvPr id="7" name="Obrázek 6">
            <a:extLst>
              <a:ext uri="{FF2B5EF4-FFF2-40B4-BE49-F238E27FC236}">
                <a16:creationId xmlns:a16="http://schemas.microsoft.com/office/drawing/2014/main" id="{362386F5-F30B-958D-EA62-00937D50DA75}"/>
              </a:ext>
            </a:extLst>
          </p:cNvPr>
          <p:cNvPicPr>
            <a:picLocks noChangeAspect="1"/>
          </p:cNvPicPr>
          <p:nvPr/>
        </p:nvPicPr>
        <p:blipFill>
          <a:blip r:embed="rId3"/>
          <a:stretch>
            <a:fillRect/>
          </a:stretch>
        </p:blipFill>
        <p:spPr>
          <a:xfrm>
            <a:off x="7590622" y="1538002"/>
            <a:ext cx="718142" cy="718142"/>
          </a:xfrm>
          <a:prstGeom prst="rect">
            <a:avLst/>
          </a:prstGeom>
        </p:spPr>
      </p:pic>
    </p:spTree>
    <p:extLst>
      <p:ext uri="{BB962C8B-B14F-4D97-AF65-F5344CB8AC3E}">
        <p14:creationId xmlns:p14="http://schemas.microsoft.com/office/powerpoint/2010/main" val="1335780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F5487A2-17CE-6941-CE69-E0510FCC3F2F}"/>
              </a:ext>
            </a:extLst>
          </p:cNvPr>
          <p:cNvSpPr txBox="1"/>
          <p:nvPr/>
        </p:nvSpPr>
        <p:spPr>
          <a:xfrm>
            <a:off x="1052945" y="1574297"/>
            <a:ext cx="4572000" cy="1994905"/>
          </a:xfrm>
          <a:prstGeom prst="rect">
            <a:avLst/>
          </a:prstGeom>
          <a:noFill/>
        </p:spPr>
        <p:txBody>
          <a:bodyPr wrap="square">
            <a:spAutoFit/>
          </a:bodyPr>
          <a:lstStyle/>
          <a:p>
            <a:pPr lvl="0">
              <a:lnSpc>
                <a:spcPct val="150000"/>
              </a:lnSpc>
            </a:pPr>
            <a:r>
              <a:rPr lang="cs-CZ" dirty="0">
                <a:latin typeface="Roboto Slab" pitchFamily="2" charset="0"/>
                <a:ea typeface="Roboto Slab" pitchFamily="2" charset="0"/>
                <a:cs typeface="Roboto Slab" pitchFamily="2" charset="0"/>
                <a:sym typeface="Montserrat"/>
              </a:rPr>
              <a:t>Limitované poznání</a:t>
            </a:r>
          </a:p>
          <a:p>
            <a:pPr lvl="0">
              <a:lnSpc>
                <a:spcPct val="150000"/>
              </a:lnSpc>
              <a:buFont typeface="Courier New" panose="02070309020205020404" pitchFamily="49" charset="0"/>
              <a:buChar char="o"/>
            </a:pPr>
            <a:endParaRPr lang="cs-CZ" dirty="0">
              <a:latin typeface="Roboto Slab" pitchFamily="2" charset="0"/>
              <a:ea typeface="Roboto Slab" pitchFamily="2" charset="0"/>
              <a:cs typeface="Roboto Slab" pitchFamily="2" charset="0"/>
              <a:sym typeface="Montserrat"/>
            </a:endParaRPr>
          </a:p>
          <a:p>
            <a:pPr lvl="0">
              <a:lnSpc>
                <a:spcPct val="150000"/>
              </a:lnSpc>
            </a:pPr>
            <a:r>
              <a:rPr lang="cs-CZ" dirty="0">
                <a:latin typeface="Roboto Slab" pitchFamily="2" charset="0"/>
                <a:ea typeface="Roboto Slab" pitchFamily="2" charset="0"/>
                <a:cs typeface="Roboto Slab" pitchFamily="2" charset="0"/>
                <a:sym typeface="Montserrat"/>
              </a:rPr>
              <a:t>Nekonzistentní/ nevhodné měření </a:t>
            </a:r>
            <a:r>
              <a:rPr lang="cs-CZ" dirty="0" err="1">
                <a:latin typeface="Roboto Slab" pitchFamily="2" charset="0"/>
                <a:ea typeface="Roboto Slab" pitchFamily="2" charset="0"/>
                <a:cs typeface="Roboto Slab" pitchFamily="2" charset="0"/>
                <a:sym typeface="Montserrat"/>
              </a:rPr>
              <a:t>digital</a:t>
            </a:r>
            <a:r>
              <a:rPr lang="cs-CZ" dirty="0">
                <a:latin typeface="Roboto Slab" pitchFamily="2" charset="0"/>
                <a:ea typeface="Roboto Slab" pitchFamily="2" charset="0"/>
                <a:cs typeface="Roboto Slab" pitchFamily="2" charset="0"/>
                <a:sym typeface="Montserrat"/>
              </a:rPr>
              <a:t> skills</a:t>
            </a:r>
          </a:p>
          <a:p>
            <a:pPr lvl="0">
              <a:lnSpc>
                <a:spcPct val="150000"/>
              </a:lnSpc>
            </a:pPr>
            <a:r>
              <a:rPr lang="cs-CZ" dirty="0">
                <a:highlight>
                  <a:srgbClr val="EFD7A0"/>
                </a:highlight>
                <a:latin typeface="Roboto Slab" pitchFamily="2" charset="0"/>
                <a:ea typeface="Roboto Slab" pitchFamily="2" charset="0"/>
                <a:cs typeface="Roboto Slab" pitchFamily="2" charset="0"/>
                <a:sym typeface="Montserrat"/>
              </a:rPr>
              <a:t>(self-</a:t>
            </a:r>
            <a:r>
              <a:rPr lang="cs-CZ" dirty="0" err="1">
                <a:highlight>
                  <a:srgbClr val="EFD7A0"/>
                </a:highlight>
                <a:latin typeface="Roboto Slab" pitchFamily="2" charset="0"/>
                <a:ea typeface="Roboto Slab" pitchFamily="2" charset="0"/>
                <a:cs typeface="Roboto Slab" pitchFamily="2" charset="0"/>
                <a:sym typeface="Montserrat"/>
              </a:rPr>
              <a:t>efficacy</a:t>
            </a:r>
            <a:r>
              <a:rPr lang="cs-CZ" dirty="0">
                <a:highlight>
                  <a:srgbClr val="EFD7A0"/>
                </a:highlight>
                <a:latin typeface="Roboto Slab" pitchFamily="2" charset="0"/>
                <a:ea typeface="Roboto Slab" pitchFamily="2" charset="0"/>
                <a:cs typeface="Roboto Slab" pitchFamily="2" charset="0"/>
                <a:sym typeface="Montserrat"/>
              </a:rPr>
              <a:t>)  </a:t>
            </a:r>
          </a:p>
          <a:p>
            <a:pPr lvl="0">
              <a:lnSpc>
                <a:spcPct val="150000"/>
              </a:lnSpc>
              <a:buFont typeface="Courier New" panose="02070309020205020404" pitchFamily="49" charset="0"/>
              <a:buChar char="o"/>
            </a:pPr>
            <a:endParaRPr lang="cs-CZ" dirty="0">
              <a:latin typeface="Roboto Slab" pitchFamily="2" charset="0"/>
              <a:ea typeface="Roboto Slab" pitchFamily="2" charset="0"/>
              <a:cs typeface="Roboto Slab" pitchFamily="2" charset="0"/>
              <a:sym typeface="Montserrat"/>
            </a:endParaRPr>
          </a:p>
          <a:p>
            <a:pPr lvl="0">
              <a:lnSpc>
                <a:spcPct val="150000"/>
              </a:lnSpc>
            </a:pPr>
            <a:r>
              <a:rPr lang="cs-CZ" dirty="0">
                <a:latin typeface="Roboto Slab" pitchFamily="2" charset="0"/>
                <a:ea typeface="Roboto Slab" pitchFamily="2" charset="0"/>
                <a:cs typeface="Roboto Slab" pitchFamily="2" charset="0"/>
                <a:sym typeface="Montserrat"/>
              </a:rPr>
              <a:t>Vliv různých faktorů (III. Level </a:t>
            </a:r>
            <a:r>
              <a:rPr lang="cs-CZ" dirty="0" err="1">
                <a:latin typeface="Roboto Slab" pitchFamily="2" charset="0"/>
                <a:ea typeface="Roboto Slab" pitchFamily="2" charset="0"/>
                <a:cs typeface="Roboto Slab" pitchFamily="2" charset="0"/>
                <a:sym typeface="Montserrat"/>
              </a:rPr>
              <a:t>digital</a:t>
            </a:r>
            <a:r>
              <a:rPr lang="cs-CZ" dirty="0">
                <a:latin typeface="Roboto Slab" pitchFamily="2" charset="0"/>
                <a:ea typeface="Roboto Slab" pitchFamily="2" charset="0"/>
                <a:cs typeface="Roboto Slab" pitchFamily="2" charset="0"/>
                <a:sym typeface="Montserrat"/>
              </a:rPr>
              <a:t> </a:t>
            </a:r>
            <a:r>
              <a:rPr lang="cs-CZ" dirty="0" err="1">
                <a:latin typeface="Roboto Slab" pitchFamily="2" charset="0"/>
                <a:ea typeface="Roboto Slab" pitchFamily="2" charset="0"/>
                <a:cs typeface="Roboto Slab" pitchFamily="2" charset="0"/>
                <a:sym typeface="Montserrat"/>
              </a:rPr>
              <a:t>divide</a:t>
            </a:r>
            <a:r>
              <a:rPr lang="cs-CZ" dirty="0">
                <a:latin typeface="Roboto Slab" pitchFamily="2" charset="0"/>
                <a:ea typeface="Roboto Slab" pitchFamily="2" charset="0"/>
                <a:cs typeface="Roboto Slab" pitchFamily="2" charset="0"/>
                <a:sym typeface="Montserrat"/>
              </a:rPr>
              <a:t>)</a:t>
            </a:r>
          </a:p>
        </p:txBody>
      </p:sp>
      <p:sp>
        <p:nvSpPr>
          <p:cNvPr id="6" name="Obdélník 5">
            <a:extLst>
              <a:ext uri="{FF2B5EF4-FFF2-40B4-BE49-F238E27FC236}">
                <a16:creationId xmlns:a16="http://schemas.microsoft.com/office/drawing/2014/main" id="{DB8BCC4D-5869-A95A-7957-865B0D5105E8}"/>
              </a:ext>
            </a:extLst>
          </p:cNvPr>
          <p:cNvSpPr/>
          <p:nvPr/>
        </p:nvSpPr>
        <p:spPr>
          <a:xfrm>
            <a:off x="2212764" y="4352790"/>
            <a:ext cx="6096000" cy="261610"/>
          </a:xfrm>
          <a:prstGeom prst="rect">
            <a:avLst/>
          </a:prstGeom>
        </p:spPr>
        <p:txBody>
          <a:bodyPr>
            <a:spAutoFit/>
          </a:bodyPr>
          <a:lstStyle/>
          <a:p>
            <a:pPr marL="72000" indent="0" algn="r">
              <a:spcAft>
                <a:spcPts val="0"/>
              </a:spcAft>
              <a:buNone/>
            </a:pPr>
            <a:r>
              <a:rPr kumimoji="1" lang="cs-CZ" sz="1100" dirty="0">
                <a:latin typeface="Roboto Slab" pitchFamily="2" charset="0"/>
                <a:ea typeface="Roboto Slab" pitchFamily="2" charset="0"/>
                <a:cs typeface="Roboto Slab" pitchFamily="2" charset="0"/>
              </a:rPr>
              <a:t>(van </a:t>
            </a:r>
            <a:r>
              <a:rPr kumimoji="1" lang="cs-CZ" sz="1100" dirty="0" err="1">
                <a:latin typeface="Roboto Slab" pitchFamily="2" charset="0"/>
                <a:ea typeface="Roboto Slab" pitchFamily="2" charset="0"/>
                <a:cs typeface="Roboto Slab" pitchFamily="2" charset="0"/>
              </a:rPr>
              <a:t>Deursen</a:t>
            </a:r>
            <a:r>
              <a:rPr kumimoji="1" lang="cs-CZ" sz="1100" dirty="0">
                <a:latin typeface="Roboto Slab" pitchFamily="2" charset="0"/>
                <a:ea typeface="Roboto Slab" pitchFamily="2" charset="0"/>
                <a:cs typeface="Roboto Slab" pitchFamily="2" charset="0"/>
              </a:rPr>
              <a:t> et al., 2017; van </a:t>
            </a:r>
            <a:r>
              <a:rPr kumimoji="1" lang="cs-CZ" sz="1100" dirty="0" err="1">
                <a:latin typeface="Roboto Slab" pitchFamily="2" charset="0"/>
                <a:ea typeface="Roboto Slab" pitchFamily="2" charset="0"/>
                <a:cs typeface="Roboto Slab" pitchFamily="2" charset="0"/>
              </a:rPr>
              <a:t>Deursen</a:t>
            </a:r>
            <a:r>
              <a:rPr kumimoji="1" lang="cs-CZ" sz="1100" dirty="0">
                <a:latin typeface="Roboto Slab" pitchFamily="2" charset="0"/>
                <a:ea typeface="Roboto Slab" pitchFamily="2" charset="0"/>
                <a:cs typeface="Roboto Slab" pitchFamily="2" charset="0"/>
              </a:rPr>
              <a:t> &amp; </a:t>
            </a:r>
            <a:r>
              <a:rPr kumimoji="1" lang="cs-CZ" sz="1100" dirty="0" err="1">
                <a:latin typeface="Roboto Slab" pitchFamily="2" charset="0"/>
                <a:ea typeface="Roboto Slab" pitchFamily="2" charset="0"/>
                <a:cs typeface="Roboto Slab" pitchFamily="2" charset="0"/>
              </a:rPr>
              <a:t>Helsper</a:t>
            </a:r>
            <a:r>
              <a:rPr kumimoji="1" lang="cs-CZ" sz="1100" dirty="0">
                <a:latin typeface="Roboto Slab" pitchFamily="2" charset="0"/>
                <a:ea typeface="Roboto Slab" pitchFamily="2" charset="0"/>
                <a:cs typeface="Roboto Slab" pitchFamily="2" charset="0"/>
              </a:rPr>
              <a:t>, 2018)</a:t>
            </a:r>
            <a:endParaRPr lang="cs-CZ" sz="1100" dirty="0">
              <a:solidFill>
                <a:srgbClr val="0000DC"/>
              </a:solidFill>
              <a:latin typeface="Roboto Slab" pitchFamily="2" charset="0"/>
              <a:ea typeface="Roboto Slab" pitchFamily="2" charset="0"/>
              <a:cs typeface="Roboto Slab" pitchFamily="2" charset="0"/>
              <a:sym typeface="Montserrat"/>
            </a:endParaRPr>
          </a:p>
        </p:txBody>
      </p:sp>
      <p:pic>
        <p:nvPicPr>
          <p:cNvPr id="7" name="Obrázek 6">
            <a:extLst>
              <a:ext uri="{FF2B5EF4-FFF2-40B4-BE49-F238E27FC236}">
                <a16:creationId xmlns:a16="http://schemas.microsoft.com/office/drawing/2014/main" id="{362386F5-F30B-958D-EA62-00937D50DA75}"/>
              </a:ext>
            </a:extLst>
          </p:cNvPr>
          <p:cNvPicPr>
            <a:picLocks noChangeAspect="1"/>
          </p:cNvPicPr>
          <p:nvPr/>
        </p:nvPicPr>
        <p:blipFill>
          <a:blip r:embed="rId3"/>
          <a:stretch>
            <a:fillRect/>
          </a:stretch>
        </p:blipFill>
        <p:spPr>
          <a:xfrm>
            <a:off x="7590622" y="1538002"/>
            <a:ext cx="718142" cy="718142"/>
          </a:xfrm>
          <a:prstGeom prst="rect">
            <a:avLst/>
          </a:prstGeom>
        </p:spPr>
      </p:pic>
      <p:sp>
        <p:nvSpPr>
          <p:cNvPr id="8" name="Nadpis 2">
            <a:extLst>
              <a:ext uri="{FF2B5EF4-FFF2-40B4-BE49-F238E27FC236}">
                <a16:creationId xmlns:a16="http://schemas.microsoft.com/office/drawing/2014/main" id="{BC6B8C7F-3060-19C1-F2A5-813FEB29600B}"/>
              </a:ext>
            </a:extLst>
          </p:cNvPr>
          <p:cNvSpPr>
            <a:spLocks noGrp="1"/>
          </p:cNvSpPr>
          <p:nvPr>
            <p:ph type="ctrTitle"/>
          </p:nvPr>
        </p:nvSpPr>
        <p:spPr>
          <a:xfrm>
            <a:off x="2154864" y="546034"/>
            <a:ext cx="4834272" cy="334500"/>
          </a:xfrm>
        </p:spPr>
        <p:txBody>
          <a:bodyPr/>
          <a:lstStyle/>
          <a:p>
            <a:r>
              <a:rPr lang="en-US" dirty="0"/>
              <a:t>ÚSKALÍ DOSAVADNÍHO VÝZKUMU</a:t>
            </a:r>
          </a:p>
        </p:txBody>
      </p:sp>
    </p:spTree>
    <p:extLst>
      <p:ext uri="{BB962C8B-B14F-4D97-AF65-F5344CB8AC3E}">
        <p14:creationId xmlns:p14="http://schemas.microsoft.com/office/powerpoint/2010/main" val="240907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381"/>
        <p:cNvGrpSpPr/>
        <p:nvPr/>
      </p:nvGrpSpPr>
      <p:grpSpPr>
        <a:xfrm>
          <a:off x="0" y="0"/>
          <a:ext cx="0" cy="0"/>
          <a:chOff x="0" y="0"/>
          <a:chExt cx="0" cy="0"/>
        </a:xfrm>
      </p:grpSpPr>
      <p:pic>
        <p:nvPicPr>
          <p:cNvPr id="382" name="Google Shape;382;p45"/>
          <p:cNvPicPr preferRelativeResize="0"/>
          <p:nvPr/>
        </p:nvPicPr>
        <p:blipFill>
          <a:blip r:embed="rId3">
            <a:alphaModFix/>
          </a:blip>
          <a:stretch>
            <a:fillRect/>
          </a:stretch>
        </p:blipFill>
        <p:spPr>
          <a:xfrm>
            <a:off x="390413" y="90450"/>
            <a:ext cx="8363184" cy="48386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46"/>
          <p:cNvPicPr preferRelativeResize="0"/>
          <p:nvPr/>
        </p:nvPicPr>
        <p:blipFill>
          <a:blip r:embed="rId3">
            <a:alphaModFix/>
          </a:blip>
          <a:stretch>
            <a:fillRect/>
          </a:stretch>
        </p:blipFill>
        <p:spPr>
          <a:xfrm>
            <a:off x="152400" y="152400"/>
            <a:ext cx="8802607" cy="4838700"/>
          </a:xfrm>
          <a:prstGeom prst="rect">
            <a:avLst/>
          </a:prstGeom>
          <a:noFill/>
          <a:ln>
            <a:noFill/>
          </a:ln>
        </p:spPr>
      </p:pic>
      <p:sp>
        <p:nvSpPr>
          <p:cNvPr id="388" name="Google Shape;388;p46"/>
          <p:cNvSpPr txBox="1">
            <a:spLocks noGrp="1"/>
          </p:cNvSpPr>
          <p:nvPr>
            <p:ph type="title"/>
          </p:nvPr>
        </p:nvSpPr>
        <p:spPr>
          <a:xfrm>
            <a:off x="152400" y="3954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Děkuji za pozornost!</a:t>
            </a:r>
            <a:endParaRPr sz="29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4" name="Google Shape;1459;p52">
            <a:extLst>
              <a:ext uri="{FF2B5EF4-FFF2-40B4-BE49-F238E27FC236}">
                <a16:creationId xmlns:a16="http://schemas.microsoft.com/office/drawing/2014/main" id="{5AEBCE2F-9DB7-12B9-7980-D71C9E7FBE33}"/>
              </a:ext>
            </a:extLst>
          </p:cNvPr>
          <p:cNvSpPr txBox="1">
            <a:spLocks noGrp="1"/>
          </p:cNvSpPr>
          <p:nvPr>
            <p:ph type="body" idx="1"/>
          </p:nvPr>
        </p:nvSpPr>
        <p:spPr>
          <a:xfrm>
            <a:off x="720100" y="1408300"/>
            <a:ext cx="7703700" cy="3206100"/>
          </a:xfrm>
          <a:prstGeom prst="rect">
            <a:avLst/>
          </a:prstGeom>
        </p:spPr>
        <p:txBody>
          <a:bodyPr spcFirstLastPara="1" wrap="square" lIns="91425" tIns="640075" rIns="91425" bIns="0" anchor="ctr" anchorCtr="0">
            <a:noAutofit/>
          </a:bodyPr>
          <a:lstStyle/>
          <a:p>
            <a:pPr marL="457200" lvl="0" indent="-304800" algn="l" rtl="0">
              <a:spcBef>
                <a:spcPts val="0"/>
              </a:spcBef>
              <a:spcAft>
                <a:spcPts val="0"/>
              </a:spcAft>
              <a:buSzPts val="1200"/>
              <a:buChar char="●"/>
            </a:pPr>
            <a:r>
              <a:rPr lang="cs-CZ" sz="1000" dirty="0" err="1">
                <a:solidFill>
                  <a:schemeClr val="tx1"/>
                </a:solidFill>
                <a:uFill>
                  <a:noFill/>
                </a:uFill>
              </a:rPr>
              <a:t>Castells</a:t>
            </a:r>
            <a:r>
              <a:rPr lang="cs-CZ" sz="1000" dirty="0">
                <a:solidFill>
                  <a:schemeClr val="tx1"/>
                </a:solidFill>
                <a:uFill>
                  <a:noFill/>
                </a:uFill>
              </a:rPr>
              <a:t>, M. (2002). </a:t>
            </a:r>
            <a:r>
              <a:rPr lang="cs-CZ" sz="1000" dirty="0" err="1">
                <a:solidFill>
                  <a:schemeClr val="tx1"/>
                </a:solidFill>
                <a:uFill>
                  <a:noFill/>
                </a:uFill>
              </a:rPr>
              <a:t>The</a:t>
            </a:r>
            <a:r>
              <a:rPr lang="cs-CZ" sz="1000" dirty="0">
                <a:solidFill>
                  <a:schemeClr val="tx1"/>
                </a:solidFill>
                <a:uFill>
                  <a:noFill/>
                </a:uFill>
              </a:rPr>
              <a:t> Internet </a:t>
            </a:r>
            <a:r>
              <a:rPr lang="cs-CZ" sz="1000" dirty="0" err="1">
                <a:solidFill>
                  <a:schemeClr val="tx1"/>
                </a:solidFill>
                <a:uFill>
                  <a:noFill/>
                </a:uFill>
              </a:rPr>
              <a:t>galaxy</a:t>
            </a:r>
            <a:r>
              <a:rPr lang="cs-CZ" sz="1000" dirty="0">
                <a:solidFill>
                  <a:schemeClr val="tx1"/>
                </a:solidFill>
                <a:uFill>
                  <a:noFill/>
                </a:uFill>
              </a:rPr>
              <a:t>: </a:t>
            </a:r>
            <a:r>
              <a:rPr lang="cs-CZ" sz="1000" dirty="0" err="1">
                <a:solidFill>
                  <a:schemeClr val="tx1"/>
                </a:solidFill>
                <a:uFill>
                  <a:noFill/>
                </a:uFill>
              </a:rPr>
              <a:t>Reflections</a:t>
            </a:r>
            <a:r>
              <a:rPr lang="cs-CZ" sz="1000" dirty="0">
                <a:solidFill>
                  <a:schemeClr val="tx1"/>
                </a:solidFill>
                <a:uFill>
                  <a:noFill/>
                </a:uFill>
              </a:rPr>
              <a:t> of </a:t>
            </a:r>
            <a:r>
              <a:rPr lang="cs-CZ" sz="1000" dirty="0" err="1">
                <a:solidFill>
                  <a:schemeClr val="tx1"/>
                </a:solidFill>
                <a:uFill>
                  <a:noFill/>
                </a:uFill>
              </a:rPr>
              <a:t>the</a:t>
            </a:r>
            <a:r>
              <a:rPr lang="cs-CZ" sz="1000" dirty="0">
                <a:solidFill>
                  <a:schemeClr val="tx1"/>
                </a:solidFill>
                <a:uFill>
                  <a:noFill/>
                </a:uFill>
              </a:rPr>
              <a:t> Internet, business, and society. Oxford: Oxford University Press.</a:t>
            </a:r>
          </a:p>
          <a:p>
            <a:pPr marL="152400" lvl="0" indent="0" algn="l" rtl="0">
              <a:spcBef>
                <a:spcPts val="0"/>
              </a:spcBef>
              <a:spcAft>
                <a:spcPts val="0"/>
              </a:spcAft>
              <a:buSzPts val="1200"/>
              <a:buNone/>
            </a:pPr>
            <a:endParaRPr lang="cs-CZ" sz="1000" dirty="0">
              <a:solidFill>
                <a:schemeClr val="tx1"/>
              </a:solidFill>
              <a:uFill>
                <a:noFill/>
              </a:uFill>
            </a:endParaRPr>
          </a:p>
          <a:p>
            <a:pPr marL="457200" lvl="0" indent="-304800" algn="l" rtl="0">
              <a:spcBef>
                <a:spcPts val="0"/>
              </a:spcBef>
              <a:spcAft>
                <a:spcPts val="0"/>
              </a:spcAft>
              <a:buSzPts val="1200"/>
              <a:buChar char="●"/>
            </a:pPr>
            <a:r>
              <a:rPr lang="cs-CZ" sz="1000" dirty="0" err="1">
                <a:solidFill>
                  <a:schemeClr val="tx1"/>
                </a:solidFill>
                <a:uFill>
                  <a:noFill/>
                </a:uFill>
              </a:rPr>
              <a:t>Helsper</a:t>
            </a:r>
            <a:r>
              <a:rPr lang="cs-CZ" sz="1000" dirty="0">
                <a:solidFill>
                  <a:schemeClr val="tx1"/>
                </a:solidFill>
                <a:uFill>
                  <a:noFill/>
                </a:uFill>
              </a:rPr>
              <a:t>, E.J., Schneider, L.S., van </a:t>
            </a:r>
            <a:r>
              <a:rPr lang="cs-CZ" sz="1000" dirty="0" err="1">
                <a:solidFill>
                  <a:schemeClr val="tx1"/>
                </a:solidFill>
                <a:uFill>
                  <a:noFill/>
                </a:uFill>
              </a:rPr>
              <a:t>Deursen</a:t>
            </a:r>
            <a:r>
              <a:rPr lang="cs-CZ" sz="1000" dirty="0">
                <a:solidFill>
                  <a:schemeClr val="tx1"/>
                </a:solidFill>
                <a:uFill>
                  <a:noFill/>
                </a:uFill>
              </a:rPr>
              <a:t>, A.J.A.M., &amp; van </a:t>
            </a:r>
            <a:r>
              <a:rPr lang="cs-CZ" sz="1000" dirty="0" err="1">
                <a:solidFill>
                  <a:schemeClr val="tx1"/>
                </a:solidFill>
                <a:uFill>
                  <a:noFill/>
                </a:uFill>
              </a:rPr>
              <a:t>Laar</a:t>
            </a:r>
            <a:r>
              <a:rPr lang="cs-CZ" sz="1000" dirty="0">
                <a:solidFill>
                  <a:schemeClr val="tx1"/>
                </a:solidFill>
                <a:uFill>
                  <a:noFill/>
                </a:uFill>
              </a:rPr>
              <a:t>, E. (2020). </a:t>
            </a:r>
            <a:r>
              <a:rPr lang="cs-CZ" sz="1000" dirty="0" err="1">
                <a:solidFill>
                  <a:schemeClr val="tx1"/>
                </a:solidFill>
                <a:uFill>
                  <a:noFill/>
                </a:uFill>
              </a:rPr>
              <a:t>The</a:t>
            </a:r>
            <a:r>
              <a:rPr lang="cs-CZ" sz="1000" dirty="0">
                <a:solidFill>
                  <a:schemeClr val="tx1"/>
                </a:solidFill>
                <a:uFill>
                  <a:noFill/>
                </a:uFill>
              </a:rPr>
              <a:t> youth Digital Skills </a:t>
            </a:r>
            <a:r>
              <a:rPr lang="cs-CZ" sz="1000" dirty="0" err="1">
                <a:solidFill>
                  <a:schemeClr val="tx1"/>
                </a:solidFill>
                <a:uFill>
                  <a:noFill/>
                </a:uFill>
              </a:rPr>
              <a:t>Indicator</a:t>
            </a:r>
            <a:r>
              <a:rPr lang="cs-CZ" sz="1000" dirty="0">
                <a:solidFill>
                  <a:schemeClr val="tx1"/>
                </a:solidFill>
                <a:uFill>
                  <a:noFill/>
                </a:uFill>
              </a:rPr>
              <a:t>: Report on </a:t>
            </a:r>
            <a:r>
              <a:rPr lang="cs-CZ" sz="1000" dirty="0" err="1">
                <a:solidFill>
                  <a:schemeClr val="tx1"/>
                </a:solidFill>
                <a:uFill>
                  <a:noFill/>
                </a:uFill>
              </a:rPr>
              <a:t>the</a:t>
            </a:r>
            <a:r>
              <a:rPr lang="cs-CZ" sz="1000" dirty="0">
                <a:solidFill>
                  <a:schemeClr val="tx1"/>
                </a:solidFill>
                <a:uFill>
                  <a:noFill/>
                </a:uFill>
              </a:rPr>
              <a:t> </a:t>
            </a:r>
            <a:r>
              <a:rPr lang="cs-CZ" sz="1000" dirty="0" err="1">
                <a:solidFill>
                  <a:schemeClr val="tx1"/>
                </a:solidFill>
                <a:uFill>
                  <a:noFill/>
                </a:uFill>
              </a:rPr>
              <a:t>conceptualisation</a:t>
            </a:r>
            <a:r>
              <a:rPr lang="cs-CZ" sz="1000" dirty="0">
                <a:solidFill>
                  <a:schemeClr val="tx1"/>
                </a:solidFill>
                <a:uFill>
                  <a:noFill/>
                </a:uFill>
              </a:rPr>
              <a:t> and development of </a:t>
            </a:r>
            <a:r>
              <a:rPr lang="cs-CZ" sz="1000" dirty="0" err="1">
                <a:solidFill>
                  <a:schemeClr val="tx1"/>
                </a:solidFill>
                <a:uFill>
                  <a:noFill/>
                </a:uFill>
              </a:rPr>
              <a:t>the</a:t>
            </a:r>
            <a:r>
              <a:rPr lang="cs-CZ" sz="1000" dirty="0">
                <a:solidFill>
                  <a:schemeClr val="tx1"/>
                </a:solidFill>
                <a:uFill>
                  <a:noFill/>
                </a:uFill>
              </a:rPr>
              <a:t> ySKILLS </a:t>
            </a:r>
            <a:r>
              <a:rPr lang="cs-CZ" sz="1000" dirty="0" err="1">
                <a:solidFill>
                  <a:schemeClr val="tx1"/>
                </a:solidFill>
                <a:uFill>
                  <a:noFill/>
                </a:uFill>
              </a:rPr>
              <a:t>digital</a:t>
            </a:r>
            <a:r>
              <a:rPr lang="cs-CZ" sz="1000" dirty="0">
                <a:solidFill>
                  <a:schemeClr val="tx1"/>
                </a:solidFill>
                <a:uFill>
                  <a:noFill/>
                </a:uFill>
              </a:rPr>
              <a:t> skills </a:t>
            </a:r>
            <a:r>
              <a:rPr lang="cs-CZ" sz="1000" dirty="0" err="1">
                <a:solidFill>
                  <a:schemeClr val="tx1"/>
                </a:solidFill>
                <a:uFill>
                  <a:noFill/>
                </a:uFill>
              </a:rPr>
              <a:t>measure</a:t>
            </a:r>
            <a:r>
              <a:rPr lang="cs-CZ" sz="1000" dirty="0">
                <a:solidFill>
                  <a:schemeClr val="tx1"/>
                </a:solidFill>
                <a:uFill>
                  <a:noFill/>
                </a:uFill>
              </a:rPr>
              <a:t>. KU </a:t>
            </a:r>
            <a:r>
              <a:rPr lang="cs-CZ" sz="1000" dirty="0" err="1">
                <a:solidFill>
                  <a:schemeClr val="tx1"/>
                </a:solidFill>
                <a:uFill>
                  <a:noFill/>
                </a:uFill>
              </a:rPr>
              <a:t>Leuven</a:t>
            </a:r>
            <a:r>
              <a:rPr lang="cs-CZ" sz="1000" dirty="0">
                <a:solidFill>
                  <a:schemeClr val="tx1"/>
                </a:solidFill>
                <a:uFill>
                  <a:noFill/>
                </a:uFill>
              </a:rPr>
              <a:t>, </a:t>
            </a:r>
            <a:r>
              <a:rPr lang="cs-CZ" sz="1000" dirty="0" err="1">
                <a:solidFill>
                  <a:schemeClr val="tx1"/>
                </a:solidFill>
                <a:uFill>
                  <a:noFill/>
                </a:uFill>
              </a:rPr>
              <a:t>Leuven</a:t>
            </a:r>
            <a:r>
              <a:rPr lang="cs-CZ" sz="1000" dirty="0">
                <a:solidFill>
                  <a:schemeClr val="tx1"/>
                </a:solidFill>
                <a:uFill>
                  <a:noFill/>
                </a:uFill>
              </a:rPr>
              <a:t>: ySKILLS. </a:t>
            </a:r>
          </a:p>
          <a:p>
            <a:pPr marL="457200" lvl="0" indent="-304800" algn="l" rtl="0">
              <a:spcBef>
                <a:spcPts val="0"/>
              </a:spcBef>
              <a:spcAft>
                <a:spcPts val="0"/>
              </a:spcAft>
              <a:buSzPts val="1200"/>
              <a:buChar char="●"/>
            </a:pPr>
            <a:endParaRPr lang="cs-CZ" sz="1000" dirty="0">
              <a:solidFill>
                <a:schemeClr val="tx1"/>
              </a:solidFill>
              <a:uFill>
                <a:noFill/>
              </a:uFill>
            </a:endParaRPr>
          </a:p>
          <a:p>
            <a:pPr marL="457200" lvl="0" indent="-304800" algn="l" rtl="0">
              <a:spcBef>
                <a:spcPts val="0"/>
              </a:spcBef>
              <a:spcAft>
                <a:spcPts val="0"/>
              </a:spcAft>
              <a:buSzPts val="1200"/>
              <a:buChar char="●"/>
            </a:pPr>
            <a:r>
              <a:rPr lang="cs-CZ" sz="1000" dirty="0" err="1">
                <a:solidFill>
                  <a:schemeClr val="tx1"/>
                </a:solidFill>
                <a:uFill>
                  <a:noFill/>
                </a:uFill>
              </a:rPr>
              <a:t>Henderson</a:t>
            </a:r>
            <a:r>
              <a:rPr lang="cs-CZ" sz="1000" dirty="0">
                <a:solidFill>
                  <a:schemeClr val="tx1"/>
                </a:solidFill>
                <a:uFill>
                  <a:noFill/>
                </a:uFill>
              </a:rPr>
              <a:t>, D. (2021). </a:t>
            </a:r>
            <a:r>
              <a:rPr lang="cs-CZ" sz="1000" dirty="0" err="1">
                <a:solidFill>
                  <a:schemeClr val="tx1"/>
                </a:solidFill>
                <a:uFill>
                  <a:noFill/>
                </a:uFill>
              </a:rPr>
              <a:t>How</a:t>
            </a:r>
            <a:r>
              <a:rPr lang="cs-CZ" sz="1000" dirty="0">
                <a:solidFill>
                  <a:schemeClr val="tx1"/>
                </a:solidFill>
                <a:uFill>
                  <a:noFill/>
                </a:uFill>
              </a:rPr>
              <a:t> skills development </a:t>
            </a:r>
            <a:r>
              <a:rPr lang="cs-CZ" sz="1000" dirty="0" err="1">
                <a:solidFill>
                  <a:schemeClr val="tx1"/>
                </a:solidFill>
                <a:uFill>
                  <a:noFill/>
                </a:uFill>
              </a:rPr>
              <a:t>can</a:t>
            </a:r>
            <a:r>
              <a:rPr lang="cs-CZ" sz="1000" dirty="0">
                <a:solidFill>
                  <a:schemeClr val="tx1"/>
                </a:solidFill>
                <a:uFill>
                  <a:noFill/>
                </a:uFill>
              </a:rPr>
              <a:t> </a:t>
            </a:r>
            <a:r>
              <a:rPr lang="cs-CZ" sz="1000" dirty="0" err="1">
                <a:solidFill>
                  <a:schemeClr val="tx1"/>
                </a:solidFill>
                <a:uFill>
                  <a:noFill/>
                </a:uFill>
              </a:rPr>
              <a:t>bridge</a:t>
            </a:r>
            <a:r>
              <a:rPr lang="cs-CZ" sz="1000" dirty="0">
                <a:solidFill>
                  <a:schemeClr val="tx1"/>
                </a:solidFill>
                <a:uFill>
                  <a:noFill/>
                </a:uFill>
              </a:rPr>
              <a:t> a </a:t>
            </a:r>
            <a:r>
              <a:rPr lang="cs-CZ" sz="1000" dirty="0" err="1">
                <a:solidFill>
                  <a:schemeClr val="tx1"/>
                </a:solidFill>
                <a:uFill>
                  <a:noFill/>
                </a:uFill>
              </a:rPr>
              <a:t>growing</a:t>
            </a:r>
            <a:r>
              <a:rPr lang="cs-CZ" sz="1000" dirty="0">
                <a:solidFill>
                  <a:schemeClr val="tx1"/>
                </a:solidFill>
                <a:uFill>
                  <a:noFill/>
                </a:uFill>
              </a:rPr>
              <a:t> </a:t>
            </a:r>
            <a:r>
              <a:rPr lang="cs-CZ" sz="1000" dirty="0" err="1">
                <a:solidFill>
                  <a:schemeClr val="tx1"/>
                </a:solidFill>
                <a:uFill>
                  <a:noFill/>
                </a:uFill>
              </a:rPr>
              <a:t>divide</a:t>
            </a:r>
            <a:r>
              <a:rPr lang="cs-CZ" sz="1000" dirty="0">
                <a:solidFill>
                  <a:schemeClr val="tx1"/>
                </a:solidFill>
                <a:uFill>
                  <a:noFill/>
                </a:uFill>
              </a:rPr>
              <a:t> </a:t>
            </a:r>
            <a:r>
              <a:rPr lang="cs-CZ" sz="1000" dirty="0" err="1">
                <a:solidFill>
                  <a:schemeClr val="tx1"/>
                </a:solidFill>
                <a:uFill>
                  <a:noFill/>
                </a:uFill>
              </a:rPr>
              <a:t>among</a:t>
            </a:r>
            <a:r>
              <a:rPr lang="cs-CZ" sz="1000" dirty="0">
                <a:solidFill>
                  <a:schemeClr val="tx1"/>
                </a:solidFill>
                <a:uFill>
                  <a:noFill/>
                </a:uFill>
              </a:rPr>
              <a:t> </a:t>
            </a:r>
            <a:r>
              <a:rPr lang="cs-CZ" sz="1000" dirty="0" err="1">
                <a:solidFill>
                  <a:schemeClr val="tx1"/>
                </a:solidFill>
                <a:uFill>
                  <a:noFill/>
                </a:uFill>
              </a:rPr>
              <a:t>workers</a:t>
            </a:r>
            <a:r>
              <a:rPr lang="cs-CZ" sz="1000" dirty="0">
                <a:solidFill>
                  <a:schemeClr val="tx1"/>
                </a:solidFill>
                <a:uFill>
                  <a:noFill/>
                </a:uFill>
              </a:rPr>
              <a:t>. </a:t>
            </a:r>
            <a:r>
              <a:rPr lang="cs-CZ" sz="1000" dirty="0" err="1">
                <a:solidFill>
                  <a:schemeClr val="tx1"/>
                </a:solidFill>
                <a:uFill>
                  <a:noFill/>
                </a:uFill>
              </a:rPr>
              <a:t>World</a:t>
            </a:r>
            <a:r>
              <a:rPr lang="cs-CZ" sz="1000" dirty="0">
                <a:solidFill>
                  <a:schemeClr val="tx1"/>
                </a:solidFill>
                <a:uFill>
                  <a:noFill/>
                </a:uFill>
              </a:rPr>
              <a:t> </a:t>
            </a:r>
            <a:r>
              <a:rPr lang="cs-CZ" sz="1000" dirty="0" err="1">
                <a:solidFill>
                  <a:schemeClr val="tx1"/>
                </a:solidFill>
                <a:uFill>
                  <a:noFill/>
                </a:uFill>
              </a:rPr>
              <a:t>Economic</a:t>
            </a:r>
            <a:r>
              <a:rPr lang="cs-CZ" sz="1000" dirty="0">
                <a:solidFill>
                  <a:schemeClr val="tx1"/>
                </a:solidFill>
                <a:uFill>
                  <a:noFill/>
                </a:uFill>
              </a:rPr>
              <a:t> </a:t>
            </a:r>
            <a:r>
              <a:rPr lang="cs-CZ" sz="1000" dirty="0" err="1">
                <a:solidFill>
                  <a:schemeClr val="tx1"/>
                </a:solidFill>
                <a:uFill>
                  <a:noFill/>
                </a:uFill>
              </a:rPr>
              <a:t>Forum</a:t>
            </a:r>
            <a:endParaRPr lang="cs-CZ" sz="1000" dirty="0">
              <a:solidFill>
                <a:schemeClr val="tx1"/>
              </a:solidFill>
              <a:uFill>
                <a:noFill/>
              </a:uFill>
            </a:endParaRPr>
          </a:p>
          <a:p>
            <a:pPr marL="457200" lvl="0" indent="-304800" algn="l" rtl="0">
              <a:spcBef>
                <a:spcPts val="0"/>
              </a:spcBef>
              <a:spcAft>
                <a:spcPts val="0"/>
              </a:spcAft>
              <a:buSzPts val="1200"/>
              <a:buChar char="●"/>
            </a:pPr>
            <a:endParaRPr lang="cs-CZ" sz="1000" dirty="0">
              <a:solidFill>
                <a:schemeClr val="tx1"/>
              </a:solidFill>
            </a:endParaRPr>
          </a:p>
          <a:p>
            <a:pPr marL="457200" lvl="0" indent="-304800" algn="l" rtl="0">
              <a:spcBef>
                <a:spcPts val="0"/>
              </a:spcBef>
              <a:spcAft>
                <a:spcPts val="0"/>
              </a:spcAft>
              <a:buSzPts val="1200"/>
              <a:buChar char="●"/>
            </a:pPr>
            <a:r>
              <a:rPr lang="cs-CZ" sz="1000" dirty="0">
                <a:solidFill>
                  <a:schemeClr val="tx1"/>
                </a:solidFill>
              </a:rPr>
              <a:t>International </a:t>
            </a:r>
            <a:r>
              <a:rPr lang="cs-CZ" sz="1000" dirty="0" err="1">
                <a:solidFill>
                  <a:schemeClr val="tx1"/>
                </a:solidFill>
              </a:rPr>
              <a:t>Telecommunication</a:t>
            </a:r>
            <a:r>
              <a:rPr lang="cs-CZ" sz="1000" dirty="0">
                <a:solidFill>
                  <a:schemeClr val="tx1"/>
                </a:solidFill>
              </a:rPr>
              <a:t> Union (ITU) (2021). </a:t>
            </a:r>
            <a:r>
              <a:rPr lang="cs-CZ" sz="1000" dirty="0" err="1">
                <a:solidFill>
                  <a:schemeClr val="tx1"/>
                </a:solidFill>
              </a:rPr>
              <a:t>Measuring</a:t>
            </a:r>
            <a:r>
              <a:rPr lang="cs-CZ" sz="1000" dirty="0">
                <a:solidFill>
                  <a:schemeClr val="tx1"/>
                </a:solidFill>
              </a:rPr>
              <a:t> </a:t>
            </a:r>
            <a:r>
              <a:rPr lang="cs-CZ" sz="1000" dirty="0" err="1">
                <a:solidFill>
                  <a:schemeClr val="tx1"/>
                </a:solidFill>
              </a:rPr>
              <a:t>digital</a:t>
            </a:r>
            <a:r>
              <a:rPr lang="cs-CZ" sz="1000" dirty="0">
                <a:solidFill>
                  <a:schemeClr val="tx1"/>
                </a:solidFill>
              </a:rPr>
              <a:t> development: </a:t>
            </a:r>
            <a:r>
              <a:rPr lang="cs-CZ" sz="1000" dirty="0" err="1">
                <a:solidFill>
                  <a:schemeClr val="tx1"/>
                </a:solidFill>
              </a:rPr>
              <a:t>Facts</a:t>
            </a:r>
            <a:r>
              <a:rPr lang="cs-CZ" sz="1000" dirty="0">
                <a:solidFill>
                  <a:schemeClr val="tx1"/>
                </a:solidFill>
              </a:rPr>
              <a:t> and </a:t>
            </a:r>
            <a:r>
              <a:rPr lang="cs-CZ" sz="1000" dirty="0" err="1">
                <a:solidFill>
                  <a:schemeClr val="tx1"/>
                </a:solidFill>
              </a:rPr>
              <a:t>figures</a:t>
            </a:r>
            <a:r>
              <a:rPr lang="cs-CZ" sz="1000" dirty="0">
                <a:solidFill>
                  <a:schemeClr val="tx1"/>
                </a:solidFill>
              </a:rPr>
              <a:t>. </a:t>
            </a:r>
            <a:r>
              <a:rPr lang="cs-CZ" sz="1000" dirty="0" err="1">
                <a:solidFill>
                  <a:schemeClr val="tx1"/>
                </a:solidFill>
              </a:rPr>
              <a:t>Geneva</a:t>
            </a:r>
            <a:r>
              <a:rPr lang="cs-CZ" sz="1000" dirty="0">
                <a:solidFill>
                  <a:schemeClr val="tx1"/>
                </a:solidFill>
              </a:rPr>
              <a:t>, </a:t>
            </a:r>
            <a:r>
              <a:rPr lang="cs-CZ" sz="1000" dirty="0" err="1">
                <a:solidFill>
                  <a:schemeClr val="tx1"/>
                </a:solidFill>
              </a:rPr>
              <a:t>Switzerland</a:t>
            </a:r>
            <a:r>
              <a:rPr lang="cs-CZ" sz="1000" dirty="0">
                <a:solidFill>
                  <a:schemeClr val="tx1"/>
                </a:solidFill>
              </a:rPr>
              <a:t>: ITU </a:t>
            </a:r>
            <a:r>
              <a:rPr lang="cs-CZ" sz="1000" dirty="0" err="1">
                <a:solidFill>
                  <a:schemeClr val="tx1"/>
                </a:solidFill>
              </a:rPr>
              <a:t>Publications</a:t>
            </a:r>
            <a:r>
              <a:rPr lang="cs-CZ" sz="1000" dirty="0">
                <a:solidFill>
                  <a:schemeClr val="tx1"/>
                </a:solidFill>
              </a:rPr>
              <a:t>. </a:t>
            </a:r>
          </a:p>
          <a:p>
            <a:pPr marL="457200" lvl="0" indent="-304800" algn="l" rtl="0">
              <a:spcBef>
                <a:spcPts val="0"/>
              </a:spcBef>
              <a:spcAft>
                <a:spcPts val="0"/>
              </a:spcAft>
              <a:buSzPts val="1200"/>
              <a:buChar char="●"/>
            </a:pPr>
            <a:endParaRPr lang="cs-CZ" sz="1000" dirty="0">
              <a:solidFill>
                <a:schemeClr val="tx1"/>
              </a:solidFill>
            </a:endParaRPr>
          </a:p>
          <a:p>
            <a:pPr marL="457200" lvl="0" indent="-304800" algn="l" rtl="0">
              <a:spcBef>
                <a:spcPts val="0"/>
              </a:spcBef>
              <a:spcAft>
                <a:spcPts val="0"/>
              </a:spcAft>
              <a:buSzPts val="1200"/>
              <a:buChar char="●"/>
            </a:pPr>
            <a:r>
              <a:rPr lang="cs-CZ" sz="1000" dirty="0">
                <a:solidFill>
                  <a:schemeClr val="tx1"/>
                </a:solidFill>
              </a:rPr>
              <a:t>International </a:t>
            </a:r>
            <a:r>
              <a:rPr lang="cs-CZ" sz="1000" dirty="0" err="1">
                <a:solidFill>
                  <a:schemeClr val="tx1"/>
                </a:solidFill>
              </a:rPr>
              <a:t>Telecommunication</a:t>
            </a:r>
            <a:r>
              <a:rPr lang="cs-CZ" sz="1000" dirty="0">
                <a:solidFill>
                  <a:schemeClr val="tx1"/>
                </a:solidFill>
              </a:rPr>
              <a:t> Union (ITU) (2018). </a:t>
            </a:r>
            <a:r>
              <a:rPr lang="cs-CZ" sz="1000" dirty="0" err="1">
                <a:solidFill>
                  <a:schemeClr val="tx1"/>
                </a:solidFill>
              </a:rPr>
              <a:t>Measuring</a:t>
            </a:r>
            <a:r>
              <a:rPr lang="cs-CZ" sz="1000" dirty="0">
                <a:solidFill>
                  <a:schemeClr val="tx1"/>
                </a:solidFill>
              </a:rPr>
              <a:t> </a:t>
            </a:r>
            <a:r>
              <a:rPr lang="cs-CZ" sz="1000" dirty="0" err="1">
                <a:solidFill>
                  <a:schemeClr val="tx1"/>
                </a:solidFill>
              </a:rPr>
              <a:t>the</a:t>
            </a:r>
            <a:r>
              <a:rPr lang="cs-CZ" sz="1000" dirty="0">
                <a:solidFill>
                  <a:schemeClr val="tx1"/>
                </a:solidFill>
              </a:rPr>
              <a:t> </a:t>
            </a:r>
            <a:r>
              <a:rPr lang="cs-CZ" sz="1000" dirty="0" err="1">
                <a:solidFill>
                  <a:schemeClr val="tx1"/>
                </a:solidFill>
              </a:rPr>
              <a:t>Information</a:t>
            </a:r>
            <a:r>
              <a:rPr lang="cs-CZ" sz="1000" dirty="0">
                <a:solidFill>
                  <a:schemeClr val="tx1"/>
                </a:solidFill>
              </a:rPr>
              <a:t> Society report, </a:t>
            </a:r>
            <a:r>
              <a:rPr lang="cs-CZ" sz="1000" dirty="0" err="1">
                <a:solidFill>
                  <a:schemeClr val="tx1"/>
                </a:solidFill>
              </a:rPr>
              <a:t>Volume</a:t>
            </a:r>
            <a:r>
              <a:rPr lang="cs-CZ" sz="1000" dirty="0">
                <a:solidFill>
                  <a:schemeClr val="tx1"/>
                </a:solidFill>
              </a:rPr>
              <a:t> 1. </a:t>
            </a:r>
            <a:r>
              <a:rPr lang="cs-CZ" sz="1000" dirty="0" err="1">
                <a:solidFill>
                  <a:schemeClr val="tx1"/>
                </a:solidFill>
              </a:rPr>
              <a:t>Geneva</a:t>
            </a:r>
            <a:r>
              <a:rPr lang="cs-CZ" sz="1000" dirty="0">
                <a:solidFill>
                  <a:schemeClr val="tx1"/>
                </a:solidFill>
              </a:rPr>
              <a:t>, </a:t>
            </a:r>
            <a:r>
              <a:rPr lang="cs-CZ" sz="1000" dirty="0" err="1">
                <a:solidFill>
                  <a:schemeClr val="tx1"/>
                </a:solidFill>
              </a:rPr>
              <a:t>Switzerland</a:t>
            </a:r>
            <a:r>
              <a:rPr lang="cs-CZ" sz="1000" dirty="0">
                <a:solidFill>
                  <a:schemeClr val="tx1"/>
                </a:solidFill>
              </a:rPr>
              <a:t>: ITU </a:t>
            </a:r>
            <a:r>
              <a:rPr lang="cs-CZ" sz="1000" dirty="0" err="1">
                <a:solidFill>
                  <a:schemeClr val="tx1"/>
                </a:solidFill>
              </a:rPr>
              <a:t>Publications</a:t>
            </a:r>
            <a:r>
              <a:rPr lang="cs-CZ" sz="1000" dirty="0">
                <a:solidFill>
                  <a:schemeClr val="tx1"/>
                </a:solidFill>
              </a:rPr>
              <a:t>. </a:t>
            </a:r>
          </a:p>
          <a:p>
            <a:pPr marL="457200" lvl="0" indent="-304800" algn="l" rtl="0">
              <a:spcBef>
                <a:spcPts val="0"/>
              </a:spcBef>
              <a:spcAft>
                <a:spcPts val="0"/>
              </a:spcAft>
              <a:buSzPts val="1200"/>
              <a:buChar char="●"/>
            </a:pPr>
            <a:endParaRPr lang="cs-CZ" sz="1000" dirty="0">
              <a:solidFill>
                <a:schemeClr val="tx1"/>
              </a:solidFill>
            </a:endParaRPr>
          </a:p>
          <a:p>
            <a:pPr marL="457200" lvl="0" indent="-304800" algn="l" rtl="0">
              <a:spcBef>
                <a:spcPts val="0"/>
              </a:spcBef>
              <a:spcAft>
                <a:spcPts val="0"/>
              </a:spcAft>
              <a:buSzPts val="1200"/>
              <a:buChar char="●"/>
            </a:pPr>
            <a:r>
              <a:rPr lang="cs-CZ" sz="1000" i="1" dirty="0">
                <a:solidFill>
                  <a:schemeClr val="tx1"/>
                </a:solidFill>
                <a:hlinkClick r:id="rId3">
                  <a:extLst>
                    <a:ext uri="{A12FA001-AC4F-418D-AE19-62706E023703}">
                      <ahyp:hlinkClr xmlns:ahyp="http://schemas.microsoft.com/office/drawing/2018/hyperlinkcolor" val="tx"/>
                    </a:ext>
                  </a:extLst>
                </a:hlinkClick>
              </a:rPr>
              <a:t>https://www.statistikaamy.cz/2022/12/19/k-internetu-jsou-pripojeni-skoro-vsichni</a:t>
            </a:r>
            <a:endParaRPr lang="cs-CZ" sz="1000" i="1" dirty="0">
              <a:solidFill>
                <a:schemeClr val="tx1"/>
              </a:solidFill>
            </a:endParaRPr>
          </a:p>
          <a:p>
            <a:pPr marL="457200" lvl="0" indent="-304800" algn="l" rtl="0">
              <a:spcBef>
                <a:spcPts val="0"/>
              </a:spcBef>
              <a:spcAft>
                <a:spcPts val="0"/>
              </a:spcAft>
              <a:buSzPts val="1200"/>
              <a:buChar char="●"/>
            </a:pPr>
            <a:endParaRPr lang="cs-CZ" sz="1000" i="1" dirty="0">
              <a:solidFill>
                <a:schemeClr val="tx1"/>
              </a:solidFill>
            </a:endParaRPr>
          </a:p>
          <a:p>
            <a:pPr marL="457200" lvl="0" indent="-304800" algn="l" rtl="0">
              <a:spcBef>
                <a:spcPts val="0"/>
              </a:spcBef>
              <a:spcAft>
                <a:spcPts val="0"/>
              </a:spcAft>
              <a:buSzPts val="1200"/>
              <a:buChar char="●"/>
            </a:pPr>
            <a:endParaRPr sz="1000" dirty="0">
              <a:solidFill>
                <a:schemeClr val="tx1"/>
              </a:solidFill>
            </a:endParaRPr>
          </a:p>
          <a:p>
            <a:pPr marL="0" lvl="0" indent="0" algn="l" rtl="0">
              <a:spcBef>
                <a:spcPts val="1600"/>
              </a:spcBef>
              <a:spcAft>
                <a:spcPts val="1600"/>
              </a:spcAft>
              <a:buNone/>
            </a:pPr>
            <a:endParaRPr sz="1000" dirty="0">
              <a:solidFill>
                <a:schemeClr val="tx1"/>
              </a:solidFill>
            </a:endParaRPr>
          </a:p>
        </p:txBody>
      </p:sp>
      <p:sp>
        <p:nvSpPr>
          <p:cNvPr id="5" name="Google Shape;1460;p52">
            <a:extLst>
              <a:ext uri="{FF2B5EF4-FFF2-40B4-BE49-F238E27FC236}">
                <a16:creationId xmlns:a16="http://schemas.microsoft.com/office/drawing/2014/main" id="{A7259AB6-3719-9683-0705-8F7EE3C824EC}"/>
              </a:ext>
            </a:extLst>
          </p:cNvPr>
          <p:cNvSpPr txBox="1">
            <a:spLocks/>
          </p:cNvSpPr>
          <p:nvPr/>
        </p:nvSpPr>
        <p:spPr>
          <a:xfrm>
            <a:off x="2756350" y="529100"/>
            <a:ext cx="3631200" cy="366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500"/>
              <a:buFont typeface="Poppins"/>
              <a:buNone/>
              <a:defRPr sz="3500" b="1" i="0" u="none" strike="noStrike" cap="none">
                <a:solidFill>
                  <a:schemeClr val="dk1"/>
                </a:solidFill>
                <a:latin typeface="Poppins"/>
                <a:ea typeface="Poppins"/>
                <a:cs typeface="Poppins"/>
                <a:sym typeface="Poppins"/>
              </a:defRPr>
            </a:lvl9pPr>
          </a:lstStyle>
          <a:p>
            <a:pPr algn="ctr"/>
            <a:r>
              <a:rPr lang="cs-CZ"/>
              <a:t>ZDROJE</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Digitální dovednosti</a:t>
            </a:r>
            <a:endParaRPr/>
          </a:p>
        </p:txBody>
      </p:sp>
      <p:pic>
        <p:nvPicPr>
          <p:cNvPr id="356" name="Google Shape;356;p40"/>
          <p:cNvPicPr preferRelativeResize="0"/>
          <p:nvPr/>
        </p:nvPicPr>
        <p:blipFill>
          <a:blip r:embed="rId3">
            <a:alphaModFix/>
          </a:blip>
          <a:stretch>
            <a:fillRect/>
          </a:stretch>
        </p:blipFill>
        <p:spPr>
          <a:xfrm>
            <a:off x="2114550" y="1393150"/>
            <a:ext cx="4914900" cy="3371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1"/>
          <p:cNvPicPr preferRelativeResize="0"/>
          <p:nvPr/>
        </p:nvPicPr>
        <p:blipFill>
          <a:blip r:embed="rId3">
            <a:alphaModFix/>
          </a:blip>
          <a:stretch>
            <a:fillRect/>
          </a:stretch>
        </p:blipFill>
        <p:spPr>
          <a:xfrm>
            <a:off x="1593338" y="152400"/>
            <a:ext cx="5957325" cy="4838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42"/>
          <p:cNvPicPr preferRelativeResize="0"/>
          <p:nvPr/>
        </p:nvPicPr>
        <p:blipFill>
          <a:blip r:embed="rId3">
            <a:alphaModFix/>
          </a:blip>
          <a:stretch>
            <a:fillRect/>
          </a:stretch>
        </p:blipFill>
        <p:spPr>
          <a:xfrm>
            <a:off x="1495788" y="152400"/>
            <a:ext cx="6152434"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43"/>
          <p:cNvPicPr preferRelativeResize="0"/>
          <p:nvPr/>
        </p:nvPicPr>
        <p:blipFill>
          <a:blip r:embed="rId3">
            <a:alphaModFix/>
          </a:blip>
          <a:stretch>
            <a:fillRect/>
          </a:stretch>
        </p:blipFill>
        <p:spPr>
          <a:xfrm>
            <a:off x="152400" y="636963"/>
            <a:ext cx="8839199" cy="415962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20" name="Google Shape;920;p39"/>
          <p:cNvSpPr txBox="1">
            <a:spLocks noGrp="1"/>
          </p:cNvSpPr>
          <p:nvPr>
            <p:ph type="title"/>
          </p:nvPr>
        </p:nvSpPr>
        <p:spPr>
          <a:xfrm>
            <a:off x="2260800" y="483900"/>
            <a:ext cx="46224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DIGITAL DIVIDE</a:t>
            </a:r>
            <a:endParaRPr dirty="0"/>
          </a:p>
        </p:txBody>
      </p:sp>
      <p:sp>
        <p:nvSpPr>
          <p:cNvPr id="6" name="TextovéPole 5">
            <a:extLst>
              <a:ext uri="{FF2B5EF4-FFF2-40B4-BE49-F238E27FC236}">
                <a16:creationId xmlns:a16="http://schemas.microsoft.com/office/drawing/2014/main" id="{135E350B-A388-D690-06C6-DF47A1EF4152}"/>
              </a:ext>
            </a:extLst>
          </p:cNvPr>
          <p:cNvSpPr txBox="1"/>
          <p:nvPr/>
        </p:nvSpPr>
        <p:spPr>
          <a:xfrm>
            <a:off x="667612" y="4659600"/>
            <a:ext cx="7616852" cy="307777"/>
          </a:xfrm>
          <a:prstGeom prst="rect">
            <a:avLst/>
          </a:prstGeom>
          <a:noFill/>
        </p:spPr>
        <p:txBody>
          <a:bodyPr wrap="square">
            <a:spAutoFit/>
          </a:bodyPr>
          <a:lstStyle/>
          <a:p>
            <a:r>
              <a:rPr lang="cs-CZ" sz="1400" dirty="0">
                <a:solidFill>
                  <a:schemeClr val="dk1"/>
                </a:solidFill>
                <a:latin typeface="Roboto Slab Light"/>
                <a:ea typeface="Roboto Slab Light"/>
                <a:cs typeface="Roboto Slab Light"/>
                <a:sym typeface="Roboto Slab Light"/>
              </a:rPr>
              <a:t>„Digitální propast“  -&gt;  ekonomická a sociální nerovnost mezi skupinami osob</a:t>
            </a:r>
          </a:p>
        </p:txBody>
      </p:sp>
    </p:spTree>
  </p:cSld>
  <p:clrMapOvr>
    <a:masterClrMapping/>
  </p:clrMapOvr>
</p:sld>
</file>

<file path=ppt/theme/theme1.xml><?xml version="1.0" encoding="utf-8"?>
<a:theme xmlns:a="http://schemas.openxmlformats.org/drawingml/2006/main" name="Embracing Technology: Digital Skills for Students">
  <a:themeElements>
    <a:clrScheme name="Simple Light">
      <a:dk1>
        <a:srgbClr val="141414"/>
      </a:dk1>
      <a:lt1>
        <a:srgbClr val="F9F9F9"/>
      </a:lt1>
      <a:dk2>
        <a:srgbClr val="D9D9D9"/>
      </a:dk2>
      <a:lt2>
        <a:srgbClr val="C0E361"/>
      </a:lt2>
      <a:accent1>
        <a:srgbClr val="FDA4E0"/>
      </a:accent1>
      <a:accent2>
        <a:srgbClr val="3636CC"/>
      </a:accent2>
      <a:accent3>
        <a:srgbClr val="FFFFFF"/>
      </a:accent3>
      <a:accent4>
        <a:srgbClr val="FFFFFF"/>
      </a:accent4>
      <a:accent5>
        <a:srgbClr val="FFFFFF"/>
      </a:accent5>
      <a:accent6>
        <a:srgbClr val="FFFFFF"/>
      </a:accent6>
      <a:hlink>
        <a:srgbClr val="3636C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1149</Words>
  <Application>Microsoft Macintosh PowerPoint</Application>
  <PresentationFormat>Předvádění na obrazovce (16:9)</PresentationFormat>
  <Paragraphs>182</Paragraphs>
  <Slides>44</Slides>
  <Notes>43</Notes>
  <HiddenSlides>0</HiddenSlides>
  <MMClips>1</MMClips>
  <ScaleCrop>false</ScaleCrop>
  <HeadingPairs>
    <vt:vector size="6" baseType="variant">
      <vt:variant>
        <vt:lpstr>Použitá písma</vt:lpstr>
      </vt:variant>
      <vt:variant>
        <vt:i4>14</vt:i4>
      </vt:variant>
      <vt:variant>
        <vt:lpstr>Motiv</vt:lpstr>
      </vt:variant>
      <vt:variant>
        <vt:i4>1</vt:i4>
      </vt:variant>
      <vt:variant>
        <vt:lpstr>Nadpisy snímků</vt:lpstr>
      </vt:variant>
      <vt:variant>
        <vt:i4>44</vt:i4>
      </vt:variant>
    </vt:vector>
  </HeadingPairs>
  <TitlesOfParts>
    <vt:vector size="59" baseType="lpstr">
      <vt:lpstr>Advent Pro SemiBold</vt:lpstr>
      <vt:lpstr>Fira Sans Extra Condensed</vt:lpstr>
      <vt:lpstr>Nunito Light</vt:lpstr>
      <vt:lpstr>Anaheim</vt:lpstr>
      <vt:lpstr>DM Sans</vt:lpstr>
      <vt:lpstr>Advent Pro</vt:lpstr>
      <vt:lpstr>Courier New</vt:lpstr>
      <vt:lpstr>Arial</vt:lpstr>
      <vt:lpstr>Roboto Slab Light</vt:lpstr>
      <vt:lpstr>Poppins</vt:lpstr>
      <vt:lpstr>Roboto Slab</vt:lpstr>
      <vt:lpstr>Fira Sans Extra Condensed ExtraLight</vt:lpstr>
      <vt:lpstr>Poppins SemiBold</vt:lpstr>
      <vt:lpstr>Poppins Light</vt:lpstr>
      <vt:lpstr>Embracing Technology: Digital Skills for Students</vt:lpstr>
      <vt:lpstr>Digitální znalosti  a dovednosti</vt:lpstr>
      <vt:lpstr>Kdo jsem?</vt:lpstr>
      <vt:lpstr>Digitální dovednosti</vt:lpstr>
      <vt:lpstr>Digitální dovednosti</vt:lpstr>
      <vt:lpstr>Digitální dovednosti</vt:lpstr>
      <vt:lpstr>Prezentace aplikace PowerPoint</vt:lpstr>
      <vt:lpstr>Prezentace aplikace PowerPoint</vt:lpstr>
      <vt:lpstr>Prezentace aplikace PowerPoint</vt:lpstr>
      <vt:lpstr>DIGITAL DIVIDE</vt:lpstr>
      <vt:lpstr>DIGITAL DIVIDE</vt:lpstr>
      <vt:lpstr>DIGITAL DIVIDE</vt:lpstr>
      <vt:lpstr>Prezentace aplikace PowerPoint</vt:lpstr>
      <vt:lpstr>DIGITAL DIVIDE</vt:lpstr>
      <vt:lpstr>Prezentace aplikace PowerPoint</vt:lpstr>
      <vt:lpstr>Prezentace aplikace PowerPoint</vt:lpstr>
      <vt:lpstr>Prezentace aplikace PowerPoint</vt:lpstr>
      <vt:lpstr>COVID 19</vt:lpstr>
      <vt:lpstr>COVID 19</vt:lpstr>
      <vt:lpstr>Prezentace aplikace PowerPoint</vt:lpstr>
      <vt:lpstr>Prezentace aplikace PowerPoint</vt:lpstr>
      <vt:lpstr>DIGITAL DIVIDE</vt:lpstr>
      <vt:lpstr>Prezentace aplikace PowerPoint</vt:lpstr>
      <vt:lpstr>GENDER a usage</vt:lpstr>
      <vt:lpstr>GENDER a skills</vt:lpstr>
      <vt:lpstr>SOCIAL DESIRABILITY</vt:lpstr>
      <vt:lpstr>Prezentace aplikace PowerPoint</vt:lpstr>
      <vt:lpstr>VĚK a usage</vt:lpstr>
      <vt:lpstr>VĚK a skills</vt:lpstr>
      <vt:lpstr>VZDĚLÁNÍ</vt:lpstr>
      <vt:lpstr>SES</vt:lpstr>
      <vt:lpstr>ETNICITA</vt:lpstr>
      <vt:lpstr>Jsou digitální dovednosti spásný všelék?</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ÚSKALÍ DOSAVADNÍHO VÝZKUMU</vt:lpstr>
      <vt:lpstr>ÚSKALÍ DOSAVADNÍHO VÝZKUMU</vt:lpstr>
      <vt:lpstr>Prezentace aplikace PowerPoint</vt:lpstr>
      <vt:lpstr>Děkuji za pozornost!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Digitální znalosti  a dovednosti</dc:title>
  <cp:lastModifiedBy>Natálie Terčová</cp:lastModifiedBy>
  <cp:revision>2</cp:revision>
  <dcterms:modified xsi:type="dcterms:W3CDTF">2023-11-27T22:22:25Z</dcterms:modified>
</cp:coreProperties>
</file>