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8.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9.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0.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1.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2.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3.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4.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25.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2" r:id="rId1"/>
  </p:sldMasterIdLst>
  <p:notesMasterIdLst>
    <p:notesMasterId r:id="rId27"/>
  </p:notesMasterIdLst>
  <p:sldIdLst>
    <p:sldId id="300" r:id="rId2"/>
    <p:sldId id="257" r:id="rId3"/>
    <p:sldId id="271" r:id="rId4"/>
    <p:sldId id="297" r:id="rId5"/>
    <p:sldId id="296" r:id="rId6"/>
    <p:sldId id="298" r:id="rId7"/>
    <p:sldId id="272" r:id="rId8"/>
    <p:sldId id="273" r:id="rId9"/>
    <p:sldId id="274" r:id="rId10"/>
    <p:sldId id="275" r:id="rId11"/>
    <p:sldId id="276" r:id="rId12"/>
    <p:sldId id="277" r:id="rId13"/>
    <p:sldId id="278" r:id="rId14"/>
    <p:sldId id="279" r:id="rId15"/>
    <p:sldId id="280" r:id="rId16"/>
    <p:sldId id="281" r:id="rId17"/>
    <p:sldId id="284" r:id="rId18"/>
    <p:sldId id="285" r:id="rId19"/>
    <p:sldId id="286" r:id="rId20"/>
    <p:sldId id="293" r:id="rId21"/>
    <p:sldId id="301" r:id="rId22"/>
    <p:sldId id="294" r:id="rId23"/>
    <p:sldId id="260" r:id="rId24"/>
    <p:sldId id="295" r:id="rId25"/>
    <p:sldId id="270" r:id="rId26"/>
  </p:sldIdLst>
  <p:sldSz cx="9144000" cy="6858000" type="screen4x3"/>
  <p:notesSz cx="7559675" cy="10691813"/>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C7F785-E778-4E7A-B20D-8F61069F4E3B}" v="30" dt="2024-09-26T09:55:39.5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6" autoAdjust="0"/>
    <p:restoredTop sz="94660"/>
  </p:normalViewPr>
  <p:slideViewPr>
    <p:cSldViewPr>
      <p:cViewPr varScale="1">
        <p:scale>
          <a:sx n="72" d="100"/>
          <a:sy n="72" d="100"/>
        </p:scale>
        <p:origin x="128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ard Walletzký" userId="5c6479d8-24c8-4ca4-a5c7-fde0682a328a" providerId="ADAL" clId="{9EE33672-EBB3-442B-8878-89F87551DA6B}"/>
    <pc:docChg chg="modSld">
      <pc:chgData name="Leonard Walletzký" userId="5c6479d8-24c8-4ca4-a5c7-fde0682a328a" providerId="ADAL" clId="{9EE33672-EBB3-442B-8878-89F87551DA6B}" dt="2023-01-23T16:47:55.593" v="0"/>
      <pc:docMkLst>
        <pc:docMk/>
      </pc:docMkLst>
      <pc:sldChg chg="modSp">
        <pc:chgData name="Leonard Walletzký" userId="5c6479d8-24c8-4ca4-a5c7-fde0682a328a" providerId="ADAL" clId="{9EE33672-EBB3-442B-8878-89F87551DA6B}" dt="2023-01-23T16:47:55.593" v="0"/>
        <pc:sldMkLst>
          <pc:docMk/>
          <pc:sldMk cId="2806934923" sldId="297"/>
        </pc:sldMkLst>
        <pc:graphicFrameChg chg="mod">
          <ac:chgData name="Leonard Walletzký" userId="5c6479d8-24c8-4ca4-a5c7-fde0682a328a" providerId="ADAL" clId="{9EE33672-EBB3-442B-8878-89F87551DA6B}" dt="2023-01-23T16:47:55.593" v="0"/>
          <ac:graphicFrameMkLst>
            <pc:docMk/>
            <pc:sldMk cId="2806934923" sldId="297"/>
            <ac:graphicFrameMk id="6" creationId="{D49A2FC2-72EF-4753-87A6-970DB516920B}"/>
          </ac:graphicFrameMkLst>
        </pc:graphicFrameChg>
      </pc:sldChg>
    </pc:docChg>
  </pc:docChgLst>
  <pc:docChgLst>
    <pc:chgData name="Leonard Walletzký" userId="5c6479d8-24c8-4ca4-a5c7-fde0682a328a" providerId="ADAL" clId="{47C8E840-B350-4A4E-9803-104D3418D71A}"/>
    <pc:docChg chg="custSel modSld">
      <pc:chgData name="Leonard Walletzký" userId="5c6479d8-24c8-4ca4-a5c7-fde0682a328a" providerId="ADAL" clId="{47C8E840-B350-4A4E-9803-104D3418D71A}" dt="2021-09-14T13:03:01.586" v="487"/>
      <pc:docMkLst>
        <pc:docMk/>
      </pc:docMkLst>
      <pc:sldChg chg="modSp mod modNotes">
        <pc:chgData name="Leonard Walletzký" userId="5c6479d8-24c8-4ca4-a5c7-fde0682a328a" providerId="ADAL" clId="{47C8E840-B350-4A4E-9803-104D3418D71A}" dt="2021-09-14T12:54:48.207" v="239" actId="20577"/>
        <pc:sldMkLst>
          <pc:docMk/>
          <pc:sldMk cId="0" sldId="257"/>
        </pc:sldMkLst>
        <pc:spChg chg="mod">
          <ac:chgData name="Leonard Walletzký" userId="5c6479d8-24c8-4ca4-a5c7-fde0682a328a" providerId="ADAL" clId="{47C8E840-B350-4A4E-9803-104D3418D71A}" dt="2021-09-14T12:54:22.106" v="4" actId="790"/>
          <ac:spMkLst>
            <pc:docMk/>
            <pc:sldMk cId="0" sldId="257"/>
            <ac:spMk id="118" creationId="{00000000-0000-0000-0000-000000000000}"/>
          </ac:spMkLst>
        </pc:spChg>
        <pc:graphicFrameChg chg="mod">
          <ac:chgData name="Leonard Walletzký" userId="5c6479d8-24c8-4ca4-a5c7-fde0682a328a" providerId="ADAL" clId="{47C8E840-B350-4A4E-9803-104D3418D71A}" dt="2021-09-14T12:54:48.207" v="239" actId="20577"/>
          <ac:graphicFrameMkLst>
            <pc:docMk/>
            <pc:sldMk cId="0" sldId="257"/>
            <ac:graphicFrameMk id="2" creationId="{08FDCEE6-E7B4-4D72-8C81-FBD5CFB7751F}"/>
          </ac:graphicFrameMkLst>
        </pc:graphicFrameChg>
      </pc:sldChg>
      <pc:sldChg chg="modSp mod modAnim modNotes">
        <pc:chgData name="Leonard Walletzký" userId="5c6479d8-24c8-4ca4-a5c7-fde0682a328a" providerId="ADAL" clId="{47C8E840-B350-4A4E-9803-104D3418D71A}" dt="2021-09-14T13:02:43.888" v="483"/>
        <pc:sldMkLst>
          <pc:docMk/>
          <pc:sldMk cId="3563514737" sldId="260"/>
        </pc:sldMkLst>
        <pc:spChg chg="mod">
          <ac:chgData name="Leonard Walletzký" userId="5c6479d8-24c8-4ca4-a5c7-fde0682a328a" providerId="ADAL" clId="{47C8E840-B350-4A4E-9803-104D3418D71A}" dt="2021-09-14T12:54:24.778" v="196" actId="790"/>
          <ac:spMkLst>
            <pc:docMk/>
            <pc:sldMk cId="3563514737" sldId="260"/>
            <ac:spMk id="2" creationId="{2388DC81-0AD8-42A1-B505-AE8E6A3CC64F}"/>
          </ac:spMkLst>
        </pc:spChg>
        <pc:graphicFrameChg chg="mod">
          <ac:chgData name="Leonard Walletzký" userId="5c6479d8-24c8-4ca4-a5c7-fde0682a328a" providerId="ADAL" clId="{47C8E840-B350-4A4E-9803-104D3418D71A}" dt="2021-09-14T12:54:24.820" v="200"/>
          <ac:graphicFrameMkLst>
            <pc:docMk/>
            <pc:sldMk cId="3563514737" sldId="260"/>
            <ac:graphicFrameMk id="4" creationId="{4F3074F4-FEA2-46F0-9A0D-BD4E0553C41E}"/>
          </ac:graphicFrameMkLst>
        </pc:graphicFrameChg>
        <pc:graphicFrameChg chg="mod">
          <ac:chgData name="Leonard Walletzký" userId="5c6479d8-24c8-4ca4-a5c7-fde0682a328a" providerId="ADAL" clId="{47C8E840-B350-4A4E-9803-104D3418D71A}" dt="2021-09-14T12:54:24.836" v="203"/>
          <ac:graphicFrameMkLst>
            <pc:docMk/>
            <pc:sldMk cId="3563514737" sldId="260"/>
            <ac:graphicFrameMk id="5" creationId="{77CBDFF6-B3D3-4452-8376-41A7EBEE9CDA}"/>
          </ac:graphicFrameMkLst>
        </pc:graphicFrameChg>
      </pc:sldChg>
      <pc:sldChg chg="modSp mod modAnim modNotes">
        <pc:chgData name="Leonard Walletzký" userId="5c6479d8-24c8-4ca4-a5c7-fde0682a328a" providerId="ADAL" clId="{47C8E840-B350-4A4E-9803-104D3418D71A}" dt="2021-09-14T13:03:01.586" v="487"/>
        <pc:sldMkLst>
          <pc:docMk/>
          <pc:sldMk cId="0" sldId="270"/>
        </pc:sldMkLst>
        <pc:spChg chg="mod">
          <ac:chgData name="Leonard Walletzký" userId="5c6479d8-24c8-4ca4-a5c7-fde0682a328a" providerId="ADAL" clId="{47C8E840-B350-4A4E-9803-104D3418D71A}" dt="2021-09-14T12:54:24.895" v="216" actId="790"/>
          <ac:spMkLst>
            <pc:docMk/>
            <pc:sldMk cId="0" sldId="270"/>
            <ac:spMk id="169" creationId="{00000000-0000-0000-0000-000000000000}"/>
          </ac:spMkLst>
        </pc:spChg>
        <pc:graphicFrameChg chg="mod">
          <ac:chgData name="Leonard Walletzký" userId="5c6479d8-24c8-4ca4-a5c7-fde0682a328a" providerId="ADAL" clId="{47C8E840-B350-4A4E-9803-104D3418D71A}" dt="2021-09-14T12:54:24.922" v="220"/>
          <ac:graphicFrameMkLst>
            <pc:docMk/>
            <pc:sldMk cId="0" sldId="270"/>
            <ac:graphicFrameMk id="2" creationId="{7E3F95E0-011B-4BAF-BE9E-4A57D1255478}"/>
          </ac:graphicFrameMkLst>
        </pc:graphicFrameChg>
      </pc:sldChg>
      <pc:sldChg chg="modSp mod modNotes">
        <pc:chgData name="Leonard Walletzký" userId="5c6479d8-24c8-4ca4-a5c7-fde0682a328a" providerId="ADAL" clId="{47C8E840-B350-4A4E-9803-104D3418D71A}" dt="2021-09-14T12:54:22.205" v="14" actId="790"/>
        <pc:sldMkLst>
          <pc:docMk/>
          <pc:sldMk cId="371024159" sldId="271"/>
        </pc:sldMkLst>
        <pc:spChg chg="mod">
          <ac:chgData name="Leonard Walletzký" userId="5c6479d8-24c8-4ca4-a5c7-fde0682a328a" providerId="ADAL" clId="{47C8E840-B350-4A4E-9803-104D3418D71A}" dt="2021-09-14T12:54:22.157" v="7" actId="790"/>
          <ac:spMkLst>
            <pc:docMk/>
            <pc:sldMk cId="371024159" sldId="271"/>
            <ac:spMk id="2" creationId="{00000000-0000-0000-0000-000000000000}"/>
          </ac:spMkLst>
        </pc:spChg>
        <pc:graphicFrameChg chg="mod">
          <ac:chgData name="Leonard Walletzký" userId="5c6479d8-24c8-4ca4-a5c7-fde0682a328a" providerId="ADAL" clId="{47C8E840-B350-4A4E-9803-104D3418D71A}" dt="2021-09-14T12:54:22.189" v="12"/>
          <ac:graphicFrameMkLst>
            <pc:docMk/>
            <pc:sldMk cId="371024159" sldId="271"/>
            <ac:graphicFrameMk id="3" creationId="{2DEC10BC-49C4-4FA6-AE7D-8263C856F04B}"/>
          </ac:graphicFrameMkLst>
        </pc:graphicFrameChg>
      </pc:sldChg>
      <pc:sldChg chg="modSp modAnim modNotes">
        <pc:chgData name="Leonard Walletzký" userId="5c6479d8-24c8-4ca4-a5c7-fde0682a328a" providerId="ADAL" clId="{47C8E840-B350-4A4E-9803-104D3418D71A}" dt="2021-09-14T12:57:05.936" v="383" actId="20577"/>
        <pc:sldMkLst>
          <pc:docMk/>
          <pc:sldMk cId="514542302" sldId="272"/>
        </pc:sldMkLst>
        <pc:spChg chg="mod">
          <ac:chgData name="Leonard Walletzký" userId="5c6479d8-24c8-4ca4-a5c7-fde0682a328a" providerId="ADAL" clId="{47C8E840-B350-4A4E-9803-104D3418D71A}" dt="2021-09-14T12:54:22.367" v="39"/>
          <ac:spMkLst>
            <pc:docMk/>
            <pc:sldMk cId="514542302" sldId="272"/>
            <ac:spMk id="3937282" creationId="{00000000-0000-0000-0000-000000000000}"/>
          </ac:spMkLst>
        </pc:spChg>
        <pc:graphicFrameChg chg="mod">
          <ac:chgData name="Leonard Walletzký" userId="5c6479d8-24c8-4ca4-a5c7-fde0682a328a" providerId="ADAL" clId="{47C8E840-B350-4A4E-9803-104D3418D71A}" dt="2021-09-14T12:57:05.936" v="383" actId="20577"/>
          <ac:graphicFrameMkLst>
            <pc:docMk/>
            <pc:sldMk cId="514542302" sldId="272"/>
            <ac:graphicFrameMk id="2" creationId="{53298EB5-499D-4737-8968-46EF99CB7C46}"/>
          </ac:graphicFrameMkLst>
        </pc:graphicFrameChg>
      </pc:sldChg>
      <pc:sldChg chg="modSp modAnim modNotes">
        <pc:chgData name="Leonard Walletzký" userId="5c6479d8-24c8-4ca4-a5c7-fde0682a328a" providerId="ADAL" clId="{47C8E840-B350-4A4E-9803-104D3418D71A}" dt="2021-09-14T12:57:37.428" v="388"/>
        <pc:sldMkLst>
          <pc:docMk/>
          <pc:sldMk cId="1053789808" sldId="273"/>
        </pc:sldMkLst>
        <pc:spChg chg="mod">
          <ac:chgData name="Leonard Walletzký" userId="5c6479d8-24c8-4ca4-a5c7-fde0682a328a" providerId="ADAL" clId="{47C8E840-B350-4A4E-9803-104D3418D71A}" dt="2021-09-14T12:54:22.589" v="52"/>
          <ac:spMkLst>
            <pc:docMk/>
            <pc:sldMk cId="1053789808" sldId="273"/>
            <ac:spMk id="3940354" creationId="{00000000-0000-0000-0000-000000000000}"/>
          </ac:spMkLst>
        </pc:spChg>
        <pc:graphicFrameChg chg="mod">
          <ac:chgData name="Leonard Walletzký" userId="5c6479d8-24c8-4ca4-a5c7-fde0682a328a" providerId="ADAL" clId="{47C8E840-B350-4A4E-9803-104D3418D71A}" dt="2021-09-14T12:54:22.606" v="54"/>
          <ac:graphicFrameMkLst>
            <pc:docMk/>
            <pc:sldMk cId="1053789808" sldId="273"/>
            <ac:graphicFrameMk id="2" creationId="{27EA681F-7223-4B43-BF89-161AFEC481FA}"/>
          </ac:graphicFrameMkLst>
        </pc:graphicFrameChg>
        <pc:graphicFrameChg chg="mod">
          <ac:chgData name="Leonard Walletzký" userId="5c6479d8-24c8-4ca4-a5c7-fde0682a328a" providerId="ADAL" clId="{47C8E840-B350-4A4E-9803-104D3418D71A}" dt="2021-09-14T12:54:22.627" v="59"/>
          <ac:graphicFrameMkLst>
            <pc:docMk/>
            <pc:sldMk cId="1053789808" sldId="273"/>
            <ac:graphicFrameMk id="4" creationId="{F5DA9B60-B907-45DC-9E18-180DD956D731}"/>
          </ac:graphicFrameMkLst>
        </pc:graphicFrameChg>
      </pc:sldChg>
      <pc:sldChg chg="modSp mod modAnim modNotes">
        <pc:chgData name="Leonard Walletzký" userId="5c6479d8-24c8-4ca4-a5c7-fde0682a328a" providerId="ADAL" clId="{47C8E840-B350-4A4E-9803-104D3418D71A}" dt="2021-09-14T12:58:31.035" v="420"/>
        <pc:sldMkLst>
          <pc:docMk/>
          <pc:sldMk cId="1999423784" sldId="274"/>
        </pc:sldMkLst>
        <pc:spChg chg="mod">
          <ac:chgData name="Leonard Walletzký" userId="5c6479d8-24c8-4ca4-a5c7-fde0682a328a" providerId="ADAL" clId="{47C8E840-B350-4A4E-9803-104D3418D71A}" dt="2021-09-14T12:54:22.631" v="62" actId="790"/>
          <ac:spMkLst>
            <pc:docMk/>
            <pc:sldMk cId="1999423784" sldId="274"/>
            <ac:spMk id="2" creationId="{00000000-0000-0000-0000-000000000000}"/>
          </ac:spMkLst>
        </pc:spChg>
        <pc:graphicFrameChg chg="mod">
          <ac:chgData name="Leonard Walletzký" userId="5c6479d8-24c8-4ca4-a5c7-fde0682a328a" providerId="ADAL" clId="{47C8E840-B350-4A4E-9803-104D3418D71A}" dt="2021-09-14T12:58:00.607" v="415" actId="20577"/>
          <ac:graphicFrameMkLst>
            <pc:docMk/>
            <pc:sldMk cId="1999423784" sldId="274"/>
            <ac:graphicFrameMk id="5" creationId="{3ABA28C2-D5A8-418D-9BE9-E646A684F86C}"/>
          </ac:graphicFrameMkLst>
        </pc:graphicFrameChg>
      </pc:sldChg>
      <pc:sldChg chg="modSp mod modAnim modNotes">
        <pc:chgData name="Leonard Walletzký" userId="5c6479d8-24c8-4ca4-a5c7-fde0682a328a" providerId="ADAL" clId="{47C8E840-B350-4A4E-9803-104D3418D71A}" dt="2021-09-14T12:58:43.944" v="422"/>
        <pc:sldMkLst>
          <pc:docMk/>
          <pc:sldMk cId="2416857193" sldId="275"/>
        </pc:sldMkLst>
        <pc:spChg chg="mod">
          <ac:chgData name="Leonard Walletzký" userId="5c6479d8-24c8-4ca4-a5c7-fde0682a328a" providerId="ADAL" clId="{47C8E840-B350-4A4E-9803-104D3418D71A}" dt="2021-09-14T12:54:22.803" v="72" actId="790"/>
          <ac:spMkLst>
            <pc:docMk/>
            <pc:sldMk cId="2416857193" sldId="275"/>
            <ac:spMk id="2" creationId="{00000000-0000-0000-0000-000000000000}"/>
          </ac:spMkLst>
        </pc:spChg>
        <pc:graphicFrameChg chg="mod">
          <ac:chgData name="Leonard Walletzký" userId="5c6479d8-24c8-4ca4-a5c7-fde0682a328a" providerId="ADAL" clId="{47C8E840-B350-4A4E-9803-104D3418D71A}" dt="2021-09-14T12:54:22.821" v="75"/>
          <ac:graphicFrameMkLst>
            <pc:docMk/>
            <pc:sldMk cId="2416857193" sldId="275"/>
            <ac:graphicFrameMk id="5" creationId="{E0CED870-5EFA-4462-A769-F12B6292DC3F}"/>
          </ac:graphicFrameMkLst>
        </pc:graphicFrameChg>
      </pc:sldChg>
      <pc:sldChg chg="modSp mod modAnim modNotes">
        <pc:chgData name="Leonard Walletzký" userId="5c6479d8-24c8-4ca4-a5c7-fde0682a328a" providerId="ADAL" clId="{47C8E840-B350-4A4E-9803-104D3418D71A}" dt="2021-09-14T12:59:08.031" v="435" actId="20577"/>
        <pc:sldMkLst>
          <pc:docMk/>
          <pc:sldMk cId="3903714795" sldId="276"/>
        </pc:sldMkLst>
        <pc:spChg chg="mod">
          <ac:chgData name="Leonard Walletzký" userId="5c6479d8-24c8-4ca4-a5c7-fde0682a328a" providerId="ADAL" clId="{47C8E840-B350-4A4E-9803-104D3418D71A}" dt="2021-09-14T12:54:22.828" v="78" actId="790"/>
          <ac:spMkLst>
            <pc:docMk/>
            <pc:sldMk cId="3903714795" sldId="276"/>
            <ac:spMk id="2" creationId="{00000000-0000-0000-0000-000000000000}"/>
          </ac:spMkLst>
        </pc:spChg>
        <pc:graphicFrameChg chg="mod">
          <ac:chgData name="Leonard Walletzký" userId="5c6479d8-24c8-4ca4-a5c7-fde0682a328a" providerId="ADAL" clId="{47C8E840-B350-4A4E-9803-104D3418D71A}" dt="2021-09-14T12:59:08.031" v="435" actId="20577"/>
          <ac:graphicFrameMkLst>
            <pc:docMk/>
            <pc:sldMk cId="3903714795" sldId="276"/>
            <ac:graphicFrameMk id="5" creationId="{ADBFAED5-9834-41B8-8937-7F88C76802DE}"/>
          </ac:graphicFrameMkLst>
        </pc:graphicFrameChg>
      </pc:sldChg>
      <pc:sldChg chg="modSp mod modAnim modNotes">
        <pc:chgData name="Leonard Walletzký" userId="5c6479d8-24c8-4ca4-a5c7-fde0682a328a" providerId="ADAL" clId="{47C8E840-B350-4A4E-9803-104D3418D71A}" dt="2021-09-14T12:59:17.641" v="437"/>
        <pc:sldMkLst>
          <pc:docMk/>
          <pc:sldMk cId="741756268" sldId="277"/>
        </pc:sldMkLst>
        <pc:spChg chg="mod">
          <ac:chgData name="Leonard Walletzký" userId="5c6479d8-24c8-4ca4-a5c7-fde0682a328a" providerId="ADAL" clId="{47C8E840-B350-4A4E-9803-104D3418D71A}" dt="2021-09-14T12:54:23.057" v="88" actId="790"/>
          <ac:spMkLst>
            <pc:docMk/>
            <pc:sldMk cId="741756268" sldId="277"/>
            <ac:spMk id="2" creationId="{00000000-0000-0000-0000-000000000000}"/>
          </ac:spMkLst>
        </pc:spChg>
        <pc:graphicFrameChg chg="mod">
          <ac:chgData name="Leonard Walletzký" userId="5c6479d8-24c8-4ca4-a5c7-fde0682a328a" providerId="ADAL" clId="{47C8E840-B350-4A4E-9803-104D3418D71A}" dt="2021-09-14T12:54:23.301" v="95"/>
          <ac:graphicFrameMkLst>
            <pc:docMk/>
            <pc:sldMk cId="741756268" sldId="277"/>
            <ac:graphicFrameMk id="5" creationId="{DDB8735F-E4E2-491A-A6E9-651119297ABD}"/>
          </ac:graphicFrameMkLst>
        </pc:graphicFrameChg>
      </pc:sldChg>
      <pc:sldChg chg="modSp mod modNotes">
        <pc:chgData name="Leonard Walletzký" userId="5c6479d8-24c8-4ca4-a5c7-fde0682a328a" providerId="ADAL" clId="{47C8E840-B350-4A4E-9803-104D3418D71A}" dt="2021-09-14T12:54:23.376" v="101" actId="790"/>
        <pc:sldMkLst>
          <pc:docMk/>
          <pc:sldMk cId="3049905981" sldId="278"/>
        </pc:sldMkLst>
        <pc:spChg chg="mod">
          <ac:chgData name="Leonard Walletzký" userId="5c6479d8-24c8-4ca4-a5c7-fde0682a328a" providerId="ADAL" clId="{47C8E840-B350-4A4E-9803-104D3418D71A}" dt="2021-09-14T12:54:23.310" v="98" actId="790"/>
          <ac:spMkLst>
            <pc:docMk/>
            <pc:sldMk cId="3049905981" sldId="278"/>
            <ac:spMk id="2" creationId="{00000000-0000-0000-0000-000000000000}"/>
          </ac:spMkLst>
        </pc:spChg>
        <pc:graphicFrameChg chg="mod">
          <ac:chgData name="Leonard Walletzký" userId="5c6479d8-24c8-4ca4-a5c7-fde0682a328a" providerId="ADAL" clId="{47C8E840-B350-4A4E-9803-104D3418D71A}" dt="2021-09-14T12:54:23.312" v="99"/>
          <ac:graphicFrameMkLst>
            <pc:docMk/>
            <pc:sldMk cId="3049905981" sldId="278"/>
            <ac:graphicFrameMk id="4" creationId="{40001A5B-A3C8-4A15-AC26-A42597A375A4}"/>
          </ac:graphicFrameMkLst>
        </pc:graphicFrameChg>
      </pc:sldChg>
      <pc:sldChg chg="modSp mod modAnim modNotes">
        <pc:chgData name="Leonard Walletzký" userId="5c6479d8-24c8-4ca4-a5c7-fde0682a328a" providerId="ADAL" clId="{47C8E840-B350-4A4E-9803-104D3418D71A}" dt="2021-09-14T12:59:43.448" v="445" actId="20577"/>
        <pc:sldMkLst>
          <pc:docMk/>
          <pc:sldMk cId="2471345840" sldId="279"/>
        </pc:sldMkLst>
        <pc:spChg chg="mod">
          <ac:chgData name="Leonard Walletzký" userId="5c6479d8-24c8-4ca4-a5c7-fde0682a328a" providerId="ADAL" clId="{47C8E840-B350-4A4E-9803-104D3418D71A}" dt="2021-09-14T12:54:23.378" v="102" actId="790"/>
          <ac:spMkLst>
            <pc:docMk/>
            <pc:sldMk cId="2471345840" sldId="279"/>
            <ac:spMk id="2" creationId="{00000000-0000-0000-0000-000000000000}"/>
          </ac:spMkLst>
        </pc:spChg>
        <pc:graphicFrameChg chg="mod">
          <ac:chgData name="Leonard Walletzký" userId="5c6479d8-24c8-4ca4-a5c7-fde0682a328a" providerId="ADAL" clId="{47C8E840-B350-4A4E-9803-104D3418D71A}" dt="2021-09-14T12:59:43.448" v="445" actId="20577"/>
          <ac:graphicFrameMkLst>
            <pc:docMk/>
            <pc:sldMk cId="2471345840" sldId="279"/>
            <ac:graphicFrameMk id="6" creationId="{00000000-0000-0000-0000-000000000000}"/>
          </ac:graphicFrameMkLst>
        </pc:graphicFrameChg>
      </pc:sldChg>
      <pc:sldChg chg="modSp mod modNotes">
        <pc:chgData name="Leonard Walletzký" userId="5c6479d8-24c8-4ca4-a5c7-fde0682a328a" providerId="ADAL" clId="{47C8E840-B350-4A4E-9803-104D3418D71A}" dt="2021-09-14T12:54:23.471" v="124" actId="790"/>
        <pc:sldMkLst>
          <pc:docMk/>
          <pc:sldMk cId="3898815611" sldId="280"/>
        </pc:sldMkLst>
        <pc:spChg chg="mod">
          <ac:chgData name="Leonard Walletzký" userId="5c6479d8-24c8-4ca4-a5c7-fde0682a328a" providerId="ADAL" clId="{47C8E840-B350-4A4E-9803-104D3418D71A}" dt="2021-09-14T12:54:23.470" v="122" actId="790"/>
          <ac:spMkLst>
            <pc:docMk/>
            <pc:sldMk cId="3898815611" sldId="280"/>
            <ac:spMk id="2" creationId="{7BADD4D5-6120-4810-9FDA-8F3D748D2670}"/>
          </ac:spMkLst>
        </pc:spChg>
        <pc:graphicFrameChg chg="mod">
          <ac:chgData name="Leonard Walletzký" userId="5c6479d8-24c8-4ca4-a5c7-fde0682a328a" providerId="ADAL" clId="{47C8E840-B350-4A4E-9803-104D3418D71A}" dt="2021-09-14T12:54:23.435" v="115"/>
          <ac:graphicFrameMkLst>
            <pc:docMk/>
            <pc:sldMk cId="3898815611" sldId="280"/>
            <ac:graphicFrameMk id="6" creationId="{00000000-0000-0000-0000-000000000000}"/>
          </ac:graphicFrameMkLst>
        </pc:graphicFrameChg>
        <pc:graphicFrameChg chg="mod">
          <ac:chgData name="Leonard Walletzký" userId="5c6479d8-24c8-4ca4-a5c7-fde0682a328a" providerId="ADAL" clId="{47C8E840-B350-4A4E-9803-104D3418D71A}" dt="2021-09-14T12:54:23.428" v="114"/>
          <ac:graphicFrameMkLst>
            <pc:docMk/>
            <pc:sldMk cId="3898815611" sldId="280"/>
            <ac:graphicFrameMk id="7" creationId="{00000000-0000-0000-0000-000000000000}"/>
          </ac:graphicFrameMkLst>
        </pc:graphicFrameChg>
        <pc:graphicFrameChg chg="mod">
          <ac:chgData name="Leonard Walletzký" userId="5c6479d8-24c8-4ca4-a5c7-fde0682a328a" providerId="ADAL" clId="{47C8E840-B350-4A4E-9803-104D3418D71A}" dt="2021-09-14T12:54:23.451" v="118"/>
          <ac:graphicFrameMkLst>
            <pc:docMk/>
            <pc:sldMk cId="3898815611" sldId="280"/>
            <ac:graphicFrameMk id="8" creationId="{00000000-0000-0000-0000-000000000000}"/>
          </ac:graphicFrameMkLst>
        </pc:graphicFrameChg>
        <pc:graphicFrameChg chg="mod">
          <ac:chgData name="Leonard Walletzký" userId="5c6479d8-24c8-4ca4-a5c7-fde0682a328a" providerId="ADAL" clId="{47C8E840-B350-4A4E-9803-104D3418D71A}" dt="2021-09-14T12:54:23.468" v="121"/>
          <ac:graphicFrameMkLst>
            <pc:docMk/>
            <pc:sldMk cId="3898815611" sldId="280"/>
            <ac:graphicFrameMk id="9" creationId="{00000000-0000-0000-0000-000000000000}"/>
          </ac:graphicFrameMkLst>
        </pc:graphicFrameChg>
      </pc:sldChg>
      <pc:sldChg chg="modSp mod modNotes">
        <pc:chgData name="Leonard Walletzký" userId="5c6479d8-24c8-4ca4-a5c7-fde0682a328a" providerId="ADAL" clId="{47C8E840-B350-4A4E-9803-104D3418D71A}" dt="2021-09-14T12:54:23.474" v="130" actId="790"/>
        <pc:sldMkLst>
          <pc:docMk/>
          <pc:sldMk cId="806605624" sldId="281"/>
        </pc:sldMkLst>
        <pc:spChg chg="mod">
          <ac:chgData name="Leonard Walletzký" userId="5c6479d8-24c8-4ca4-a5c7-fde0682a328a" providerId="ADAL" clId="{47C8E840-B350-4A4E-9803-104D3418D71A}" dt="2021-09-14T12:54:23.473" v="128" actId="790"/>
          <ac:spMkLst>
            <pc:docMk/>
            <pc:sldMk cId="806605624" sldId="281"/>
            <ac:spMk id="5" creationId="{C43EA2F9-C733-4DE3-BCA3-DA3E1C551E1B}"/>
          </ac:spMkLst>
        </pc:spChg>
        <pc:spChg chg="mod">
          <ac:chgData name="Leonard Walletzký" userId="5c6479d8-24c8-4ca4-a5c7-fde0682a328a" providerId="ADAL" clId="{47C8E840-B350-4A4E-9803-104D3418D71A}" dt="2021-09-14T12:54:23.472" v="126" actId="790"/>
          <ac:spMkLst>
            <pc:docMk/>
            <pc:sldMk cId="806605624" sldId="281"/>
            <ac:spMk id="4003846" creationId="{00000000-0000-0000-0000-000000000000}"/>
          </ac:spMkLst>
        </pc:spChg>
        <pc:spChg chg="mod">
          <ac:chgData name="Leonard Walletzký" userId="5c6479d8-24c8-4ca4-a5c7-fde0682a328a" providerId="ADAL" clId="{47C8E840-B350-4A4E-9803-104D3418D71A}" dt="2021-09-14T12:54:23.472" v="125" actId="790"/>
          <ac:spMkLst>
            <pc:docMk/>
            <pc:sldMk cId="806605624" sldId="281"/>
            <ac:spMk id="4003848" creationId="{00000000-0000-0000-0000-000000000000}"/>
          </ac:spMkLst>
        </pc:spChg>
        <pc:spChg chg="mod">
          <ac:chgData name="Leonard Walletzký" userId="5c6479d8-24c8-4ca4-a5c7-fde0682a328a" providerId="ADAL" clId="{47C8E840-B350-4A4E-9803-104D3418D71A}" dt="2021-09-14T12:54:23.473" v="127"/>
          <ac:spMkLst>
            <pc:docMk/>
            <pc:sldMk cId="806605624" sldId="281"/>
            <ac:spMk id="4003850" creationId="{00000000-0000-0000-0000-000000000000}"/>
          </ac:spMkLst>
        </pc:spChg>
      </pc:sldChg>
      <pc:sldChg chg="modSp mod modNotes">
        <pc:chgData name="Leonard Walletzký" userId="5c6479d8-24c8-4ca4-a5c7-fde0682a328a" providerId="ADAL" clId="{47C8E840-B350-4A4E-9803-104D3418D71A}" dt="2021-09-14T12:59:53.991" v="447" actId="20577"/>
        <pc:sldMkLst>
          <pc:docMk/>
          <pc:sldMk cId="2836471402" sldId="284"/>
        </pc:sldMkLst>
        <pc:spChg chg="mod">
          <ac:chgData name="Leonard Walletzký" userId="5c6479d8-24c8-4ca4-a5c7-fde0682a328a" providerId="ADAL" clId="{47C8E840-B350-4A4E-9803-104D3418D71A}" dt="2021-09-14T12:54:23.475" v="131" actId="790"/>
          <ac:spMkLst>
            <pc:docMk/>
            <pc:sldMk cId="2836471402" sldId="284"/>
            <ac:spMk id="2" creationId="{00000000-0000-0000-0000-000000000000}"/>
          </ac:spMkLst>
        </pc:spChg>
        <pc:graphicFrameChg chg="mod">
          <ac:chgData name="Leonard Walletzký" userId="5c6479d8-24c8-4ca4-a5c7-fde0682a328a" providerId="ADAL" clId="{47C8E840-B350-4A4E-9803-104D3418D71A}" dt="2021-09-14T12:59:53.991" v="447" actId="20577"/>
          <ac:graphicFrameMkLst>
            <pc:docMk/>
            <pc:sldMk cId="2836471402" sldId="284"/>
            <ac:graphicFrameMk id="4" creationId="{E7E3B7F3-68F2-4B47-9B44-43B4366F08F7}"/>
          </ac:graphicFrameMkLst>
        </pc:graphicFrameChg>
      </pc:sldChg>
      <pc:sldChg chg="modSp mod modNotes">
        <pc:chgData name="Leonard Walletzký" userId="5c6479d8-24c8-4ca4-a5c7-fde0682a328a" providerId="ADAL" clId="{47C8E840-B350-4A4E-9803-104D3418D71A}" dt="2021-09-14T12:54:24.216" v="151" actId="790"/>
        <pc:sldMkLst>
          <pc:docMk/>
          <pc:sldMk cId="1668454442" sldId="285"/>
        </pc:sldMkLst>
        <pc:spChg chg="mod">
          <ac:chgData name="Leonard Walletzký" userId="5c6479d8-24c8-4ca4-a5c7-fde0682a328a" providerId="ADAL" clId="{47C8E840-B350-4A4E-9803-104D3418D71A}" dt="2021-09-14T12:54:24.070" v="143" actId="790"/>
          <ac:spMkLst>
            <pc:docMk/>
            <pc:sldMk cId="1668454442" sldId="285"/>
            <ac:spMk id="2" creationId="{00000000-0000-0000-0000-000000000000}"/>
          </ac:spMkLst>
        </pc:spChg>
        <pc:graphicFrameChg chg="mod">
          <ac:chgData name="Leonard Walletzký" userId="5c6479d8-24c8-4ca4-a5c7-fde0682a328a" providerId="ADAL" clId="{47C8E840-B350-4A4E-9803-104D3418D71A}" dt="2021-09-14T12:54:24.198" v="149"/>
          <ac:graphicFrameMkLst>
            <pc:docMk/>
            <pc:sldMk cId="1668454442" sldId="285"/>
            <ac:graphicFrameMk id="4" creationId="{4CBC2477-004C-4A8B-A4B2-9DE1E62D9EC8}"/>
          </ac:graphicFrameMkLst>
        </pc:graphicFrameChg>
      </pc:sldChg>
      <pc:sldChg chg="modSp mod modAnim modNotes">
        <pc:chgData name="Leonard Walletzký" userId="5c6479d8-24c8-4ca4-a5c7-fde0682a328a" providerId="ADAL" clId="{47C8E840-B350-4A4E-9803-104D3418D71A}" dt="2021-09-14T13:00:06.732" v="449"/>
        <pc:sldMkLst>
          <pc:docMk/>
          <pc:sldMk cId="173616855" sldId="286"/>
        </pc:sldMkLst>
        <pc:spChg chg="mod">
          <ac:chgData name="Leonard Walletzký" userId="5c6479d8-24c8-4ca4-a5c7-fde0682a328a" providerId="ADAL" clId="{47C8E840-B350-4A4E-9803-104D3418D71A}" dt="2021-09-14T12:54:24.216" v="152" actId="790"/>
          <ac:spMkLst>
            <pc:docMk/>
            <pc:sldMk cId="173616855" sldId="286"/>
            <ac:spMk id="2" creationId="{00000000-0000-0000-0000-000000000000}"/>
          </ac:spMkLst>
        </pc:spChg>
        <pc:graphicFrameChg chg="mod">
          <ac:chgData name="Leonard Walletzký" userId="5c6479d8-24c8-4ca4-a5c7-fde0682a328a" providerId="ADAL" clId="{47C8E840-B350-4A4E-9803-104D3418D71A}" dt="2021-09-14T12:54:24.371" v="162"/>
          <ac:graphicFrameMkLst>
            <pc:docMk/>
            <pc:sldMk cId="173616855" sldId="286"/>
            <ac:graphicFrameMk id="5" creationId="{9AB1059F-E85F-49EF-95F1-8970AF069EEC}"/>
          </ac:graphicFrameMkLst>
        </pc:graphicFrameChg>
      </pc:sldChg>
      <pc:sldChg chg="modSp mod modAnim modNotes">
        <pc:chgData name="Leonard Walletzký" userId="5c6479d8-24c8-4ca4-a5c7-fde0682a328a" providerId="ADAL" clId="{47C8E840-B350-4A4E-9803-104D3418D71A}" dt="2021-09-14T13:00:15.641" v="450"/>
        <pc:sldMkLst>
          <pc:docMk/>
          <pc:sldMk cId="161195347" sldId="293"/>
        </pc:sldMkLst>
        <pc:spChg chg="mod">
          <ac:chgData name="Leonard Walletzký" userId="5c6479d8-24c8-4ca4-a5c7-fde0682a328a" providerId="ADAL" clId="{47C8E840-B350-4A4E-9803-104D3418D71A}" dt="2021-09-14T12:54:24.381" v="165" actId="790"/>
          <ac:spMkLst>
            <pc:docMk/>
            <pc:sldMk cId="161195347" sldId="293"/>
            <ac:spMk id="142" creationId="{00000000-0000-0000-0000-000000000000}"/>
          </ac:spMkLst>
        </pc:spChg>
        <pc:graphicFrameChg chg="mod">
          <ac:chgData name="Leonard Walletzký" userId="5c6479d8-24c8-4ca4-a5c7-fde0682a328a" providerId="ADAL" clId="{47C8E840-B350-4A4E-9803-104D3418D71A}" dt="2021-09-14T12:54:24.403" v="167"/>
          <ac:graphicFrameMkLst>
            <pc:docMk/>
            <pc:sldMk cId="161195347" sldId="293"/>
            <ac:graphicFrameMk id="3" creationId="{351BB6F2-0B78-4A64-A095-68E09B8AB922}"/>
          </ac:graphicFrameMkLst>
        </pc:graphicFrameChg>
      </pc:sldChg>
      <pc:sldChg chg="modSp mod modAnim modNotes">
        <pc:chgData name="Leonard Walletzký" userId="5c6479d8-24c8-4ca4-a5c7-fde0682a328a" providerId="ADAL" clId="{47C8E840-B350-4A4E-9803-104D3418D71A}" dt="2021-09-14T13:02:27.503" v="479"/>
        <pc:sldMkLst>
          <pc:docMk/>
          <pc:sldMk cId="3770602507" sldId="294"/>
        </pc:sldMkLst>
        <pc:spChg chg="mod">
          <ac:chgData name="Leonard Walletzký" userId="5c6479d8-24c8-4ca4-a5c7-fde0682a328a" providerId="ADAL" clId="{47C8E840-B350-4A4E-9803-104D3418D71A}" dt="2021-09-14T12:54:24.456" v="182" actId="790"/>
          <ac:spMkLst>
            <pc:docMk/>
            <pc:sldMk cId="3770602507" sldId="294"/>
            <ac:spMk id="167" creationId="{00000000-0000-0000-0000-000000000000}"/>
          </ac:spMkLst>
        </pc:spChg>
        <pc:graphicFrameChg chg="mod">
          <ac:chgData name="Leonard Walletzký" userId="5c6479d8-24c8-4ca4-a5c7-fde0682a328a" providerId="ADAL" clId="{47C8E840-B350-4A4E-9803-104D3418D71A}" dt="2021-09-14T12:54:24.755" v="193"/>
          <ac:graphicFrameMkLst>
            <pc:docMk/>
            <pc:sldMk cId="3770602507" sldId="294"/>
            <ac:graphicFrameMk id="2" creationId="{13F37989-A94E-442A-A400-9611EEB4E0EC}"/>
          </ac:graphicFrameMkLst>
        </pc:graphicFrameChg>
      </pc:sldChg>
      <pc:sldChg chg="modSp mod modAnim modNotes">
        <pc:chgData name="Leonard Walletzký" userId="5c6479d8-24c8-4ca4-a5c7-fde0682a328a" providerId="ADAL" clId="{47C8E840-B350-4A4E-9803-104D3418D71A}" dt="2021-09-14T13:02:55.298" v="485"/>
        <pc:sldMkLst>
          <pc:docMk/>
          <pc:sldMk cId="4140298011" sldId="295"/>
        </pc:sldMkLst>
        <pc:spChg chg="mod">
          <ac:chgData name="Leonard Walletzký" userId="5c6479d8-24c8-4ca4-a5c7-fde0682a328a" providerId="ADAL" clId="{47C8E840-B350-4A4E-9803-104D3418D71A}" dt="2021-09-14T12:54:24.843" v="206" actId="790"/>
          <ac:spMkLst>
            <pc:docMk/>
            <pc:sldMk cId="4140298011" sldId="295"/>
            <ac:spMk id="121" creationId="{00000000-0000-0000-0000-000000000000}"/>
          </ac:spMkLst>
        </pc:spChg>
        <pc:graphicFrameChg chg="mod">
          <ac:chgData name="Leonard Walletzký" userId="5c6479d8-24c8-4ca4-a5c7-fde0682a328a" providerId="ADAL" clId="{47C8E840-B350-4A4E-9803-104D3418D71A}" dt="2021-09-14T12:54:24.886" v="213"/>
          <ac:graphicFrameMkLst>
            <pc:docMk/>
            <pc:sldMk cId="4140298011" sldId="295"/>
            <ac:graphicFrameMk id="2" creationId="{E70C0977-6F3A-4E4B-B231-04F8A218E35C}"/>
          </ac:graphicFrameMkLst>
        </pc:graphicFrameChg>
      </pc:sldChg>
      <pc:sldChg chg="modSp mod modAnim modNotes">
        <pc:chgData name="Leonard Walletzký" userId="5c6479d8-24c8-4ca4-a5c7-fde0682a328a" providerId="ADAL" clId="{47C8E840-B350-4A4E-9803-104D3418D71A}" dt="2021-09-14T12:55:43.198" v="245"/>
        <pc:sldMkLst>
          <pc:docMk/>
          <pc:sldMk cId="2329346294" sldId="296"/>
        </pc:sldMkLst>
        <pc:spChg chg="mod">
          <ac:chgData name="Leonard Walletzký" userId="5c6479d8-24c8-4ca4-a5c7-fde0682a328a" providerId="ADAL" clId="{47C8E840-B350-4A4E-9803-104D3418D71A}" dt="2021-09-14T12:54:22.255" v="21" actId="790"/>
          <ac:spMkLst>
            <pc:docMk/>
            <pc:sldMk cId="2329346294" sldId="296"/>
            <ac:spMk id="130" creationId="{00000000-0000-0000-0000-000000000000}"/>
          </ac:spMkLst>
        </pc:spChg>
        <pc:graphicFrameChg chg="mod">
          <ac:chgData name="Leonard Walletzký" userId="5c6479d8-24c8-4ca4-a5c7-fde0682a328a" providerId="ADAL" clId="{47C8E840-B350-4A4E-9803-104D3418D71A}" dt="2021-09-14T12:54:22.305" v="28"/>
          <ac:graphicFrameMkLst>
            <pc:docMk/>
            <pc:sldMk cId="2329346294" sldId="296"/>
            <ac:graphicFrameMk id="2" creationId="{58A2917B-ECA6-4B58-9A9E-1924AC414E32}"/>
          </ac:graphicFrameMkLst>
        </pc:graphicFrameChg>
      </pc:sldChg>
      <pc:sldChg chg="modSp mod modAnim modNotes">
        <pc:chgData name="Leonard Walletzký" userId="5c6479d8-24c8-4ca4-a5c7-fde0682a328a" providerId="ADAL" clId="{47C8E840-B350-4A4E-9803-104D3418D71A}" dt="2021-09-14T12:55:30.169" v="243"/>
        <pc:sldMkLst>
          <pc:docMk/>
          <pc:sldMk cId="2806934923" sldId="297"/>
        </pc:sldMkLst>
        <pc:spChg chg="mod">
          <ac:chgData name="Leonard Walletzký" userId="5c6479d8-24c8-4ca4-a5c7-fde0682a328a" providerId="ADAL" clId="{47C8E840-B350-4A4E-9803-104D3418D71A}" dt="2021-09-14T12:54:22.251" v="18" actId="790"/>
          <ac:spMkLst>
            <pc:docMk/>
            <pc:sldMk cId="2806934923" sldId="297"/>
            <ac:spMk id="4" creationId="{2451EE0F-61B2-43B3-B5BF-2E56012CBA03}"/>
          </ac:spMkLst>
        </pc:spChg>
        <pc:spChg chg="mod">
          <ac:chgData name="Leonard Walletzký" userId="5c6479d8-24c8-4ca4-a5c7-fde0682a328a" providerId="ADAL" clId="{47C8E840-B350-4A4E-9803-104D3418D71A}" dt="2021-09-14T12:54:22.205" v="15" actId="790"/>
          <ac:spMkLst>
            <pc:docMk/>
            <pc:sldMk cId="2806934923" sldId="297"/>
            <ac:spMk id="133" creationId="{00000000-0000-0000-0000-000000000000}"/>
          </ac:spMkLst>
        </pc:spChg>
        <pc:graphicFrameChg chg="mod">
          <ac:chgData name="Leonard Walletzký" userId="5c6479d8-24c8-4ca4-a5c7-fde0682a328a" providerId="ADAL" clId="{47C8E840-B350-4A4E-9803-104D3418D71A}" dt="2021-09-14T12:54:22.227" v="17"/>
          <ac:graphicFrameMkLst>
            <pc:docMk/>
            <pc:sldMk cId="2806934923" sldId="297"/>
            <ac:graphicFrameMk id="6" creationId="{D49A2FC2-72EF-4753-87A6-970DB516920B}"/>
          </ac:graphicFrameMkLst>
        </pc:graphicFrameChg>
      </pc:sldChg>
      <pc:sldChg chg="modSp mod modAnim modNotes">
        <pc:chgData name="Leonard Walletzký" userId="5c6479d8-24c8-4ca4-a5c7-fde0682a328a" providerId="ADAL" clId="{47C8E840-B350-4A4E-9803-104D3418D71A}" dt="2021-09-14T12:55:52.818" v="247"/>
        <pc:sldMkLst>
          <pc:docMk/>
          <pc:sldMk cId="2056736944" sldId="298"/>
        </pc:sldMkLst>
        <pc:spChg chg="mod">
          <ac:chgData name="Leonard Walletzký" userId="5c6479d8-24c8-4ca4-a5c7-fde0682a328a" providerId="ADAL" clId="{47C8E840-B350-4A4E-9803-104D3418D71A}" dt="2021-09-14T12:54:22.314" v="31" actId="790"/>
          <ac:spMkLst>
            <pc:docMk/>
            <pc:sldMk cId="2056736944" sldId="298"/>
            <ac:spMk id="136" creationId="{00000000-0000-0000-0000-000000000000}"/>
          </ac:spMkLst>
        </pc:spChg>
        <pc:graphicFrameChg chg="mod">
          <ac:chgData name="Leonard Walletzký" userId="5c6479d8-24c8-4ca4-a5c7-fde0682a328a" providerId="ADAL" clId="{47C8E840-B350-4A4E-9803-104D3418D71A}" dt="2021-09-14T12:54:22.360" v="36"/>
          <ac:graphicFrameMkLst>
            <pc:docMk/>
            <pc:sldMk cId="2056736944" sldId="298"/>
            <ac:graphicFrameMk id="2" creationId="{72BEC898-62D1-41E7-9D3A-A71896D86109}"/>
          </ac:graphicFrameMkLst>
        </pc:graphicFrameChg>
      </pc:sldChg>
      <pc:sldChg chg="modSp mod modNotes">
        <pc:chgData name="Leonard Walletzký" userId="5c6479d8-24c8-4ca4-a5c7-fde0682a328a" providerId="ADAL" clId="{47C8E840-B350-4A4E-9803-104D3418D71A}" dt="2021-09-14T12:54:22.101" v="3" actId="790"/>
        <pc:sldMkLst>
          <pc:docMk/>
          <pc:sldMk cId="1099067452" sldId="300"/>
        </pc:sldMkLst>
        <pc:spChg chg="mod">
          <ac:chgData name="Leonard Walletzký" userId="5c6479d8-24c8-4ca4-a5c7-fde0682a328a" providerId="ADAL" clId="{47C8E840-B350-4A4E-9803-104D3418D71A}" dt="2021-09-14T12:54:22.097" v="0" actId="790"/>
          <ac:spMkLst>
            <pc:docMk/>
            <pc:sldMk cId="1099067452" sldId="300"/>
            <ac:spMk id="6" creationId="{8DAB4093-C735-442B-90C0-F6555E25A5E6}"/>
          </ac:spMkLst>
        </pc:spChg>
        <pc:spChg chg="mod">
          <ac:chgData name="Leonard Walletzký" userId="5c6479d8-24c8-4ca4-a5c7-fde0682a328a" providerId="ADAL" clId="{47C8E840-B350-4A4E-9803-104D3418D71A}" dt="2021-09-14T12:54:22.099" v="1" actId="790"/>
          <ac:spMkLst>
            <pc:docMk/>
            <pc:sldMk cId="1099067452" sldId="300"/>
            <ac:spMk id="7" creationId="{F3922A60-5753-4E95-A3B2-082EF7A49E8E}"/>
          </ac:spMkLst>
        </pc:spChg>
      </pc:sldChg>
      <pc:sldChg chg="modSp mod modNotes">
        <pc:chgData name="Leonard Walletzký" userId="5c6479d8-24c8-4ca4-a5c7-fde0682a328a" providerId="ADAL" clId="{47C8E840-B350-4A4E-9803-104D3418D71A}" dt="2021-09-14T13:02:13.784" v="477" actId="1076"/>
        <pc:sldMkLst>
          <pc:docMk/>
          <pc:sldMk cId="3263633808" sldId="301"/>
        </pc:sldMkLst>
        <pc:spChg chg="mod">
          <ac:chgData name="Leonard Walletzký" userId="5c6479d8-24c8-4ca4-a5c7-fde0682a328a" providerId="ADAL" clId="{47C8E840-B350-4A4E-9803-104D3418D71A}" dt="2021-09-14T12:54:24.452" v="178" actId="790"/>
          <ac:spMkLst>
            <pc:docMk/>
            <pc:sldMk cId="3263633808" sldId="301"/>
            <ac:spMk id="2" creationId="{7BADD4D5-6120-4810-9FDA-8F3D748D2670}"/>
          </ac:spMkLst>
        </pc:spChg>
        <pc:spChg chg="mod">
          <ac:chgData name="Leonard Walletzký" userId="5c6479d8-24c8-4ca4-a5c7-fde0682a328a" providerId="ADAL" clId="{47C8E840-B350-4A4E-9803-104D3418D71A}" dt="2021-09-14T12:54:24.453" v="179" actId="790"/>
          <ac:spMkLst>
            <pc:docMk/>
            <pc:sldMk cId="3263633808" sldId="301"/>
            <ac:spMk id="10" creationId="{4898785C-D16E-4F4B-8B66-BEF49FE721DB}"/>
          </ac:spMkLst>
        </pc:spChg>
        <pc:graphicFrameChg chg="mod">
          <ac:chgData name="Leonard Walletzký" userId="5c6479d8-24c8-4ca4-a5c7-fde0682a328a" providerId="ADAL" clId="{47C8E840-B350-4A4E-9803-104D3418D71A}" dt="2021-09-14T12:54:24.417" v="171"/>
          <ac:graphicFrameMkLst>
            <pc:docMk/>
            <pc:sldMk cId="3263633808" sldId="301"/>
            <ac:graphicFrameMk id="6" creationId="{00000000-0000-0000-0000-000000000000}"/>
          </ac:graphicFrameMkLst>
        </pc:graphicFrameChg>
        <pc:graphicFrameChg chg="mod">
          <ac:chgData name="Leonard Walletzký" userId="5c6479d8-24c8-4ca4-a5c7-fde0682a328a" providerId="ADAL" clId="{47C8E840-B350-4A4E-9803-104D3418D71A}" dt="2021-09-14T12:54:24.409" v="170"/>
          <ac:graphicFrameMkLst>
            <pc:docMk/>
            <pc:sldMk cId="3263633808" sldId="301"/>
            <ac:graphicFrameMk id="7" creationId="{00000000-0000-0000-0000-000000000000}"/>
          </ac:graphicFrameMkLst>
        </pc:graphicFrameChg>
        <pc:graphicFrameChg chg="mod">
          <ac:chgData name="Leonard Walletzký" userId="5c6479d8-24c8-4ca4-a5c7-fde0682a328a" providerId="ADAL" clId="{47C8E840-B350-4A4E-9803-104D3418D71A}" dt="2021-09-14T13:02:13.784" v="477" actId="1076"/>
          <ac:graphicFrameMkLst>
            <pc:docMk/>
            <pc:sldMk cId="3263633808" sldId="301"/>
            <ac:graphicFrameMk id="8" creationId="{00000000-0000-0000-0000-000000000000}"/>
          </ac:graphicFrameMkLst>
        </pc:graphicFrameChg>
        <pc:graphicFrameChg chg="mod">
          <ac:chgData name="Leonard Walletzký" userId="5c6479d8-24c8-4ca4-a5c7-fde0682a328a" providerId="ADAL" clId="{47C8E840-B350-4A4E-9803-104D3418D71A}" dt="2021-09-14T12:54:24.450" v="177"/>
          <ac:graphicFrameMkLst>
            <pc:docMk/>
            <pc:sldMk cId="3263633808" sldId="301"/>
            <ac:graphicFrameMk id="9" creationId="{00000000-0000-0000-0000-000000000000}"/>
          </ac:graphicFrameMkLst>
        </pc:graphicFrameChg>
      </pc:sldChg>
    </pc:docChg>
  </pc:docChgLst>
  <pc:docChgLst>
    <pc:chgData name="Leonard Walletzký" userId="5c6479d8-24c8-4ca4-a5c7-fde0682a328a" providerId="ADAL" clId="{52C7F785-E778-4E7A-B20D-8F61069F4E3B}"/>
    <pc:docChg chg="modSld">
      <pc:chgData name="Leonard Walletzký" userId="5c6479d8-24c8-4ca4-a5c7-fde0682a328a" providerId="ADAL" clId="{52C7F785-E778-4E7A-B20D-8F61069F4E3B}" dt="2024-09-26T09:55:49.166" v="29" actId="14100"/>
      <pc:docMkLst>
        <pc:docMk/>
      </pc:docMkLst>
      <pc:sldChg chg="modSp mod">
        <pc:chgData name="Leonard Walletzký" userId="5c6479d8-24c8-4ca4-a5c7-fde0682a328a" providerId="ADAL" clId="{52C7F785-E778-4E7A-B20D-8F61069F4E3B}" dt="2024-09-26T09:55:49.166" v="29" actId="14100"/>
        <pc:sldMkLst>
          <pc:docMk/>
          <pc:sldMk cId="1999423784" sldId="274"/>
        </pc:sldMkLst>
        <pc:graphicFrameChg chg="mod">
          <ac:chgData name="Leonard Walletzký" userId="5c6479d8-24c8-4ca4-a5c7-fde0682a328a" providerId="ADAL" clId="{52C7F785-E778-4E7A-B20D-8F61069F4E3B}" dt="2024-09-26T09:55:49.166" v="29" actId="14100"/>
          <ac:graphicFrameMkLst>
            <pc:docMk/>
            <pc:sldMk cId="1999423784" sldId="274"/>
            <ac:graphicFrameMk id="5" creationId="{3ABA28C2-D5A8-418D-9BE9-E646A684F86C}"/>
          </ac:graphicFrameMkLst>
        </pc:graphicFrameChg>
      </pc:sldChg>
    </pc:docChg>
  </pc:docChgLst>
</pc:chgInfo>
</file>

<file path=ppt/diagrams/_rels/data28.xml.rels><?xml version="1.0" encoding="UTF-8" standalone="yes"?>
<Relationships xmlns="http://schemas.openxmlformats.org/package/2006/relationships"><Relationship Id="rId1" Type="http://schemas.openxmlformats.org/officeDocument/2006/relationships/hyperlink" Target="https://seslab.fi.muni.cz/" TargetMode="External"/></Relationships>
</file>

<file path=ppt/diagrams/_rels/data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image" Target="../media/image22.jpg"/></Relationships>
</file>

<file path=ppt/diagrams/_rels/data3.xml.rels><?xml version="1.0" encoding="UTF-8" standalone="yes"?>
<Relationships xmlns="http://schemas.openxmlformats.org/package/2006/relationships"><Relationship Id="rId2" Type="http://schemas.openxmlformats.org/officeDocument/2006/relationships/hyperlink" Target="https://en.wikipedia.org/wiki/Stephen_Vargo" TargetMode="External"/><Relationship Id="rId1" Type="http://schemas.openxmlformats.org/officeDocument/2006/relationships/hyperlink" Target="https://en.wikipedia.org/wiki/Robert_Lusch" TargetMode="External"/></Relationships>
</file>

<file path=ppt/diagrams/_rels/data9.xml.rels><?xml version="1.0" encoding="UTF-8" standalone="yes"?>
<Relationships xmlns="http://schemas.openxmlformats.org/package/2006/relationships"><Relationship Id="rId2" Type="http://schemas.openxmlformats.org/officeDocument/2006/relationships/hyperlink" Target="https://seslab.fi.muni.cz/vyzkum/iess-konference-24/program" TargetMode="External"/><Relationship Id="rId1" Type="http://schemas.openxmlformats.org/officeDocument/2006/relationships/hyperlink" Target="http://service-science.info/archives/category/blogs/spohrer" TargetMode="External"/></Relationships>
</file>

<file path=ppt/diagrams/_rels/drawing28.xml.rels><?xml version="1.0" encoding="UTF-8" standalone="yes"?>
<Relationships xmlns="http://schemas.openxmlformats.org/package/2006/relationships"><Relationship Id="rId1" Type="http://schemas.openxmlformats.org/officeDocument/2006/relationships/hyperlink" Target="https://seslab.fi.muni.cz/" TargetMode="External"/></Relationships>
</file>

<file path=ppt/diagrams/_rels/drawing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image" Target="../media/image22.jpg"/></Relationships>
</file>

<file path=ppt/diagrams/_rels/drawing3.xml.rels><?xml version="1.0" encoding="UTF-8" standalone="yes"?>
<Relationships xmlns="http://schemas.openxmlformats.org/package/2006/relationships"><Relationship Id="rId2" Type="http://schemas.openxmlformats.org/officeDocument/2006/relationships/hyperlink" Target="https://en.wikipedia.org/wiki/Stephen_Vargo" TargetMode="External"/><Relationship Id="rId1" Type="http://schemas.openxmlformats.org/officeDocument/2006/relationships/hyperlink" Target="https://en.wikipedia.org/wiki/Robert_Lusch" TargetMode="External"/></Relationships>
</file>

<file path=ppt/diagrams/_rels/drawing9.xml.rels><?xml version="1.0" encoding="UTF-8" standalone="yes"?>
<Relationships xmlns="http://schemas.openxmlformats.org/package/2006/relationships"><Relationship Id="rId2" Type="http://schemas.openxmlformats.org/officeDocument/2006/relationships/hyperlink" Target="http://service-science.info/archives/category/blogs/spohrer" TargetMode="External"/><Relationship Id="rId1" Type="http://schemas.openxmlformats.org/officeDocument/2006/relationships/hyperlink" Target="https://seslab.fi.muni.cz/vyzkum/iess-konference-24/progra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29525A-A4FB-4924-A124-A10B16CE004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6CF281B9-CDF2-4805-A774-D9FBDDCD262E}">
      <dgm:prSet/>
      <dgm:spPr/>
      <dgm:t>
        <a:bodyPr/>
        <a:lstStyle/>
        <a:p>
          <a:r>
            <a:rPr lang="cs-CZ" dirty="0"/>
            <a:t>L</a:t>
          </a:r>
          <a:r>
            <a:rPr lang="en-US" dirty="0" err="1"/>
            <a:t>essons</a:t>
          </a:r>
          <a:r>
            <a:rPr lang="en-US" dirty="0"/>
            <a:t> (real time</a:t>
          </a:r>
          <a:r>
            <a:rPr lang="cs-CZ" dirty="0"/>
            <a:t>,</a:t>
          </a:r>
          <a:r>
            <a:rPr lang="en-US" dirty="0"/>
            <a:t> recorded)</a:t>
          </a:r>
        </a:p>
      </dgm:t>
    </dgm:pt>
    <dgm:pt modelId="{84E5C2E8-1430-4CF5-BB62-6A201078CBFD}" type="parTrans" cxnId="{B298F98E-8B55-4602-9BCF-CA583A056265}">
      <dgm:prSet/>
      <dgm:spPr/>
      <dgm:t>
        <a:bodyPr/>
        <a:lstStyle/>
        <a:p>
          <a:endParaRPr lang="cs-CZ"/>
        </a:p>
      </dgm:t>
    </dgm:pt>
    <dgm:pt modelId="{FCD3F9B0-CFE0-4F90-B333-8F5823CE2D1A}" type="sibTrans" cxnId="{B298F98E-8B55-4602-9BCF-CA583A056265}">
      <dgm:prSet/>
      <dgm:spPr/>
      <dgm:t>
        <a:bodyPr/>
        <a:lstStyle/>
        <a:p>
          <a:endParaRPr lang="cs-CZ"/>
        </a:p>
      </dgm:t>
    </dgm:pt>
    <dgm:pt modelId="{55A518B2-50BE-4796-BFD2-038D8FE2893D}">
      <dgm:prSet/>
      <dgm:spPr/>
      <dgm:t>
        <a:bodyPr/>
        <a:lstStyle/>
        <a:p>
          <a:r>
            <a:rPr lang="en-US" dirty="0"/>
            <a:t>Test at the end of semester</a:t>
          </a:r>
        </a:p>
      </dgm:t>
    </dgm:pt>
    <dgm:pt modelId="{55EC24FC-A91A-4B4F-BCCD-639FF801C5B9}" type="parTrans" cxnId="{65019612-597D-4F55-914C-BDE2BBC95716}">
      <dgm:prSet/>
      <dgm:spPr/>
      <dgm:t>
        <a:bodyPr/>
        <a:lstStyle/>
        <a:p>
          <a:endParaRPr lang="cs-CZ"/>
        </a:p>
      </dgm:t>
    </dgm:pt>
    <dgm:pt modelId="{AE45CFE0-4CAA-4C3F-9234-FA278D6CE5D2}" type="sibTrans" cxnId="{65019612-597D-4F55-914C-BDE2BBC95716}">
      <dgm:prSet/>
      <dgm:spPr/>
      <dgm:t>
        <a:bodyPr/>
        <a:lstStyle/>
        <a:p>
          <a:endParaRPr lang="cs-CZ"/>
        </a:p>
      </dgm:t>
    </dgm:pt>
    <dgm:pt modelId="{9AF1FF14-2F81-42AA-BDCA-82758150AD42}">
      <dgm:prSet/>
      <dgm:spPr/>
      <dgm:t>
        <a:bodyPr/>
        <a:lstStyle/>
        <a:p>
          <a:r>
            <a:rPr lang="en-US" dirty="0"/>
            <a:t>50% open and 50% optional questions</a:t>
          </a:r>
        </a:p>
      </dgm:t>
    </dgm:pt>
    <dgm:pt modelId="{3D468964-9B2C-4A8B-AA93-5A8E9AF0D836}" type="parTrans" cxnId="{C333F8C5-14E0-4753-9D8E-2FFE34944D69}">
      <dgm:prSet/>
      <dgm:spPr/>
      <dgm:t>
        <a:bodyPr/>
        <a:lstStyle/>
        <a:p>
          <a:endParaRPr lang="cs-CZ"/>
        </a:p>
      </dgm:t>
    </dgm:pt>
    <dgm:pt modelId="{B371CD97-97F0-424C-88FB-4FD14E7A4184}" type="sibTrans" cxnId="{C333F8C5-14E0-4753-9D8E-2FFE34944D69}">
      <dgm:prSet/>
      <dgm:spPr/>
      <dgm:t>
        <a:bodyPr/>
        <a:lstStyle/>
        <a:p>
          <a:endParaRPr lang="cs-CZ"/>
        </a:p>
      </dgm:t>
    </dgm:pt>
    <dgm:pt modelId="{21525C97-3A76-4FB8-8368-060ABD1B4667}">
      <dgm:prSet/>
      <dgm:spPr/>
      <dgm:t>
        <a:bodyPr/>
        <a:lstStyle/>
        <a:p>
          <a:r>
            <a:rPr lang="en-US" dirty="0"/>
            <a:t>Knowledge presented here will be examined at state exam</a:t>
          </a:r>
        </a:p>
      </dgm:t>
    </dgm:pt>
    <dgm:pt modelId="{464DD0CD-2625-48EC-AEDA-5FE5C471B874}" type="parTrans" cxnId="{D4EC2A23-67DF-437B-AA2B-E4607F7DFB98}">
      <dgm:prSet/>
      <dgm:spPr/>
      <dgm:t>
        <a:bodyPr/>
        <a:lstStyle/>
        <a:p>
          <a:endParaRPr lang="cs-CZ"/>
        </a:p>
      </dgm:t>
    </dgm:pt>
    <dgm:pt modelId="{4E5D6AD3-19F7-40E7-B56C-1864F1C392BD}" type="sibTrans" cxnId="{D4EC2A23-67DF-437B-AA2B-E4607F7DFB98}">
      <dgm:prSet/>
      <dgm:spPr/>
      <dgm:t>
        <a:bodyPr/>
        <a:lstStyle/>
        <a:p>
          <a:endParaRPr lang="cs-CZ"/>
        </a:p>
      </dgm:t>
    </dgm:pt>
    <dgm:pt modelId="{EF0C6A11-B125-4634-8CDD-A7BF238BCD75}">
      <dgm:prSet/>
      <dgm:spPr/>
      <dgm:t>
        <a:bodyPr/>
        <a:lstStyle/>
        <a:p>
          <a:r>
            <a:rPr lang="en-US" dirty="0"/>
            <a:t>Information are important to understand other lessons in context of services</a:t>
          </a:r>
        </a:p>
      </dgm:t>
    </dgm:pt>
    <dgm:pt modelId="{BAB75E7A-D274-427D-A576-E500124AD22A}" type="parTrans" cxnId="{7A3E365A-3547-4313-AAEE-5C8160225C84}">
      <dgm:prSet/>
      <dgm:spPr/>
      <dgm:t>
        <a:bodyPr/>
        <a:lstStyle/>
        <a:p>
          <a:endParaRPr lang="cs-CZ"/>
        </a:p>
      </dgm:t>
    </dgm:pt>
    <dgm:pt modelId="{D8A20887-14DC-4809-B9FD-65BC38CD7500}" type="sibTrans" cxnId="{7A3E365A-3547-4313-AAEE-5C8160225C84}">
      <dgm:prSet/>
      <dgm:spPr/>
      <dgm:t>
        <a:bodyPr/>
        <a:lstStyle/>
        <a:p>
          <a:endParaRPr lang="cs-CZ"/>
        </a:p>
      </dgm:t>
    </dgm:pt>
    <dgm:pt modelId="{935DCF36-FD38-46EE-BD0B-83FB34780DAE}" type="pres">
      <dgm:prSet presAssocID="{2329525A-A4FB-4924-A124-A10B16CE004A}" presName="linear" presStyleCnt="0">
        <dgm:presLayoutVars>
          <dgm:animLvl val="lvl"/>
          <dgm:resizeHandles val="exact"/>
        </dgm:presLayoutVars>
      </dgm:prSet>
      <dgm:spPr/>
    </dgm:pt>
    <dgm:pt modelId="{38C02990-A99C-4354-874D-D134CE9DEC24}" type="pres">
      <dgm:prSet presAssocID="{6CF281B9-CDF2-4805-A774-D9FBDDCD262E}" presName="parentText" presStyleLbl="node1" presStyleIdx="0" presStyleCnt="5">
        <dgm:presLayoutVars>
          <dgm:chMax val="0"/>
          <dgm:bulletEnabled val="1"/>
        </dgm:presLayoutVars>
      </dgm:prSet>
      <dgm:spPr/>
    </dgm:pt>
    <dgm:pt modelId="{562CB9EA-FF2C-4484-A42C-4F028343EEC4}" type="pres">
      <dgm:prSet presAssocID="{FCD3F9B0-CFE0-4F90-B333-8F5823CE2D1A}" presName="spacer" presStyleCnt="0"/>
      <dgm:spPr/>
    </dgm:pt>
    <dgm:pt modelId="{60C94A07-D094-4ED7-AFCF-635A557460DF}" type="pres">
      <dgm:prSet presAssocID="{55A518B2-50BE-4796-BFD2-038D8FE2893D}" presName="parentText" presStyleLbl="node1" presStyleIdx="1" presStyleCnt="5">
        <dgm:presLayoutVars>
          <dgm:chMax val="0"/>
          <dgm:bulletEnabled val="1"/>
        </dgm:presLayoutVars>
      </dgm:prSet>
      <dgm:spPr/>
    </dgm:pt>
    <dgm:pt modelId="{CC5F2184-3472-4979-A853-931C935C8725}" type="pres">
      <dgm:prSet presAssocID="{AE45CFE0-4CAA-4C3F-9234-FA278D6CE5D2}" presName="spacer" presStyleCnt="0"/>
      <dgm:spPr/>
    </dgm:pt>
    <dgm:pt modelId="{05443EAD-26D7-431C-A727-4B430200A737}" type="pres">
      <dgm:prSet presAssocID="{9AF1FF14-2F81-42AA-BDCA-82758150AD42}" presName="parentText" presStyleLbl="node1" presStyleIdx="2" presStyleCnt="5">
        <dgm:presLayoutVars>
          <dgm:chMax val="0"/>
          <dgm:bulletEnabled val="1"/>
        </dgm:presLayoutVars>
      </dgm:prSet>
      <dgm:spPr/>
    </dgm:pt>
    <dgm:pt modelId="{8E233977-1FE0-49DC-BAF4-98ECAB48AA1D}" type="pres">
      <dgm:prSet presAssocID="{B371CD97-97F0-424C-88FB-4FD14E7A4184}" presName="spacer" presStyleCnt="0"/>
      <dgm:spPr/>
    </dgm:pt>
    <dgm:pt modelId="{F3FC44A4-B64C-4A4A-B778-F9E3B8027084}" type="pres">
      <dgm:prSet presAssocID="{21525C97-3A76-4FB8-8368-060ABD1B4667}" presName="parentText" presStyleLbl="node1" presStyleIdx="3" presStyleCnt="5">
        <dgm:presLayoutVars>
          <dgm:chMax val="0"/>
          <dgm:bulletEnabled val="1"/>
        </dgm:presLayoutVars>
      </dgm:prSet>
      <dgm:spPr/>
    </dgm:pt>
    <dgm:pt modelId="{52512853-DE4B-46A2-B106-343926AE214D}" type="pres">
      <dgm:prSet presAssocID="{4E5D6AD3-19F7-40E7-B56C-1864F1C392BD}" presName="spacer" presStyleCnt="0"/>
      <dgm:spPr/>
    </dgm:pt>
    <dgm:pt modelId="{D4726A04-D646-4FB9-8560-361C0D8A56C8}" type="pres">
      <dgm:prSet presAssocID="{EF0C6A11-B125-4634-8CDD-A7BF238BCD75}" presName="parentText" presStyleLbl="node1" presStyleIdx="4" presStyleCnt="5">
        <dgm:presLayoutVars>
          <dgm:chMax val="0"/>
          <dgm:bulletEnabled val="1"/>
        </dgm:presLayoutVars>
      </dgm:prSet>
      <dgm:spPr/>
    </dgm:pt>
  </dgm:ptLst>
  <dgm:cxnLst>
    <dgm:cxn modelId="{65019612-597D-4F55-914C-BDE2BBC95716}" srcId="{2329525A-A4FB-4924-A124-A10B16CE004A}" destId="{55A518B2-50BE-4796-BFD2-038D8FE2893D}" srcOrd="1" destOrd="0" parTransId="{55EC24FC-A91A-4B4F-BCCD-639FF801C5B9}" sibTransId="{AE45CFE0-4CAA-4C3F-9234-FA278D6CE5D2}"/>
    <dgm:cxn modelId="{111FE717-251E-4C6E-A353-810C7E0301BD}" type="presOf" srcId="{EF0C6A11-B125-4634-8CDD-A7BF238BCD75}" destId="{D4726A04-D646-4FB9-8560-361C0D8A56C8}" srcOrd="0" destOrd="0" presId="urn:microsoft.com/office/officeart/2005/8/layout/vList2"/>
    <dgm:cxn modelId="{6939B11A-8CA6-4998-B11C-DF6DBA6CDCBE}" type="presOf" srcId="{6CF281B9-CDF2-4805-A774-D9FBDDCD262E}" destId="{38C02990-A99C-4354-874D-D134CE9DEC24}" srcOrd="0" destOrd="0" presId="urn:microsoft.com/office/officeart/2005/8/layout/vList2"/>
    <dgm:cxn modelId="{D4EC2A23-67DF-437B-AA2B-E4607F7DFB98}" srcId="{2329525A-A4FB-4924-A124-A10B16CE004A}" destId="{21525C97-3A76-4FB8-8368-060ABD1B4667}" srcOrd="3" destOrd="0" parTransId="{464DD0CD-2625-48EC-AEDA-5FE5C471B874}" sibTransId="{4E5D6AD3-19F7-40E7-B56C-1864F1C392BD}"/>
    <dgm:cxn modelId="{D6B4173A-8940-4C93-AA97-A21F064006B5}" type="presOf" srcId="{2329525A-A4FB-4924-A124-A10B16CE004A}" destId="{935DCF36-FD38-46EE-BD0B-83FB34780DAE}" srcOrd="0" destOrd="0" presId="urn:microsoft.com/office/officeart/2005/8/layout/vList2"/>
    <dgm:cxn modelId="{DBDF1A70-2D71-4BAE-8628-EDA8D69F3129}" type="presOf" srcId="{21525C97-3A76-4FB8-8368-060ABD1B4667}" destId="{F3FC44A4-B64C-4A4A-B778-F9E3B8027084}" srcOrd="0" destOrd="0" presId="urn:microsoft.com/office/officeart/2005/8/layout/vList2"/>
    <dgm:cxn modelId="{7A3E365A-3547-4313-AAEE-5C8160225C84}" srcId="{2329525A-A4FB-4924-A124-A10B16CE004A}" destId="{EF0C6A11-B125-4634-8CDD-A7BF238BCD75}" srcOrd="4" destOrd="0" parTransId="{BAB75E7A-D274-427D-A576-E500124AD22A}" sibTransId="{D8A20887-14DC-4809-B9FD-65BC38CD7500}"/>
    <dgm:cxn modelId="{B298F98E-8B55-4602-9BCF-CA583A056265}" srcId="{2329525A-A4FB-4924-A124-A10B16CE004A}" destId="{6CF281B9-CDF2-4805-A774-D9FBDDCD262E}" srcOrd="0" destOrd="0" parTransId="{84E5C2E8-1430-4CF5-BB62-6A201078CBFD}" sibTransId="{FCD3F9B0-CFE0-4F90-B333-8F5823CE2D1A}"/>
    <dgm:cxn modelId="{B6DBD993-8549-4842-BB2B-C78D90FCE459}" type="presOf" srcId="{9AF1FF14-2F81-42AA-BDCA-82758150AD42}" destId="{05443EAD-26D7-431C-A727-4B430200A737}" srcOrd="0" destOrd="0" presId="urn:microsoft.com/office/officeart/2005/8/layout/vList2"/>
    <dgm:cxn modelId="{C333F8C5-14E0-4753-9D8E-2FFE34944D69}" srcId="{2329525A-A4FB-4924-A124-A10B16CE004A}" destId="{9AF1FF14-2F81-42AA-BDCA-82758150AD42}" srcOrd="2" destOrd="0" parTransId="{3D468964-9B2C-4A8B-AA93-5A8E9AF0D836}" sibTransId="{B371CD97-97F0-424C-88FB-4FD14E7A4184}"/>
    <dgm:cxn modelId="{3E22A2FD-2EF8-4CEA-AD70-6EC69CA51595}" type="presOf" srcId="{55A518B2-50BE-4796-BFD2-038D8FE2893D}" destId="{60C94A07-D094-4ED7-AFCF-635A557460DF}" srcOrd="0" destOrd="0" presId="urn:microsoft.com/office/officeart/2005/8/layout/vList2"/>
    <dgm:cxn modelId="{1772AE26-353B-4915-BB69-7832CD47C773}" type="presParOf" srcId="{935DCF36-FD38-46EE-BD0B-83FB34780DAE}" destId="{38C02990-A99C-4354-874D-D134CE9DEC24}" srcOrd="0" destOrd="0" presId="urn:microsoft.com/office/officeart/2005/8/layout/vList2"/>
    <dgm:cxn modelId="{8B0930F4-AB61-4F11-93FC-BACE7AF1826F}" type="presParOf" srcId="{935DCF36-FD38-46EE-BD0B-83FB34780DAE}" destId="{562CB9EA-FF2C-4484-A42C-4F028343EEC4}" srcOrd="1" destOrd="0" presId="urn:microsoft.com/office/officeart/2005/8/layout/vList2"/>
    <dgm:cxn modelId="{346CE3B7-F5FE-42A0-A169-19100DE1AE87}" type="presParOf" srcId="{935DCF36-FD38-46EE-BD0B-83FB34780DAE}" destId="{60C94A07-D094-4ED7-AFCF-635A557460DF}" srcOrd="2" destOrd="0" presId="urn:microsoft.com/office/officeart/2005/8/layout/vList2"/>
    <dgm:cxn modelId="{96E26766-DFEE-4A6C-BBC5-54DE38D7AFFE}" type="presParOf" srcId="{935DCF36-FD38-46EE-BD0B-83FB34780DAE}" destId="{CC5F2184-3472-4979-A853-931C935C8725}" srcOrd="3" destOrd="0" presId="urn:microsoft.com/office/officeart/2005/8/layout/vList2"/>
    <dgm:cxn modelId="{0032A813-6BE1-4BA0-8FB9-43669E17FF06}" type="presParOf" srcId="{935DCF36-FD38-46EE-BD0B-83FB34780DAE}" destId="{05443EAD-26D7-431C-A727-4B430200A737}" srcOrd="4" destOrd="0" presId="urn:microsoft.com/office/officeart/2005/8/layout/vList2"/>
    <dgm:cxn modelId="{A124415B-F812-46DA-8B78-1DB09B0E9F87}" type="presParOf" srcId="{935DCF36-FD38-46EE-BD0B-83FB34780DAE}" destId="{8E233977-1FE0-49DC-BAF4-98ECAB48AA1D}" srcOrd="5" destOrd="0" presId="urn:microsoft.com/office/officeart/2005/8/layout/vList2"/>
    <dgm:cxn modelId="{24555732-077C-4239-A58C-3805D77F123D}" type="presParOf" srcId="{935DCF36-FD38-46EE-BD0B-83FB34780DAE}" destId="{F3FC44A4-B64C-4A4A-B778-F9E3B8027084}" srcOrd="6" destOrd="0" presId="urn:microsoft.com/office/officeart/2005/8/layout/vList2"/>
    <dgm:cxn modelId="{8EB7D401-0CE3-40BD-8A0C-EE7EC8DEE3EA}" type="presParOf" srcId="{935DCF36-FD38-46EE-BD0B-83FB34780DAE}" destId="{52512853-DE4B-46A2-B106-343926AE214D}" srcOrd="7" destOrd="0" presId="urn:microsoft.com/office/officeart/2005/8/layout/vList2"/>
    <dgm:cxn modelId="{4A982F8B-5090-4661-AF2E-7966103C0AF7}" type="presParOf" srcId="{935DCF36-FD38-46EE-BD0B-83FB34780DAE}" destId="{D4726A04-D646-4FB9-8560-361C0D8A56C8}"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BD37EB1-7DE4-4B90-A409-51CF1B8F545D}"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3861CDCD-EAC9-47AC-96A6-E924670FBA17}">
      <dgm:prSet/>
      <dgm:spPr/>
      <dgm:t>
        <a:bodyPr/>
        <a:lstStyle/>
        <a:p>
          <a:r>
            <a:rPr lang="en-US" b="0" dirty="0"/>
            <a:t>Work of informatics specialists is about work with information</a:t>
          </a:r>
          <a:endParaRPr lang="en-US" dirty="0"/>
        </a:p>
      </dgm:t>
    </dgm:pt>
    <dgm:pt modelId="{B23D23D3-417B-4FAF-96A8-01F2783F7383}" type="parTrans" cxnId="{DA053285-E271-4F96-92C4-81C38770E077}">
      <dgm:prSet/>
      <dgm:spPr/>
      <dgm:t>
        <a:bodyPr/>
        <a:lstStyle/>
        <a:p>
          <a:endParaRPr lang="en-US"/>
        </a:p>
      </dgm:t>
    </dgm:pt>
    <dgm:pt modelId="{14E80ABE-65F1-44F4-A6E2-1B9596530306}" type="sibTrans" cxnId="{DA053285-E271-4F96-92C4-81C38770E077}">
      <dgm:prSet/>
      <dgm:spPr/>
      <dgm:t>
        <a:bodyPr/>
        <a:lstStyle/>
        <a:p>
          <a:endParaRPr lang="en-US"/>
        </a:p>
      </dgm:t>
    </dgm:pt>
    <dgm:pt modelId="{712E523F-EA9D-40E7-92B1-E5F3BCDD1B50}">
      <dgm:prSet/>
      <dgm:spPr/>
      <dgm:t>
        <a:bodyPr/>
        <a:lstStyle/>
        <a:p>
          <a:r>
            <a:rPr lang="en-US" b="0" dirty="0"/>
            <a:t>Do they know all semantics and consequences?</a:t>
          </a:r>
          <a:endParaRPr lang="en-US" dirty="0"/>
        </a:p>
      </dgm:t>
    </dgm:pt>
    <dgm:pt modelId="{76336076-0666-4014-9314-9A708C07E1EA}" type="parTrans" cxnId="{690DBCC6-B82B-4D88-BE40-9CFCB994CB1C}">
      <dgm:prSet/>
      <dgm:spPr/>
      <dgm:t>
        <a:bodyPr/>
        <a:lstStyle/>
        <a:p>
          <a:endParaRPr lang="en-US"/>
        </a:p>
      </dgm:t>
    </dgm:pt>
    <dgm:pt modelId="{5D052040-B4BA-4A39-A786-9A05A98979CB}" type="sibTrans" cxnId="{690DBCC6-B82B-4D88-BE40-9CFCB994CB1C}">
      <dgm:prSet/>
      <dgm:spPr/>
      <dgm:t>
        <a:bodyPr/>
        <a:lstStyle/>
        <a:p>
          <a:endParaRPr lang="en-US"/>
        </a:p>
      </dgm:t>
    </dgm:pt>
    <dgm:pt modelId="{1157CFB7-C16E-4B08-9835-BE0FE7EFF3E8}">
      <dgm:prSet/>
      <dgm:spPr/>
      <dgm:t>
        <a:bodyPr/>
        <a:lstStyle/>
        <a:p>
          <a:r>
            <a:rPr lang="en-US" b="0" dirty="0" err="1"/>
            <a:t>SeS</a:t>
          </a:r>
          <a:r>
            <a:rPr lang="en-US" b="0" dirty="0"/>
            <a:t> is the reaction to one serious problem on IT market</a:t>
          </a:r>
          <a:endParaRPr lang="en-US" dirty="0"/>
        </a:p>
      </dgm:t>
    </dgm:pt>
    <dgm:pt modelId="{0657E3F8-99BE-4DAA-AE7E-AA50CD33E4B8}" type="parTrans" cxnId="{F7ABBC15-2ADE-4234-A5E0-BA1BF14D1631}">
      <dgm:prSet/>
      <dgm:spPr/>
      <dgm:t>
        <a:bodyPr/>
        <a:lstStyle/>
        <a:p>
          <a:endParaRPr lang="en-US"/>
        </a:p>
      </dgm:t>
    </dgm:pt>
    <dgm:pt modelId="{52FFD5F8-9839-4951-B03A-770B9E206FB9}" type="sibTrans" cxnId="{F7ABBC15-2ADE-4234-A5E0-BA1BF14D1631}">
      <dgm:prSet/>
      <dgm:spPr/>
      <dgm:t>
        <a:bodyPr/>
        <a:lstStyle/>
        <a:p>
          <a:endParaRPr lang="en-US"/>
        </a:p>
      </dgm:t>
    </dgm:pt>
    <dgm:pt modelId="{E439E69F-7178-41AF-A748-E7D2F9401972}" type="pres">
      <dgm:prSet presAssocID="{0BD37EB1-7DE4-4B90-A409-51CF1B8F545D}" presName="hierChild1" presStyleCnt="0">
        <dgm:presLayoutVars>
          <dgm:chPref val="1"/>
          <dgm:dir/>
          <dgm:animOne val="branch"/>
          <dgm:animLvl val="lvl"/>
          <dgm:resizeHandles/>
        </dgm:presLayoutVars>
      </dgm:prSet>
      <dgm:spPr/>
    </dgm:pt>
    <dgm:pt modelId="{3D225EE2-0589-4569-A574-7D88D4A9174B}" type="pres">
      <dgm:prSet presAssocID="{3861CDCD-EAC9-47AC-96A6-E924670FBA17}" presName="hierRoot1" presStyleCnt="0"/>
      <dgm:spPr/>
    </dgm:pt>
    <dgm:pt modelId="{3F6CBA37-0020-44D2-8EE6-8E469CFD74A4}" type="pres">
      <dgm:prSet presAssocID="{3861CDCD-EAC9-47AC-96A6-E924670FBA17}" presName="composite" presStyleCnt="0"/>
      <dgm:spPr/>
    </dgm:pt>
    <dgm:pt modelId="{CF6F52EA-265F-45E5-9C0D-252345789DC6}" type="pres">
      <dgm:prSet presAssocID="{3861CDCD-EAC9-47AC-96A6-E924670FBA17}" presName="background" presStyleLbl="node0" presStyleIdx="0" presStyleCnt="2"/>
      <dgm:spPr/>
    </dgm:pt>
    <dgm:pt modelId="{1BF516DD-D895-4AF8-B22E-21376FA6EE93}" type="pres">
      <dgm:prSet presAssocID="{3861CDCD-EAC9-47AC-96A6-E924670FBA17}" presName="text" presStyleLbl="fgAcc0" presStyleIdx="0" presStyleCnt="2">
        <dgm:presLayoutVars>
          <dgm:chPref val="3"/>
        </dgm:presLayoutVars>
      </dgm:prSet>
      <dgm:spPr/>
    </dgm:pt>
    <dgm:pt modelId="{AA475DDD-471D-4142-B06E-ACBB7292759B}" type="pres">
      <dgm:prSet presAssocID="{3861CDCD-EAC9-47AC-96A6-E924670FBA17}" presName="hierChild2" presStyleCnt="0"/>
      <dgm:spPr/>
    </dgm:pt>
    <dgm:pt modelId="{5AF5A1D3-FB89-49F5-B875-AED53987C12F}" type="pres">
      <dgm:prSet presAssocID="{76336076-0666-4014-9314-9A708C07E1EA}" presName="Name10" presStyleLbl="parChTrans1D2" presStyleIdx="0" presStyleCnt="1"/>
      <dgm:spPr/>
    </dgm:pt>
    <dgm:pt modelId="{FD4C9C14-89EC-4C6D-88BA-35D54F7FCAC8}" type="pres">
      <dgm:prSet presAssocID="{712E523F-EA9D-40E7-92B1-E5F3BCDD1B50}" presName="hierRoot2" presStyleCnt="0"/>
      <dgm:spPr/>
    </dgm:pt>
    <dgm:pt modelId="{C3828A0C-4CA3-400B-85BF-9E4031203490}" type="pres">
      <dgm:prSet presAssocID="{712E523F-EA9D-40E7-92B1-E5F3BCDD1B50}" presName="composite2" presStyleCnt="0"/>
      <dgm:spPr/>
    </dgm:pt>
    <dgm:pt modelId="{31FF95AF-7721-4473-9FBB-2DF245A3A680}" type="pres">
      <dgm:prSet presAssocID="{712E523F-EA9D-40E7-92B1-E5F3BCDD1B50}" presName="background2" presStyleLbl="node2" presStyleIdx="0" presStyleCnt="1"/>
      <dgm:spPr/>
    </dgm:pt>
    <dgm:pt modelId="{5B04EAB0-4D50-451D-896C-CC5A81353536}" type="pres">
      <dgm:prSet presAssocID="{712E523F-EA9D-40E7-92B1-E5F3BCDD1B50}" presName="text2" presStyleLbl="fgAcc2" presStyleIdx="0" presStyleCnt="1">
        <dgm:presLayoutVars>
          <dgm:chPref val="3"/>
        </dgm:presLayoutVars>
      </dgm:prSet>
      <dgm:spPr/>
    </dgm:pt>
    <dgm:pt modelId="{25A99B57-3A5E-4BF1-BC85-DB5CF11DBE81}" type="pres">
      <dgm:prSet presAssocID="{712E523F-EA9D-40E7-92B1-E5F3BCDD1B50}" presName="hierChild3" presStyleCnt="0"/>
      <dgm:spPr/>
    </dgm:pt>
    <dgm:pt modelId="{3F04FDBA-94F2-46A8-9BC1-6AAEE638DB95}" type="pres">
      <dgm:prSet presAssocID="{1157CFB7-C16E-4B08-9835-BE0FE7EFF3E8}" presName="hierRoot1" presStyleCnt="0"/>
      <dgm:spPr/>
    </dgm:pt>
    <dgm:pt modelId="{DEBC564D-FB91-4E11-965D-6358B21B8B57}" type="pres">
      <dgm:prSet presAssocID="{1157CFB7-C16E-4B08-9835-BE0FE7EFF3E8}" presName="composite" presStyleCnt="0"/>
      <dgm:spPr/>
    </dgm:pt>
    <dgm:pt modelId="{DA4834D5-FDA3-435C-8CED-D026D39C7B48}" type="pres">
      <dgm:prSet presAssocID="{1157CFB7-C16E-4B08-9835-BE0FE7EFF3E8}" presName="background" presStyleLbl="node0" presStyleIdx="1" presStyleCnt="2"/>
      <dgm:spPr/>
    </dgm:pt>
    <dgm:pt modelId="{AEE02C8B-B95B-41F6-84DC-60C53BCC6ADF}" type="pres">
      <dgm:prSet presAssocID="{1157CFB7-C16E-4B08-9835-BE0FE7EFF3E8}" presName="text" presStyleLbl="fgAcc0" presStyleIdx="1" presStyleCnt="2">
        <dgm:presLayoutVars>
          <dgm:chPref val="3"/>
        </dgm:presLayoutVars>
      </dgm:prSet>
      <dgm:spPr/>
    </dgm:pt>
    <dgm:pt modelId="{89C82F30-B002-4345-99C1-44E608A0F3A7}" type="pres">
      <dgm:prSet presAssocID="{1157CFB7-C16E-4B08-9835-BE0FE7EFF3E8}" presName="hierChild2" presStyleCnt="0"/>
      <dgm:spPr/>
    </dgm:pt>
  </dgm:ptLst>
  <dgm:cxnLst>
    <dgm:cxn modelId="{9D1A9E05-39AB-43F1-8234-7090B9BE51F2}" type="presOf" srcId="{712E523F-EA9D-40E7-92B1-E5F3BCDD1B50}" destId="{5B04EAB0-4D50-451D-896C-CC5A81353536}" srcOrd="0" destOrd="0" presId="urn:microsoft.com/office/officeart/2005/8/layout/hierarchy1"/>
    <dgm:cxn modelId="{F7ABBC15-2ADE-4234-A5E0-BA1BF14D1631}" srcId="{0BD37EB1-7DE4-4B90-A409-51CF1B8F545D}" destId="{1157CFB7-C16E-4B08-9835-BE0FE7EFF3E8}" srcOrd="1" destOrd="0" parTransId="{0657E3F8-99BE-4DAA-AE7E-AA50CD33E4B8}" sibTransId="{52FFD5F8-9839-4951-B03A-770B9E206FB9}"/>
    <dgm:cxn modelId="{DA053285-E271-4F96-92C4-81C38770E077}" srcId="{0BD37EB1-7DE4-4B90-A409-51CF1B8F545D}" destId="{3861CDCD-EAC9-47AC-96A6-E924670FBA17}" srcOrd="0" destOrd="0" parTransId="{B23D23D3-417B-4FAF-96A8-01F2783F7383}" sibTransId="{14E80ABE-65F1-44F4-A6E2-1B9596530306}"/>
    <dgm:cxn modelId="{C6DC6D8B-297A-40BD-8D4E-24874B39143B}" type="presOf" srcId="{0BD37EB1-7DE4-4B90-A409-51CF1B8F545D}" destId="{E439E69F-7178-41AF-A748-E7D2F9401972}" srcOrd="0" destOrd="0" presId="urn:microsoft.com/office/officeart/2005/8/layout/hierarchy1"/>
    <dgm:cxn modelId="{690DBCC6-B82B-4D88-BE40-9CFCB994CB1C}" srcId="{3861CDCD-EAC9-47AC-96A6-E924670FBA17}" destId="{712E523F-EA9D-40E7-92B1-E5F3BCDD1B50}" srcOrd="0" destOrd="0" parTransId="{76336076-0666-4014-9314-9A708C07E1EA}" sibTransId="{5D052040-B4BA-4A39-A786-9A05A98979CB}"/>
    <dgm:cxn modelId="{8FF9D9D4-639F-4312-A6ED-D531D11F519A}" type="presOf" srcId="{3861CDCD-EAC9-47AC-96A6-E924670FBA17}" destId="{1BF516DD-D895-4AF8-B22E-21376FA6EE93}" srcOrd="0" destOrd="0" presId="urn:microsoft.com/office/officeart/2005/8/layout/hierarchy1"/>
    <dgm:cxn modelId="{843B81DF-A289-4294-AD49-3A276BFBC03A}" type="presOf" srcId="{76336076-0666-4014-9314-9A708C07E1EA}" destId="{5AF5A1D3-FB89-49F5-B875-AED53987C12F}" srcOrd="0" destOrd="0" presId="urn:microsoft.com/office/officeart/2005/8/layout/hierarchy1"/>
    <dgm:cxn modelId="{6A69D6E9-8316-45AB-A07D-8CD144DFEAE7}" type="presOf" srcId="{1157CFB7-C16E-4B08-9835-BE0FE7EFF3E8}" destId="{AEE02C8B-B95B-41F6-84DC-60C53BCC6ADF}" srcOrd="0" destOrd="0" presId="urn:microsoft.com/office/officeart/2005/8/layout/hierarchy1"/>
    <dgm:cxn modelId="{FB998E57-277C-4867-92EE-D07EFB797398}" type="presParOf" srcId="{E439E69F-7178-41AF-A748-E7D2F9401972}" destId="{3D225EE2-0589-4569-A574-7D88D4A9174B}" srcOrd="0" destOrd="0" presId="urn:microsoft.com/office/officeart/2005/8/layout/hierarchy1"/>
    <dgm:cxn modelId="{70B6AD8B-3E65-493D-B2AE-505AB1A27F15}" type="presParOf" srcId="{3D225EE2-0589-4569-A574-7D88D4A9174B}" destId="{3F6CBA37-0020-44D2-8EE6-8E469CFD74A4}" srcOrd="0" destOrd="0" presId="urn:microsoft.com/office/officeart/2005/8/layout/hierarchy1"/>
    <dgm:cxn modelId="{B7E35405-1970-4A10-A776-0B63EF795F9C}" type="presParOf" srcId="{3F6CBA37-0020-44D2-8EE6-8E469CFD74A4}" destId="{CF6F52EA-265F-45E5-9C0D-252345789DC6}" srcOrd="0" destOrd="0" presId="urn:microsoft.com/office/officeart/2005/8/layout/hierarchy1"/>
    <dgm:cxn modelId="{CF90EE11-F700-4F2A-88EC-A91131EA3C13}" type="presParOf" srcId="{3F6CBA37-0020-44D2-8EE6-8E469CFD74A4}" destId="{1BF516DD-D895-4AF8-B22E-21376FA6EE93}" srcOrd="1" destOrd="0" presId="urn:microsoft.com/office/officeart/2005/8/layout/hierarchy1"/>
    <dgm:cxn modelId="{5B3E9293-A169-4791-9D9B-19E53F804CBC}" type="presParOf" srcId="{3D225EE2-0589-4569-A574-7D88D4A9174B}" destId="{AA475DDD-471D-4142-B06E-ACBB7292759B}" srcOrd="1" destOrd="0" presId="urn:microsoft.com/office/officeart/2005/8/layout/hierarchy1"/>
    <dgm:cxn modelId="{2310440C-51C5-455A-96D1-B8EE1AD86395}" type="presParOf" srcId="{AA475DDD-471D-4142-B06E-ACBB7292759B}" destId="{5AF5A1D3-FB89-49F5-B875-AED53987C12F}" srcOrd="0" destOrd="0" presId="urn:microsoft.com/office/officeart/2005/8/layout/hierarchy1"/>
    <dgm:cxn modelId="{97BD9892-29B4-4CC9-85D3-C9869285B30B}" type="presParOf" srcId="{AA475DDD-471D-4142-B06E-ACBB7292759B}" destId="{FD4C9C14-89EC-4C6D-88BA-35D54F7FCAC8}" srcOrd="1" destOrd="0" presId="urn:microsoft.com/office/officeart/2005/8/layout/hierarchy1"/>
    <dgm:cxn modelId="{F57E5408-47CD-4FD2-A79A-0B0B0063034E}" type="presParOf" srcId="{FD4C9C14-89EC-4C6D-88BA-35D54F7FCAC8}" destId="{C3828A0C-4CA3-400B-85BF-9E4031203490}" srcOrd="0" destOrd="0" presId="urn:microsoft.com/office/officeart/2005/8/layout/hierarchy1"/>
    <dgm:cxn modelId="{8C820D29-B135-4384-B053-ECEFE620EB06}" type="presParOf" srcId="{C3828A0C-4CA3-400B-85BF-9E4031203490}" destId="{31FF95AF-7721-4473-9FBB-2DF245A3A680}" srcOrd="0" destOrd="0" presId="urn:microsoft.com/office/officeart/2005/8/layout/hierarchy1"/>
    <dgm:cxn modelId="{CEF65CC2-8DCD-444B-AE79-8A5E2631C761}" type="presParOf" srcId="{C3828A0C-4CA3-400B-85BF-9E4031203490}" destId="{5B04EAB0-4D50-451D-896C-CC5A81353536}" srcOrd="1" destOrd="0" presId="urn:microsoft.com/office/officeart/2005/8/layout/hierarchy1"/>
    <dgm:cxn modelId="{CBA6AB54-77D5-46A5-83A5-31BA41381C66}" type="presParOf" srcId="{FD4C9C14-89EC-4C6D-88BA-35D54F7FCAC8}" destId="{25A99B57-3A5E-4BF1-BC85-DB5CF11DBE81}" srcOrd="1" destOrd="0" presId="urn:microsoft.com/office/officeart/2005/8/layout/hierarchy1"/>
    <dgm:cxn modelId="{8F1DFE1D-E52D-4E1F-B4C0-9A742168BEC2}" type="presParOf" srcId="{E439E69F-7178-41AF-A748-E7D2F9401972}" destId="{3F04FDBA-94F2-46A8-9BC1-6AAEE638DB95}" srcOrd="1" destOrd="0" presId="urn:microsoft.com/office/officeart/2005/8/layout/hierarchy1"/>
    <dgm:cxn modelId="{5748A9C9-3058-4202-B835-BBA79C69650E}" type="presParOf" srcId="{3F04FDBA-94F2-46A8-9BC1-6AAEE638DB95}" destId="{DEBC564D-FB91-4E11-965D-6358B21B8B57}" srcOrd="0" destOrd="0" presId="urn:microsoft.com/office/officeart/2005/8/layout/hierarchy1"/>
    <dgm:cxn modelId="{B9A54369-0A0B-417A-9CB3-2DEACBBCD6C5}" type="presParOf" srcId="{DEBC564D-FB91-4E11-965D-6358B21B8B57}" destId="{DA4834D5-FDA3-435C-8CED-D026D39C7B48}" srcOrd="0" destOrd="0" presId="urn:microsoft.com/office/officeart/2005/8/layout/hierarchy1"/>
    <dgm:cxn modelId="{A64D75FE-2934-414A-A380-24A3BBB5AAA1}" type="presParOf" srcId="{DEBC564D-FB91-4E11-965D-6358B21B8B57}" destId="{AEE02C8B-B95B-41F6-84DC-60C53BCC6ADF}" srcOrd="1" destOrd="0" presId="urn:microsoft.com/office/officeart/2005/8/layout/hierarchy1"/>
    <dgm:cxn modelId="{8A558F30-BC4E-4B2F-AE21-50302FD9536D}" type="presParOf" srcId="{3F04FDBA-94F2-46A8-9BC1-6AAEE638DB95}" destId="{89C82F30-B002-4345-99C1-44E608A0F3A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6594B9E-E823-45E7-A13F-A27C5D063C1D}" type="doc">
      <dgm:prSet loTypeId="urn:microsoft.com/office/officeart/2005/8/layout/hList1" loCatId="list" qsTypeId="urn:microsoft.com/office/officeart/2005/8/quickstyle/simple2" qsCatId="simple" csTypeId="urn:microsoft.com/office/officeart/2005/8/colors/accent0_3" csCatId="mainScheme" phldr="1"/>
      <dgm:spPr/>
      <dgm:t>
        <a:bodyPr/>
        <a:lstStyle/>
        <a:p>
          <a:endParaRPr lang="en-US"/>
        </a:p>
      </dgm:t>
    </dgm:pt>
    <dgm:pt modelId="{5E976D70-D143-41F0-B459-F6FD3928D2BE}">
      <dgm:prSet/>
      <dgm:spPr/>
      <dgm:t>
        <a:bodyPr/>
        <a:lstStyle/>
        <a:p>
          <a:r>
            <a:rPr lang="cs-CZ" dirty="0" err="1"/>
            <a:t>Description</a:t>
          </a:r>
          <a:endParaRPr lang="en-US" dirty="0"/>
        </a:p>
      </dgm:t>
    </dgm:pt>
    <dgm:pt modelId="{605CFBE1-E42C-4E67-B8FD-D5D681AE2164}" type="parTrans" cxnId="{E08BE697-CCCD-42D1-AE4D-709A6EA1EA0A}">
      <dgm:prSet/>
      <dgm:spPr/>
      <dgm:t>
        <a:bodyPr/>
        <a:lstStyle/>
        <a:p>
          <a:endParaRPr lang="en-US"/>
        </a:p>
      </dgm:t>
    </dgm:pt>
    <dgm:pt modelId="{F6846CE7-7CD0-4811-84B1-9DA40FA2A504}" type="sibTrans" cxnId="{E08BE697-CCCD-42D1-AE4D-709A6EA1EA0A}">
      <dgm:prSet/>
      <dgm:spPr/>
      <dgm:t>
        <a:bodyPr/>
        <a:lstStyle/>
        <a:p>
          <a:endParaRPr lang="en-US"/>
        </a:p>
      </dgm:t>
    </dgm:pt>
    <dgm:pt modelId="{046DBAFA-8B92-4D3F-B529-83AC133568A6}">
      <dgm:prSet/>
      <dgm:spPr/>
      <dgm:t>
        <a:bodyPr/>
        <a:lstStyle/>
        <a:p>
          <a:r>
            <a:rPr lang="en-US" dirty="0"/>
            <a:t>Organization has a problem</a:t>
          </a:r>
        </a:p>
      </dgm:t>
    </dgm:pt>
    <dgm:pt modelId="{3E640A10-9BD6-46AB-BF83-293565F0C588}" type="parTrans" cxnId="{9EA60209-66CC-48E1-8EDD-A8035B1B5DC7}">
      <dgm:prSet/>
      <dgm:spPr/>
      <dgm:t>
        <a:bodyPr/>
        <a:lstStyle/>
        <a:p>
          <a:endParaRPr lang="en-US"/>
        </a:p>
      </dgm:t>
    </dgm:pt>
    <dgm:pt modelId="{F931439F-ACA0-410D-B531-9D6161F7F6CF}" type="sibTrans" cxnId="{9EA60209-66CC-48E1-8EDD-A8035B1B5DC7}">
      <dgm:prSet/>
      <dgm:spPr/>
      <dgm:t>
        <a:bodyPr/>
        <a:lstStyle/>
        <a:p>
          <a:endParaRPr lang="en-US"/>
        </a:p>
      </dgm:t>
    </dgm:pt>
    <dgm:pt modelId="{64F4F9C4-CFFE-4F59-83E0-EA60DF77C8E9}">
      <dgm:prSet/>
      <dgm:spPr/>
      <dgm:t>
        <a:bodyPr/>
        <a:lstStyle/>
        <a:p>
          <a:r>
            <a:rPr lang="en-US" dirty="0"/>
            <a:t>This problem can be solved by a IT solution (tools)</a:t>
          </a:r>
        </a:p>
      </dgm:t>
    </dgm:pt>
    <dgm:pt modelId="{960DF0E7-13A1-4C59-AC62-C1D8FDADD0F0}" type="parTrans" cxnId="{E8B75BA4-8C7A-43DF-9FEC-40DA06F90558}">
      <dgm:prSet/>
      <dgm:spPr/>
      <dgm:t>
        <a:bodyPr/>
        <a:lstStyle/>
        <a:p>
          <a:endParaRPr lang="en-US"/>
        </a:p>
      </dgm:t>
    </dgm:pt>
    <dgm:pt modelId="{08B97840-749E-470F-9099-8BCAC35BE01E}" type="sibTrans" cxnId="{E8B75BA4-8C7A-43DF-9FEC-40DA06F90558}">
      <dgm:prSet/>
      <dgm:spPr/>
      <dgm:t>
        <a:bodyPr/>
        <a:lstStyle/>
        <a:p>
          <a:endParaRPr lang="en-US"/>
        </a:p>
      </dgm:t>
    </dgm:pt>
    <dgm:pt modelId="{62853DBC-230A-4BBC-8FD7-27024723902D}">
      <dgm:prSet/>
      <dgm:spPr/>
      <dgm:t>
        <a:bodyPr/>
        <a:lstStyle/>
        <a:p>
          <a:r>
            <a:rPr lang="en-US" dirty="0"/>
            <a:t>There is a lot of IT companies able to supply this kind of solution</a:t>
          </a:r>
        </a:p>
      </dgm:t>
    </dgm:pt>
    <dgm:pt modelId="{C274B5F9-22AB-4EEF-91EF-E8C708473CF5}" type="parTrans" cxnId="{10B2AE11-46FB-49F8-B81C-D69A12A1628D}">
      <dgm:prSet/>
      <dgm:spPr/>
      <dgm:t>
        <a:bodyPr/>
        <a:lstStyle/>
        <a:p>
          <a:endParaRPr lang="en-US"/>
        </a:p>
      </dgm:t>
    </dgm:pt>
    <dgm:pt modelId="{3F786F19-1C73-49BB-89E6-71ED5D5186E3}" type="sibTrans" cxnId="{10B2AE11-46FB-49F8-B81C-D69A12A1628D}">
      <dgm:prSet/>
      <dgm:spPr/>
      <dgm:t>
        <a:bodyPr/>
        <a:lstStyle/>
        <a:p>
          <a:endParaRPr lang="en-US"/>
        </a:p>
      </dgm:t>
    </dgm:pt>
    <dgm:pt modelId="{40AF94F8-E266-416E-8ED6-D4084EABAF51}">
      <dgm:prSet/>
      <dgm:spPr/>
      <dgm:t>
        <a:bodyPr/>
        <a:lstStyle/>
        <a:p>
          <a:r>
            <a:rPr lang="en-US" dirty="0"/>
            <a:t>Questions</a:t>
          </a:r>
        </a:p>
      </dgm:t>
    </dgm:pt>
    <dgm:pt modelId="{861CA85A-7FBA-4C9E-BCF4-151DB1F10EE4}" type="parTrans" cxnId="{F0F183FF-7933-45B6-8C2E-9D9E1BD3E54D}">
      <dgm:prSet/>
      <dgm:spPr/>
      <dgm:t>
        <a:bodyPr/>
        <a:lstStyle/>
        <a:p>
          <a:endParaRPr lang="en-US"/>
        </a:p>
      </dgm:t>
    </dgm:pt>
    <dgm:pt modelId="{FF6950CA-EB29-44D1-979B-5ED43567B290}" type="sibTrans" cxnId="{F0F183FF-7933-45B6-8C2E-9D9E1BD3E54D}">
      <dgm:prSet/>
      <dgm:spPr/>
      <dgm:t>
        <a:bodyPr/>
        <a:lstStyle/>
        <a:p>
          <a:endParaRPr lang="en-US"/>
        </a:p>
      </dgm:t>
    </dgm:pt>
    <dgm:pt modelId="{C7A9C3E9-568A-4003-845C-DBC6B80DF25C}">
      <dgm:prSet/>
      <dgm:spPr/>
      <dgm:t>
        <a:bodyPr/>
        <a:lstStyle/>
        <a:p>
          <a:r>
            <a:rPr lang="en-US" dirty="0"/>
            <a:t>How would IT expert recognize the right identification of customer‘s problem?</a:t>
          </a:r>
        </a:p>
      </dgm:t>
    </dgm:pt>
    <dgm:pt modelId="{DA4B487D-A748-40DA-89BC-E34E58598B0E}" type="parTrans" cxnId="{A9C9535A-C684-40A4-8E44-7A9984FB02F1}">
      <dgm:prSet/>
      <dgm:spPr/>
      <dgm:t>
        <a:bodyPr/>
        <a:lstStyle/>
        <a:p>
          <a:endParaRPr lang="en-US"/>
        </a:p>
      </dgm:t>
    </dgm:pt>
    <dgm:pt modelId="{ACCC69C9-3B0F-4730-9D3E-0BEFD7E9EFD7}" type="sibTrans" cxnId="{A9C9535A-C684-40A4-8E44-7A9984FB02F1}">
      <dgm:prSet/>
      <dgm:spPr/>
      <dgm:t>
        <a:bodyPr/>
        <a:lstStyle/>
        <a:p>
          <a:endParaRPr lang="en-US"/>
        </a:p>
      </dgm:t>
    </dgm:pt>
    <dgm:pt modelId="{690F428A-0DB6-46AD-B9DF-D7CD8550B5A0}">
      <dgm:prSet/>
      <dgm:spPr/>
      <dgm:t>
        <a:bodyPr/>
        <a:lstStyle/>
        <a:p>
          <a:r>
            <a:rPr lang="en-US" dirty="0"/>
            <a:t>How does customer recognize the IT expert offers the right solution for his company?</a:t>
          </a:r>
        </a:p>
      </dgm:t>
    </dgm:pt>
    <dgm:pt modelId="{4168B07B-F273-42AD-8DEF-E7C51725D7FC}" type="parTrans" cxnId="{26BFC590-52AD-43EA-BF87-51EF63F8E919}">
      <dgm:prSet/>
      <dgm:spPr/>
      <dgm:t>
        <a:bodyPr/>
        <a:lstStyle/>
        <a:p>
          <a:endParaRPr lang="en-US"/>
        </a:p>
      </dgm:t>
    </dgm:pt>
    <dgm:pt modelId="{DC6E89B9-7ABF-4972-BB55-6D0A6D8B4E33}" type="sibTrans" cxnId="{26BFC590-52AD-43EA-BF87-51EF63F8E919}">
      <dgm:prSet/>
      <dgm:spPr/>
      <dgm:t>
        <a:bodyPr/>
        <a:lstStyle/>
        <a:p>
          <a:endParaRPr lang="en-US"/>
        </a:p>
      </dgm:t>
    </dgm:pt>
    <dgm:pt modelId="{6D89FBE1-DB7F-4DBD-8FDC-E2A4EDCE4012}" type="pres">
      <dgm:prSet presAssocID="{B6594B9E-E823-45E7-A13F-A27C5D063C1D}" presName="Name0" presStyleCnt="0">
        <dgm:presLayoutVars>
          <dgm:dir/>
          <dgm:animLvl val="lvl"/>
          <dgm:resizeHandles val="exact"/>
        </dgm:presLayoutVars>
      </dgm:prSet>
      <dgm:spPr/>
    </dgm:pt>
    <dgm:pt modelId="{A9A6A611-2727-44E9-A459-42B52F620F2F}" type="pres">
      <dgm:prSet presAssocID="{5E976D70-D143-41F0-B459-F6FD3928D2BE}" presName="composite" presStyleCnt="0"/>
      <dgm:spPr/>
    </dgm:pt>
    <dgm:pt modelId="{E93B6AEF-E4FE-480D-A536-061165EC8744}" type="pres">
      <dgm:prSet presAssocID="{5E976D70-D143-41F0-B459-F6FD3928D2BE}" presName="parTx" presStyleLbl="alignNode1" presStyleIdx="0" presStyleCnt="2">
        <dgm:presLayoutVars>
          <dgm:chMax val="0"/>
          <dgm:chPref val="0"/>
          <dgm:bulletEnabled val="1"/>
        </dgm:presLayoutVars>
      </dgm:prSet>
      <dgm:spPr/>
    </dgm:pt>
    <dgm:pt modelId="{675673F9-F191-47C4-A552-B1722F2F16A9}" type="pres">
      <dgm:prSet presAssocID="{5E976D70-D143-41F0-B459-F6FD3928D2BE}" presName="desTx" presStyleLbl="alignAccFollowNode1" presStyleIdx="0" presStyleCnt="2">
        <dgm:presLayoutVars>
          <dgm:bulletEnabled val="1"/>
        </dgm:presLayoutVars>
      </dgm:prSet>
      <dgm:spPr/>
    </dgm:pt>
    <dgm:pt modelId="{A7E6EB9D-B2BD-492D-8872-3D8814C7B456}" type="pres">
      <dgm:prSet presAssocID="{F6846CE7-7CD0-4811-84B1-9DA40FA2A504}" presName="space" presStyleCnt="0"/>
      <dgm:spPr/>
    </dgm:pt>
    <dgm:pt modelId="{A9535656-8BFB-4CCD-A193-40DEA5B92594}" type="pres">
      <dgm:prSet presAssocID="{40AF94F8-E266-416E-8ED6-D4084EABAF51}" presName="composite" presStyleCnt="0"/>
      <dgm:spPr/>
    </dgm:pt>
    <dgm:pt modelId="{55A8A460-8958-495C-B32E-64D92E9554AC}" type="pres">
      <dgm:prSet presAssocID="{40AF94F8-E266-416E-8ED6-D4084EABAF51}" presName="parTx" presStyleLbl="alignNode1" presStyleIdx="1" presStyleCnt="2">
        <dgm:presLayoutVars>
          <dgm:chMax val="0"/>
          <dgm:chPref val="0"/>
          <dgm:bulletEnabled val="1"/>
        </dgm:presLayoutVars>
      </dgm:prSet>
      <dgm:spPr/>
    </dgm:pt>
    <dgm:pt modelId="{EE2BE6C1-BF57-45FF-B912-EBFFDE255B3F}" type="pres">
      <dgm:prSet presAssocID="{40AF94F8-E266-416E-8ED6-D4084EABAF51}" presName="desTx" presStyleLbl="alignAccFollowNode1" presStyleIdx="1" presStyleCnt="2">
        <dgm:presLayoutVars>
          <dgm:bulletEnabled val="1"/>
        </dgm:presLayoutVars>
      </dgm:prSet>
      <dgm:spPr/>
    </dgm:pt>
  </dgm:ptLst>
  <dgm:cxnLst>
    <dgm:cxn modelId="{9EA60209-66CC-48E1-8EDD-A8035B1B5DC7}" srcId="{5E976D70-D143-41F0-B459-F6FD3928D2BE}" destId="{046DBAFA-8B92-4D3F-B529-83AC133568A6}" srcOrd="0" destOrd="0" parTransId="{3E640A10-9BD6-46AB-BF83-293565F0C588}" sibTransId="{F931439F-ACA0-410D-B531-9D6161F7F6CF}"/>
    <dgm:cxn modelId="{10B2AE11-46FB-49F8-B81C-D69A12A1628D}" srcId="{5E976D70-D143-41F0-B459-F6FD3928D2BE}" destId="{62853DBC-230A-4BBC-8FD7-27024723902D}" srcOrd="2" destOrd="0" parTransId="{C274B5F9-22AB-4EEF-91EF-E8C708473CF5}" sibTransId="{3F786F19-1C73-49BB-89E6-71ED5D5186E3}"/>
    <dgm:cxn modelId="{A4C6F113-8EC6-4BCC-9458-ABFAE88925BE}" type="presOf" srcId="{64F4F9C4-CFFE-4F59-83E0-EA60DF77C8E9}" destId="{675673F9-F191-47C4-A552-B1722F2F16A9}" srcOrd="0" destOrd="1" presId="urn:microsoft.com/office/officeart/2005/8/layout/hList1"/>
    <dgm:cxn modelId="{29CEEA33-9EFD-450B-91BE-6DD7CF975F00}" type="presOf" srcId="{5E976D70-D143-41F0-B459-F6FD3928D2BE}" destId="{E93B6AEF-E4FE-480D-A536-061165EC8744}" srcOrd="0" destOrd="0" presId="urn:microsoft.com/office/officeart/2005/8/layout/hList1"/>
    <dgm:cxn modelId="{13A3EE5F-309F-4212-90F5-2EE5118D4640}" type="presOf" srcId="{40AF94F8-E266-416E-8ED6-D4084EABAF51}" destId="{55A8A460-8958-495C-B32E-64D92E9554AC}" srcOrd="0" destOrd="0" presId="urn:microsoft.com/office/officeart/2005/8/layout/hList1"/>
    <dgm:cxn modelId="{868DAE6A-37E8-4A84-AA31-ADC971A8E31B}" type="presOf" srcId="{B6594B9E-E823-45E7-A13F-A27C5D063C1D}" destId="{6D89FBE1-DB7F-4DBD-8FDC-E2A4EDCE4012}" srcOrd="0" destOrd="0" presId="urn:microsoft.com/office/officeart/2005/8/layout/hList1"/>
    <dgm:cxn modelId="{5827FC4C-C488-4944-B9BF-5C2B2ADF245E}" type="presOf" srcId="{C7A9C3E9-568A-4003-845C-DBC6B80DF25C}" destId="{EE2BE6C1-BF57-45FF-B912-EBFFDE255B3F}" srcOrd="0" destOrd="0" presId="urn:microsoft.com/office/officeart/2005/8/layout/hList1"/>
    <dgm:cxn modelId="{A9C9535A-C684-40A4-8E44-7A9984FB02F1}" srcId="{40AF94F8-E266-416E-8ED6-D4084EABAF51}" destId="{C7A9C3E9-568A-4003-845C-DBC6B80DF25C}" srcOrd="0" destOrd="0" parTransId="{DA4B487D-A748-40DA-89BC-E34E58598B0E}" sibTransId="{ACCC69C9-3B0F-4730-9D3E-0BEFD7E9EFD7}"/>
    <dgm:cxn modelId="{26BFC590-52AD-43EA-BF87-51EF63F8E919}" srcId="{40AF94F8-E266-416E-8ED6-D4084EABAF51}" destId="{690F428A-0DB6-46AD-B9DF-D7CD8550B5A0}" srcOrd="1" destOrd="0" parTransId="{4168B07B-F273-42AD-8DEF-E7C51725D7FC}" sibTransId="{DC6E89B9-7ABF-4972-BB55-6D0A6D8B4E33}"/>
    <dgm:cxn modelId="{E08BE697-CCCD-42D1-AE4D-709A6EA1EA0A}" srcId="{B6594B9E-E823-45E7-A13F-A27C5D063C1D}" destId="{5E976D70-D143-41F0-B459-F6FD3928D2BE}" srcOrd="0" destOrd="0" parTransId="{605CFBE1-E42C-4E67-B8FD-D5D681AE2164}" sibTransId="{F6846CE7-7CD0-4811-84B1-9DA40FA2A504}"/>
    <dgm:cxn modelId="{00F58D9D-0CFA-4A94-B56C-0DDA0A6748AD}" type="presOf" srcId="{690F428A-0DB6-46AD-B9DF-D7CD8550B5A0}" destId="{EE2BE6C1-BF57-45FF-B912-EBFFDE255B3F}" srcOrd="0" destOrd="1" presId="urn:microsoft.com/office/officeart/2005/8/layout/hList1"/>
    <dgm:cxn modelId="{E8B75BA4-8C7A-43DF-9FEC-40DA06F90558}" srcId="{5E976D70-D143-41F0-B459-F6FD3928D2BE}" destId="{64F4F9C4-CFFE-4F59-83E0-EA60DF77C8E9}" srcOrd="1" destOrd="0" parTransId="{960DF0E7-13A1-4C59-AC62-C1D8FDADD0F0}" sibTransId="{08B97840-749E-470F-9099-8BCAC35BE01E}"/>
    <dgm:cxn modelId="{CCFA1FB5-7B9F-43AE-806A-F7E51A5141FF}" type="presOf" srcId="{046DBAFA-8B92-4D3F-B529-83AC133568A6}" destId="{675673F9-F191-47C4-A552-B1722F2F16A9}" srcOrd="0" destOrd="0" presId="urn:microsoft.com/office/officeart/2005/8/layout/hList1"/>
    <dgm:cxn modelId="{8573F9EA-0397-4EBE-B783-C4B86F29DFAF}" type="presOf" srcId="{62853DBC-230A-4BBC-8FD7-27024723902D}" destId="{675673F9-F191-47C4-A552-B1722F2F16A9}" srcOrd="0" destOrd="2" presId="urn:microsoft.com/office/officeart/2005/8/layout/hList1"/>
    <dgm:cxn modelId="{F0F183FF-7933-45B6-8C2E-9D9E1BD3E54D}" srcId="{B6594B9E-E823-45E7-A13F-A27C5D063C1D}" destId="{40AF94F8-E266-416E-8ED6-D4084EABAF51}" srcOrd="1" destOrd="0" parTransId="{861CA85A-7FBA-4C9E-BCF4-151DB1F10EE4}" sibTransId="{FF6950CA-EB29-44D1-979B-5ED43567B290}"/>
    <dgm:cxn modelId="{7E16DE09-DB95-4694-9697-BF621C1F8C0C}" type="presParOf" srcId="{6D89FBE1-DB7F-4DBD-8FDC-E2A4EDCE4012}" destId="{A9A6A611-2727-44E9-A459-42B52F620F2F}" srcOrd="0" destOrd="0" presId="urn:microsoft.com/office/officeart/2005/8/layout/hList1"/>
    <dgm:cxn modelId="{52C8B72B-8441-4251-A838-C095707AFD81}" type="presParOf" srcId="{A9A6A611-2727-44E9-A459-42B52F620F2F}" destId="{E93B6AEF-E4FE-480D-A536-061165EC8744}" srcOrd="0" destOrd="0" presId="urn:microsoft.com/office/officeart/2005/8/layout/hList1"/>
    <dgm:cxn modelId="{01F9C2FC-60B9-445B-B49C-593FE111B694}" type="presParOf" srcId="{A9A6A611-2727-44E9-A459-42B52F620F2F}" destId="{675673F9-F191-47C4-A552-B1722F2F16A9}" srcOrd="1" destOrd="0" presId="urn:microsoft.com/office/officeart/2005/8/layout/hList1"/>
    <dgm:cxn modelId="{DF778F77-EBE2-496B-B413-C08B4E3E7514}" type="presParOf" srcId="{6D89FBE1-DB7F-4DBD-8FDC-E2A4EDCE4012}" destId="{A7E6EB9D-B2BD-492D-8872-3D8814C7B456}" srcOrd="1" destOrd="0" presId="urn:microsoft.com/office/officeart/2005/8/layout/hList1"/>
    <dgm:cxn modelId="{A72020BF-7F1B-4600-8B71-735230203172}" type="presParOf" srcId="{6D89FBE1-DB7F-4DBD-8FDC-E2A4EDCE4012}" destId="{A9535656-8BFB-4CCD-A193-40DEA5B92594}" srcOrd="2" destOrd="0" presId="urn:microsoft.com/office/officeart/2005/8/layout/hList1"/>
    <dgm:cxn modelId="{E7F3BD98-2C0A-4FEC-978B-7D22458F4F0D}" type="presParOf" srcId="{A9535656-8BFB-4CCD-A193-40DEA5B92594}" destId="{55A8A460-8958-495C-B32E-64D92E9554AC}" srcOrd="0" destOrd="0" presId="urn:microsoft.com/office/officeart/2005/8/layout/hList1"/>
    <dgm:cxn modelId="{B65AD368-DEBF-4DE1-AB09-44AA499E29BB}" type="presParOf" srcId="{A9535656-8BFB-4CCD-A193-40DEA5B92594}" destId="{EE2BE6C1-BF57-45FF-B912-EBFFDE255B3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EEE044D-1465-4E7E-9BB3-14C1484FC05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20C9A5DA-2148-4B81-AD3A-96775C72E2E4}">
      <dgm:prSet/>
      <dgm:spPr/>
      <dgm:t>
        <a:bodyPr/>
        <a:lstStyle/>
        <a:p>
          <a:r>
            <a:rPr lang="en-US" b="0" dirty="0"/>
            <a:t>To be able to answer both questions we need:</a:t>
          </a:r>
          <a:endParaRPr lang="en-US" dirty="0"/>
        </a:p>
      </dgm:t>
    </dgm:pt>
    <dgm:pt modelId="{118759F1-1D8E-4422-B99B-52F64E1A01EF}" type="parTrans" cxnId="{1FBC7785-25BC-4609-B2D4-EEDA49D44F3E}">
      <dgm:prSet/>
      <dgm:spPr/>
      <dgm:t>
        <a:bodyPr/>
        <a:lstStyle/>
        <a:p>
          <a:endParaRPr lang="cs-CZ"/>
        </a:p>
      </dgm:t>
    </dgm:pt>
    <dgm:pt modelId="{C0B1E1DB-9616-43D1-831F-31AF9B2954CB}" type="sibTrans" cxnId="{1FBC7785-25BC-4609-B2D4-EEDA49D44F3E}">
      <dgm:prSet/>
      <dgm:spPr/>
      <dgm:t>
        <a:bodyPr/>
        <a:lstStyle/>
        <a:p>
          <a:endParaRPr lang="cs-CZ"/>
        </a:p>
      </dgm:t>
    </dgm:pt>
    <dgm:pt modelId="{267CD1FC-0965-4E42-83F5-CECC4F9BB03C}">
      <dgm:prSet/>
      <dgm:spPr/>
      <dgm:t>
        <a:bodyPr/>
        <a:lstStyle/>
        <a:p>
          <a:r>
            <a:rPr lang="en-US" b="0" dirty="0"/>
            <a:t>IT expert that has knowledge from both sides</a:t>
          </a:r>
          <a:endParaRPr lang="en-US" dirty="0"/>
        </a:p>
      </dgm:t>
    </dgm:pt>
    <dgm:pt modelId="{619621DD-2A43-4667-9D25-8E3D62271F6D}" type="parTrans" cxnId="{D28ED642-C8FC-42BD-9FF9-543DE76D3C28}">
      <dgm:prSet/>
      <dgm:spPr/>
      <dgm:t>
        <a:bodyPr/>
        <a:lstStyle/>
        <a:p>
          <a:endParaRPr lang="cs-CZ"/>
        </a:p>
      </dgm:t>
    </dgm:pt>
    <dgm:pt modelId="{4F1C2C6A-EA44-40EC-9E56-8D3B7946DCF8}" type="sibTrans" cxnId="{D28ED642-C8FC-42BD-9FF9-543DE76D3C28}">
      <dgm:prSet/>
      <dgm:spPr/>
      <dgm:t>
        <a:bodyPr/>
        <a:lstStyle/>
        <a:p>
          <a:endParaRPr lang="cs-CZ"/>
        </a:p>
      </dgm:t>
    </dgm:pt>
    <dgm:pt modelId="{08CBFD36-F890-4487-AD38-97ABACB25C51}">
      <dgm:prSet/>
      <dgm:spPr/>
      <dgm:t>
        <a:bodyPr/>
        <a:lstStyle/>
        <a:p>
          <a:r>
            <a:rPr lang="en-US" b="0" dirty="0"/>
            <a:t>Is able to analyze problem on customer‘s side</a:t>
          </a:r>
          <a:endParaRPr lang="en-US" dirty="0"/>
        </a:p>
      </dgm:t>
    </dgm:pt>
    <dgm:pt modelId="{EB0751AF-ADC4-410D-A606-D9E91E504784}" type="parTrans" cxnId="{D72A0B23-031F-4F6E-B15E-376E21C59F51}">
      <dgm:prSet/>
      <dgm:spPr/>
      <dgm:t>
        <a:bodyPr/>
        <a:lstStyle/>
        <a:p>
          <a:endParaRPr lang="cs-CZ"/>
        </a:p>
      </dgm:t>
    </dgm:pt>
    <dgm:pt modelId="{55B4EFD5-DF9D-4336-A981-E8C3284D2B20}" type="sibTrans" cxnId="{D72A0B23-031F-4F6E-B15E-376E21C59F51}">
      <dgm:prSet/>
      <dgm:spPr/>
      <dgm:t>
        <a:bodyPr/>
        <a:lstStyle/>
        <a:p>
          <a:endParaRPr lang="cs-CZ"/>
        </a:p>
      </dgm:t>
    </dgm:pt>
    <dgm:pt modelId="{CF855F36-38CB-4413-A6B4-6640DC69D1FF}">
      <dgm:prSet/>
      <dgm:spPr/>
      <dgm:t>
        <a:bodyPr/>
        <a:lstStyle/>
        <a:p>
          <a:r>
            <a:rPr lang="en-US" b="0" dirty="0"/>
            <a:t>He knows proper IT tools</a:t>
          </a:r>
          <a:endParaRPr lang="en-US" dirty="0"/>
        </a:p>
      </dgm:t>
    </dgm:pt>
    <dgm:pt modelId="{6B4D3FB3-767E-459C-AB88-1F7159C236AF}" type="parTrans" cxnId="{E09F9840-E04B-4B34-85A6-2E7EC4E2AA6D}">
      <dgm:prSet/>
      <dgm:spPr/>
      <dgm:t>
        <a:bodyPr/>
        <a:lstStyle/>
        <a:p>
          <a:endParaRPr lang="cs-CZ"/>
        </a:p>
      </dgm:t>
    </dgm:pt>
    <dgm:pt modelId="{B5CB6D6F-E307-407D-93C3-1A3E923DD927}" type="sibTrans" cxnId="{E09F9840-E04B-4B34-85A6-2E7EC4E2AA6D}">
      <dgm:prSet/>
      <dgm:spPr/>
      <dgm:t>
        <a:bodyPr/>
        <a:lstStyle/>
        <a:p>
          <a:endParaRPr lang="cs-CZ"/>
        </a:p>
      </dgm:t>
    </dgm:pt>
    <dgm:pt modelId="{27C4AC7C-65F9-4214-8285-AE31B938D13E}">
      <dgm:prSet/>
      <dgm:spPr/>
      <dgm:t>
        <a:bodyPr/>
        <a:lstStyle/>
        <a:p>
          <a:r>
            <a:rPr lang="en-US" b="0" dirty="0"/>
            <a:t>Has multidisciplinary knowledge</a:t>
          </a:r>
          <a:endParaRPr lang="en-US" dirty="0"/>
        </a:p>
      </dgm:t>
    </dgm:pt>
    <dgm:pt modelId="{B96720C5-5107-4A1E-93DE-3AB47E207903}" type="parTrans" cxnId="{4FD40775-4F9D-4CBA-A0E0-308E18763AA0}">
      <dgm:prSet/>
      <dgm:spPr/>
      <dgm:t>
        <a:bodyPr/>
        <a:lstStyle/>
        <a:p>
          <a:endParaRPr lang="cs-CZ"/>
        </a:p>
      </dgm:t>
    </dgm:pt>
    <dgm:pt modelId="{BA166CE7-2926-449A-84A8-1CFF1E6465C6}" type="sibTrans" cxnId="{4FD40775-4F9D-4CBA-A0E0-308E18763AA0}">
      <dgm:prSet/>
      <dgm:spPr/>
      <dgm:t>
        <a:bodyPr/>
        <a:lstStyle/>
        <a:p>
          <a:endParaRPr lang="cs-CZ"/>
        </a:p>
      </dgm:t>
    </dgm:pt>
    <dgm:pt modelId="{4FEE3507-4A42-4F96-BB2A-DB146EC00397}">
      <dgm:prSet/>
      <dgm:spPr/>
      <dgm:t>
        <a:bodyPr/>
        <a:lstStyle/>
        <a:p>
          <a:r>
            <a:rPr lang="en-US" b="0" dirty="0"/>
            <a:t>IT expert is able to act on any side of the market (customer or supplier)</a:t>
          </a:r>
          <a:endParaRPr lang="en-US" dirty="0"/>
        </a:p>
      </dgm:t>
    </dgm:pt>
    <dgm:pt modelId="{EC1EEC88-7085-4993-93C9-277003ECC7F5}" type="parTrans" cxnId="{D8C3A6D5-57CB-4A48-ABE7-D1A5099726F1}">
      <dgm:prSet/>
      <dgm:spPr/>
      <dgm:t>
        <a:bodyPr/>
        <a:lstStyle/>
        <a:p>
          <a:endParaRPr lang="cs-CZ"/>
        </a:p>
      </dgm:t>
    </dgm:pt>
    <dgm:pt modelId="{39F9826B-5813-46C7-BD63-E971D693FDD4}" type="sibTrans" cxnId="{D8C3A6D5-57CB-4A48-ABE7-D1A5099726F1}">
      <dgm:prSet/>
      <dgm:spPr/>
      <dgm:t>
        <a:bodyPr/>
        <a:lstStyle/>
        <a:p>
          <a:endParaRPr lang="cs-CZ"/>
        </a:p>
      </dgm:t>
    </dgm:pt>
    <dgm:pt modelId="{8C1F9C38-955B-43C6-9C47-7130DB0F01F5}">
      <dgm:prSet/>
      <dgm:spPr/>
      <dgm:t>
        <a:bodyPr/>
        <a:lstStyle/>
        <a:p>
          <a:r>
            <a:rPr lang="en-US" b="0" dirty="0"/>
            <a:t>This expert </a:t>
          </a:r>
          <a:r>
            <a:rPr lang="en-US" b="0" dirty="0" err="1"/>
            <a:t>shoud</a:t>
          </a:r>
          <a:r>
            <a:rPr lang="en-US" b="0" dirty="0"/>
            <a:t> be a Service Science educated</a:t>
          </a:r>
          <a:endParaRPr lang="en-US" dirty="0"/>
        </a:p>
      </dgm:t>
    </dgm:pt>
    <dgm:pt modelId="{68A60849-2A14-48E8-A021-1A9D6BB07B61}" type="parTrans" cxnId="{8159FCCA-279C-4E70-8E1F-D3FC72E6C46D}">
      <dgm:prSet/>
      <dgm:spPr/>
      <dgm:t>
        <a:bodyPr/>
        <a:lstStyle/>
        <a:p>
          <a:endParaRPr lang="cs-CZ"/>
        </a:p>
      </dgm:t>
    </dgm:pt>
    <dgm:pt modelId="{090CD6EF-A683-4111-BF87-E077AD3C6BD5}" type="sibTrans" cxnId="{8159FCCA-279C-4E70-8E1F-D3FC72E6C46D}">
      <dgm:prSet/>
      <dgm:spPr/>
      <dgm:t>
        <a:bodyPr/>
        <a:lstStyle/>
        <a:p>
          <a:endParaRPr lang="cs-CZ"/>
        </a:p>
      </dgm:t>
    </dgm:pt>
    <dgm:pt modelId="{1B58F347-766D-4281-AF93-4C1F462037FF}" type="pres">
      <dgm:prSet presAssocID="{EEEE044D-1465-4E7E-9BB3-14C1484FC058}" presName="linear" presStyleCnt="0">
        <dgm:presLayoutVars>
          <dgm:animLvl val="lvl"/>
          <dgm:resizeHandles val="exact"/>
        </dgm:presLayoutVars>
      </dgm:prSet>
      <dgm:spPr/>
    </dgm:pt>
    <dgm:pt modelId="{56BA1BB5-F1C4-49ED-B649-BBCBF5B80401}" type="pres">
      <dgm:prSet presAssocID="{20C9A5DA-2148-4B81-AD3A-96775C72E2E4}" presName="parentText" presStyleLbl="node1" presStyleIdx="0" presStyleCnt="2">
        <dgm:presLayoutVars>
          <dgm:chMax val="0"/>
          <dgm:bulletEnabled val="1"/>
        </dgm:presLayoutVars>
      </dgm:prSet>
      <dgm:spPr/>
    </dgm:pt>
    <dgm:pt modelId="{2670BB0A-683C-454E-9861-CFC737F65034}" type="pres">
      <dgm:prSet presAssocID="{20C9A5DA-2148-4B81-AD3A-96775C72E2E4}" presName="childText" presStyleLbl="revTx" presStyleIdx="0" presStyleCnt="1">
        <dgm:presLayoutVars>
          <dgm:bulletEnabled val="1"/>
        </dgm:presLayoutVars>
      </dgm:prSet>
      <dgm:spPr/>
    </dgm:pt>
    <dgm:pt modelId="{0784C45C-8D2F-4032-905D-D22BACEE781A}" type="pres">
      <dgm:prSet presAssocID="{8C1F9C38-955B-43C6-9C47-7130DB0F01F5}" presName="parentText" presStyleLbl="node1" presStyleIdx="1" presStyleCnt="2">
        <dgm:presLayoutVars>
          <dgm:chMax val="0"/>
          <dgm:bulletEnabled val="1"/>
        </dgm:presLayoutVars>
      </dgm:prSet>
      <dgm:spPr/>
    </dgm:pt>
  </dgm:ptLst>
  <dgm:cxnLst>
    <dgm:cxn modelId="{D4AD8715-9153-426E-950C-3029F622EE8D}" type="presOf" srcId="{CF855F36-38CB-4413-A6B4-6640DC69D1FF}" destId="{2670BB0A-683C-454E-9861-CFC737F65034}" srcOrd="0" destOrd="2" presId="urn:microsoft.com/office/officeart/2005/8/layout/vList2"/>
    <dgm:cxn modelId="{3058201C-6FA1-4142-974F-E59AB65EB589}" type="presOf" srcId="{08CBFD36-F890-4487-AD38-97ABACB25C51}" destId="{2670BB0A-683C-454E-9861-CFC737F65034}" srcOrd="0" destOrd="1" presId="urn:microsoft.com/office/officeart/2005/8/layout/vList2"/>
    <dgm:cxn modelId="{D72A0B23-031F-4F6E-B15E-376E21C59F51}" srcId="{267CD1FC-0965-4E42-83F5-CECC4F9BB03C}" destId="{08CBFD36-F890-4487-AD38-97ABACB25C51}" srcOrd="0" destOrd="0" parTransId="{EB0751AF-ADC4-410D-A606-D9E91E504784}" sibTransId="{55B4EFD5-DF9D-4336-A981-E8C3284D2B20}"/>
    <dgm:cxn modelId="{E09F9840-E04B-4B34-85A6-2E7EC4E2AA6D}" srcId="{267CD1FC-0965-4E42-83F5-CECC4F9BB03C}" destId="{CF855F36-38CB-4413-A6B4-6640DC69D1FF}" srcOrd="1" destOrd="0" parTransId="{6B4D3FB3-767E-459C-AB88-1F7159C236AF}" sibTransId="{B5CB6D6F-E307-407D-93C3-1A3E923DD927}"/>
    <dgm:cxn modelId="{D28ED642-C8FC-42BD-9FF9-543DE76D3C28}" srcId="{20C9A5DA-2148-4B81-AD3A-96775C72E2E4}" destId="{267CD1FC-0965-4E42-83F5-CECC4F9BB03C}" srcOrd="0" destOrd="0" parTransId="{619621DD-2A43-4667-9D25-8E3D62271F6D}" sibTransId="{4F1C2C6A-EA44-40EC-9E56-8D3B7946DCF8}"/>
    <dgm:cxn modelId="{F7683347-2FA7-416F-966D-8E05B115C82B}" type="presOf" srcId="{267CD1FC-0965-4E42-83F5-CECC4F9BB03C}" destId="{2670BB0A-683C-454E-9861-CFC737F65034}" srcOrd="0" destOrd="0" presId="urn:microsoft.com/office/officeart/2005/8/layout/vList2"/>
    <dgm:cxn modelId="{4FD40775-4F9D-4CBA-A0E0-308E18763AA0}" srcId="{267CD1FC-0965-4E42-83F5-CECC4F9BB03C}" destId="{27C4AC7C-65F9-4214-8285-AE31B938D13E}" srcOrd="2" destOrd="0" parTransId="{B96720C5-5107-4A1E-93DE-3AB47E207903}" sibTransId="{BA166CE7-2926-449A-84A8-1CFF1E6465C6}"/>
    <dgm:cxn modelId="{497C4477-C4C1-43D6-BFAE-1F9E94250C90}" type="presOf" srcId="{20C9A5DA-2148-4B81-AD3A-96775C72E2E4}" destId="{56BA1BB5-F1C4-49ED-B649-BBCBF5B80401}" srcOrd="0" destOrd="0" presId="urn:microsoft.com/office/officeart/2005/8/layout/vList2"/>
    <dgm:cxn modelId="{C1599D79-1966-4629-BB3A-1216B7F19EB4}" type="presOf" srcId="{27C4AC7C-65F9-4214-8285-AE31B938D13E}" destId="{2670BB0A-683C-454E-9861-CFC737F65034}" srcOrd="0" destOrd="3" presId="urn:microsoft.com/office/officeart/2005/8/layout/vList2"/>
    <dgm:cxn modelId="{1FBC7785-25BC-4609-B2D4-EEDA49D44F3E}" srcId="{EEEE044D-1465-4E7E-9BB3-14C1484FC058}" destId="{20C9A5DA-2148-4B81-AD3A-96775C72E2E4}" srcOrd="0" destOrd="0" parTransId="{118759F1-1D8E-4422-B99B-52F64E1A01EF}" sibTransId="{C0B1E1DB-9616-43D1-831F-31AF9B2954CB}"/>
    <dgm:cxn modelId="{B616D991-B4AE-4340-8312-941C40D887AE}" type="presOf" srcId="{4FEE3507-4A42-4F96-BB2A-DB146EC00397}" destId="{2670BB0A-683C-454E-9861-CFC737F65034}" srcOrd="0" destOrd="4" presId="urn:microsoft.com/office/officeart/2005/8/layout/vList2"/>
    <dgm:cxn modelId="{8159FCCA-279C-4E70-8E1F-D3FC72E6C46D}" srcId="{EEEE044D-1465-4E7E-9BB3-14C1484FC058}" destId="{8C1F9C38-955B-43C6-9C47-7130DB0F01F5}" srcOrd="1" destOrd="0" parTransId="{68A60849-2A14-48E8-A021-1A9D6BB07B61}" sibTransId="{090CD6EF-A683-4111-BF87-E077AD3C6BD5}"/>
    <dgm:cxn modelId="{D8C3A6D5-57CB-4A48-ABE7-D1A5099726F1}" srcId="{20C9A5DA-2148-4B81-AD3A-96775C72E2E4}" destId="{4FEE3507-4A42-4F96-BB2A-DB146EC00397}" srcOrd="1" destOrd="0" parTransId="{EC1EEC88-7085-4993-93C9-277003ECC7F5}" sibTransId="{39F9826B-5813-46C7-BD63-E971D693FDD4}"/>
    <dgm:cxn modelId="{668114DE-282E-4946-84D1-A825B8FCC37F}" type="presOf" srcId="{EEEE044D-1465-4E7E-9BB3-14C1484FC058}" destId="{1B58F347-766D-4281-AF93-4C1F462037FF}" srcOrd="0" destOrd="0" presId="urn:microsoft.com/office/officeart/2005/8/layout/vList2"/>
    <dgm:cxn modelId="{4961F6F5-7683-4F62-B48D-BB2212FD43F6}" type="presOf" srcId="{8C1F9C38-955B-43C6-9C47-7130DB0F01F5}" destId="{0784C45C-8D2F-4032-905D-D22BACEE781A}" srcOrd="0" destOrd="0" presId="urn:microsoft.com/office/officeart/2005/8/layout/vList2"/>
    <dgm:cxn modelId="{5E4C9073-0BFE-4648-A73A-AC133377383F}" type="presParOf" srcId="{1B58F347-766D-4281-AF93-4C1F462037FF}" destId="{56BA1BB5-F1C4-49ED-B649-BBCBF5B80401}" srcOrd="0" destOrd="0" presId="urn:microsoft.com/office/officeart/2005/8/layout/vList2"/>
    <dgm:cxn modelId="{B100EEE8-99F3-447C-9CDD-FE4D30F094B4}" type="presParOf" srcId="{1B58F347-766D-4281-AF93-4C1F462037FF}" destId="{2670BB0A-683C-454E-9861-CFC737F65034}" srcOrd="1" destOrd="0" presId="urn:microsoft.com/office/officeart/2005/8/layout/vList2"/>
    <dgm:cxn modelId="{044959C9-CEEB-4263-B84F-FCB2F567A3DC}" type="presParOf" srcId="{1B58F347-766D-4281-AF93-4C1F462037FF}" destId="{0784C45C-8D2F-4032-905D-D22BACEE781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E9920A9-B698-4F57-8DBB-E1992790DDB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AAED9936-93C5-412F-9809-3EE83A968235}">
      <dgm:prSet/>
      <dgm:spPr/>
      <dgm:t>
        <a:bodyPr/>
        <a:lstStyle/>
        <a:p>
          <a:r>
            <a:rPr lang="en-US" b="0" dirty="0"/>
            <a:t>Service Science means curricula, training, and research programs that are designed to teach individuals to apply scientific, engineering, and management disciplines that integrate elements of computer science, operation research, industrial engineering, business strategy, management sciences, and social and legal sciences, in order to encourage innovation in how organizations create value for customers and shareholders that could not be achieved through such disciplines working in isolation. (U.S. National Innovation Investment Act, 2007)</a:t>
          </a:r>
          <a:endParaRPr lang="en-US" dirty="0"/>
        </a:p>
      </dgm:t>
    </dgm:pt>
    <dgm:pt modelId="{980CD327-CD42-420A-9870-5072BB47018E}" type="parTrans" cxnId="{71737242-3D6D-4FA9-BF92-99ED65024FE3}">
      <dgm:prSet/>
      <dgm:spPr/>
      <dgm:t>
        <a:bodyPr/>
        <a:lstStyle/>
        <a:p>
          <a:endParaRPr lang="cs-CZ"/>
        </a:p>
      </dgm:t>
    </dgm:pt>
    <dgm:pt modelId="{8B862F71-204A-4988-8152-AB03D6FC9F85}" type="sibTrans" cxnId="{71737242-3D6D-4FA9-BF92-99ED65024FE3}">
      <dgm:prSet/>
      <dgm:spPr/>
      <dgm:t>
        <a:bodyPr/>
        <a:lstStyle/>
        <a:p>
          <a:endParaRPr lang="cs-CZ"/>
        </a:p>
      </dgm:t>
    </dgm:pt>
    <dgm:pt modelId="{8257AB85-3032-4C28-B3F6-995DAAB69843}" type="pres">
      <dgm:prSet presAssocID="{DE9920A9-B698-4F57-8DBB-E1992790DDBF}" presName="linear" presStyleCnt="0">
        <dgm:presLayoutVars>
          <dgm:animLvl val="lvl"/>
          <dgm:resizeHandles val="exact"/>
        </dgm:presLayoutVars>
      </dgm:prSet>
      <dgm:spPr/>
    </dgm:pt>
    <dgm:pt modelId="{AB1E77E4-AF20-4431-966D-4CA6DF34675D}" type="pres">
      <dgm:prSet presAssocID="{AAED9936-93C5-412F-9809-3EE83A968235}" presName="parentText" presStyleLbl="node1" presStyleIdx="0" presStyleCnt="1">
        <dgm:presLayoutVars>
          <dgm:chMax val="0"/>
          <dgm:bulletEnabled val="1"/>
        </dgm:presLayoutVars>
      </dgm:prSet>
      <dgm:spPr/>
    </dgm:pt>
  </dgm:ptLst>
  <dgm:cxnLst>
    <dgm:cxn modelId="{FF20D561-EF3C-4BAD-A970-0C95BDE389BD}" type="presOf" srcId="{AAED9936-93C5-412F-9809-3EE83A968235}" destId="{AB1E77E4-AF20-4431-966D-4CA6DF34675D}" srcOrd="0" destOrd="0" presId="urn:microsoft.com/office/officeart/2005/8/layout/vList2"/>
    <dgm:cxn modelId="{71737242-3D6D-4FA9-BF92-99ED65024FE3}" srcId="{DE9920A9-B698-4F57-8DBB-E1992790DDBF}" destId="{AAED9936-93C5-412F-9809-3EE83A968235}" srcOrd="0" destOrd="0" parTransId="{980CD327-CD42-420A-9870-5072BB47018E}" sibTransId="{8B862F71-204A-4988-8152-AB03D6FC9F85}"/>
    <dgm:cxn modelId="{DF63A8B6-C697-4588-9AA3-44BA696B9587}" type="presOf" srcId="{DE9920A9-B698-4F57-8DBB-E1992790DDBF}" destId="{8257AB85-3032-4C28-B3F6-995DAAB69843}" srcOrd="0" destOrd="0" presId="urn:microsoft.com/office/officeart/2005/8/layout/vList2"/>
    <dgm:cxn modelId="{E20EE6CC-D057-4F02-9718-BC22F0217AE1}" type="presParOf" srcId="{8257AB85-3032-4C28-B3F6-995DAAB69843}" destId="{AB1E77E4-AF20-4431-966D-4CA6DF34675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9F263E0-C3B4-40D2-AFC4-E41EA98C2EB8}"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cs-CZ"/>
        </a:p>
      </dgm:t>
    </dgm:pt>
    <dgm:pt modelId="{36ED2541-F19C-4C55-A338-B3C29C69B2D9}">
      <dgm:prSet/>
      <dgm:spPr/>
      <dgm:t>
        <a:bodyPr/>
        <a:lstStyle/>
        <a:p>
          <a:pPr rtl="0"/>
          <a:r>
            <a:rPr lang="en-US" noProof="0" dirty="0"/>
            <a:t>I – shape</a:t>
          </a:r>
        </a:p>
      </dgm:t>
    </dgm:pt>
    <dgm:pt modelId="{7F43AFEE-A0AC-426F-9435-DEF11966806F}" type="parTrans" cxnId="{ECB98159-53B4-483C-8336-239096BAEA53}">
      <dgm:prSet/>
      <dgm:spPr/>
      <dgm:t>
        <a:bodyPr/>
        <a:lstStyle/>
        <a:p>
          <a:endParaRPr lang="en-US" noProof="0"/>
        </a:p>
      </dgm:t>
    </dgm:pt>
    <dgm:pt modelId="{11BAAA12-DC51-4080-B45F-1BA54C4E55B0}" type="sibTrans" cxnId="{ECB98159-53B4-483C-8336-239096BAEA53}">
      <dgm:prSet/>
      <dgm:spPr/>
      <dgm:t>
        <a:bodyPr/>
        <a:lstStyle/>
        <a:p>
          <a:endParaRPr lang="en-US" noProof="0"/>
        </a:p>
      </dgm:t>
    </dgm:pt>
    <dgm:pt modelId="{EF51402D-5248-4BDB-958F-DDDB6AAA5C1B}">
      <dgm:prSet/>
      <dgm:spPr/>
      <dgm:t>
        <a:bodyPr/>
        <a:lstStyle/>
        <a:p>
          <a:pPr rtl="0"/>
          <a:r>
            <a:rPr lang="en-US" noProof="0" dirty="0"/>
            <a:t>Dash – shape</a:t>
          </a:r>
        </a:p>
      </dgm:t>
    </dgm:pt>
    <dgm:pt modelId="{43860EB6-D030-4178-96BB-7A7AB11F8722}" type="parTrans" cxnId="{BB3361C0-6ABE-4160-8CA3-8F018DF4BE0E}">
      <dgm:prSet/>
      <dgm:spPr/>
      <dgm:t>
        <a:bodyPr/>
        <a:lstStyle/>
        <a:p>
          <a:endParaRPr lang="en-US" noProof="0"/>
        </a:p>
      </dgm:t>
    </dgm:pt>
    <dgm:pt modelId="{9D2EC3E4-9C8F-409A-83D4-1F2ACEF017F5}" type="sibTrans" cxnId="{BB3361C0-6ABE-4160-8CA3-8F018DF4BE0E}">
      <dgm:prSet/>
      <dgm:spPr/>
      <dgm:t>
        <a:bodyPr/>
        <a:lstStyle/>
        <a:p>
          <a:endParaRPr lang="en-US" noProof="0"/>
        </a:p>
      </dgm:t>
    </dgm:pt>
    <dgm:pt modelId="{88154044-3186-4C84-94AD-6A4FDF8DF5A0}">
      <dgm:prSet/>
      <dgm:spPr/>
      <dgm:t>
        <a:bodyPr/>
        <a:lstStyle/>
        <a:p>
          <a:pPr rtl="0"/>
          <a:r>
            <a:rPr lang="en-US" noProof="0" dirty="0"/>
            <a:t>T – shape</a:t>
          </a:r>
        </a:p>
      </dgm:t>
    </dgm:pt>
    <dgm:pt modelId="{279A199A-6A55-439A-8FE9-ADAE8427EA07}" type="parTrans" cxnId="{354389EA-2688-4F18-8615-6B9A7F281313}">
      <dgm:prSet/>
      <dgm:spPr/>
      <dgm:t>
        <a:bodyPr/>
        <a:lstStyle/>
        <a:p>
          <a:endParaRPr lang="en-US" noProof="0"/>
        </a:p>
      </dgm:t>
    </dgm:pt>
    <dgm:pt modelId="{C71B28A7-9C43-404D-9D2F-B3D11AA38349}" type="sibTrans" cxnId="{354389EA-2688-4F18-8615-6B9A7F281313}">
      <dgm:prSet/>
      <dgm:spPr/>
      <dgm:t>
        <a:bodyPr/>
        <a:lstStyle/>
        <a:p>
          <a:endParaRPr lang="en-US" noProof="0"/>
        </a:p>
      </dgm:t>
    </dgm:pt>
    <dgm:pt modelId="{950C21E0-3477-40EC-9953-AA340D4187FD}">
      <dgm:prSet/>
      <dgm:spPr/>
      <dgm:t>
        <a:bodyPr/>
        <a:lstStyle/>
        <a:p>
          <a:pPr rtl="0"/>
          <a:r>
            <a:rPr lang="en-US" noProof="0" dirty="0"/>
            <a:t>Deeply focused</a:t>
          </a:r>
        </a:p>
      </dgm:t>
    </dgm:pt>
    <dgm:pt modelId="{9D457A6A-AAFF-4B78-A029-6C338CD4A420}" type="parTrans" cxnId="{E11931AF-C767-4D94-97B1-E4DCD699B35F}">
      <dgm:prSet/>
      <dgm:spPr/>
      <dgm:t>
        <a:bodyPr/>
        <a:lstStyle/>
        <a:p>
          <a:endParaRPr lang="en-US"/>
        </a:p>
      </dgm:t>
    </dgm:pt>
    <dgm:pt modelId="{AE6BB6E2-B54B-4DE8-B02F-0FDCAB36752C}" type="sibTrans" cxnId="{E11931AF-C767-4D94-97B1-E4DCD699B35F}">
      <dgm:prSet/>
      <dgm:spPr/>
      <dgm:t>
        <a:bodyPr/>
        <a:lstStyle/>
        <a:p>
          <a:endParaRPr lang="en-US"/>
        </a:p>
      </dgm:t>
    </dgm:pt>
    <dgm:pt modelId="{A9C3C0F1-29CD-426B-917D-CE3127280EC5}">
      <dgm:prSet/>
      <dgm:spPr/>
      <dgm:t>
        <a:bodyPr/>
        <a:lstStyle/>
        <a:p>
          <a:pPr rtl="0"/>
          <a:r>
            <a:rPr lang="en-US" noProof="0" dirty="0"/>
            <a:t>Expert only in one </a:t>
          </a:r>
          <a:r>
            <a:rPr lang="cs-CZ" noProof="0" dirty="0" err="1"/>
            <a:t>domain</a:t>
          </a:r>
          <a:endParaRPr lang="en-US" noProof="0" dirty="0"/>
        </a:p>
      </dgm:t>
    </dgm:pt>
    <dgm:pt modelId="{E9A684AD-BBB2-4D96-99D4-B4E9CD1BA540}" type="parTrans" cxnId="{2D3235FE-26B9-4F10-BB20-8621D658CFCE}">
      <dgm:prSet/>
      <dgm:spPr/>
      <dgm:t>
        <a:bodyPr/>
        <a:lstStyle/>
        <a:p>
          <a:endParaRPr lang="en-US"/>
        </a:p>
      </dgm:t>
    </dgm:pt>
    <dgm:pt modelId="{5539064D-7DDC-4C0E-931E-31BB0D087C96}" type="sibTrans" cxnId="{2D3235FE-26B9-4F10-BB20-8621D658CFCE}">
      <dgm:prSet/>
      <dgm:spPr/>
      <dgm:t>
        <a:bodyPr/>
        <a:lstStyle/>
        <a:p>
          <a:endParaRPr lang="en-US"/>
        </a:p>
      </dgm:t>
    </dgm:pt>
    <dgm:pt modelId="{FEA238AC-2EDC-4835-BE49-9EAA5415FB2C}">
      <dgm:prSet/>
      <dgm:spPr/>
      <dgm:t>
        <a:bodyPr/>
        <a:lstStyle/>
        <a:p>
          <a:pPr rtl="0"/>
          <a:r>
            <a:rPr lang="en-US" noProof="0" dirty="0"/>
            <a:t>Interdisciplinary approach</a:t>
          </a:r>
        </a:p>
      </dgm:t>
    </dgm:pt>
    <dgm:pt modelId="{74ACABF6-EC8D-4B2E-B200-714D1994392B}" type="parTrans" cxnId="{A995F9EE-6171-4907-AADA-4D8C0AA35915}">
      <dgm:prSet/>
      <dgm:spPr/>
      <dgm:t>
        <a:bodyPr/>
        <a:lstStyle/>
        <a:p>
          <a:endParaRPr lang="en-US"/>
        </a:p>
      </dgm:t>
    </dgm:pt>
    <dgm:pt modelId="{B283E0A8-638E-47FB-8B48-79F212FAA040}" type="sibTrans" cxnId="{A995F9EE-6171-4907-AADA-4D8C0AA35915}">
      <dgm:prSet/>
      <dgm:spPr/>
      <dgm:t>
        <a:bodyPr/>
        <a:lstStyle/>
        <a:p>
          <a:endParaRPr lang="en-US"/>
        </a:p>
      </dgm:t>
    </dgm:pt>
    <dgm:pt modelId="{81A99ED9-EC77-45AF-80DF-6942C5007FF2}">
      <dgm:prSet/>
      <dgm:spPr/>
      <dgm:t>
        <a:bodyPr/>
        <a:lstStyle/>
        <a:p>
          <a:pPr rtl="0"/>
          <a:r>
            <a:rPr lang="en-US" noProof="0" dirty="0"/>
            <a:t>Not expert, but is able to communicate with I-shapes</a:t>
          </a:r>
        </a:p>
      </dgm:t>
    </dgm:pt>
    <dgm:pt modelId="{D9CC19D0-C099-49A2-8827-1B413293AF0F}" type="parTrans" cxnId="{FC2C03B8-1B31-4F4C-80BA-FD3A60B10B35}">
      <dgm:prSet/>
      <dgm:spPr/>
      <dgm:t>
        <a:bodyPr/>
        <a:lstStyle/>
        <a:p>
          <a:endParaRPr lang="en-US"/>
        </a:p>
      </dgm:t>
    </dgm:pt>
    <dgm:pt modelId="{DAD51CDA-604D-4008-AADD-AEB73D2BE9A4}" type="sibTrans" cxnId="{FC2C03B8-1B31-4F4C-80BA-FD3A60B10B35}">
      <dgm:prSet/>
      <dgm:spPr/>
      <dgm:t>
        <a:bodyPr/>
        <a:lstStyle/>
        <a:p>
          <a:endParaRPr lang="en-US"/>
        </a:p>
      </dgm:t>
    </dgm:pt>
    <dgm:pt modelId="{EE1B9086-F0BD-4FC2-A54A-E341E4007E2A}">
      <dgm:prSet/>
      <dgm:spPr/>
      <dgm:t>
        <a:bodyPr/>
        <a:lstStyle/>
        <a:p>
          <a:pPr rtl="0"/>
          <a:r>
            <a:rPr lang="en-US" noProof="0" dirty="0"/>
            <a:t>Multidisciplinary approach</a:t>
          </a:r>
        </a:p>
      </dgm:t>
    </dgm:pt>
    <dgm:pt modelId="{FD9F1257-6EE0-401E-A531-4149CC0C1500}" type="parTrans" cxnId="{524AD336-E39C-45D4-AA8F-6A25436C6C46}">
      <dgm:prSet/>
      <dgm:spPr/>
      <dgm:t>
        <a:bodyPr/>
        <a:lstStyle/>
        <a:p>
          <a:endParaRPr lang="en-US"/>
        </a:p>
      </dgm:t>
    </dgm:pt>
    <dgm:pt modelId="{A3146AD4-80F1-460E-8403-A0A18B50800C}" type="sibTrans" cxnId="{524AD336-E39C-45D4-AA8F-6A25436C6C46}">
      <dgm:prSet/>
      <dgm:spPr/>
      <dgm:t>
        <a:bodyPr/>
        <a:lstStyle/>
        <a:p>
          <a:endParaRPr lang="en-US"/>
        </a:p>
      </dgm:t>
    </dgm:pt>
    <dgm:pt modelId="{AC269CBC-AF44-460D-ACA8-F419CD712707}">
      <dgm:prSet/>
      <dgm:spPr/>
      <dgm:t>
        <a:bodyPr/>
        <a:lstStyle/>
        <a:p>
          <a:pPr rtl="0"/>
          <a:r>
            <a:rPr lang="en-US" noProof="0" dirty="0"/>
            <a:t>Expert in one field, interdisciplinary in the others</a:t>
          </a:r>
        </a:p>
      </dgm:t>
    </dgm:pt>
    <dgm:pt modelId="{C1B837E2-4BDA-451E-A166-DB4713354FAA}" type="parTrans" cxnId="{492B559B-6B66-4DA2-8B45-A205DC30D6AF}">
      <dgm:prSet/>
      <dgm:spPr/>
      <dgm:t>
        <a:bodyPr/>
        <a:lstStyle/>
        <a:p>
          <a:endParaRPr lang="en-US"/>
        </a:p>
      </dgm:t>
    </dgm:pt>
    <dgm:pt modelId="{749F6ABE-7A7F-45AC-8FE7-DC5186150944}" type="sibTrans" cxnId="{492B559B-6B66-4DA2-8B45-A205DC30D6AF}">
      <dgm:prSet/>
      <dgm:spPr/>
      <dgm:t>
        <a:bodyPr/>
        <a:lstStyle/>
        <a:p>
          <a:endParaRPr lang="en-US"/>
        </a:p>
      </dgm:t>
    </dgm:pt>
    <dgm:pt modelId="{9D72CF8F-8EB5-4449-9497-1E4C78006E94}" type="pres">
      <dgm:prSet presAssocID="{89F263E0-C3B4-40D2-AFC4-E41EA98C2EB8}" presName="diagram" presStyleCnt="0">
        <dgm:presLayoutVars>
          <dgm:chPref val="1"/>
          <dgm:dir/>
          <dgm:animOne val="branch"/>
          <dgm:animLvl val="lvl"/>
          <dgm:resizeHandles/>
        </dgm:presLayoutVars>
      </dgm:prSet>
      <dgm:spPr/>
    </dgm:pt>
    <dgm:pt modelId="{FDE30DEA-DCEF-4389-A54A-CEE0ACCDEDEC}" type="pres">
      <dgm:prSet presAssocID="{36ED2541-F19C-4C55-A338-B3C29C69B2D9}" presName="root" presStyleCnt="0"/>
      <dgm:spPr/>
    </dgm:pt>
    <dgm:pt modelId="{87CBB439-4A70-4C9D-AA74-4C66CCB392FC}" type="pres">
      <dgm:prSet presAssocID="{36ED2541-F19C-4C55-A338-B3C29C69B2D9}" presName="rootComposite" presStyleCnt="0"/>
      <dgm:spPr/>
    </dgm:pt>
    <dgm:pt modelId="{DE6313ED-060C-419A-A178-CC1AD2072185}" type="pres">
      <dgm:prSet presAssocID="{36ED2541-F19C-4C55-A338-B3C29C69B2D9}" presName="rootText" presStyleLbl="node1" presStyleIdx="0" presStyleCnt="3"/>
      <dgm:spPr/>
    </dgm:pt>
    <dgm:pt modelId="{4B1503FB-4821-40BB-9D23-5154BF0FF9CC}" type="pres">
      <dgm:prSet presAssocID="{36ED2541-F19C-4C55-A338-B3C29C69B2D9}" presName="rootConnector" presStyleLbl="node1" presStyleIdx="0" presStyleCnt="3"/>
      <dgm:spPr/>
    </dgm:pt>
    <dgm:pt modelId="{87157DF8-4586-4AD4-BC59-F60857440317}" type="pres">
      <dgm:prSet presAssocID="{36ED2541-F19C-4C55-A338-B3C29C69B2D9}" presName="childShape" presStyleCnt="0"/>
      <dgm:spPr/>
    </dgm:pt>
    <dgm:pt modelId="{396B333F-F48D-4F05-9B40-4300EA0BDC3C}" type="pres">
      <dgm:prSet presAssocID="{9D457A6A-AAFF-4B78-A029-6C338CD4A420}" presName="Name13" presStyleLbl="parChTrans1D2" presStyleIdx="0" presStyleCnt="6"/>
      <dgm:spPr/>
    </dgm:pt>
    <dgm:pt modelId="{EBFF5230-48B0-43EF-A470-444E9BEB0A0D}" type="pres">
      <dgm:prSet presAssocID="{950C21E0-3477-40EC-9953-AA340D4187FD}" presName="childText" presStyleLbl="bgAcc1" presStyleIdx="0" presStyleCnt="6">
        <dgm:presLayoutVars>
          <dgm:bulletEnabled val="1"/>
        </dgm:presLayoutVars>
      </dgm:prSet>
      <dgm:spPr/>
    </dgm:pt>
    <dgm:pt modelId="{6D0469BA-E93B-425A-9BC2-75D06D2D1EF8}" type="pres">
      <dgm:prSet presAssocID="{E9A684AD-BBB2-4D96-99D4-B4E9CD1BA540}" presName="Name13" presStyleLbl="parChTrans1D2" presStyleIdx="1" presStyleCnt="6"/>
      <dgm:spPr/>
    </dgm:pt>
    <dgm:pt modelId="{03682356-FFE6-4B02-8E1C-A37663082898}" type="pres">
      <dgm:prSet presAssocID="{A9C3C0F1-29CD-426B-917D-CE3127280EC5}" presName="childText" presStyleLbl="bgAcc1" presStyleIdx="1" presStyleCnt="6">
        <dgm:presLayoutVars>
          <dgm:bulletEnabled val="1"/>
        </dgm:presLayoutVars>
      </dgm:prSet>
      <dgm:spPr/>
    </dgm:pt>
    <dgm:pt modelId="{0B0CCA9E-EF20-4B06-BDC4-54E1C3769FFC}" type="pres">
      <dgm:prSet presAssocID="{EF51402D-5248-4BDB-958F-DDDB6AAA5C1B}" presName="root" presStyleCnt="0"/>
      <dgm:spPr/>
    </dgm:pt>
    <dgm:pt modelId="{2598211C-9A7F-4436-B014-0498994F55A9}" type="pres">
      <dgm:prSet presAssocID="{EF51402D-5248-4BDB-958F-DDDB6AAA5C1B}" presName="rootComposite" presStyleCnt="0"/>
      <dgm:spPr/>
    </dgm:pt>
    <dgm:pt modelId="{A600EB7D-868A-4626-8430-A9B1D409CCF7}" type="pres">
      <dgm:prSet presAssocID="{EF51402D-5248-4BDB-958F-DDDB6AAA5C1B}" presName="rootText" presStyleLbl="node1" presStyleIdx="1" presStyleCnt="3"/>
      <dgm:spPr/>
    </dgm:pt>
    <dgm:pt modelId="{329B5B6B-0C19-4A2E-89BA-2E579C4CB727}" type="pres">
      <dgm:prSet presAssocID="{EF51402D-5248-4BDB-958F-DDDB6AAA5C1B}" presName="rootConnector" presStyleLbl="node1" presStyleIdx="1" presStyleCnt="3"/>
      <dgm:spPr/>
    </dgm:pt>
    <dgm:pt modelId="{E967FAEE-34BE-42DA-A4D7-54A6FA64651C}" type="pres">
      <dgm:prSet presAssocID="{EF51402D-5248-4BDB-958F-DDDB6AAA5C1B}" presName="childShape" presStyleCnt="0"/>
      <dgm:spPr/>
    </dgm:pt>
    <dgm:pt modelId="{722EC839-0E9C-4910-867E-541332CC88CC}" type="pres">
      <dgm:prSet presAssocID="{74ACABF6-EC8D-4B2E-B200-714D1994392B}" presName="Name13" presStyleLbl="parChTrans1D2" presStyleIdx="2" presStyleCnt="6"/>
      <dgm:spPr/>
    </dgm:pt>
    <dgm:pt modelId="{E81B55B6-D3D6-4820-9AC6-41E4A764F068}" type="pres">
      <dgm:prSet presAssocID="{FEA238AC-2EDC-4835-BE49-9EAA5415FB2C}" presName="childText" presStyleLbl="bgAcc1" presStyleIdx="2" presStyleCnt="6">
        <dgm:presLayoutVars>
          <dgm:bulletEnabled val="1"/>
        </dgm:presLayoutVars>
      </dgm:prSet>
      <dgm:spPr/>
    </dgm:pt>
    <dgm:pt modelId="{EF5DE2F1-8D1F-49D4-AB55-C9338C894509}" type="pres">
      <dgm:prSet presAssocID="{D9CC19D0-C099-49A2-8827-1B413293AF0F}" presName="Name13" presStyleLbl="parChTrans1D2" presStyleIdx="3" presStyleCnt="6"/>
      <dgm:spPr/>
    </dgm:pt>
    <dgm:pt modelId="{5AE2DD3A-CE44-4607-B536-BC5A36D65326}" type="pres">
      <dgm:prSet presAssocID="{81A99ED9-EC77-45AF-80DF-6942C5007FF2}" presName="childText" presStyleLbl="bgAcc1" presStyleIdx="3" presStyleCnt="6">
        <dgm:presLayoutVars>
          <dgm:bulletEnabled val="1"/>
        </dgm:presLayoutVars>
      </dgm:prSet>
      <dgm:spPr/>
    </dgm:pt>
    <dgm:pt modelId="{1D72A3A0-029C-4E33-9F71-E080C3B6A8ED}" type="pres">
      <dgm:prSet presAssocID="{88154044-3186-4C84-94AD-6A4FDF8DF5A0}" presName="root" presStyleCnt="0"/>
      <dgm:spPr/>
    </dgm:pt>
    <dgm:pt modelId="{CC3539AD-8734-4834-B3A8-99C5EFD8DD9F}" type="pres">
      <dgm:prSet presAssocID="{88154044-3186-4C84-94AD-6A4FDF8DF5A0}" presName="rootComposite" presStyleCnt="0"/>
      <dgm:spPr/>
    </dgm:pt>
    <dgm:pt modelId="{A75269CA-FCE1-4D4B-9016-9BE29ABC7381}" type="pres">
      <dgm:prSet presAssocID="{88154044-3186-4C84-94AD-6A4FDF8DF5A0}" presName="rootText" presStyleLbl="node1" presStyleIdx="2" presStyleCnt="3"/>
      <dgm:spPr/>
    </dgm:pt>
    <dgm:pt modelId="{281C9CA4-A73F-4413-AFF2-40DE9E8259D0}" type="pres">
      <dgm:prSet presAssocID="{88154044-3186-4C84-94AD-6A4FDF8DF5A0}" presName="rootConnector" presStyleLbl="node1" presStyleIdx="2" presStyleCnt="3"/>
      <dgm:spPr/>
    </dgm:pt>
    <dgm:pt modelId="{9D9B7EE8-2F1D-4F6D-BA83-54A0E194252A}" type="pres">
      <dgm:prSet presAssocID="{88154044-3186-4C84-94AD-6A4FDF8DF5A0}" presName="childShape" presStyleCnt="0"/>
      <dgm:spPr/>
    </dgm:pt>
    <dgm:pt modelId="{3F1AA6AE-DD11-464C-BA0C-045618180FAE}" type="pres">
      <dgm:prSet presAssocID="{FD9F1257-6EE0-401E-A531-4149CC0C1500}" presName="Name13" presStyleLbl="parChTrans1D2" presStyleIdx="4" presStyleCnt="6"/>
      <dgm:spPr/>
    </dgm:pt>
    <dgm:pt modelId="{2EA62E27-DBC4-4440-A3B9-84D8F4F75514}" type="pres">
      <dgm:prSet presAssocID="{EE1B9086-F0BD-4FC2-A54A-E341E4007E2A}" presName="childText" presStyleLbl="bgAcc1" presStyleIdx="4" presStyleCnt="6">
        <dgm:presLayoutVars>
          <dgm:bulletEnabled val="1"/>
        </dgm:presLayoutVars>
      </dgm:prSet>
      <dgm:spPr/>
    </dgm:pt>
    <dgm:pt modelId="{8D7D2E2C-ABF6-4A91-8353-5C72E9A7F058}" type="pres">
      <dgm:prSet presAssocID="{C1B837E2-4BDA-451E-A166-DB4713354FAA}" presName="Name13" presStyleLbl="parChTrans1D2" presStyleIdx="5" presStyleCnt="6"/>
      <dgm:spPr/>
    </dgm:pt>
    <dgm:pt modelId="{17E8430B-76AB-4D7C-8216-2C693F20ACC2}" type="pres">
      <dgm:prSet presAssocID="{AC269CBC-AF44-460D-ACA8-F419CD712707}" presName="childText" presStyleLbl="bgAcc1" presStyleIdx="5" presStyleCnt="6">
        <dgm:presLayoutVars>
          <dgm:bulletEnabled val="1"/>
        </dgm:presLayoutVars>
      </dgm:prSet>
      <dgm:spPr/>
    </dgm:pt>
  </dgm:ptLst>
  <dgm:cxnLst>
    <dgm:cxn modelId="{8E693702-49C1-41B2-BB94-E3A248E0EFB1}" type="presOf" srcId="{89F263E0-C3B4-40D2-AFC4-E41EA98C2EB8}" destId="{9D72CF8F-8EB5-4449-9497-1E4C78006E94}" srcOrd="0" destOrd="0" presId="urn:microsoft.com/office/officeart/2005/8/layout/hierarchy3"/>
    <dgm:cxn modelId="{F3C96305-4B18-4FD6-85FB-2682586D1611}" type="presOf" srcId="{E9A684AD-BBB2-4D96-99D4-B4E9CD1BA540}" destId="{6D0469BA-E93B-425A-9BC2-75D06D2D1EF8}" srcOrd="0" destOrd="0" presId="urn:microsoft.com/office/officeart/2005/8/layout/hierarchy3"/>
    <dgm:cxn modelId="{460DDC09-810E-49DB-AF85-B64F9DEA27F8}" type="presOf" srcId="{D9CC19D0-C099-49A2-8827-1B413293AF0F}" destId="{EF5DE2F1-8D1F-49D4-AB55-C9338C894509}" srcOrd="0" destOrd="0" presId="urn:microsoft.com/office/officeart/2005/8/layout/hierarchy3"/>
    <dgm:cxn modelId="{6E67A032-1205-4556-8D76-74BF23BBB950}" type="presOf" srcId="{36ED2541-F19C-4C55-A338-B3C29C69B2D9}" destId="{DE6313ED-060C-419A-A178-CC1AD2072185}" srcOrd="0" destOrd="0" presId="urn:microsoft.com/office/officeart/2005/8/layout/hierarchy3"/>
    <dgm:cxn modelId="{524AD336-E39C-45D4-AA8F-6A25436C6C46}" srcId="{88154044-3186-4C84-94AD-6A4FDF8DF5A0}" destId="{EE1B9086-F0BD-4FC2-A54A-E341E4007E2A}" srcOrd="0" destOrd="0" parTransId="{FD9F1257-6EE0-401E-A531-4149CC0C1500}" sibTransId="{A3146AD4-80F1-460E-8403-A0A18B50800C}"/>
    <dgm:cxn modelId="{4276DD65-7C45-4CD6-8C26-FEDB01FB84AE}" type="presOf" srcId="{9D457A6A-AAFF-4B78-A029-6C338CD4A420}" destId="{396B333F-F48D-4F05-9B40-4300EA0BDC3C}" srcOrd="0" destOrd="0" presId="urn:microsoft.com/office/officeart/2005/8/layout/hierarchy3"/>
    <dgm:cxn modelId="{1477AC58-F620-43B1-9867-66DCCF386987}" type="presOf" srcId="{A9C3C0F1-29CD-426B-917D-CE3127280EC5}" destId="{03682356-FFE6-4B02-8E1C-A37663082898}" srcOrd="0" destOrd="0" presId="urn:microsoft.com/office/officeart/2005/8/layout/hierarchy3"/>
    <dgm:cxn modelId="{ECB98159-53B4-483C-8336-239096BAEA53}" srcId="{89F263E0-C3B4-40D2-AFC4-E41EA98C2EB8}" destId="{36ED2541-F19C-4C55-A338-B3C29C69B2D9}" srcOrd="0" destOrd="0" parTransId="{7F43AFEE-A0AC-426F-9435-DEF11966806F}" sibTransId="{11BAAA12-DC51-4080-B45F-1BA54C4E55B0}"/>
    <dgm:cxn modelId="{9671BA81-7A6D-4DB7-89CF-200E0AA2FC59}" type="presOf" srcId="{81A99ED9-EC77-45AF-80DF-6942C5007FF2}" destId="{5AE2DD3A-CE44-4607-B536-BC5A36D65326}" srcOrd="0" destOrd="0" presId="urn:microsoft.com/office/officeart/2005/8/layout/hierarchy3"/>
    <dgm:cxn modelId="{5BF33F83-80B7-4C78-B270-6B0523298EA3}" type="presOf" srcId="{FD9F1257-6EE0-401E-A531-4149CC0C1500}" destId="{3F1AA6AE-DD11-464C-BA0C-045618180FAE}" srcOrd="0" destOrd="0" presId="urn:microsoft.com/office/officeart/2005/8/layout/hierarchy3"/>
    <dgm:cxn modelId="{83B5EE87-58BD-4B05-A43C-6061B04CAB08}" type="presOf" srcId="{950C21E0-3477-40EC-9953-AA340D4187FD}" destId="{EBFF5230-48B0-43EF-A470-444E9BEB0A0D}" srcOrd="0" destOrd="0" presId="urn:microsoft.com/office/officeart/2005/8/layout/hierarchy3"/>
    <dgm:cxn modelId="{193CD38A-AEB7-4AFD-9CAF-609D64EC833E}" type="presOf" srcId="{88154044-3186-4C84-94AD-6A4FDF8DF5A0}" destId="{281C9CA4-A73F-4413-AFF2-40DE9E8259D0}" srcOrd="1" destOrd="0" presId="urn:microsoft.com/office/officeart/2005/8/layout/hierarchy3"/>
    <dgm:cxn modelId="{6FA21590-F5FA-4176-B8E0-0659F3DA1E98}" type="presOf" srcId="{88154044-3186-4C84-94AD-6A4FDF8DF5A0}" destId="{A75269CA-FCE1-4D4B-9016-9BE29ABC7381}" srcOrd="0" destOrd="0" presId="urn:microsoft.com/office/officeart/2005/8/layout/hierarchy3"/>
    <dgm:cxn modelId="{84E8A790-C746-42B2-9149-BB1943312141}" type="presOf" srcId="{C1B837E2-4BDA-451E-A166-DB4713354FAA}" destId="{8D7D2E2C-ABF6-4A91-8353-5C72E9A7F058}" srcOrd="0" destOrd="0" presId="urn:microsoft.com/office/officeart/2005/8/layout/hierarchy3"/>
    <dgm:cxn modelId="{492B559B-6B66-4DA2-8B45-A205DC30D6AF}" srcId="{88154044-3186-4C84-94AD-6A4FDF8DF5A0}" destId="{AC269CBC-AF44-460D-ACA8-F419CD712707}" srcOrd="1" destOrd="0" parTransId="{C1B837E2-4BDA-451E-A166-DB4713354FAA}" sibTransId="{749F6ABE-7A7F-45AC-8FE7-DC5186150944}"/>
    <dgm:cxn modelId="{931158A6-AEFA-4153-8212-20CA0402B602}" type="presOf" srcId="{74ACABF6-EC8D-4B2E-B200-714D1994392B}" destId="{722EC839-0E9C-4910-867E-541332CC88CC}" srcOrd="0" destOrd="0" presId="urn:microsoft.com/office/officeart/2005/8/layout/hierarchy3"/>
    <dgm:cxn modelId="{E11931AF-C767-4D94-97B1-E4DCD699B35F}" srcId="{36ED2541-F19C-4C55-A338-B3C29C69B2D9}" destId="{950C21E0-3477-40EC-9953-AA340D4187FD}" srcOrd="0" destOrd="0" parTransId="{9D457A6A-AAFF-4B78-A029-6C338CD4A420}" sibTransId="{AE6BB6E2-B54B-4DE8-B02F-0FDCAB36752C}"/>
    <dgm:cxn modelId="{FC2C03B8-1B31-4F4C-80BA-FD3A60B10B35}" srcId="{EF51402D-5248-4BDB-958F-DDDB6AAA5C1B}" destId="{81A99ED9-EC77-45AF-80DF-6942C5007FF2}" srcOrd="1" destOrd="0" parTransId="{D9CC19D0-C099-49A2-8827-1B413293AF0F}" sibTransId="{DAD51CDA-604D-4008-AADD-AEB73D2BE9A4}"/>
    <dgm:cxn modelId="{58CB3BC0-0C44-4D5C-B09F-D60CD96B3910}" type="presOf" srcId="{36ED2541-F19C-4C55-A338-B3C29C69B2D9}" destId="{4B1503FB-4821-40BB-9D23-5154BF0FF9CC}" srcOrd="1" destOrd="0" presId="urn:microsoft.com/office/officeart/2005/8/layout/hierarchy3"/>
    <dgm:cxn modelId="{BB3361C0-6ABE-4160-8CA3-8F018DF4BE0E}" srcId="{89F263E0-C3B4-40D2-AFC4-E41EA98C2EB8}" destId="{EF51402D-5248-4BDB-958F-DDDB6AAA5C1B}" srcOrd="1" destOrd="0" parTransId="{43860EB6-D030-4178-96BB-7A7AB11F8722}" sibTransId="{9D2EC3E4-9C8F-409A-83D4-1F2ACEF017F5}"/>
    <dgm:cxn modelId="{2D91E5C0-EFD9-45A6-84C8-778ABD244FEE}" type="presOf" srcId="{EF51402D-5248-4BDB-958F-DDDB6AAA5C1B}" destId="{A600EB7D-868A-4626-8430-A9B1D409CCF7}" srcOrd="0" destOrd="0" presId="urn:microsoft.com/office/officeart/2005/8/layout/hierarchy3"/>
    <dgm:cxn modelId="{FF697CC7-56B6-4F2B-9341-87A2EF887348}" type="presOf" srcId="{AC269CBC-AF44-460D-ACA8-F419CD712707}" destId="{17E8430B-76AB-4D7C-8216-2C693F20ACC2}" srcOrd="0" destOrd="0" presId="urn:microsoft.com/office/officeart/2005/8/layout/hierarchy3"/>
    <dgm:cxn modelId="{116B7FEA-6ECE-4E89-9C67-F1BB852FA789}" type="presOf" srcId="{EF51402D-5248-4BDB-958F-DDDB6AAA5C1B}" destId="{329B5B6B-0C19-4A2E-89BA-2E579C4CB727}" srcOrd="1" destOrd="0" presId="urn:microsoft.com/office/officeart/2005/8/layout/hierarchy3"/>
    <dgm:cxn modelId="{354389EA-2688-4F18-8615-6B9A7F281313}" srcId="{89F263E0-C3B4-40D2-AFC4-E41EA98C2EB8}" destId="{88154044-3186-4C84-94AD-6A4FDF8DF5A0}" srcOrd="2" destOrd="0" parTransId="{279A199A-6A55-439A-8FE9-ADAE8427EA07}" sibTransId="{C71B28A7-9C43-404D-9D2F-B3D11AA38349}"/>
    <dgm:cxn modelId="{DE3F08EC-3AFC-4B7B-A2CA-8794638185DA}" type="presOf" srcId="{FEA238AC-2EDC-4835-BE49-9EAA5415FB2C}" destId="{E81B55B6-D3D6-4820-9AC6-41E4A764F068}" srcOrd="0" destOrd="0" presId="urn:microsoft.com/office/officeart/2005/8/layout/hierarchy3"/>
    <dgm:cxn modelId="{E98352ED-EC08-4C83-AF01-8E662AA2E614}" type="presOf" srcId="{EE1B9086-F0BD-4FC2-A54A-E341E4007E2A}" destId="{2EA62E27-DBC4-4440-A3B9-84D8F4F75514}" srcOrd="0" destOrd="0" presId="urn:microsoft.com/office/officeart/2005/8/layout/hierarchy3"/>
    <dgm:cxn modelId="{A995F9EE-6171-4907-AADA-4D8C0AA35915}" srcId="{EF51402D-5248-4BDB-958F-DDDB6AAA5C1B}" destId="{FEA238AC-2EDC-4835-BE49-9EAA5415FB2C}" srcOrd="0" destOrd="0" parTransId="{74ACABF6-EC8D-4B2E-B200-714D1994392B}" sibTransId="{B283E0A8-638E-47FB-8B48-79F212FAA040}"/>
    <dgm:cxn modelId="{2D3235FE-26B9-4F10-BB20-8621D658CFCE}" srcId="{36ED2541-F19C-4C55-A338-B3C29C69B2D9}" destId="{A9C3C0F1-29CD-426B-917D-CE3127280EC5}" srcOrd="1" destOrd="0" parTransId="{E9A684AD-BBB2-4D96-99D4-B4E9CD1BA540}" sibTransId="{5539064D-7DDC-4C0E-931E-31BB0D087C96}"/>
    <dgm:cxn modelId="{C4B04176-851E-46BD-A60F-3AC4F9A1B4C1}" type="presParOf" srcId="{9D72CF8F-8EB5-4449-9497-1E4C78006E94}" destId="{FDE30DEA-DCEF-4389-A54A-CEE0ACCDEDEC}" srcOrd="0" destOrd="0" presId="urn:microsoft.com/office/officeart/2005/8/layout/hierarchy3"/>
    <dgm:cxn modelId="{5C5BF8A9-340F-46E5-AECC-F62A37266E2B}" type="presParOf" srcId="{FDE30DEA-DCEF-4389-A54A-CEE0ACCDEDEC}" destId="{87CBB439-4A70-4C9D-AA74-4C66CCB392FC}" srcOrd="0" destOrd="0" presId="urn:microsoft.com/office/officeart/2005/8/layout/hierarchy3"/>
    <dgm:cxn modelId="{CA0B535D-0A96-4998-85D8-788EA5517F4C}" type="presParOf" srcId="{87CBB439-4A70-4C9D-AA74-4C66CCB392FC}" destId="{DE6313ED-060C-419A-A178-CC1AD2072185}" srcOrd="0" destOrd="0" presId="urn:microsoft.com/office/officeart/2005/8/layout/hierarchy3"/>
    <dgm:cxn modelId="{7A3338BE-0F5C-40D4-B10E-1FC369BB6880}" type="presParOf" srcId="{87CBB439-4A70-4C9D-AA74-4C66CCB392FC}" destId="{4B1503FB-4821-40BB-9D23-5154BF0FF9CC}" srcOrd="1" destOrd="0" presId="urn:microsoft.com/office/officeart/2005/8/layout/hierarchy3"/>
    <dgm:cxn modelId="{5C26E23A-2C60-4160-8E6F-E697B9EEB86A}" type="presParOf" srcId="{FDE30DEA-DCEF-4389-A54A-CEE0ACCDEDEC}" destId="{87157DF8-4586-4AD4-BC59-F60857440317}" srcOrd="1" destOrd="0" presId="urn:microsoft.com/office/officeart/2005/8/layout/hierarchy3"/>
    <dgm:cxn modelId="{C64D5796-C7CF-4EFE-8E21-CC336FFF19E7}" type="presParOf" srcId="{87157DF8-4586-4AD4-BC59-F60857440317}" destId="{396B333F-F48D-4F05-9B40-4300EA0BDC3C}" srcOrd="0" destOrd="0" presId="urn:microsoft.com/office/officeart/2005/8/layout/hierarchy3"/>
    <dgm:cxn modelId="{96F3AA33-0EEF-4EA5-A6B1-AAAF8C57053F}" type="presParOf" srcId="{87157DF8-4586-4AD4-BC59-F60857440317}" destId="{EBFF5230-48B0-43EF-A470-444E9BEB0A0D}" srcOrd="1" destOrd="0" presId="urn:microsoft.com/office/officeart/2005/8/layout/hierarchy3"/>
    <dgm:cxn modelId="{C91BD3BF-DD80-4DDF-A612-37A54AAA840F}" type="presParOf" srcId="{87157DF8-4586-4AD4-BC59-F60857440317}" destId="{6D0469BA-E93B-425A-9BC2-75D06D2D1EF8}" srcOrd="2" destOrd="0" presId="urn:microsoft.com/office/officeart/2005/8/layout/hierarchy3"/>
    <dgm:cxn modelId="{4A14B596-BBB5-4452-B94E-446AFFABB327}" type="presParOf" srcId="{87157DF8-4586-4AD4-BC59-F60857440317}" destId="{03682356-FFE6-4B02-8E1C-A37663082898}" srcOrd="3" destOrd="0" presId="urn:microsoft.com/office/officeart/2005/8/layout/hierarchy3"/>
    <dgm:cxn modelId="{47EC51A1-9F04-4351-A6A0-5BA07CC950E0}" type="presParOf" srcId="{9D72CF8F-8EB5-4449-9497-1E4C78006E94}" destId="{0B0CCA9E-EF20-4B06-BDC4-54E1C3769FFC}" srcOrd="1" destOrd="0" presId="urn:microsoft.com/office/officeart/2005/8/layout/hierarchy3"/>
    <dgm:cxn modelId="{D8882312-C8A2-4CDA-B9EA-7F973FC1BA09}" type="presParOf" srcId="{0B0CCA9E-EF20-4B06-BDC4-54E1C3769FFC}" destId="{2598211C-9A7F-4436-B014-0498994F55A9}" srcOrd="0" destOrd="0" presId="urn:microsoft.com/office/officeart/2005/8/layout/hierarchy3"/>
    <dgm:cxn modelId="{8A0C1B50-D455-46F6-B79C-E25B4D3C27C3}" type="presParOf" srcId="{2598211C-9A7F-4436-B014-0498994F55A9}" destId="{A600EB7D-868A-4626-8430-A9B1D409CCF7}" srcOrd="0" destOrd="0" presId="urn:microsoft.com/office/officeart/2005/8/layout/hierarchy3"/>
    <dgm:cxn modelId="{4A36DB12-12BA-40B2-BCAD-F4704D0994E1}" type="presParOf" srcId="{2598211C-9A7F-4436-B014-0498994F55A9}" destId="{329B5B6B-0C19-4A2E-89BA-2E579C4CB727}" srcOrd="1" destOrd="0" presId="urn:microsoft.com/office/officeart/2005/8/layout/hierarchy3"/>
    <dgm:cxn modelId="{1DFC14B6-A917-4A5C-80EE-98DC2A84B96E}" type="presParOf" srcId="{0B0CCA9E-EF20-4B06-BDC4-54E1C3769FFC}" destId="{E967FAEE-34BE-42DA-A4D7-54A6FA64651C}" srcOrd="1" destOrd="0" presId="urn:microsoft.com/office/officeart/2005/8/layout/hierarchy3"/>
    <dgm:cxn modelId="{1B4AA084-CAE9-427A-8535-0F6F45D4E76E}" type="presParOf" srcId="{E967FAEE-34BE-42DA-A4D7-54A6FA64651C}" destId="{722EC839-0E9C-4910-867E-541332CC88CC}" srcOrd="0" destOrd="0" presId="urn:microsoft.com/office/officeart/2005/8/layout/hierarchy3"/>
    <dgm:cxn modelId="{4E39DAC3-EAF5-439D-B5F7-7A67D17542BE}" type="presParOf" srcId="{E967FAEE-34BE-42DA-A4D7-54A6FA64651C}" destId="{E81B55B6-D3D6-4820-9AC6-41E4A764F068}" srcOrd="1" destOrd="0" presId="urn:microsoft.com/office/officeart/2005/8/layout/hierarchy3"/>
    <dgm:cxn modelId="{69D3CD30-D11A-4465-9278-3073222DD4C2}" type="presParOf" srcId="{E967FAEE-34BE-42DA-A4D7-54A6FA64651C}" destId="{EF5DE2F1-8D1F-49D4-AB55-C9338C894509}" srcOrd="2" destOrd="0" presId="urn:microsoft.com/office/officeart/2005/8/layout/hierarchy3"/>
    <dgm:cxn modelId="{32CEDE69-A4C2-4FFF-896D-63A22FBA83A6}" type="presParOf" srcId="{E967FAEE-34BE-42DA-A4D7-54A6FA64651C}" destId="{5AE2DD3A-CE44-4607-B536-BC5A36D65326}" srcOrd="3" destOrd="0" presId="urn:microsoft.com/office/officeart/2005/8/layout/hierarchy3"/>
    <dgm:cxn modelId="{1493C633-614C-4C17-A92E-0C24F7523F5C}" type="presParOf" srcId="{9D72CF8F-8EB5-4449-9497-1E4C78006E94}" destId="{1D72A3A0-029C-4E33-9F71-E080C3B6A8ED}" srcOrd="2" destOrd="0" presId="urn:microsoft.com/office/officeart/2005/8/layout/hierarchy3"/>
    <dgm:cxn modelId="{7B1DE8D5-C3D0-488E-9BB4-49C252F4D584}" type="presParOf" srcId="{1D72A3A0-029C-4E33-9F71-E080C3B6A8ED}" destId="{CC3539AD-8734-4834-B3A8-99C5EFD8DD9F}" srcOrd="0" destOrd="0" presId="urn:microsoft.com/office/officeart/2005/8/layout/hierarchy3"/>
    <dgm:cxn modelId="{EDF5747D-ACEB-4BD0-BEDD-F840A9EBA3B9}" type="presParOf" srcId="{CC3539AD-8734-4834-B3A8-99C5EFD8DD9F}" destId="{A75269CA-FCE1-4D4B-9016-9BE29ABC7381}" srcOrd="0" destOrd="0" presId="urn:microsoft.com/office/officeart/2005/8/layout/hierarchy3"/>
    <dgm:cxn modelId="{D2CEB986-1E49-430D-A8B5-C3DC5528FCEA}" type="presParOf" srcId="{CC3539AD-8734-4834-B3A8-99C5EFD8DD9F}" destId="{281C9CA4-A73F-4413-AFF2-40DE9E8259D0}" srcOrd="1" destOrd="0" presId="urn:microsoft.com/office/officeart/2005/8/layout/hierarchy3"/>
    <dgm:cxn modelId="{90E042EB-00D4-4AC6-AA22-8A0B19242175}" type="presParOf" srcId="{1D72A3A0-029C-4E33-9F71-E080C3B6A8ED}" destId="{9D9B7EE8-2F1D-4F6D-BA83-54A0E194252A}" srcOrd="1" destOrd="0" presId="urn:microsoft.com/office/officeart/2005/8/layout/hierarchy3"/>
    <dgm:cxn modelId="{5AEA2149-8EF1-4891-8871-92D8E7E19197}" type="presParOf" srcId="{9D9B7EE8-2F1D-4F6D-BA83-54A0E194252A}" destId="{3F1AA6AE-DD11-464C-BA0C-045618180FAE}" srcOrd="0" destOrd="0" presId="urn:microsoft.com/office/officeart/2005/8/layout/hierarchy3"/>
    <dgm:cxn modelId="{C8504018-8209-4BDB-88B0-358170B644C0}" type="presParOf" srcId="{9D9B7EE8-2F1D-4F6D-BA83-54A0E194252A}" destId="{2EA62E27-DBC4-4440-A3B9-84D8F4F75514}" srcOrd="1" destOrd="0" presId="urn:microsoft.com/office/officeart/2005/8/layout/hierarchy3"/>
    <dgm:cxn modelId="{999FF37A-C070-4AC1-AEC0-0EC3E9E882C4}" type="presParOf" srcId="{9D9B7EE8-2F1D-4F6D-BA83-54A0E194252A}" destId="{8D7D2E2C-ABF6-4A91-8353-5C72E9A7F058}" srcOrd="2" destOrd="0" presId="urn:microsoft.com/office/officeart/2005/8/layout/hierarchy3"/>
    <dgm:cxn modelId="{E90F709E-FD9F-4B9C-BAA3-4FBEBA8BF5B1}" type="presParOf" srcId="{9D9B7EE8-2F1D-4F6D-BA83-54A0E194252A}" destId="{17E8430B-76AB-4D7C-8216-2C693F20ACC2}"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514EDCC-DDCA-4EB4-9EA8-31C8206DFCAD}" type="doc">
      <dgm:prSet loTypeId="urn:microsoft.com/office/officeart/2005/8/layout/vList2" loCatId="list" qsTypeId="urn:microsoft.com/office/officeart/2005/8/quickstyle/3d1" qsCatId="3D" csTypeId="urn:microsoft.com/office/officeart/2005/8/colors/accent0_3" csCatId="mainScheme" phldr="1"/>
      <dgm:spPr/>
      <dgm:t>
        <a:bodyPr/>
        <a:lstStyle/>
        <a:p>
          <a:endParaRPr lang="cs-CZ"/>
        </a:p>
      </dgm:t>
    </dgm:pt>
    <dgm:pt modelId="{257C94AE-E488-44BB-8C7A-547F7544D7D1}">
      <dgm:prSet custT="1"/>
      <dgm:spPr/>
      <dgm:t>
        <a:bodyPr vert="vert270"/>
        <a:lstStyle/>
        <a:p>
          <a:pPr rtl="0"/>
          <a:r>
            <a:rPr lang="en-US" sz="2800" noProof="0" dirty="0"/>
            <a:t>Core disciplines</a:t>
          </a:r>
        </a:p>
      </dgm:t>
    </dgm:pt>
    <dgm:pt modelId="{6D61D950-A0D3-43E7-AEFA-1DB9B7F76C72}" type="parTrans" cxnId="{FDD8D4C3-543F-4B16-9FD9-36BC4E8C6C82}">
      <dgm:prSet/>
      <dgm:spPr/>
      <dgm:t>
        <a:bodyPr/>
        <a:lstStyle/>
        <a:p>
          <a:endParaRPr lang="en-US" noProof="0" dirty="0"/>
        </a:p>
      </dgm:t>
    </dgm:pt>
    <dgm:pt modelId="{30F02142-6A74-45D1-982C-7CF41809D6A2}" type="sibTrans" cxnId="{FDD8D4C3-543F-4B16-9FD9-36BC4E8C6C82}">
      <dgm:prSet/>
      <dgm:spPr/>
      <dgm:t>
        <a:bodyPr/>
        <a:lstStyle/>
        <a:p>
          <a:endParaRPr lang="en-US" noProof="0" dirty="0"/>
        </a:p>
      </dgm:t>
    </dgm:pt>
    <dgm:pt modelId="{FE05794F-9D4A-4008-8E25-E7C9B6A27E96}" type="pres">
      <dgm:prSet presAssocID="{3514EDCC-DDCA-4EB4-9EA8-31C8206DFCAD}" presName="linear" presStyleCnt="0">
        <dgm:presLayoutVars>
          <dgm:animLvl val="lvl"/>
          <dgm:resizeHandles val="exact"/>
        </dgm:presLayoutVars>
      </dgm:prSet>
      <dgm:spPr/>
    </dgm:pt>
    <dgm:pt modelId="{051DC6BB-CABE-4F2B-96E5-392661E7A234}" type="pres">
      <dgm:prSet presAssocID="{257C94AE-E488-44BB-8C7A-547F7544D7D1}" presName="parentText" presStyleLbl="node1" presStyleIdx="0" presStyleCnt="1" custAng="0" custScaleY="929894">
        <dgm:presLayoutVars>
          <dgm:chMax val="0"/>
          <dgm:bulletEnabled val="1"/>
        </dgm:presLayoutVars>
      </dgm:prSet>
      <dgm:spPr/>
    </dgm:pt>
  </dgm:ptLst>
  <dgm:cxnLst>
    <dgm:cxn modelId="{77D4CE08-0C3D-4DED-BB91-EEB2B293F01E}" type="presOf" srcId="{257C94AE-E488-44BB-8C7A-547F7544D7D1}" destId="{051DC6BB-CABE-4F2B-96E5-392661E7A234}" srcOrd="0" destOrd="0" presId="urn:microsoft.com/office/officeart/2005/8/layout/vList2"/>
    <dgm:cxn modelId="{DE89B521-2FCE-4EE9-A0A1-04CBFA3BF5FF}" type="presOf" srcId="{3514EDCC-DDCA-4EB4-9EA8-31C8206DFCAD}" destId="{FE05794F-9D4A-4008-8E25-E7C9B6A27E96}" srcOrd="0" destOrd="0" presId="urn:microsoft.com/office/officeart/2005/8/layout/vList2"/>
    <dgm:cxn modelId="{FDD8D4C3-543F-4B16-9FD9-36BC4E8C6C82}" srcId="{3514EDCC-DDCA-4EB4-9EA8-31C8206DFCAD}" destId="{257C94AE-E488-44BB-8C7A-547F7544D7D1}" srcOrd="0" destOrd="0" parTransId="{6D61D950-A0D3-43E7-AEFA-1DB9B7F76C72}" sibTransId="{30F02142-6A74-45D1-982C-7CF41809D6A2}"/>
    <dgm:cxn modelId="{F34D0191-A71D-4364-AFBC-E887E169E4B5}" type="presParOf" srcId="{FE05794F-9D4A-4008-8E25-E7C9B6A27E96}" destId="{051DC6BB-CABE-4F2B-96E5-392661E7A23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6F5B57E-9E94-40C6-9B8C-D122F4A3DB7E}" type="doc">
      <dgm:prSet loTypeId="urn:microsoft.com/office/officeart/2005/8/layout/vList2" loCatId="list" qsTypeId="urn:microsoft.com/office/officeart/2005/8/quickstyle/simple5" qsCatId="simple" csTypeId="urn:microsoft.com/office/officeart/2005/8/colors/accent0_3" csCatId="mainScheme"/>
      <dgm:spPr/>
      <dgm:t>
        <a:bodyPr/>
        <a:lstStyle/>
        <a:p>
          <a:endParaRPr lang="cs-CZ"/>
        </a:p>
      </dgm:t>
    </dgm:pt>
    <dgm:pt modelId="{53F1313F-DB30-4B9B-84B9-41FB3ED31DE9}">
      <dgm:prSet/>
      <dgm:spPr/>
      <dgm:t>
        <a:bodyPr/>
        <a:lstStyle/>
        <a:p>
          <a:pPr algn="ctr" rtl="0"/>
          <a:r>
            <a:rPr lang="en-US" dirty="0"/>
            <a:t>Soft skills</a:t>
          </a:r>
        </a:p>
      </dgm:t>
    </dgm:pt>
    <dgm:pt modelId="{7B1FC773-51E1-487F-835C-E6E679C4137F}" type="parTrans" cxnId="{9D970642-A9E1-416C-80B3-2754813AA307}">
      <dgm:prSet/>
      <dgm:spPr/>
      <dgm:t>
        <a:bodyPr/>
        <a:lstStyle/>
        <a:p>
          <a:endParaRPr lang="cs-CZ"/>
        </a:p>
      </dgm:t>
    </dgm:pt>
    <dgm:pt modelId="{EAC57F2C-DE02-4D6F-950F-52D68ED11A7D}" type="sibTrans" cxnId="{9D970642-A9E1-416C-80B3-2754813AA307}">
      <dgm:prSet/>
      <dgm:spPr/>
      <dgm:t>
        <a:bodyPr/>
        <a:lstStyle/>
        <a:p>
          <a:endParaRPr lang="cs-CZ"/>
        </a:p>
      </dgm:t>
    </dgm:pt>
    <dgm:pt modelId="{C844D209-047E-47DC-A244-F42D795C69E6}" type="pres">
      <dgm:prSet presAssocID="{D6F5B57E-9E94-40C6-9B8C-D122F4A3DB7E}" presName="linear" presStyleCnt="0">
        <dgm:presLayoutVars>
          <dgm:animLvl val="lvl"/>
          <dgm:resizeHandles val="exact"/>
        </dgm:presLayoutVars>
      </dgm:prSet>
      <dgm:spPr/>
    </dgm:pt>
    <dgm:pt modelId="{D55470B1-E907-42D5-AF3A-AA33E81050B4}" type="pres">
      <dgm:prSet presAssocID="{53F1313F-DB30-4B9B-84B9-41FB3ED31DE9}" presName="parentText" presStyleLbl="node1" presStyleIdx="0" presStyleCnt="1">
        <dgm:presLayoutVars>
          <dgm:chMax val="0"/>
          <dgm:bulletEnabled val="1"/>
        </dgm:presLayoutVars>
      </dgm:prSet>
      <dgm:spPr/>
    </dgm:pt>
  </dgm:ptLst>
  <dgm:cxnLst>
    <dgm:cxn modelId="{9D970642-A9E1-416C-80B3-2754813AA307}" srcId="{D6F5B57E-9E94-40C6-9B8C-D122F4A3DB7E}" destId="{53F1313F-DB30-4B9B-84B9-41FB3ED31DE9}" srcOrd="0" destOrd="0" parTransId="{7B1FC773-51E1-487F-835C-E6E679C4137F}" sibTransId="{EAC57F2C-DE02-4D6F-950F-52D68ED11A7D}"/>
    <dgm:cxn modelId="{F93821AC-AAAB-47C9-BD33-2EA6DF3D220C}" type="presOf" srcId="{D6F5B57E-9E94-40C6-9B8C-D122F4A3DB7E}" destId="{C844D209-047E-47DC-A244-F42D795C69E6}" srcOrd="0" destOrd="0" presId="urn:microsoft.com/office/officeart/2005/8/layout/vList2"/>
    <dgm:cxn modelId="{E39C2BF1-62D9-40D3-8DC0-665C609BA993}" type="presOf" srcId="{53F1313F-DB30-4B9B-84B9-41FB3ED31DE9}" destId="{D55470B1-E907-42D5-AF3A-AA33E81050B4}" srcOrd="0" destOrd="0" presId="urn:microsoft.com/office/officeart/2005/8/layout/vList2"/>
    <dgm:cxn modelId="{81A6CFD2-4251-4353-BAEC-99B3B775147D}" type="presParOf" srcId="{C844D209-047E-47DC-A244-F42D795C69E6}" destId="{D55470B1-E907-42D5-AF3A-AA33E81050B4}"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6D63BB9-31E1-408D-8D47-E635E0168A14}" type="doc">
      <dgm:prSet loTypeId="urn:microsoft.com/office/officeart/2005/8/layout/vList2" loCatId="list" qsTypeId="urn:microsoft.com/office/officeart/2005/8/quickstyle/simple2" qsCatId="simple" csTypeId="urn:microsoft.com/office/officeart/2005/8/colors/accent1_1" csCatId="accent1" phldr="1"/>
      <dgm:spPr/>
      <dgm:t>
        <a:bodyPr/>
        <a:lstStyle/>
        <a:p>
          <a:endParaRPr lang="cs-CZ"/>
        </a:p>
      </dgm:t>
    </dgm:pt>
    <dgm:pt modelId="{EEB42FDE-8651-4AEF-8FCA-D1EE9AE78963}">
      <dgm:prSet custT="1"/>
      <dgm:spPr/>
      <dgm:t>
        <a:bodyPr/>
        <a:lstStyle/>
        <a:p>
          <a:pPr rtl="0"/>
          <a:r>
            <a:rPr lang="en-US" sz="1400" b="0" i="0" baseline="0" noProof="0" dirty="0"/>
            <a:t>IT</a:t>
          </a:r>
          <a:r>
            <a:rPr lang="en-US" sz="1400" b="0" i="0" noProof="0" dirty="0"/>
            <a:t> knowledge</a:t>
          </a:r>
          <a:endParaRPr lang="en-US" sz="1400" noProof="0" dirty="0"/>
        </a:p>
      </dgm:t>
    </dgm:pt>
    <dgm:pt modelId="{2FF99A36-0049-4912-980D-92340697B18F}" type="parTrans" cxnId="{25C84396-1669-45FB-9C29-3FF25D1BA2F3}">
      <dgm:prSet/>
      <dgm:spPr/>
      <dgm:t>
        <a:bodyPr/>
        <a:lstStyle/>
        <a:p>
          <a:endParaRPr lang="en-US" sz="3600" noProof="0">
            <a:solidFill>
              <a:schemeClr val="tx1"/>
            </a:solidFill>
          </a:endParaRPr>
        </a:p>
      </dgm:t>
    </dgm:pt>
    <dgm:pt modelId="{2ACA6DDC-8426-4097-B4E1-6F4F32A9E64C}" type="sibTrans" cxnId="{25C84396-1669-45FB-9C29-3FF25D1BA2F3}">
      <dgm:prSet/>
      <dgm:spPr/>
      <dgm:t>
        <a:bodyPr/>
        <a:lstStyle/>
        <a:p>
          <a:endParaRPr lang="en-US" sz="3600" noProof="0">
            <a:solidFill>
              <a:schemeClr val="tx1"/>
            </a:solidFill>
          </a:endParaRPr>
        </a:p>
      </dgm:t>
    </dgm:pt>
    <dgm:pt modelId="{96FA36C8-BC5D-4134-8AC3-206F17EDF336}">
      <dgm:prSet custT="1"/>
      <dgm:spPr/>
      <dgm:t>
        <a:bodyPr/>
        <a:lstStyle/>
        <a:p>
          <a:pPr rtl="0"/>
          <a:r>
            <a:rPr lang="en-US" sz="1400" baseline="0" noProof="0" dirty="0"/>
            <a:t>Service</a:t>
          </a:r>
          <a:r>
            <a:rPr lang="en-US" sz="1400" noProof="0" dirty="0"/>
            <a:t> Science</a:t>
          </a:r>
        </a:p>
      </dgm:t>
    </dgm:pt>
    <dgm:pt modelId="{F92FA12C-8244-45DD-B53A-7CA0B2806BA6}" type="parTrans" cxnId="{428CA616-4D67-4F73-96C8-471DA067C7AE}">
      <dgm:prSet/>
      <dgm:spPr/>
      <dgm:t>
        <a:bodyPr/>
        <a:lstStyle/>
        <a:p>
          <a:endParaRPr lang="en-US" sz="3600" noProof="0">
            <a:solidFill>
              <a:schemeClr val="tx1"/>
            </a:solidFill>
          </a:endParaRPr>
        </a:p>
      </dgm:t>
    </dgm:pt>
    <dgm:pt modelId="{08E6972B-6D40-4D38-8BB5-4DC83458B8C4}" type="sibTrans" cxnId="{428CA616-4D67-4F73-96C8-471DA067C7AE}">
      <dgm:prSet/>
      <dgm:spPr/>
      <dgm:t>
        <a:bodyPr/>
        <a:lstStyle/>
        <a:p>
          <a:endParaRPr lang="en-US" sz="3600" noProof="0">
            <a:solidFill>
              <a:schemeClr val="tx1"/>
            </a:solidFill>
          </a:endParaRPr>
        </a:p>
      </dgm:t>
    </dgm:pt>
    <dgm:pt modelId="{99F1A90F-6E04-4F3D-B9E0-BFF81F9A46FB}">
      <dgm:prSet custT="1"/>
      <dgm:spPr/>
      <dgm:t>
        <a:bodyPr/>
        <a:lstStyle/>
        <a:p>
          <a:pPr rtl="0"/>
          <a:r>
            <a:rPr lang="en-US" sz="1400" noProof="0" dirty="0"/>
            <a:t>Project management</a:t>
          </a:r>
        </a:p>
      </dgm:t>
    </dgm:pt>
    <dgm:pt modelId="{D8734E6A-B8BB-4B70-AD76-96FC02B57CC3}" type="parTrans" cxnId="{24A592D1-ABA3-4881-9CEE-969A2083BEB5}">
      <dgm:prSet/>
      <dgm:spPr/>
      <dgm:t>
        <a:bodyPr/>
        <a:lstStyle/>
        <a:p>
          <a:endParaRPr lang="cs-CZ"/>
        </a:p>
      </dgm:t>
    </dgm:pt>
    <dgm:pt modelId="{CCF5BB19-87D4-4ED5-AFB5-A23B28AD8166}" type="sibTrans" cxnId="{24A592D1-ABA3-4881-9CEE-969A2083BEB5}">
      <dgm:prSet/>
      <dgm:spPr/>
      <dgm:t>
        <a:bodyPr/>
        <a:lstStyle/>
        <a:p>
          <a:endParaRPr lang="cs-CZ"/>
        </a:p>
      </dgm:t>
    </dgm:pt>
    <dgm:pt modelId="{A0526426-6720-478F-A518-C4DE5C8E43B9}" type="pres">
      <dgm:prSet presAssocID="{D6D63BB9-31E1-408D-8D47-E635E0168A14}" presName="linear" presStyleCnt="0">
        <dgm:presLayoutVars>
          <dgm:animLvl val="lvl"/>
          <dgm:resizeHandles val="exact"/>
        </dgm:presLayoutVars>
      </dgm:prSet>
      <dgm:spPr/>
    </dgm:pt>
    <dgm:pt modelId="{46465A53-8D16-4483-A0E8-453ADAB8569A}" type="pres">
      <dgm:prSet presAssocID="{EEB42FDE-8651-4AEF-8FCA-D1EE9AE78963}" presName="parentText" presStyleLbl="node1" presStyleIdx="0" presStyleCnt="3" custScaleX="81250">
        <dgm:presLayoutVars>
          <dgm:chMax val="0"/>
          <dgm:bulletEnabled val="1"/>
        </dgm:presLayoutVars>
      </dgm:prSet>
      <dgm:spPr/>
    </dgm:pt>
    <dgm:pt modelId="{F8AE462C-1CC8-42D4-8D69-A5EF820CAF40}" type="pres">
      <dgm:prSet presAssocID="{2ACA6DDC-8426-4097-B4E1-6F4F32A9E64C}" presName="spacer" presStyleCnt="0"/>
      <dgm:spPr/>
    </dgm:pt>
    <dgm:pt modelId="{77601EF9-D7ED-4D82-B658-220C575BA057}" type="pres">
      <dgm:prSet presAssocID="{99F1A90F-6E04-4F3D-B9E0-BFF81F9A46FB}" presName="parentText" presStyleLbl="node1" presStyleIdx="1" presStyleCnt="3" custScaleX="81250" custScaleY="91936">
        <dgm:presLayoutVars>
          <dgm:chMax val="0"/>
          <dgm:bulletEnabled val="1"/>
        </dgm:presLayoutVars>
      </dgm:prSet>
      <dgm:spPr/>
    </dgm:pt>
    <dgm:pt modelId="{A1655F43-96F9-4936-88C7-8DC2070191C9}" type="pres">
      <dgm:prSet presAssocID="{CCF5BB19-87D4-4ED5-AFB5-A23B28AD8166}" presName="spacer" presStyleCnt="0"/>
      <dgm:spPr/>
    </dgm:pt>
    <dgm:pt modelId="{7DC87641-439A-46D0-A905-4D9DF0B60DD5}" type="pres">
      <dgm:prSet presAssocID="{96FA36C8-BC5D-4134-8AC3-206F17EDF336}" presName="parentText" presStyleLbl="node1" presStyleIdx="2" presStyleCnt="3" custScaleX="81250">
        <dgm:presLayoutVars>
          <dgm:chMax val="0"/>
          <dgm:bulletEnabled val="1"/>
        </dgm:presLayoutVars>
      </dgm:prSet>
      <dgm:spPr/>
    </dgm:pt>
  </dgm:ptLst>
  <dgm:cxnLst>
    <dgm:cxn modelId="{3BEEAD0E-6126-41D3-9515-16E297689549}" type="presOf" srcId="{99F1A90F-6E04-4F3D-B9E0-BFF81F9A46FB}" destId="{77601EF9-D7ED-4D82-B658-220C575BA057}" srcOrd="0" destOrd="0" presId="urn:microsoft.com/office/officeart/2005/8/layout/vList2"/>
    <dgm:cxn modelId="{428CA616-4D67-4F73-96C8-471DA067C7AE}" srcId="{D6D63BB9-31E1-408D-8D47-E635E0168A14}" destId="{96FA36C8-BC5D-4134-8AC3-206F17EDF336}" srcOrd="2" destOrd="0" parTransId="{F92FA12C-8244-45DD-B53A-7CA0B2806BA6}" sibTransId="{08E6972B-6D40-4D38-8BB5-4DC83458B8C4}"/>
    <dgm:cxn modelId="{25C84396-1669-45FB-9C29-3FF25D1BA2F3}" srcId="{D6D63BB9-31E1-408D-8D47-E635E0168A14}" destId="{EEB42FDE-8651-4AEF-8FCA-D1EE9AE78963}" srcOrd="0" destOrd="0" parTransId="{2FF99A36-0049-4912-980D-92340697B18F}" sibTransId="{2ACA6DDC-8426-4097-B4E1-6F4F32A9E64C}"/>
    <dgm:cxn modelId="{321BBF9D-B69D-4025-A79A-D6468C560741}" type="presOf" srcId="{96FA36C8-BC5D-4134-8AC3-206F17EDF336}" destId="{7DC87641-439A-46D0-A905-4D9DF0B60DD5}" srcOrd="0" destOrd="0" presId="urn:microsoft.com/office/officeart/2005/8/layout/vList2"/>
    <dgm:cxn modelId="{6396E0A5-7C06-4D8E-8A9A-AFFEF25E6424}" type="presOf" srcId="{EEB42FDE-8651-4AEF-8FCA-D1EE9AE78963}" destId="{46465A53-8D16-4483-A0E8-453ADAB8569A}" srcOrd="0" destOrd="0" presId="urn:microsoft.com/office/officeart/2005/8/layout/vList2"/>
    <dgm:cxn modelId="{940608AA-D4F6-401F-8394-A946E723E3F4}" type="presOf" srcId="{D6D63BB9-31E1-408D-8D47-E635E0168A14}" destId="{A0526426-6720-478F-A518-C4DE5C8E43B9}" srcOrd="0" destOrd="0" presId="urn:microsoft.com/office/officeart/2005/8/layout/vList2"/>
    <dgm:cxn modelId="{24A592D1-ABA3-4881-9CEE-969A2083BEB5}" srcId="{D6D63BB9-31E1-408D-8D47-E635E0168A14}" destId="{99F1A90F-6E04-4F3D-B9E0-BFF81F9A46FB}" srcOrd="1" destOrd="0" parTransId="{D8734E6A-B8BB-4B70-AD76-96FC02B57CC3}" sibTransId="{CCF5BB19-87D4-4ED5-AFB5-A23B28AD8166}"/>
    <dgm:cxn modelId="{FFFBEF25-7784-42A6-9155-28892A30A445}" type="presParOf" srcId="{A0526426-6720-478F-A518-C4DE5C8E43B9}" destId="{46465A53-8D16-4483-A0E8-453ADAB8569A}" srcOrd="0" destOrd="0" presId="urn:microsoft.com/office/officeart/2005/8/layout/vList2"/>
    <dgm:cxn modelId="{F32F0A49-0790-4BF9-96CD-5BE8CF4274CC}" type="presParOf" srcId="{A0526426-6720-478F-A518-C4DE5C8E43B9}" destId="{F8AE462C-1CC8-42D4-8D69-A5EF820CAF40}" srcOrd="1" destOrd="0" presId="urn:microsoft.com/office/officeart/2005/8/layout/vList2"/>
    <dgm:cxn modelId="{21864F54-F2CC-4EA7-9E64-9ECBAA36B2A0}" type="presParOf" srcId="{A0526426-6720-478F-A518-C4DE5C8E43B9}" destId="{77601EF9-D7ED-4D82-B658-220C575BA057}" srcOrd="2" destOrd="0" presId="urn:microsoft.com/office/officeart/2005/8/layout/vList2"/>
    <dgm:cxn modelId="{B1F433E7-AB2D-470E-A816-9FB38C7E6627}" type="presParOf" srcId="{A0526426-6720-478F-A518-C4DE5C8E43B9}" destId="{A1655F43-96F9-4936-88C7-8DC2070191C9}" srcOrd="3" destOrd="0" presId="urn:microsoft.com/office/officeart/2005/8/layout/vList2"/>
    <dgm:cxn modelId="{3D8991D1-E4F2-455A-A562-1C971A6A1C28}" type="presParOf" srcId="{A0526426-6720-478F-A518-C4DE5C8E43B9}" destId="{7DC87641-439A-46D0-A905-4D9DF0B60DD5}" srcOrd="4"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A0AED91-5408-42B9-9F75-4A59AB8CA643}" type="doc">
      <dgm:prSet loTypeId="urn:microsoft.com/office/officeart/2005/8/layout/default" loCatId="list" qsTypeId="urn:microsoft.com/office/officeart/2005/8/quickstyle/simple5" qsCatId="simple" csTypeId="urn:microsoft.com/office/officeart/2005/8/colors/accent0_2" csCatId="mainScheme" phldr="1"/>
      <dgm:spPr/>
      <dgm:t>
        <a:bodyPr/>
        <a:lstStyle/>
        <a:p>
          <a:endParaRPr lang="cs-CZ"/>
        </a:p>
      </dgm:t>
    </dgm:pt>
    <dgm:pt modelId="{FECBFD6D-6FB6-45E4-87D7-95DE41C372EF}">
      <dgm:prSet/>
      <dgm:spPr/>
      <dgm:t>
        <a:bodyPr/>
        <a:lstStyle/>
        <a:p>
          <a:pPr rtl="0"/>
          <a:r>
            <a:rPr lang="en-US" noProof="0" dirty="0"/>
            <a:t>Economics</a:t>
          </a:r>
          <a:r>
            <a:rPr lang="en-US" b="0" i="0" baseline="0" noProof="0" dirty="0"/>
            <a:t>  and finance</a:t>
          </a:r>
          <a:endParaRPr lang="en-US" noProof="0" dirty="0"/>
        </a:p>
      </dgm:t>
    </dgm:pt>
    <dgm:pt modelId="{4288B9A6-5F1E-485D-9D99-FF60D571670F}" type="parTrans" cxnId="{CA775318-E34F-480B-AC2C-F281F26CE3C6}">
      <dgm:prSet/>
      <dgm:spPr/>
      <dgm:t>
        <a:bodyPr/>
        <a:lstStyle/>
        <a:p>
          <a:endParaRPr lang="en-US" noProof="0">
            <a:solidFill>
              <a:schemeClr val="tx1"/>
            </a:solidFill>
          </a:endParaRPr>
        </a:p>
      </dgm:t>
    </dgm:pt>
    <dgm:pt modelId="{2617B556-6782-4AF6-BDF5-66F68A184D4F}" type="sibTrans" cxnId="{CA775318-E34F-480B-AC2C-F281F26CE3C6}">
      <dgm:prSet/>
      <dgm:spPr/>
      <dgm:t>
        <a:bodyPr/>
        <a:lstStyle/>
        <a:p>
          <a:endParaRPr lang="en-US" noProof="0">
            <a:solidFill>
              <a:schemeClr val="tx1"/>
            </a:solidFill>
          </a:endParaRPr>
        </a:p>
      </dgm:t>
    </dgm:pt>
    <dgm:pt modelId="{C95ED57A-9BA6-47C0-BA98-A87B54BE0A21}">
      <dgm:prSet/>
      <dgm:spPr/>
      <dgm:t>
        <a:bodyPr/>
        <a:lstStyle/>
        <a:p>
          <a:pPr rtl="0"/>
          <a:r>
            <a:rPr lang="en-US" b="0" i="0" baseline="0" noProof="0" dirty="0"/>
            <a:t>Soft and Other Skills</a:t>
          </a:r>
          <a:endParaRPr lang="en-US" noProof="0" dirty="0"/>
        </a:p>
      </dgm:t>
    </dgm:pt>
    <dgm:pt modelId="{31D6692D-FF44-48C1-A1AF-8F7476337D0A}" type="parTrans" cxnId="{3494327E-5C35-4EC0-9C4C-E12CCCC30F8B}">
      <dgm:prSet/>
      <dgm:spPr/>
      <dgm:t>
        <a:bodyPr/>
        <a:lstStyle/>
        <a:p>
          <a:endParaRPr lang="en-US" noProof="0">
            <a:solidFill>
              <a:schemeClr val="tx1"/>
            </a:solidFill>
          </a:endParaRPr>
        </a:p>
      </dgm:t>
    </dgm:pt>
    <dgm:pt modelId="{BDEF94F2-F303-4CC6-8909-230D20400A99}" type="sibTrans" cxnId="{3494327E-5C35-4EC0-9C4C-E12CCCC30F8B}">
      <dgm:prSet/>
      <dgm:spPr/>
      <dgm:t>
        <a:bodyPr/>
        <a:lstStyle/>
        <a:p>
          <a:endParaRPr lang="en-US" noProof="0">
            <a:solidFill>
              <a:schemeClr val="tx1"/>
            </a:solidFill>
          </a:endParaRPr>
        </a:p>
      </dgm:t>
    </dgm:pt>
    <dgm:pt modelId="{01FBA83B-7556-4083-9E2E-8F1CA2B5ED68}">
      <dgm:prSet/>
      <dgm:spPr/>
      <dgm:t>
        <a:bodyPr/>
        <a:lstStyle/>
        <a:p>
          <a:pPr rtl="0"/>
          <a:r>
            <a:rPr lang="en-US" b="0" i="0" baseline="0" noProof="0" dirty="0"/>
            <a:t>Management and marketing</a:t>
          </a:r>
          <a:endParaRPr lang="en-US" noProof="0" dirty="0"/>
        </a:p>
      </dgm:t>
    </dgm:pt>
    <dgm:pt modelId="{5AB72A46-CD2D-451D-B40F-25BC7B405939}" type="parTrans" cxnId="{8324FEE4-60DD-479E-AA5E-DFE41826CB0C}">
      <dgm:prSet/>
      <dgm:spPr/>
      <dgm:t>
        <a:bodyPr/>
        <a:lstStyle/>
        <a:p>
          <a:endParaRPr lang="en-US" noProof="0"/>
        </a:p>
      </dgm:t>
    </dgm:pt>
    <dgm:pt modelId="{51A11BDA-6F71-421A-A2EA-032C585E78A8}" type="sibTrans" cxnId="{8324FEE4-60DD-479E-AA5E-DFE41826CB0C}">
      <dgm:prSet/>
      <dgm:spPr/>
      <dgm:t>
        <a:bodyPr/>
        <a:lstStyle/>
        <a:p>
          <a:endParaRPr lang="en-US" noProof="0"/>
        </a:p>
      </dgm:t>
    </dgm:pt>
    <dgm:pt modelId="{62E55DF3-377E-485A-A33D-8F1ED6383197}" type="pres">
      <dgm:prSet presAssocID="{3A0AED91-5408-42B9-9F75-4A59AB8CA643}" presName="diagram" presStyleCnt="0">
        <dgm:presLayoutVars>
          <dgm:dir/>
          <dgm:resizeHandles val="exact"/>
        </dgm:presLayoutVars>
      </dgm:prSet>
      <dgm:spPr/>
    </dgm:pt>
    <dgm:pt modelId="{805317D8-85D5-4FCF-8FD5-C0BC122D9D56}" type="pres">
      <dgm:prSet presAssocID="{FECBFD6D-6FB6-45E4-87D7-95DE41C372EF}" presName="node" presStyleLbl="node1" presStyleIdx="0" presStyleCnt="3" custLinFactNeighborX="-26" custLinFactNeighborY="-3781">
        <dgm:presLayoutVars>
          <dgm:bulletEnabled val="1"/>
        </dgm:presLayoutVars>
      </dgm:prSet>
      <dgm:spPr/>
    </dgm:pt>
    <dgm:pt modelId="{CD0C8395-F8B9-47D2-8B9D-051BE77AC1F8}" type="pres">
      <dgm:prSet presAssocID="{2617B556-6782-4AF6-BDF5-66F68A184D4F}" presName="sibTrans" presStyleCnt="0"/>
      <dgm:spPr/>
    </dgm:pt>
    <dgm:pt modelId="{1490980D-7329-4DC0-9BFE-04BD35B84273}" type="pres">
      <dgm:prSet presAssocID="{01FBA83B-7556-4083-9E2E-8F1CA2B5ED68}" presName="node" presStyleLbl="node1" presStyleIdx="1" presStyleCnt="3">
        <dgm:presLayoutVars>
          <dgm:bulletEnabled val="1"/>
        </dgm:presLayoutVars>
      </dgm:prSet>
      <dgm:spPr/>
    </dgm:pt>
    <dgm:pt modelId="{9F959F82-02E7-4DB3-BF3D-91BAB7FA8340}" type="pres">
      <dgm:prSet presAssocID="{51A11BDA-6F71-421A-A2EA-032C585E78A8}" presName="sibTrans" presStyleCnt="0"/>
      <dgm:spPr/>
    </dgm:pt>
    <dgm:pt modelId="{20C5847C-29D4-4256-8E77-63E7F061B260}" type="pres">
      <dgm:prSet presAssocID="{C95ED57A-9BA6-47C0-BA98-A87B54BE0A21}" presName="node" presStyleLbl="node1" presStyleIdx="2" presStyleCnt="3" custLinFactNeighborX="528" custLinFactNeighborY="-3781">
        <dgm:presLayoutVars>
          <dgm:bulletEnabled val="1"/>
        </dgm:presLayoutVars>
      </dgm:prSet>
      <dgm:spPr/>
    </dgm:pt>
  </dgm:ptLst>
  <dgm:cxnLst>
    <dgm:cxn modelId="{CA775318-E34F-480B-AC2C-F281F26CE3C6}" srcId="{3A0AED91-5408-42B9-9F75-4A59AB8CA643}" destId="{FECBFD6D-6FB6-45E4-87D7-95DE41C372EF}" srcOrd="0" destOrd="0" parTransId="{4288B9A6-5F1E-485D-9D99-FF60D571670F}" sibTransId="{2617B556-6782-4AF6-BDF5-66F68A184D4F}"/>
    <dgm:cxn modelId="{5E21425E-D615-460B-AA3E-6C16B4FB65D3}" type="presOf" srcId="{3A0AED91-5408-42B9-9F75-4A59AB8CA643}" destId="{62E55DF3-377E-485A-A33D-8F1ED6383197}" srcOrd="0" destOrd="0" presId="urn:microsoft.com/office/officeart/2005/8/layout/default"/>
    <dgm:cxn modelId="{79E81466-FCC8-48C1-A2AC-4635FDCBEA21}" type="presOf" srcId="{01FBA83B-7556-4083-9E2E-8F1CA2B5ED68}" destId="{1490980D-7329-4DC0-9BFE-04BD35B84273}" srcOrd="0" destOrd="0" presId="urn:microsoft.com/office/officeart/2005/8/layout/default"/>
    <dgm:cxn modelId="{B036C370-9C21-4BBA-9DAD-7DE4CDE905DF}" type="presOf" srcId="{FECBFD6D-6FB6-45E4-87D7-95DE41C372EF}" destId="{805317D8-85D5-4FCF-8FD5-C0BC122D9D56}" srcOrd="0" destOrd="0" presId="urn:microsoft.com/office/officeart/2005/8/layout/default"/>
    <dgm:cxn modelId="{3494327E-5C35-4EC0-9C4C-E12CCCC30F8B}" srcId="{3A0AED91-5408-42B9-9F75-4A59AB8CA643}" destId="{C95ED57A-9BA6-47C0-BA98-A87B54BE0A21}" srcOrd="2" destOrd="0" parTransId="{31D6692D-FF44-48C1-A1AF-8F7476337D0A}" sibTransId="{BDEF94F2-F303-4CC6-8909-230D20400A99}"/>
    <dgm:cxn modelId="{94B0A09C-A6E4-447B-A908-3E8DE5348634}" type="presOf" srcId="{C95ED57A-9BA6-47C0-BA98-A87B54BE0A21}" destId="{20C5847C-29D4-4256-8E77-63E7F061B260}" srcOrd="0" destOrd="0" presId="urn:microsoft.com/office/officeart/2005/8/layout/default"/>
    <dgm:cxn modelId="{8324FEE4-60DD-479E-AA5E-DFE41826CB0C}" srcId="{3A0AED91-5408-42B9-9F75-4A59AB8CA643}" destId="{01FBA83B-7556-4083-9E2E-8F1CA2B5ED68}" srcOrd="1" destOrd="0" parTransId="{5AB72A46-CD2D-451D-B40F-25BC7B405939}" sibTransId="{51A11BDA-6F71-421A-A2EA-032C585E78A8}"/>
    <dgm:cxn modelId="{02B2195D-90CE-48B2-A5E0-77FA35881B58}" type="presParOf" srcId="{62E55DF3-377E-485A-A33D-8F1ED6383197}" destId="{805317D8-85D5-4FCF-8FD5-C0BC122D9D56}" srcOrd="0" destOrd="0" presId="urn:microsoft.com/office/officeart/2005/8/layout/default"/>
    <dgm:cxn modelId="{C42930AE-8C5E-40B8-9DA0-B9B6A4BB3773}" type="presParOf" srcId="{62E55DF3-377E-485A-A33D-8F1ED6383197}" destId="{CD0C8395-F8B9-47D2-8B9D-051BE77AC1F8}" srcOrd="1" destOrd="0" presId="urn:microsoft.com/office/officeart/2005/8/layout/default"/>
    <dgm:cxn modelId="{2F99BCE9-8B19-4F78-B8C2-7736EBA52A0C}" type="presParOf" srcId="{62E55DF3-377E-485A-A33D-8F1ED6383197}" destId="{1490980D-7329-4DC0-9BFE-04BD35B84273}" srcOrd="2" destOrd="0" presId="urn:microsoft.com/office/officeart/2005/8/layout/default"/>
    <dgm:cxn modelId="{7C29CE5A-93B5-4033-B466-81C1595A4888}" type="presParOf" srcId="{62E55DF3-377E-485A-A33D-8F1ED6383197}" destId="{9F959F82-02E7-4DB3-BF3D-91BAB7FA8340}" srcOrd="3" destOrd="0" presId="urn:microsoft.com/office/officeart/2005/8/layout/default"/>
    <dgm:cxn modelId="{CA20CC31-14B8-46F2-B349-7714689A528D}" type="presParOf" srcId="{62E55DF3-377E-485A-A33D-8F1ED6383197}" destId="{20C5847C-29D4-4256-8E77-63E7F061B260}" srcOrd="4" destOrd="0" presId="urn:microsoft.com/office/officeart/2005/8/layout/default"/>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6900498-AAB8-4159-9095-55B1E872E70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569D3150-2C2C-4CF2-AF64-3DEB2ECD8B75}">
      <dgm:prSet/>
      <dgm:spPr/>
      <dgm:t>
        <a:bodyPr/>
        <a:lstStyle/>
        <a:p>
          <a:r>
            <a:rPr lang="en-US" b="0" dirty="0"/>
            <a:t>Mostly taken by economics universities and faculties</a:t>
          </a:r>
          <a:endParaRPr lang="en-US" dirty="0"/>
        </a:p>
      </dgm:t>
    </dgm:pt>
    <dgm:pt modelId="{3D4C9F55-DA27-471E-8EE2-719B7B991074}" type="parTrans" cxnId="{E00CC5C9-FC47-4761-98FE-15449CE90374}">
      <dgm:prSet/>
      <dgm:spPr/>
      <dgm:t>
        <a:bodyPr/>
        <a:lstStyle/>
        <a:p>
          <a:endParaRPr lang="cs-CZ"/>
        </a:p>
      </dgm:t>
    </dgm:pt>
    <dgm:pt modelId="{DAFD97E7-F715-4E4D-B193-9D741EB8C0DC}" type="sibTrans" cxnId="{E00CC5C9-FC47-4761-98FE-15449CE90374}">
      <dgm:prSet/>
      <dgm:spPr/>
      <dgm:t>
        <a:bodyPr/>
        <a:lstStyle/>
        <a:p>
          <a:endParaRPr lang="cs-CZ"/>
        </a:p>
      </dgm:t>
    </dgm:pt>
    <dgm:pt modelId="{32693E50-E389-44B2-9575-1D8EFD808E82}">
      <dgm:prSet/>
      <dgm:spPr/>
      <dgm:t>
        <a:bodyPr/>
        <a:lstStyle/>
        <a:p>
          <a:r>
            <a:rPr lang="en-US" b="0" dirty="0"/>
            <a:t>New way of marketing</a:t>
          </a:r>
          <a:endParaRPr lang="en-US" dirty="0"/>
        </a:p>
      </dgm:t>
    </dgm:pt>
    <dgm:pt modelId="{40ABEE98-5A53-4956-94A7-2F71020D7EFF}" type="parTrans" cxnId="{091D84D9-0105-4930-B8D1-FCF5FDAC70B4}">
      <dgm:prSet/>
      <dgm:spPr/>
      <dgm:t>
        <a:bodyPr/>
        <a:lstStyle/>
        <a:p>
          <a:endParaRPr lang="cs-CZ"/>
        </a:p>
      </dgm:t>
    </dgm:pt>
    <dgm:pt modelId="{FD6E39BE-CAA4-4EA5-A9C8-9B6F888BAF56}" type="sibTrans" cxnId="{091D84D9-0105-4930-B8D1-FCF5FDAC70B4}">
      <dgm:prSet/>
      <dgm:spPr/>
      <dgm:t>
        <a:bodyPr/>
        <a:lstStyle/>
        <a:p>
          <a:endParaRPr lang="cs-CZ"/>
        </a:p>
      </dgm:t>
    </dgm:pt>
    <dgm:pt modelId="{425B74A7-D3A3-4E47-B7BC-DEECE5FE0C39}">
      <dgm:prSet/>
      <dgm:spPr/>
      <dgm:t>
        <a:bodyPr/>
        <a:lstStyle/>
        <a:p>
          <a:r>
            <a:rPr lang="en-US" b="0" dirty="0"/>
            <a:t>Easily viewed potential</a:t>
          </a:r>
          <a:endParaRPr lang="en-US" dirty="0"/>
        </a:p>
      </dgm:t>
    </dgm:pt>
    <dgm:pt modelId="{602FFEF5-3BF3-44C6-9739-F2027233EB99}" type="parTrans" cxnId="{F02E184E-BD51-426E-B80D-4A3DD723F11B}">
      <dgm:prSet/>
      <dgm:spPr/>
      <dgm:t>
        <a:bodyPr/>
        <a:lstStyle/>
        <a:p>
          <a:endParaRPr lang="cs-CZ"/>
        </a:p>
      </dgm:t>
    </dgm:pt>
    <dgm:pt modelId="{54EE5153-B664-4C5B-A0B9-E1FC8DF69495}" type="sibTrans" cxnId="{F02E184E-BD51-426E-B80D-4A3DD723F11B}">
      <dgm:prSet/>
      <dgm:spPr/>
      <dgm:t>
        <a:bodyPr/>
        <a:lstStyle/>
        <a:p>
          <a:endParaRPr lang="cs-CZ"/>
        </a:p>
      </dgm:t>
    </dgm:pt>
    <dgm:pt modelId="{2566340C-AA1D-44CC-B1A2-3EBAA6E774B5}">
      <dgm:prSet/>
      <dgm:spPr/>
      <dgm:t>
        <a:bodyPr/>
        <a:lstStyle/>
        <a:p>
          <a:r>
            <a:rPr lang="en-US" b="0" dirty="0"/>
            <a:t>New tool for service analysis</a:t>
          </a:r>
          <a:endParaRPr lang="en-US" dirty="0"/>
        </a:p>
      </dgm:t>
    </dgm:pt>
    <dgm:pt modelId="{5DAF6FE6-39AC-4A62-94C3-A084C379FF86}" type="parTrans" cxnId="{6A38A358-7792-4BDB-A822-53DEC6E5425C}">
      <dgm:prSet/>
      <dgm:spPr/>
      <dgm:t>
        <a:bodyPr/>
        <a:lstStyle/>
        <a:p>
          <a:endParaRPr lang="cs-CZ"/>
        </a:p>
      </dgm:t>
    </dgm:pt>
    <dgm:pt modelId="{0D091CA8-E74E-4584-9E5B-C7D687839B42}" type="sibTrans" cxnId="{6A38A358-7792-4BDB-A822-53DEC6E5425C}">
      <dgm:prSet/>
      <dgm:spPr/>
      <dgm:t>
        <a:bodyPr/>
        <a:lstStyle/>
        <a:p>
          <a:endParaRPr lang="cs-CZ"/>
        </a:p>
      </dgm:t>
    </dgm:pt>
    <dgm:pt modelId="{D329B951-58CB-4BEB-B62A-9CEC677E7D90}">
      <dgm:prSet/>
      <dgm:spPr/>
      <dgm:t>
        <a:bodyPr/>
        <a:lstStyle/>
        <a:p>
          <a:r>
            <a:rPr lang="en-US" b="0" dirty="0"/>
            <a:t>Service Science succumbed to effort to cut the relation with IT</a:t>
          </a:r>
          <a:endParaRPr lang="en-US" dirty="0"/>
        </a:p>
      </dgm:t>
    </dgm:pt>
    <dgm:pt modelId="{BD82229F-1396-4A71-ADFA-9F75E930C306}" type="parTrans" cxnId="{42F9CC01-E2DD-4469-8606-BBD662B86738}">
      <dgm:prSet/>
      <dgm:spPr/>
      <dgm:t>
        <a:bodyPr/>
        <a:lstStyle/>
        <a:p>
          <a:endParaRPr lang="cs-CZ"/>
        </a:p>
      </dgm:t>
    </dgm:pt>
    <dgm:pt modelId="{86AEA2BF-3AB3-4FDE-B865-D1FF1A5DC23D}" type="sibTrans" cxnId="{42F9CC01-E2DD-4469-8606-BBD662B86738}">
      <dgm:prSet/>
      <dgm:spPr/>
      <dgm:t>
        <a:bodyPr/>
        <a:lstStyle/>
        <a:p>
          <a:endParaRPr lang="cs-CZ"/>
        </a:p>
      </dgm:t>
    </dgm:pt>
    <dgm:pt modelId="{3899DC53-263A-4182-B0F8-EDA4A3D42CBB}">
      <dgm:prSet/>
      <dgm:spPr/>
      <dgm:t>
        <a:bodyPr/>
        <a:lstStyle/>
        <a:p>
          <a:r>
            <a:rPr lang="en-US" b="0" dirty="0"/>
            <a:t>Economist</a:t>
          </a:r>
          <a:r>
            <a:rPr lang="cs-CZ" b="0" dirty="0"/>
            <a:t>s</a:t>
          </a:r>
          <a:r>
            <a:rPr lang="en-US" b="0" dirty="0"/>
            <a:t> are concentrated to service analysis</a:t>
          </a:r>
          <a:endParaRPr lang="en-US" dirty="0"/>
        </a:p>
      </dgm:t>
    </dgm:pt>
    <dgm:pt modelId="{3D1189ED-AA91-4977-BA8E-0DF68A3F7E10}" type="parTrans" cxnId="{245FE8BD-693E-4433-94FB-0ECC0488F0E4}">
      <dgm:prSet/>
      <dgm:spPr/>
      <dgm:t>
        <a:bodyPr/>
        <a:lstStyle/>
        <a:p>
          <a:endParaRPr lang="cs-CZ"/>
        </a:p>
      </dgm:t>
    </dgm:pt>
    <dgm:pt modelId="{C2E64484-B7AB-42EA-B96F-8F5CE972C2F7}" type="sibTrans" cxnId="{245FE8BD-693E-4433-94FB-0ECC0488F0E4}">
      <dgm:prSet/>
      <dgm:spPr/>
      <dgm:t>
        <a:bodyPr/>
        <a:lstStyle/>
        <a:p>
          <a:endParaRPr lang="cs-CZ"/>
        </a:p>
      </dgm:t>
    </dgm:pt>
    <dgm:pt modelId="{C6E19144-E037-4F53-86BD-A72FB6F83B52}">
      <dgm:prSet/>
      <dgm:spPr/>
      <dgm:t>
        <a:bodyPr/>
        <a:lstStyle/>
        <a:p>
          <a:r>
            <a:rPr lang="en-US" b="0" dirty="0"/>
            <a:t>IT tools are not in the center of their interest</a:t>
          </a:r>
          <a:endParaRPr lang="en-US" dirty="0"/>
        </a:p>
      </dgm:t>
    </dgm:pt>
    <dgm:pt modelId="{8587B381-4FBC-4896-8217-AE404C6E9D68}" type="parTrans" cxnId="{63412E3A-2406-475E-B2F1-FA3EDA6506F8}">
      <dgm:prSet/>
      <dgm:spPr/>
      <dgm:t>
        <a:bodyPr/>
        <a:lstStyle/>
        <a:p>
          <a:endParaRPr lang="cs-CZ"/>
        </a:p>
      </dgm:t>
    </dgm:pt>
    <dgm:pt modelId="{11BD4583-9B12-4A32-817B-CCEB6FF2D933}" type="sibTrans" cxnId="{63412E3A-2406-475E-B2F1-FA3EDA6506F8}">
      <dgm:prSet/>
      <dgm:spPr/>
      <dgm:t>
        <a:bodyPr/>
        <a:lstStyle/>
        <a:p>
          <a:endParaRPr lang="cs-CZ"/>
        </a:p>
      </dgm:t>
    </dgm:pt>
    <dgm:pt modelId="{BD632A62-F4C5-48C3-98C0-2721D851F784}">
      <dgm:prSet/>
      <dgm:spPr/>
      <dgm:t>
        <a:bodyPr/>
        <a:lstStyle/>
        <a:p>
          <a:r>
            <a:rPr lang="en-US" b="0" dirty="0"/>
            <a:t>Positive – developing Service Dominant Logic (Vargo + Lush, 2004, 2006)</a:t>
          </a:r>
          <a:endParaRPr lang="en-US" dirty="0"/>
        </a:p>
      </dgm:t>
    </dgm:pt>
    <dgm:pt modelId="{B843E47D-91EC-4B43-AB39-0C8EEB2C9A9D}" type="parTrans" cxnId="{8720211F-DEF9-4408-8E76-9719FB2C9CE8}">
      <dgm:prSet/>
      <dgm:spPr/>
      <dgm:t>
        <a:bodyPr/>
        <a:lstStyle/>
        <a:p>
          <a:endParaRPr lang="cs-CZ"/>
        </a:p>
      </dgm:t>
    </dgm:pt>
    <dgm:pt modelId="{54C9B301-6CD0-4239-8A95-D5588A13B22B}" type="sibTrans" cxnId="{8720211F-DEF9-4408-8E76-9719FB2C9CE8}">
      <dgm:prSet/>
      <dgm:spPr/>
      <dgm:t>
        <a:bodyPr/>
        <a:lstStyle/>
        <a:p>
          <a:endParaRPr lang="cs-CZ"/>
        </a:p>
      </dgm:t>
    </dgm:pt>
    <dgm:pt modelId="{2B72F4B7-0E1E-49B2-9AC5-0688F590786A}">
      <dgm:prSet/>
      <dgm:spPr/>
      <dgm:t>
        <a:bodyPr/>
        <a:lstStyle/>
        <a:p>
          <a:r>
            <a:rPr lang="en-US" b="0" dirty="0"/>
            <a:t>The center of interest is user and his needs, not a product he is using for their satisfaction</a:t>
          </a:r>
          <a:endParaRPr lang="en-US" dirty="0"/>
        </a:p>
      </dgm:t>
    </dgm:pt>
    <dgm:pt modelId="{067AC16D-B9B1-4B52-ACD1-CFD9B1C51E51}" type="parTrans" cxnId="{3147083A-0BDC-4264-8EEF-1DE42BA6F918}">
      <dgm:prSet/>
      <dgm:spPr/>
      <dgm:t>
        <a:bodyPr/>
        <a:lstStyle/>
        <a:p>
          <a:endParaRPr lang="cs-CZ"/>
        </a:p>
      </dgm:t>
    </dgm:pt>
    <dgm:pt modelId="{2D56222F-9A56-4073-8672-E7B8F7F81F1C}" type="sibTrans" cxnId="{3147083A-0BDC-4264-8EEF-1DE42BA6F918}">
      <dgm:prSet/>
      <dgm:spPr/>
      <dgm:t>
        <a:bodyPr/>
        <a:lstStyle/>
        <a:p>
          <a:endParaRPr lang="cs-CZ"/>
        </a:p>
      </dgm:t>
    </dgm:pt>
    <dgm:pt modelId="{D03685C0-1B79-4345-93FE-0C91DD207FD4}" type="pres">
      <dgm:prSet presAssocID="{16900498-AAB8-4159-9095-55B1E872E70E}" presName="linear" presStyleCnt="0">
        <dgm:presLayoutVars>
          <dgm:animLvl val="lvl"/>
          <dgm:resizeHandles val="exact"/>
        </dgm:presLayoutVars>
      </dgm:prSet>
      <dgm:spPr/>
    </dgm:pt>
    <dgm:pt modelId="{3AD126D9-E4EB-4AE5-BAA3-CA8AB9F383DB}" type="pres">
      <dgm:prSet presAssocID="{569D3150-2C2C-4CF2-AF64-3DEB2ECD8B75}" presName="parentText" presStyleLbl="node1" presStyleIdx="0" presStyleCnt="1">
        <dgm:presLayoutVars>
          <dgm:chMax val="0"/>
          <dgm:bulletEnabled val="1"/>
        </dgm:presLayoutVars>
      </dgm:prSet>
      <dgm:spPr/>
    </dgm:pt>
    <dgm:pt modelId="{08EB1D00-C7A4-4A56-8499-DE4063EB403E}" type="pres">
      <dgm:prSet presAssocID="{569D3150-2C2C-4CF2-AF64-3DEB2ECD8B75}" presName="childText" presStyleLbl="revTx" presStyleIdx="0" presStyleCnt="1">
        <dgm:presLayoutVars>
          <dgm:bulletEnabled val="1"/>
        </dgm:presLayoutVars>
      </dgm:prSet>
      <dgm:spPr/>
    </dgm:pt>
  </dgm:ptLst>
  <dgm:cxnLst>
    <dgm:cxn modelId="{F140D400-7EB7-42EA-8C09-EC940F6DBBDE}" type="presOf" srcId="{3899DC53-263A-4182-B0F8-EDA4A3D42CBB}" destId="{08EB1D00-C7A4-4A56-8499-DE4063EB403E}" srcOrd="0" destOrd="4" presId="urn:microsoft.com/office/officeart/2005/8/layout/vList2"/>
    <dgm:cxn modelId="{42F9CC01-E2DD-4469-8606-BBD662B86738}" srcId="{569D3150-2C2C-4CF2-AF64-3DEB2ECD8B75}" destId="{D329B951-58CB-4BEB-B62A-9CEC677E7D90}" srcOrd="3" destOrd="0" parTransId="{BD82229F-1396-4A71-ADFA-9F75E930C306}" sibTransId="{86AEA2BF-3AB3-4FDE-B865-D1FF1A5DC23D}"/>
    <dgm:cxn modelId="{8720211F-DEF9-4408-8E76-9719FB2C9CE8}" srcId="{569D3150-2C2C-4CF2-AF64-3DEB2ECD8B75}" destId="{BD632A62-F4C5-48C3-98C0-2721D851F784}" srcOrd="4" destOrd="0" parTransId="{B843E47D-91EC-4B43-AB39-0C8EEB2C9A9D}" sibTransId="{54C9B301-6CD0-4239-8A95-D5588A13B22B}"/>
    <dgm:cxn modelId="{D2F5742A-CCA1-4F93-9937-B3896CE2771B}" type="presOf" srcId="{16900498-AAB8-4159-9095-55B1E872E70E}" destId="{D03685C0-1B79-4345-93FE-0C91DD207FD4}" srcOrd="0" destOrd="0" presId="urn:microsoft.com/office/officeart/2005/8/layout/vList2"/>
    <dgm:cxn modelId="{3147083A-0BDC-4264-8EEF-1DE42BA6F918}" srcId="{BD632A62-F4C5-48C3-98C0-2721D851F784}" destId="{2B72F4B7-0E1E-49B2-9AC5-0688F590786A}" srcOrd="0" destOrd="0" parTransId="{067AC16D-B9B1-4B52-ACD1-CFD9B1C51E51}" sibTransId="{2D56222F-9A56-4073-8672-E7B8F7F81F1C}"/>
    <dgm:cxn modelId="{63412E3A-2406-475E-B2F1-FA3EDA6506F8}" srcId="{D329B951-58CB-4BEB-B62A-9CEC677E7D90}" destId="{C6E19144-E037-4F53-86BD-A72FB6F83B52}" srcOrd="1" destOrd="0" parTransId="{8587B381-4FBC-4896-8217-AE404C6E9D68}" sibTransId="{11BD4583-9B12-4A32-817B-CCEB6FF2D933}"/>
    <dgm:cxn modelId="{F2CE2566-9203-464C-9D30-5C92AE3B5980}" type="presOf" srcId="{2B72F4B7-0E1E-49B2-9AC5-0688F590786A}" destId="{08EB1D00-C7A4-4A56-8499-DE4063EB403E}" srcOrd="0" destOrd="7" presId="urn:microsoft.com/office/officeart/2005/8/layout/vList2"/>
    <dgm:cxn modelId="{F02E184E-BD51-426E-B80D-4A3DD723F11B}" srcId="{569D3150-2C2C-4CF2-AF64-3DEB2ECD8B75}" destId="{425B74A7-D3A3-4E47-B7BC-DEECE5FE0C39}" srcOrd="1" destOrd="0" parTransId="{602FFEF5-3BF3-44C6-9739-F2027233EB99}" sibTransId="{54EE5153-B664-4C5B-A0B9-E1FC8DF69495}"/>
    <dgm:cxn modelId="{06909C6E-F6A0-499F-8091-2147ACA2FD35}" type="presOf" srcId="{425B74A7-D3A3-4E47-B7BC-DEECE5FE0C39}" destId="{08EB1D00-C7A4-4A56-8499-DE4063EB403E}" srcOrd="0" destOrd="1" presId="urn:microsoft.com/office/officeart/2005/8/layout/vList2"/>
    <dgm:cxn modelId="{50BBD053-65C1-4425-AF17-F012FD4CB56D}" type="presOf" srcId="{BD632A62-F4C5-48C3-98C0-2721D851F784}" destId="{08EB1D00-C7A4-4A56-8499-DE4063EB403E}" srcOrd="0" destOrd="6" presId="urn:microsoft.com/office/officeart/2005/8/layout/vList2"/>
    <dgm:cxn modelId="{529E4058-3CFB-4A89-A197-41F4E2E5D4D6}" type="presOf" srcId="{D329B951-58CB-4BEB-B62A-9CEC677E7D90}" destId="{08EB1D00-C7A4-4A56-8499-DE4063EB403E}" srcOrd="0" destOrd="3" presId="urn:microsoft.com/office/officeart/2005/8/layout/vList2"/>
    <dgm:cxn modelId="{6A38A358-7792-4BDB-A822-53DEC6E5425C}" srcId="{569D3150-2C2C-4CF2-AF64-3DEB2ECD8B75}" destId="{2566340C-AA1D-44CC-B1A2-3EBAA6E774B5}" srcOrd="2" destOrd="0" parTransId="{5DAF6FE6-39AC-4A62-94C3-A084C379FF86}" sibTransId="{0D091CA8-E74E-4584-9E5B-C7D687839B42}"/>
    <dgm:cxn modelId="{AFDC6E7B-4E92-4EBB-9B61-7C6BF8761B64}" type="presOf" srcId="{32693E50-E389-44B2-9575-1D8EFD808E82}" destId="{08EB1D00-C7A4-4A56-8499-DE4063EB403E}" srcOrd="0" destOrd="0" presId="urn:microsoft.com/office/officeart/2005/8/layout/vList2"/>
    <dgm:cxn modelId="{61BFE3AB-398B-4161-B981-2013FB95A594}" type="presOf" srcId="{2566340C-AA1D-44CC-B1A2-3EBAA6E774B5}" destId="{08EB1D00-C7A4-4A56-8499-DE4063EB403E}" srcOrd="0" destOrd="2" presId="urn:microsoft.com/office/officeart/2005/8/layout/vList2"/>
    <dgm:cxn modelId="{2BBB42BA-E674-4A02-B0BD-1D5C6EEDB5C0}" type="presOf" srcId="{C6E19144-E037-4F53-86BD-A72FB6F83B52}" destId="{08EB1D00-C7A4-4A56-8499-DE4063EB403E}" srcOrd="0" destOrd="5" presId="urn:microsoft.com/office/officeart/2005/8/layout/vList2"/>
    <dgm:cxn modelId="{B8C7E1BD-E067-4CD0-A033-323E6B5058A9}" type="presOf" srcId="{569D3150-2C2C-4CF2-AF64-3DEB2ECD8B75}" destId="{3AD126D9-E4EB-4AE5-BAA3-CA8AB9F383DB}" srcOrd="0" destOrd="0" presId="urn:microsoft.com/office/officeart/2005/8/layout/vList2"/>
    <dgm:cxn modelId="{245FE8BD-693E-4433-94FB-0ECC0488F0E4}" srcId="{D329B951-58CB-4BEB-B62A-9CEC677E7D90}" destId="{3899DC53-263A-4182-B0F8-EDA4A3D42CBB}" srcOrd="0" destOrd="0" parTransId="{3D1189ED-AA91-4977-BA8E-0DF68A3F7E10}" sibTransId="{C2E64484-B7AB-42EA-B96F-8F5CE972C2F7}"/>
    <dgm:cxn modelId="{E00CC5C9-FC47-4761-98FE-15449CE90374}" srcId="{16900498-AAB8-4159-9095-55B1E872E70E}" destId="{569D3150-2C2C-4CF2-AF64-3DEB2ECD8B75}" srcOrd="0" destOrd="0" parTransId="{3D4C9F55-DA27-471E-8EE2-719B7B991074}" sibTransId="{DAFD97E7-F715-4E4D-B193-9D741EB8C0DC}"/>
    <dgm:cxn modelId="{091D84D9-0105-4930-B8D1-FCF5FDAC70B4}" srcId="{569D3150-2C2C-4CF2-AF64-3DEB2ECD8B75}" destId="{32693E50-E389-44B2-9575-1D8EFD808E82}" srcOrd="0" destOrd="0" parTransId="{40ABEE98-5A53-4956-94A7-2F71020D7EFF}" sibTransId="{FD6E39BE-CAA4-4EA5-A9C8-9B6F888BAF56}"/>
    <dgm:cxn modelId="{432D1EB4-8C21-4F1A-9749-CC0B14977295}" type="presParOf" srcId="{D03685C0-1B79-4345-93FE-0C91DD207FD4}" destId="{3AD126D9-E4EB-4AE5-BAA3-CA8AB9F383DB}" srcOrd="0" destOrd="0" presId="urn:microsoft.com/office/officeart/2005/8/layout/vList2"/>
    <dgm:cxn modelId="{DE5536B5-3AE8-4CC9-8378-239275E9C31D}" type="presParOf" srcId="{D03685C0-1B79-4345-93FE-0C91DD207FD4}" destId="{08EB1D00-C7A4-4A56-8499-DE4063EB403E}"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CE0244-3C98-4336-A01E-547E00E13ED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DF09C756-29C1-417F-A682-54E1AE98133E}">
      <dgm:prSet/>
      <dgm:spPr/>
      <dgm:t>
        <a:bodyPr/>
        <a:lstStyle/>
        <a:p>
          <a:r>
            <a:rPr lang="en-US" b="0" dirty="0"/>
            <a:t>To understand subject of your study</a:t>
          </a:r>
          <a:endParaRPr lang="en-US" dirty="0"/>
        </a:p>
      </dgm:t>
    </dgm:pt>
    <dgm:pt modelId="{9A9EFC7F-5A1B-45BD-9554-C26DE3AF2FF9}" type="parTrans" cxnId="{A80BC803-117A-4A29-A2B0-C2397E42AA13}">
      <dgm:prSet/>
      <dgm:spPr/>
      <dgm:t>
        <a:bodyPr/>
        <a:lstStyle/>
        <a:p>
          <a:endParaRPr lang="cs-CZ"/>
        </a:p>
      </dgm:t>
    </dgm:pt>
    <dgm:pt modelId="{5E73C8C5-C120-425C-A457-C0791CBAA777}" type="sibTrans" cxnId="{A80BC803-117A-4A29-A2B0-C2397E42AA13}">
      <dgm:prSet/>
      <dgm:spPr/>
      <dgm:t>
        <a:bodyPr/>
        <a:lstStyle/>
        <a:p>
          <a:endParaRPr lang="cs-CZ"/>
        </a:p>
      </dgm:t>
    </dgm:pt>
    <dgm:pt modelId="{1D9A4BC0-E034-4102-A9E4-EF0AAAF8ACEF}">
      <dgm:prSet/>
      <dgm:spPr/>
      <dgm:t>
        <a:bodyPr/>
        <a:lstStyle/>
        <a:p>
          <a:r>
            <a:rPr lang="en-US" b="0" dirty="0"/>
            <a:t>To accept new way of thinking</a:t>
          </a:r>
          <a:endParaRPr lang="en-US" dirty="0"/>
        </a:p>
      </dgm:t>
    </dgm:pt>
    <dgm:pt modelId="{CECACCA3-D3BA-4627-BE6A-A32A50EA0BD9}" type="parTrans" cxnId="{CD2E8E60-6D17-48D2-BAB8-20A0A01436CD}">
      <dgm:prSet/>
      <dgm:spPr/>
      <dgm:t>
        <a:bodyPr/>
        <a:lstStyle/>
        <a:p>
          <a:endParaRPr lang="cs-CZ"/>
        </a:p>
      </dgm:t>
    </dgm:pt>
    <dgm:pt modelId="{DDBAF142-C9FD-42D9-B46D-03DB27A6329C}" type="sibTrans" cxnId="{CD2E8E60-6D17-48D2-BAB8-20A0A01436CD}">
      <dgm:prSet/>
      <dgm:spPr/>
      <dgm:t>
        <a:bodyPr/>
        <a:lstStyle/>
        <a:p>
          <a:endParaRPr lang="cs-CZ"/>
        </a:p>
      </dgm:t>
    </dgm:pt>
    <dgm:pt modelId="{0E0266EC-54E9-42AE-B4BC-84E20EED57F2}">
      <dgm:prSet/>
      <dgm:spPr/>
      <dgm:t>
        <a:bodyPr/>
        <a:lstStyle/>
        <a:p>
          <a:r>
            <a:rPr lang="en-US" b="0" dirty="0"/>
            <a:t>To adapt to new conditions</a:t>
          </a:r>
          <a:endParaRPr lang="en-US" dirty="0"/>
        </a:p>
      </dgm:t>
    </dgm:pt>
    <dgm:pt modelId="{0791D399-58DC-47F8-A325-D1C8E462FF97}" type="parTrans" cxnId="{0EEE5882-C17D-4AD4-9F52-9819BB9CAB95}">
      <dgm:prSet/>
      <dgm:spPr/>
      <dgm:t>
        <a:bodyPr/>
        <a:lstStyle/>
        <a:p>
          <a:endParaRPr lang="cs-CZ"/>
        </a:p>
      </dgm:t>
    </dgm:pt>
    <dgm:pt modelId="{33DB39C6-35E0-47BD-885C-C532E2B79673}" type="sibTrans" cxnId="{0EEE5882-C17D-4AD4-9F52-9819BB9CAB95}">
      <dgm:prSet/>
      <dgm:spPr/>
      <dgm:t>
        <a:bodyPr/>
        <a:lstStyle/>
        <a:p>
          <a:endParaRPr lang="cs-CZ"/>
        </a:p>
      </dgm:t>
    </dgm:pt>
    <dgm:pt modelId="{B08990B0-C866-485A-B24E-14FF0A8EAB7E}">
      <dgm:prSet/>
      <dgm:spPr/>
      <dgm:t>
        <a:bodyPr/>
        <a:lstStyle/>
        <a:p>
          <a:r>
            <a:rPr lang="en-US" b="0" dirty="0"/>
            <a:t>IT is the most dynamic domain in the world</a:t>
          </a:r>
          <a:endParaRPr lang="en-US" dirty="0"/>
        </a:p>
      </dgm:t>
    </dgm:pt>
    <dgm:pt modelId="{CD890797-AE1D-42E1-9DFF-D006A2256A8D}" type="parTrans" cxnId="{6057290D-BC22-4205-9396-604DE854C47A}">
      <dgm:prSet/>
      <dgm:spPr/>
      <dgm:t>
        <a:bodyPr/>
        <a:lstStyle/>
        <a:p>
          <a:endParaRPr lang="cs-CZ"/>
        </a:p>
      </dgm:t>
    </dgm:pt>
    <dgm:pt modelId="{A37D155E-B43A-4F5A-BF25-FD9D153DE4E0}" type="sibTrans" cxnId="{6057290D-BC22-4205-9396-604DE854C47A}">
      <dgm:prSet/>
      <dgm:spPr/>
      <dgm:t>
        <a:bodyPr/>
        <a:lstStyle/>
        <a:p>
          <a:endParaRPr lang="cs-CZ"/>
        </a:p>
      </dgm:t>
    </dgm:pt>
    <dgm:pt modelId="{F57AD7C4-5ED9-4FC2-852A-7DC2CD58BB08}">
      <dgm:prSet/>
      <dgm:spPr/>
      <dgm:t>
        <a:bodyPr/>
        <a:lstStyle/>
        <a:p>
          <a:r>
            <a:rPr lang="en-US" b="0" dirty="0"/>
            <a:t>Service Science is trying to interconnect IT and „the rest of the world“</a:t>
          </a:r>
          <a:endParaRPr lang="en-US" dirty="0"/>
        </a:p>
      </dgm:t>
    </dgm:pt>
    <dgm:pt modelId="{35489EE3-834A-48CB-B363-5139A3F37306}" type="parTrans" cxnId="{979B0B2C-8B24-4F28-AB2E-8468FEEF231A}">
      <dgm:prSet/>
      <dgm:spPr/>
      <dgm:t>
        <a:bodyPr/>
        <a:lstStyle/>
        <a:p>
          <a:endParaRPr lang="cs-CZ"/>
        </a:p>
      </dgm:t>
    </dgm:pt>
    <dgm:pt modelId="{9C7DA317-E67C-465C-8CEC-615B2D31E027}" type="sibTrans" cxnId="{979B0B2C-8B24-4F28-AB2E-8468FEEF231A}">
      <dgm:prSet/>
      <dgm:spPr/>
      <dgm:t>
        <a:bodyPr/>
        <a:lstStyle/>
        <a:p>
          <a:endParaRPr lang="cs-CZ"/>
        </a:p>
      </dgm:t>
    </dgm:pt>
    <dgm:pt modelId="{86872F6A-BB8A-4532-A18B-A911B751392D}" type="pres">
      <dgm:prSet presAssocID="{49CE0244-3C98-4336-A01E-547E00E13ED5}" presName="linear" presStyleCnt="0">
        <dgm:presLayoutVars>
          <dgm:animLvl val="lvl"/>
          <dgm:resizeHandles val="exact"/>
        </dgm:presLayoutVars>
      </dgm:prSet>
      <dgm:spPr/>
    </dgm:pt>
    <dgm:pt modelId="{BF3A46E1-5406-4029-A3A5-76703151004D}" type="pres">
      <dgm:prSet presAssocID="{DF09C756-29C1-417F-A682-54E1AE98133E}" presName="parentText" presStyleLbl="node1" presStyleIdx="0" presStyleCnt="5">
        <dgm:presLayoutVars>
          <dgm:chMax val="0"/>
          <dgm:bulletEnabled val="1"/>
        </dgm:presLayoutVars>
      </dgm:prSet>
      <dgm:spPr/>
    </dgm:pt>
    <dgm:pt modelId="{01D21F09-7CC2-4D9B-A7B4-7C9309C25C57}" type="pres">
      <dgm:prSet presAssocID="{5E73C8C5-C120-425C-A457-C0791CBAA777}" presName="spacer" presStyleCnt="0"/>
      <dgm:spPr/>
    </dgm:pt>
    <dgm:pt modelId="{3ECB0136-ACF6-4405-BD02-C5149702F341}" type="pres">
      <dgm:prSet presAssocID="{1D9A4BC0-E034-4102-A9E4-EF0AAAF8ACEF}" presName="parentText" presStyleLbl="node1" presStyleIdx="1" presStyleCnt="5">
        <dgm:presLayoutVars>
          <dgm:chMax val="0"/>
          <dgm:bulletEnabled val="1"/>
        </dgm:presLayoutVars>
      </dgm:prSet>
      <dgm:spPr/>
    </dgm:pt>
    <dgm:pt modelId="{C82B0A5D-BF2F-4D1A-BBD0-C481D20D2895}" type="pres">
      <dgm:prSet presAssocID="{DDBAF142-C9FD-42D9-B46D-03DB27A6329C}" presName="spacer" presStyleCnt="0"/>
      <dgm:spPr/>
    </dgm:pt>
    <dgm:pt modelId="{D20A40B3-C626-44CF-9D11-E30040DC6C99}" type="pres">
      <dgm:prSet presAssocID="{0E0266EC-54E9-42AE-B4BC-84E20EED57F2}" presName="parentText" presStyleLbl="node1" presStyleIdx="2" presStyleCnt="5">
        <dgm:presLayoutVars>
          <dgm:chMax val="0"/>
          <dgm:bulletEnabled val="1"/>
        </dgm:presLayoutVars>
      </dgm:prSet>
      <dgm:spPr/>
    </dgm:pt>
    <dgm:pt modelId="{2684C3AC-1E43-442A-90FC-0766910E4FBC}" type="pres">
      <dgm:prSet presAssocID="{33DB39C6-35E0-47BD-885C-C532E2B79673}" presName="spacer" presStyleCnt="0"/>
      <dgm:spPr/>
    </dgm:pt>
    <dgm:pt modelId="{B60C7069-1CDE-47BB-B14E-7DDC395147F8}" type="pres">
      <dgm:prSet presAssocID="{B08990B0-C866-485A-B24E-14FF0A8EAB7E}" presName="parentText" presStyleLbl="node1" presStyleIdx="3" presStyleCnt="5">
        <dgm:presLayoutVars>
          <dgm:chMax val="0"/>
          <dgm:bulletEnabled val="1"/>
        </dgm:presLayoutVars>
      </dgm:prSet>
      <dgm:spPr/>
    </dgm:pt>
    <dgm:pt modelId="{4CC60DCD-B247-4424-863D-9688F9E949D1}" type="pres">
      <dgm:prSet presAssocID="{A37D155E-B43A-4F5A-BF25-FD9D153DE4E0}" presName="spacer" presStyleCnt="0"/>
      <dgm:spPr/>
    </dgm:pt>
    <dgm:pt modelId="{CD47E02F-7B58-49E5-ABA7-4905F6AB5DE5}" type="pres">
      <dgm:prSet presAssocID="{F57AD7C4-5ED9-4FC2-852A-7DC2CD58BB08}" presName="parentText" presStyleLbl="node1" presStyleIdx="4" presStyleCnt="5">
        <dgm:presLayoutVars>
          <dgm:chMax val="0"/>
          <dgm:bulletEnabled val="1"/>
        </dgm:presLayoutVars>
      </dgm:prSet>
      <dgm:spPr/>
    </dgm:pt>
  </dgm:ptLst>
  <dgm:cxnLst>
    <dgm:cxn modelId="{A80BC803-117A-4A29-A2B0-C2397E42AA13}" srcId="{49CE0244-3C98-4336-A01E-547E00E13ED5}" destId="{DF09C756-29C1-417F-A682-54E1AE98133E}" srcOrd="0" destOrd="0" parTransId="{9A9EFC7F-5A1B-45BD-9554-C26DE3AF2FF9}" sibTransId="{5E73C8C5-C120-425C-A457-C0791CBAA777}"/>
    <dgm:cxn modelId="{6057290D-BC22-4205-9396-604DE854C47A}" srcId="{49CE0244-3C98-4336-A01E-547E00E13ED5}" destId="{B08990B0-C866-485A-B24E-14FF0A8EAB7E}" srcOrd="3" destOrd="0" parTransId="{CD890797-AE1D-42E1-9DFF-D006A2256A8D}" sibTransId="{A37D155E-B43A-4F5A-BF25-FD9D153DE4E0}"/>
    <dgm:cxn modelId="{979B0B2C-8B24-4F28-AB2E-8468FEEF231A}" srcId="{49CE0244-3C98-4336-A01E-547E00E13ED5}" destId="{F57AD7C4-5ED9-4FC2-852A-7DC2CD58BB08}" srcOrd="4" destOrd="0" parTransId="{35489EE3-834A-48CB-B363-5139A3F37306}" sibTransId="{9C7DA317-E67C-465C-8CEC-615B2D31E027}"/>
    <dgm:cxn modelId="{19364334-011B-40DE-9D17-0F7F4996F769}" type="presOf" srcId="{F57AD7C4-5ED9-4FC2-852A-7DC2CD58BB08}" destId="{CD47E02F-7B58-49E5-ABA7-4905F6AB5DE5}" srcOrd="0" destOrd="0" presId="urn:microsoft.com/office/officeart/2005/8/layout/vList2"/>
    <dgm:cxn modelId="{CD2E8E60-6D17-48D2-BAB8-20A0A01436CD}" srcId="{49CE0244-3C98-4336-A01E-547E00E13ED5}" destId="{1D9A4BC0-E034-4102-A9E4-EF0AAAF8ACEF}" srcOrd="1" destOrd="0" parTransId="{CECACCA3-D3BA-4627-BE6A-A32A50EA0BD9}" sibTransId="{DDBAF142-C9FD-42D9-B46D-03DB27A6329C}"/>
    <dgm:cxn modelId="{AF09C868-C00E-49EE-AD46-48D3CD0EA80A}" type="presOf" srcId="{0E0266EC-54E9-42AE-B4BC-84E20EED57F2}" destId="{D20A40B3-C626-44CF-9D11-E30040DC6C99}" srcOrd="0" destOrd="0" presId="urn:microsoft.com/office/officeart/2005/8/layout/vList2"/>
    <dgm:cxn modelId="{0EEE5882-C17D-4AD4-9F52-9819BB9CAB95}" srcId="{49CE0244-3C98-4336-A01E-547E00E13ED5}" destId="{0E0266EC-54E9-42AE-B4BC-84E20EED57F2}" srcOrd="2" destOrd="0" parTransId="{0791D399-58DC-47F8-A325-D1C8E462FF97}" sibTransId="{33DB39C6-35E0-47BD-885C-C532E2B79673}"/>
    <dgm:cxn modelId="{6496E2AF-8EEB-4FB6-944D-EFD268E48401}" type="presOf" srcId="{DF09C756-29C1-417F-A682-54E1AE98133E}" destId="{BF3A46E1-5406-4029-A3A5-76703151004D}" srcOrd="0" destOrd="0" presId="urn:microsoft.com/office/officeart/2005/8/layout/vList2"/>
    <dgm:cxn modelId="{C7D7BEB3-EEC5-4432-907C-603463E54E20}" type="presOf" srcId="{B08990B0-C866-485A-B24E-14FF0A8EAB7E}" destId="{B60C7069-1CDE-47BB-B14E-7DDC395147F8}" srcOrd="0" destOrd="0" presId="urn:microsoft.com/office/officeart/2005/8/layout/vList2"/>
    <dgm:cxn modelId="{259964C6-6159-4C02-B86F-8A4C5109DC88}" type="presOf" srcId="{49CE0244-3C98-4336-A01E-547E00E13ED5}" destId="{86872F6A-BB8A-4532-A18B-A911B751392D}" srcOrd="0" destOrd="0" presId="urn:microsoft.com/office/officeart/2005/8/layout/vList2"/>
    <dgm:cxn modelId="{6D312CDC-B4D2-4408-8B71-3D74F1195263}" type="presOf" srcId="{1D9A4BC0-E034-4102-A9E4-EF0AAAF8ACEF}" destId="{3ECB0136-ACF6-4405-BD02-C5149702F341}" srcOrd="0" destOrd="0" presId="urn:microsoft.com/office/officeart/2005/8/layout/vList2"/>
    <dgm:cxn modelId="{D3F42D37-169E-4285-A167-5964A686AD0F}" type="presParOf" srcId="{86872F6A-BB8A-4532-A18B-A911B751392D}" destId="{BF3A46E1-5406-4029-A3A5-76703151004D}" srcOrd="0" destOrd="0" presId="urn:microsoft.com/office/officeart/2005/8/layout/vList2"/>
    <dgm:cxn modelId="{ECA4CC75-A20A-4560-9FD8-BD34E44FF140}" type="presParOf" srcId="{86872F6A-BB8A-4532-A18B-A911B751392D}" destId="{01D21F09-7CC2-4D9B-A7B4-7C9309C25C57}" srcOrd="1" destOrd="0" presId="urn:microsoft.com/office/officeart/2005/8/layout/vList2"/>
    <dgm:cxn modelId="{DF2C190E-191C-49BC-B0D7-B7AF2A7ABDF2}" type="presParOf" srcId="{86872F6A-BB8A-4532-A18B-A911B751392D}" destId="{3ECB0136-ACF6-4405-BD02-C5149702F341}" srcOrd="2" destOrd="0" presId="urn:microsoft.com/office/officeart/2005/8/layout/vList2"/>
    <dgm:cxn modelId="{FAC32D1E-DDEC-43EA-8372-F61530A777A7}" type="presParOf" srcId="{86872F6A-BB8A-4532-A18B-A911B751392D}" destId="{C82B0A5D-BF2F-4D1A-BBD0-C481D20D2895}" srcOrd="3" destOrd="0" presId="urn:microsoft.com/office/officeart/2005/8/layout/vList2"/>
    <dgm:cxn modelId="{B50998E2-B39C-4977-BF2B-B1FC73B200EE}" type="presParOf" srcId="{86872F6A-BB8A-4532-A18B-A911B751392D}" destId="{D20A40B3-C626-44CF-9D11-E30040DC6C99}" srcOrd="4" destOrd="0" presId="urn:microsoft.com/office/officeart/2005/8/layout/vList2"/>
    <dgm:cxn modelId="{CF7F1BCF-CF20-423E-BCAA-2D5D8B750DEF}" type="presParOf" srcId="{86872F6A-BB8A-4532-A18B-A911B751392D}" destId="{2684C3AC-1E43-442A-90FC-0766910E4FBC}" srcOrd="5" destOrd="0" presId="urn:microsoft.com/office/officeart/2005/8/layout/vList2"/>
    <dgm:cxn modelId="{8D1F5026-7559-4083-9244-66BF5230FABC}" type="presParOf" srcId="{86872F6A-BB8A-4532-A18B-A911B751392D}" destId="{B60C7069-1CDE-47BB-B14E-7DDC395147F8}" srcOrd="6" destOrd="0" presId="urn:microsoft.com/office/officeart/2005/8/layout/vList2"/>
    <dgm:cxn modelId="{D2941BEA-C011-4A40-861D-71ABF8A07116}" type="presParOf" srcId="{86872F6A-BB8A-4532-A18B-A911B751392D}" destId="{4CC60DCD-B247-4424-863D-9688F9E949D1}" srcOrd="7" destOrd="0" presId="urn:microsoft.com/office/officeart/2005/8/layout/vList2"/>
    <dgm:cxn modelId="{E8410E99-458E-48AB-BA77-C6C422C9B36C}" type="presParOf" srcId="{86872F6A-BB8A-4532-A18B-A911B751392D}" destId="{CD47E02F-7B58-49E5-ABA7-4905F6AB5DE5}"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E57CAA9-33F7-4F7F-AC8C-D22AEB07D985}"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cs-CZ"/>
        </a:p>
      </dgm:t>
    </dgm:pt>
    <dgm:pt modelId="{9ABE83F6-C97C-4397-9788-057BD4B3E332}">
      <dgm:prSet/>
      <dgm:spPr/>
      <dgm:t>
        <a:bodyPr/>
        <a:lstStyle/>
        <a:p>
          <a:r>
            <a:rPr lang="en-US" b="0" dirty="0"/>
            <a:t>Informatics faculties</a:t>
          </a:r>
          <a:endParaRPr lang="en-US" dirty="0"/>
        </a:p>
      </dgm:t>
    </dgm:pt>
    <dgm:pt modelId="{83AC6796-A80E-43A8-B1F8-70C60507C4EE}" type="parTrans" cxnId="{33B9AF1B-A291-4B4B-9C96-20147170C473}">
      <dgm:prSet/>
      <dgm:spPr/>
      <dgm:t>
        <a:bodyPr/>
        <a:lstStyle/>
        <a:p>
          <a:endParaRPr lang="cs-CZ"/>
        </a:p>
      </dgm:t>
    </dgm:pt>
    <dgm:pt modelId="{2AFC8856-88D9-4D43-957A-53E299F8461B}" type="sibTrans" cxnId="{33B9AF1B-A291-4B4B-9C96-20147170C473}">
      <dgm:prSet/>
      <dgm:spPr/>
      <dgm:t>
        <a:bodyPr/>
        <a:lstStyle/>
        <a:p>
          <a:endParaRPr lang="cs-CZ"/>
        </a:p>
      </dgm:t>
    </dgm:pt>
    <dgm:pt modelId="{46EE692A-1971-46DC-863E-27E011E91223}">
      <dgm:prSet/>
      <dgm:spPr/>
      <dgm:t>
        <a:bodyPr/>
        <a:lstStyle/>
        <a:p>
          <a:r>
            <a:rPr lang="en-US" b="0" dirty="0"/>
            <a:t>Different approaches</a:t>
          </a:r>
          <a:endParaRPr lang="en-US" dirty="0"/>
        </a:p>
      </dgm:t>
    </dgm:pt>
    <dgm:pt modelId="{EB808C7A-8798-4604-B794-E1B437C7F0D2}" type="parTrans" cxnId="{543B2688-3C59-40DA-8217-B4C8BD44C6EC}">
      <dgm:prSet/>
      <dgm:spPr/>
      <dgm:t>
        <a:bodyPr/>
        <a:lstStyle/>
        <a:p>
          <a:endParaRPr lang="cs-CZ"/>
        </a:p>
      </dgm:t>
    </dgm:pt>
    <dgm:pt modelId="{32C6D762-A932-4596-9158-7C1D84F2E906}" type="sibTrans" cxnId="{543B2688-3C59-40DA-8217-B4C8BD44C6EC}">
      <dgm:prSet/>
      <dgm:spPr/>
      <dgm:t>
        <a:bodyPr/>
        <a:lstStyle/>
        <a:p>
          <a:endParaRPr lang="cs-CZ"/>
        </a:p>
      </dgm:t>
    </dgm:pt>
    <dgm:pt modelId="{472415D2-A7EB-44F6-8C74-00276EA1F444}">
      <dgm:prSet/>
      <dgm:spPr/>
      <dgm:t>
        <a:bodyPr/>
        <a:lstStyle/>
        <a:p>
          <a:r>
            <a:rPr lang="en-US" b="0" dirty="0"/>
            <a:t>Mostly one lesson or course, added to existing programs</a:t>
          </a:r>
          <a:endParaRPr lang="en-US" dirty="0"/>
        </a:p>
      </dgm:t>
    </dgm:pt>
    <dgm:pt modelId="{7CA8FED9-12D0-44A6-B026-14FD9305ABC1}" type="parTrans" cxnId="{E6E4ACC4-19E7-488E-88BB-FE3F0D7AD433}">
      <dgm:prSet/>
      <dgm:spPr/>
      <dgm:t>
        <a:bodyPr/>
        <a:lstStyle/>
        <a:p>
          <a:endParaRPr lang="cs-CZ"/>
        </a:p>
      </dgm:t>
    </dgm:pt>
    <dgm:pt modelId="{4FEF9F2A-BAE1-400E-A047-27A53878E66F}" type="sibTrans" cxnId="{E6E4ACC4-19E7-488E-88BB-FE3F0D7AD433}">
      <dgm:prSet/>
      <dgm:spPr/>
      <dgm:t>
        <a:bodyPr/>
        <a:lstStyle/>
        <a:p>
          <a:endParaRPr lang="cs-CZ"/>
        </a:p>
      </dgm:t>
    </dgm:pt>
    <dgm:pt modelId="{642E639B-8C41-48E4-A2EE-891AF2579CF1}">
      <dgm:prSet/>
      <dgm:spPr/>
      <dgm:t>
        <a:bodyPr/>
        <a:lstStyle/>
        <a:p>
          <a:r>
            <a:rPr lang="en-US" b="0" dirty="0"/>
            <a:t>Only few discovered the potential and offers whole study program, designed and oriented to Service Science</a:t>
          </a:r>
          <a:endParaRPr lang="en-US" dirty="0"/>
        </a:p>
      </dgm:t>
    </dgm:pt>
    <dgm:pt modelId="{BB9444F2-A8FE-447F-9430-E62F2ABE591A}" type="parTrans" cxnId="{020B3ED6-ADF3-49E4-B4CF-762DA3E7C48D}">
      <dgm:prSet/>
      <dgm:spPr/>
      <dgm:t>
        <a:bodyPr/>
        <a:lstStyle/>
        <a:p>
          <a:endParaRPr lang="cs-CZ"/>
        </a:p>
      </dgm:t>
    </dgm:pt>
    <dgm:pt modelId="{5288A1F1-08FA-4956-861A-53BEA789CB6C}" type="sibTrans" cxnId="{020B3ED6-ADF3-49E4-B4CF-762DA3E7C48D}">
      <dgm:prSet/>
      <dgm:spPr/>
      <dgm:t>
        <a:bodyPr/>
        <a:lstStyle/>
        <a:p>
          <a:endParaRPr lang="cs-CZ"/>
        </a:p>
      </dgm:t>
    </dgm:pt>
    <dgm:pt modelId="{82ECDBB8-1EB5-484F-B4E3-E222954BCC34}">
      <dgm:prSet/>
      <dgm:spPr/>
      <dgm:t>
        <a:bodyPr/>
        <a:lstStyle/>
        <a:p>
          <a:r>
            <a:rPr lang="en-US" b="0" dirty="0"/>
            <a:t>Question</a:t>
          </a:r>
          <a:endParaRPr lang="en-US" dirty="0"/>
        </a:p>
      </dgm:t>
    </dgm:pt>
    <dgm:pt modelId="{9EE81636-E999-434D-BAD8-AB77A9B0B7E5}" type="parTrans" cxnId="{C95F9BFF-FD5D-4351-9C09-AD33A36E9859}">
      <dgm:prSet/>
      <dgm:spPr/>
      <dgm:t>
        <a:bodyPr/>
        <a:lstStyle/>
        <a:p>
          <a:endParaRPr lang="cs-CZ"/>
        </a:p>
      </dgm:t>
    </dgm:pt>
    <dgm:pt modelId="{67709320-5142-474A-ADF2-7B34BD269289}" type="sibTrans" cxnId="{C95F9BFF-FD5D-4351-9C09-AD33A36E9859}">
      <dgm:prSet/>
      <dgm:spPr/>
      <dgm:t>
        <a:bodyPr/>
        <a:lstStyle/>
        <a:p>
          <a:endParaRPr lang="cs-CZ"/>
        </a:p>
      </dgm:t>
    </dgm:pt>
    <dgm:pt modelId="{4413FE3B-744C-4808-B070-A13FDDBF754F}">
      <dgm:prSet/>
      <dgm:spPr/>
      <dgm:t>
        <a:bodyPr/>
        <a:lstStyle/>
        <a:p>
          <a:r>
            <a:rPr lang="en-US" b="0" dirty="0"/>
            <a:t>Is Service Science more IT or more Economic, Social, Managerial ...?</a:t>
          </a:r>
          <a:endParaRPr lang="en-US" dirty="0"/>
        </a:p>
      </dgm:t>
    </dgm:pt>
    <dgm:pt modelId="{F5F235ED-75BF-43CA-8840-CA33480B59B9}" type="parTrans" cxnId="{0D2D813D-0C3F-455D-8E16-2482293E3DC1}">
      <dgm:prSet/>
      <dgm:spPr/>
      <dgm:t>
        <a:bodyPr/>
        <a:lstStyle/>
        <a:p>
          <a:endParaRPr lang="cs-CZ"/>
        </a:p>
      </dgm:t>
    </dgm:pt>
    <dgm:pt modelId="{2413F820-B31B-478C-BA73-40DECA9C1941}" type="sibTrans" cxnId="{0D2D813D-0C3F-455D-8E16-2482293E3DC1}">
      <dgm:prSet/>
      <dgm:spPr/>
      <dgm:t>
        <a:bodyPr/>
        <a:lstStyle/>
        <a:p>
          <a:endParaRPr lang="cs-CZ"/>
        </a:p>
      </dgm:t>
    </dgm:pt>
    <dgm:pt modelId="{F3728176-2531-4091-A3CA-8B610F7C139C}" type="pres">
      <dgm:prSet presAssocID="{1E57CAA9-33F7-4F7F-AC8C-D22AEB07D985}" presName="linear" presStyleCnt="0">
        <dgm:presLayoutVars>
          <dgm:dir/>
          <dgm:animLvl val="lvl"/>
          <dgm:resizeHandles val="exact"/>
        </dgm:presLayoutVars>
      </dgm:prSet>
      <dgm:spPr/>
    </dgm:pt>
    <dgm:pt modelId="{F8DA67B9-1446-4017-80DE-F4C4AA379C08}" type="pres">
      <dgm:prSet presAssocID="{9ABE83F6-C97C-4397-9788-057BD4B3E332}" presName="parentLin" presStyleCnt="0"/>
      <dgm:spPr/>
    </dgm:pt>
    <dgm:pt modelId="{2BA75B01-D283-4835-AEA5-7E96C911DBA2}" type="pres">
      <dgm:prSet presAssocID="{9ABE83F6-C97C-4397-9788-057BD4B3E332}" presName="parentLeftMargin" presStyleLbl="node1" presStyleIdx="0" presStyleCnt="2"/>
      <dgm:spPr/>
    </dgm:pt>
    <dgm:pt modelId="{93CD22C3-3B85-4A2C-A1CC-9262469E6D19}" type="pres">
      <dgm:prSet presAssocID="{9ABE83F6-C97C-4397-9788-057BD4B3E332}" presName="parentText" presStyleLbl="node1" presStyleIdx="0" presStyleCnt="2">
        <dgm:presLayoutVars>
          <dgm:chMax val="0"/>
          <dgm:bulletEnabled val="1"/>
        </dgm:presLayoutVars>
      </dgm:prSet>
      <dgm:spPr/>
    </dgm:pt>
    <dgm:pt modelId="{B359F254-2A89-4294-9D5F-E6CC4EF25AF4}" type="pres">
      <dgm:prSet presAssocID="{9ABE83F6-C97C-4397-9788-057BD4B3E332}" presName="negativeSpace" presStyleCnt="0"/>
      <dgm:spPr/>
    </dgm:pt>
    <dgm:pt modelId="{431D96CA-E494-45E0-B403-58420EF69C8E}" type="pres">
      <dgm:prSet presAssocID="{9ABE83F6-C97C-4397-9788-057BD4B3E332}" presName="childText" presStyleLbl="conFgAcc1" presStyleIdx="0" presStyleCnt="2">
        <dgm:presLayoutVars>
          <dgm:bulletEnabled val="1"/>
        </dgm:presLayoutVars>
      </dgm:prSet>
      <dgm:spPr/>
    </dgm:pt>
    <dgm:pt modelId="{E02E6950-4D7A-4554-8D14-A074A6185CF6}" type="pres">
      <dgm:prSet presAssocID="{2AFC8856-88D9-4D43-957A-53E299F8461B}" presName="spaceBetweenRectangles" presStyleCnt="0"/>
      <dgm:spPr/>
    </dgm:pt>
    <dgm:pt modelId="{FC0A53FC-75BC-4693-9DEB-DFA02787B45D}" type="pres">
      <dgm:prSet presAssocID="{82ECDBB8-1EB5-484F-B4E3-E222954BCC34}" presName="parentLin" presStyleCnt="0"/>
      <dgm:spPr/>
    </dgm:pt>
    <dgm:pt modelId="{A5E9F385-0843-4FE7-AECA-1AA43C48CD70}" type="pres">
      <dgm:prSet presAssocID="{82ECDBB8-1EB5-484F-B4E3-E222954BCC34}" presName="parentLeftMargin" presStyleLbl="node1" presStyleIdx="0" presStyleCnt="2"/>
      <dgm:spPr/>
    </dgm:pt>
    <dgm:pt modelId="{30D02194-E44E-40CD-A37B-4E4BBCC5C0AF}" type="pres">
      <dgm:prSet presAssocID="{82ECDBB8-1EB5-484F-B4E3-E222954BCC34}" presName="parentText" presStyleLbl="node1" presStyleIdx="1" presStyleCnt="2">
        <dgm:presLayoutVars>
          <dgm:chMax val="0"/>
          <dgm:bulletEnabled val="1"/>
        </dgm:presLayoutVars>
      </dgm:prSet>
      <dgm:spPr/>
    </dgm:pt>
    <dgm:pt modelId="{FF653DA7-EF58-4C05-B244-F35152677CDD}" type="pres">
      <dgm:prSet presAssocID="{82ECDBB8-1EB5-484F-B4E3-E222954BCC34}" presName="negativeSpace" presStyleCnt="0"/>
      <dgm:spPr/>
    </dgm:pt>
    <dgm:pt modelId="{37322919-C7A6-4BA9-9006-92EAB4A231D5}" type="pres">
      <dgm:prSet presAssocID="{82ECDBB8-1EB5-484F-B4E3-E222954BCC34}" presName="childText" presStyleLbl="conFgAcc1" presStyleIdx="1" presStyleCnt="2">
        <dgm:presLayoutVars>
          <dgm:bulletEnabled val="1"/>
        </dgm:presLayoutVars>
      </dgm:prSet>
      <dgm:spPr/>
    </dgm:pt>
  </dgm:ptLst>
  <dgm:cxnLst>
    <dgm:cxn modelId="{8E56A317-AC5B-4A00-957B-CBD8C480B6C7}" type="presOf" srcId="{4413FE3B-744C-4808-B070-A13FDDBF754F}" destId="{37322919-C7A6-4BA9-9006-92EAB4A231D5}" srcOrd="0" destOrd="0" presId="urn:microsoft.com/office/officeart/2005/8/layout/list1"/>
    <dgm:cxn modelId="{33B9AF1B-A291-4B4B-9C96-20147170C473}" srcId="{1E57CAA9-33F7-4F7F-AC8C-D22AEB07D985}" destId="{9ABE83F6-C97C-4397-9788-057BD4B3E332}" srcOrd="0" destOrd="0" parTransId="{83AC6796-A80E-43A8-B1F8-70C60507C4EE}" sibTransId="{2AFC8856-88D9-4D43-957A-53E299F8461B}"/>
    <dgm:cxn modelId="{0D2D813D-0C3F-455D-8E16-2482293E3DC1}" srcId="{82ECDBB8-1EB5-484F-B4E3-E222954BCC34}" destId="{4413FE3B-744C-4808-B070-A13FDDBF754F}" srcOrd="0" destOrd="0" parTransId="{F5F235ED-75BF-43CA-8840-CA33480B59B9}" sibTransId="{2413F820-B31B-478C-BA73-40DECA9C1941}"/>
    <dgm:cxn modelId="{42A9AA40-D22C-41C9-98E7-3C222029BEAF}" type="presOf" srcId="{82ECDBB8-1EB5-484F-B4E3-E222954BCC34}" destId="{30D02194-E44E-40CD-A37B-4E4BBCC5C0AF}" srcOrd="1" destOrd="0" presId="urn:microsoft.com/office/officeart/2005/8/layout/list1"/>
    <dgm:cxn modelId="{D2E4FF65-0BD9-46CD-87C1-4757FA8EA636}" type="presOf" srcId="{9ABE83F6-C97C-4397-9788-057BD4B3E332}" destId="{93CD22C3-3B85-4A2C-A1CC-9262469E6D19}" srcOrd="1" destOrd="0" presId="urn:microsoft.com/office/officeart/2005/8/layout/list1"/>
    <dgm:cxn modelId="{543B2688-3C59-40DA-8217-B4C8BD44C6EC}" srcId="{9ABE83F6-C97C-4397-9788-057BD4B3E332}" destId="{46EE692A-1971-46DC-863E-27E011E91223}" srcOrd="0" destOrd="0" parTransId="{EB808C7A-8798-4604-B794-E1B437C7F0D2}" sibTransId="{32C6D762-A932-4596-9158-7C1D84F2E906}"/>
    <dgm:cxn modelId="{4E2B1A8C-11FC-464C-9324-8654C6B2A03C}" type="presOf" srcId="{46EE692A-1971-46DC-863E-27E011E91223}" destId="{431D96CA-E494-45E0-B403-58420EF69C8E}" srcOrd="0" destOrd="0" presId="urn:microsoft.com/office/officeart/2005/8/layout/list1"/>
    <dgm:cxn modelId="{0A7C189F-D164-4B54-888B-4FB398D96D94}" type="presOf" srcId="{642E639B-8C41-48E4-A2EE-891AF2579CF1}" destId="{431D96CA-E494-45E0-B403-58420EF69C8E}" srcOrd="0" destOrd="2" presId="urn:microsoft.com/office/officeart/2005/8/layout/list1"/>
    <dgm:cxn modelId="{E6E4ACC4-19E7-488E-88BB-FE3F0D7AD433}" srcId="{9ABE83F6-C97C-4397-9788-057BD4B3E332}" destId="{472415D2-A7EB-44F6-8C74-00276EA1F444}" srcOrd="1" destOrd="0" parTransId="{7CA8FED9-12D0-44A6-B026-14FD9305ABC1}" sibTransId="{4FEF9F2A-BAE1-400E-A047-27A53878E66F}"/>
    <dgm:cxn modelId="{020B3ED6-ADF3-49E4-B4CF-762DA3E7C48D}" srcId="{9ABE83F6-C97C-4397-9788-057BD4B3E332}" destId="{642E639B-8C41-48E4-A2EE-891AF2579CF1}" srcOrd="2" destOrd="0" parTransId="{BB9444F2-A8FE-447F-9430-E62F2ABE591A}" sibTransId="{5288A1F1-08FA-4956-861A-53BEA789CB6C}"/>
    <dgm:cxn modelId="{43CF64D7-2F37-4813-A23E-7128B1B5E9F7}" type="presOf" srcId="{82ECDBB8-1EB5-484F-B4E3-E222954BCC34}" destId="{A5E9F385-0843-4FE7-AECA-1AA43C48CD70}" srcOrd="0" destOrd="0" presId="urn:microsoft.com/office/officeart/2005/8/layout/list1"/>
    <dgm:cxn modelId="{149E80D9-9060-4D36-8F0B-69A3C88A928B}" type="presOf" srcId="{472415D2-A7EB-44F6-8C74-00276EA1F444}" destId="{431D96CA-E494-45E0-B403-58420EF69C8E}" srcOrd="0" destOrd="1" presId="urn:microsoft.com/office/officeart/2005/8/layout/list1"/>
    <dgm:cxn modelId="{4D2B0FEA-0364-4AA5-9834-AB4292F1405A}" type="presOf" srcId="{9ABE83F6-C97C-4397-9788-057BD4B3E332}" destId="{2BA75B01-D283-4835-AEA5-7E96C911DBA2}" srcOrd="0" destOrd="0" presId="urn:microsoft.com/office/officeart/2005/8/layout/list1"/>
    <dgm:cxn modelId="{09ACC9EC-EAF4-4846-A340-20008501BE1A}" type="presOf" srcId="{1E57CAA9-33F7-4F7F-AC8C-D22AEB07D985}" destId="{F3728176-2531-4091-A3CA-8B610F7C139C}" srcOrd="0" destOrd="0" presId="urn:microsoft.com/office/officeart/2005/8/layout/list1"/>
    <dgm:cxn modelId="{C95F9BFF-FD5D-4351-9C09-AD33A36E9859}" srcId="{1E57CAA9-33F7-4F7F-AC8C-D22AEB07D985}" destId="{82ECDBB8-1EB5-484F-B4E3-E222954BCC34}" srcOrd="1" destOrd="0" parTransId="{9EE81636-E999-434D-BAD8-AB77A9B0B7E5}" sibTransId="{67709320-5142-474A-ADF2-7B34BD269289}"/>
    <dgm:cxn modelId="{508C39C8-17AA-411B-8759-B6C7C411A648}" type="presParOf" srcId="{F3728176-2531-4091-A3CA-8B610F7C139C}" destId="{F8DA67B9-1446-4017-80DE-F4C4AA379C08}" srcOrd="0" destOrd="0" presId="urn:microsoft.com/office/officeart/2005/8/layout/list1"/>
    <dgm:cxn modelId="{094CD931-FC49-4F42-9196-2E2D6E40BCFA}" type="presParOf" srcId="{F8DA67B9-1446-4017-80DE-F4C4AA379C08}" destId="{2BA75B01-D283-4835-AEA5-7E96C911DBA2}" srcOrd="0" destOrd="0" presId="urn:microsoft.com/office/officeart/2005/8/layout/list1"/>
    <dgm:cxn modelId="{04A7028F-B770-4AD6-8D6E-42188B0656FD}" type="presParOf" srcId="{F8DA67B9-1446-4017-80DE-F4C4AA379C08}" destId="{93CD22C3-3B85-4A2C-A1CC-9262469E6D19}" srcOrd="1" destOrd="0" presId="urn:microsoft.com/office/officeart/2005/8/layout/list1"/>
    <dgm:cxn modelId="{2EB2B168-A43B-4685-A77F-CFF34A3F461A}" type="presParOf" srcId="{F3728176-2531-4091-A3CA-8B610F7C139C}" destId="{B359F254-2A89-4294-9D5F-E6CC4EF25AF4}" srcOrd="1" destOrd="0" presId="urn:microsoft.com/office/officeart/2005/8/layout/list1"/>
    <dgm:cxn modelId="{A76D3623-764D-4431-8959-58F167477A3D}" type="presParOf" srcId="{F3728176-2531-4091-A3CA-8B610F7C139C}" destId="{431D96CA-E494-45E0-B403-58420EF69C8E}" srcOrd="2" destOrd="0" presId="urn:microsoft.com/office/officeart/2005/8/layout/list1"/>
    <dgm:cxn modelId="{835A9FF4-8482-4588-919C-FF684B2E0E95}" type="presParOf" srcId="{F3728176-2531-4091-A3CA-8B610F7C139C}" destId="{E02E6950-4D7A-4554-8D14-A074A6185CF6}" srcOrd="3" destOrd="0" presId="urn:microsoft.com/office/officeart/2005/8/layout/list1"/>
    <dgm:cxn modelId="{833152C3-C818-4E07-AD66-1215F1EB01A7}" type="presParOf" srcId="{F3728176-2531-4091-A3CA-8B610F7C139C}" destId="{FC0A53FC-75BC-4693-9DEB-DFA02787B45D}" srcOrd="4" destOrd="0" presId="urn:microsoft.com/office/officeart/2005/8/layout/list1"/>
    <dgm:cxn modelId="{46C563F2-6EDA-47D4-81D8-3EE83D21B9EE}" type="presParOf" srcId="{FC0A53FC-75BC-4693-9DEB-DFA02787B45D}" destId="{A5E9F385-0843-4FE7-AECA-1AA43C48CD70}" srcOrd="0" destOrd="0" presId="urn:microsoft.com/office/officeart/2005/8/layout/list1"/>
    <dgm:cxn modelId="{6F755535-A6AE-4A63-ADEA-7BCF5CB28F4A}" type="presParOf" srcId="{FC0A53FC-75BC-4693-9DEB-DFA02787B45D}" destId="{30D02194-E44E-40CD-A37B-4E4BBCC5C0AF}" srcOrd="1" destOrd="0" presId="urn:microsoft.com/office/officeart/2005/8/layout/list1"/>
    <dgm:cxn modelId="{1B5BC031-C493-4A74-B649-BAD98AB5364B}" type="presParOf" srcId="{F3728176-2531-4091-A3CA-8B610F7C139C}" destId="{FF653DA7-EF58-4C05-B244-F35152677CDD}" srcOrd="5" destOrd="0" presId="urn:microsoft.com/office/officeart/2005/8/layout/list1"/>
    <dgm:cxn modelId="{53897653-5A7C-4D52-982E-1874E7DC26D9}" type="presParOf" srcId="{F3728176-2531-4091-A3CA-8B610F7C139C}" destId="{37322919-C7A6-4BA9-9006-92EAB4A231D5}"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6BE3636-49E1-40EA-BF45-996FF06B69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E66B299E-938C-4EA3-A434-8D4E8B609F2E}">
      <dgm:prSet/>
      <dgm:spPr/>
      <dgm:t>
        <a:bodyPr/>
        <a:lstStyle/>
        <a:p>
          <a:r>
            <a:rPr lang="en-US" b="0" dirty="0"/>
            <a:t>Unique relation between Services and IT</a:t>
          </a:r>
          <a:endParaRPr lang="en-US" dirty="0"/>
        </a:p>
      </dgm:t>
    </dgm:pt>
    <dgm:pt modelId="{0876A63B-8692-41E6-809A-FA7B716FE72D}" type="parTrans" cxnId="{C108A29D-D484-42E3-8A9C-D1EDC5FD8896}">
      <dgm:prSet/>
      <dgm:spPr/>
      <dgm:t>
        <a:bodyPr/>
        <a:lstStyle/>
        <a:p>
          <a:endParaRPr lang="cs-CZ"/>
        </a:p>
      </dgm:t>
    </dgm:pt>
    <dgm:pt modelId="{29C6F536-1352-4AA4-B5FD-C77705F98A27}" type="sibTrans" cxnId="{C108A29D-D484-42E3-8A9C-D1EDC5FD8896}">
      <dgm:prSet/>
      <dgm:spPr/>
      <dgm:t>
        <a:bodyPr/>
        <a:lstStyle/>
        <a:p>
          <a:endParaRPr lang="cs-CZ"/>
        </a:p>
      </dgm:t>
    </dgm:pt>
    <dgm:pt modelId="{49B66313-7B44-4667-996D-AE0F28015DA0}">
      <dgm:prSet/>
      <dgm:spPr/>
      <dgm:t>
        <a:bodyPr/>
        <a:lstStyle/>
        <a:p>
          <a:r>
            <a:rPr lang="en-US" b="0" dirty="0"/>
            <a:t>No one can provide knowledge and information intensive service without using IT.</a:t>
          </a:r>
          <a:endParaRPr lang="en-US" dirty="0"/>
        </a:p>
      </dgm:t>
    </dgm:pt>
    <dgm:pt modelId="{65447498-CB2C-4BE8-ABEF-F932E3814BDA}" type="parTrans" cxnId="{5FA1F04E-7747-4A1D-8FBD-4DA8C2977881}">
      <dgm:prSet/>
      <dgm:spPr/>
      <dgm:t>
        <a:bodyPr/>
        <a:lstStyle/>
        <a:p>
          <a:endParaRPr lang="cs-CZ"/>
        </a:p>
      </dgm:t>
    </dgm:pt>
    <dgm:pt modelId="{3E12B7B9-2760-4621-8C1E-2F27DE9C21D9}" type="sibTrans" cxnId="{5FA1F04E-7747-4A1D-8FBD-4DA8C2977881}">
      <dgm:prSet/>
      <dgm:spPr/>
      <dgm:t>
        <a:bodyPr/>
        <a:lstStyle/>
        <a:p>
          <a:endParaRPr lang="cs-CZ"/>
        </a:p>
      </dgm:t>
    </dgm:pt>
    <dgm:pt modelId="{3A198A19-4159-4553-8E01-3804A0B7AAC8}">
      <dgm:prSet/>
      <dgm:spPr/>
      <dgm:t>
        <a:bodyPr/>
        <a:lstStyle/>
        <a:p>
          <a:r>
            <a:rPr lang="en-US" b="0" dirty="0"/>
            <a:t>Accounting principles are the same for more than 300 years</a:t>
          </a:r>
          <a:endParaRPr lang="en-US" dirty="0"/>
        </a:p>
      </dgm:t>
    </dgm:pt>
    <dgm:pt modelId="{0AA2C2E7-3207-470F-929A-726F7006EC43}" type="parTrans" cxnId="{43845704-15EB-49EE-806D-D1EC032AACB2}">
      <dgm:prSet/>
      <dgm:spPr/>
      <dgm:t>
        <a:bodyPr/>
        <a:lstStyle/>
        <a:p>
          <a:endParaRPr lang="cs-CZ"/>
        </a:p>
      </dgm:t>
    </dgm:pt>
    <dgm:pt modelId="{40F4276A-CFF8-4F5F-BAC0-BDBC3878DE37}" type="sibTrans" cxnId="{43845704-15EB-49EE-806D-D1EC032AACB2}">
      <dgm:prSet/>
      <dgm:spPr/>
      <dgm:t>
        <a:bodyPr/>
        <a:lstStyle/>
        <a:p>
          <a:endParaRPr lang="cs-CZ"/>
        </a:p>
      </dgm:t>
    </dgm:pt>
    <dgm:pt modelId="{98B08025-C6BE-454C-986F-B09C623CB154}">
      <dgm:prSet/>
      <dgm:spPr/>
      <dgm:t>
        <a:bodyPr/>
        <a:lstStyle/>
        <a:p>
          <a:r>
            <a:rPr lang="en-US" b="0" dirty="0"/>
            <a:t>And marketing and management principles and approaches are changing in period of 10 – 20 years</a:t>
          </a:r>
          <a:endParaRPr lang="en-US" dirty="0"/>
        </a:p>
      </dgm:t>
    </dgm:pt>
    <dgm:pt modelId="{DEFD474E-1736-4E7E-9600-33100169BBFC}" type="parTrans" cxnId="{3B5BE2E6-4893-4C86-A120-8A8341DD8937}">
      <dgm:prSet/>
      <dgm:spPr/>
      <dgm:t>
        <a:bodyPr/>
        <a:lstStyle/>
        <a:p>
          <a:endParaRPr lang="cs-CZ"/>
        </a:p>
      </dgm:t>
    </dgm:pt>
    <dgm:pt modelId="{B0FE34AB-8EB7-464B-A05F-1798CCF3C9BB}" type="sibTrans" cxnId="{3B5BE2E6-4893-4C86-A120-8A8341DD8937}">
      <dgm:prSet/>
      <dgm:spPr/>
      <dgm:t>
        <a:bodyPr/>
        <a:lstStyle/>
        <a:p>
          <a:endParaRPr lang="cs-CZ"/>
        </a:p>
      </dgm:t>
    </dgm:pt>
    <dgm:pt modelId="{D7ED9633-9E64-49A4-AFDA-A4CF43559586}">
      <dgm:prSet/>
      <dgm:spPr/>
      <dgm:t>
        <a:bodyPr/>
        <a:lstStyle/>
        <a:p>
          <a:r>
            <a:rPr lang="en-US" b="0" dirty="0"/>
            <a:t>In opposite IT is extremely dynamic domain</a:t>
          </a:r>
          <a:endParaRPr lang="en-US" dirty="0"/>
        </a:p>
      </dgm:t>
    </dgm:pt>
    <dgm:pt modelId="{31E2B5A1-30E2-4A33-9477-BE730DC87528}" type="parTrans" cxnId="{08DAE690-F0AB-47EF-9E8E-5D16AFC590E9}">
      <dgm:prSet/>
      <dgm:spPr/>
      <dgm:t>
        <a:bodyPr/>
        <a:lstStyle/>
        <a:p>
          <a:endParaRPr lang="cs-CZ"/>
        </a:p>
      </dgm:t>
    </dgm:pt>
    <dgm:pt modelId="{11333231-A71C-4B4E-866A-19D5C873B538}" type="sibTrans" cxnId="{08DAE690-F0AB-47EF-9E8E-5D16AFC590E9}">
      <dgm:prSet/>
      <dgm:spPr/>
      <dgm:t>
        <a:bodyPr/>
        <a:lstStyle/>
        <a:p>
          <a:endParaRPr lang="cs-CZ"/>
        </a:p>
      </dgm:t>
    </dgm:pt>
    <dgm:pt modelId="{8A5E6DC9-835F-44A8-ABCF-D8C153CDB98B}">
      <dgm:prSet/>
      <dgm:spPr/>
      <dgm:t>
        <a:bodyPr/>
        <a:lstStyle/>
        <a:p>
          <a:r>
            <a:rPr lang="en-US" b="0" dirty="0"/>
            <a:t>Technology is changing all time </a:t>
          </a:r>
          <a:endParaRPr lang="en-US" dirty="0"/>
        </a:p>
      </dgm:t>
    </dgm:pt>
    <dgm:pt modelId="{4FD719CB-30FC-476D-8F4C-3D258ED9E2B3}" type="parTrans" cxnId="{83B91707-1F53-4970-92DF-7DC3E1944F07}">
      <dgm:prSet/>
      <dgm:spPr/>
      <dgm:t>
        <a:bodyPr/>
        <a:lstStyle/>
        <a:p>
          <a:endParaRPr lang="cs-CZ"/>
        </a:p>
      </dgm:t>
    </dgm:pt>
    <dgm:pt modelId="{78374D3F-D220-497D-943A-02E67E9EEC4F}" type="sibTrans" cxnId="{83B91707-1F53-4970-92DF-7DC3E1944F07}">
      <dgm:prSet/>
      <dgm:spPr/>
      <dgm:t>
        <a:bodyPr/>
        <a:lstStyle/>
        <a:p>
          <a:endParaRPr lang="cs-CZ"/>
        </a:p>
      </dgm:t>
    </dgm:pt>
    <dgm:pt modelId="{65B40BD7-7EDB-48DC-A61C-95290F58C52F}">
      <dgm:prSet/>
      <dgm:spPr/>
      <dgm:t>
        <a:bodyPr/>
        <a:lstStyle/>
        <a:p>
          <a:r>
            <a:rPr lang="en-US" b="0" dirty="0"/>
            <a:t>Smart phones, tablets</a:t>
          </a:r>
          <a:endParaRPr lang="en-US" dirty="0"/>
        </a:p>
      </dgm:t>
    </dgm:pt>
    <dgm:pt modelId="{E14FEC80-1CA2-41BC-B2D1-780EDFF4DC8C}" type="parTrans" cxnId="{5BFDF875-965C-4D40-AE21-5DCD84C14F9A}">
      <dgm:prSet/>
      <dgm:spPr/>
      <dgm:t>
        <a:bodyPr/>
        <a:lstStyle/>
        <a:p>
          <a:endParaRPr lang="cs-CZ"/>
        </a:p>
      </dgm:t>
    </dgm:pt>
    <dgm:pt modelId="{131BCCE6-AACD-4D4F-A051-8F70F04030B7}" type="sibTrans" cxnId="{5BFDF875-965C-4D40-AE21-5DCD84C14F9A}">
      <dgm:prSet/>
      <dgm:spPr/>
      <dgm:t>
        <a:bodyPr/>
        <a:lstStyle/>
        <a:p>
          <a:endParaRPr lang="cs-CZ"/>
        </a:p>
      </dgm:t>
    </dgm:pt>
    <dgm:pt modelId="{ED2695A2-8D6D-4668-8E5A-95E841FDE08D}">
      <dgm:prSet/>
      <dgm:spPr/>
      <dgm:t>
        <a:bodyPr/>
        <a:lstStyle/>
        <a:p>
          <a:r>
            <a:rPr lang="en-US" b="0" dirty="0"/>
            <a:t>Clouds, big data, security</a:t>
          </a:r>
          <a:endParaRPr lang="en-US" dirty="0"/>
        </a:p>
      </dgm:t>
    </dgm:pt>
    <dgm:pt modelId="{5F8D0F8D-A708-4EF7-8FB9-6E26BCB622D7}" type="parTrans" cxnId="{46D5424C-967C-4917-8880-50681680027F}">
      <dgm:prSet/>
      <dgm:spPr/>
      <dgm:t>
        <a:bodyPr/>
        <a:lstStyle/>
        <a:p>
          <a:endParaRPr lang="cs-CZ"/>
        </a:p>
      </dgm:t>
    </dgm:pt>
    <dgm:pt modelId="{14875744-CF44-4BFA-A91B-B5502FF632BD}" type="sibTrans" cxnId="{46D5424C-967C-4917-8880-50681680027F}">
      <dgm:prSet/>
      <dgm:spPr/>
      <dgm:t>
        <a:bodyPr/>
        <a:lstStyle/>
        <a:p>
          <a:endParaRPr lang="cs-CZ"/>
        </a:p>
      </dgm:t>
    </dgm:pt>
    <dgm:pt modelId="{2B9D0774-BEC9-44D9-AEE7-E460D40A6A22}">
      <dgm:prSet/>
      <dgm:spPr/>
      <dgm:t>
        <a:bodyPr/>
        <a:lstStyle/>
        <a:p>
          <a:r>
            <a:rPr lang="en-US" b="0" dirty="0"/>
            <a:t>Therefore, providing services needs a </a:t>
          </a:r>
          <a:r>
            <a:rPr lang="en-US" b="1" dirty="0"/>
            <a:t>knowledge about the most actual IT tools, techniques and their optimal usage</a:t>
          </a:r>
          <a:endParaRPr lang="en-US" dirty="0"/>
        </a:p>
      </dgm:t>
    </dgm:pt>
    <dgm:pt modelId="{EBE934BA-CE2B-4B02-BBCC-5FF523D33970}" type="parTrans" cxnId="{687657E0-88BF-4D95-84E4-E258EF506003}">
      <dgm:prSet/>
      <dgm:spPr/>
      <dgm:t>
        <a:bodyPr/>
        <a:lstStyle/>
        <a:p>
          <a:endParaRPr lang="cs-CZ"/>
        </a:p>
      </dgm:t>
    </dgm:pt>
    <dgm:pt modelId="{0CB4C2E9-74E7-41A6-8C99-DB9BC71797B2}" type="sibTrans" cxnId="{687657E0-88BF-4D95-84E4-E258EF506003}">
      <dgm:prSet/>
      <dgm:spPr/>
      <dgm:t>
        <a:bodyPr/>
        <a:lstStyle/>
        <a:p>
          <a:endParaRPr lang="cs-CZ"/>
        </a:p>
      </dgm:t>
    </dgm:pt>
    <dgm:pt modelId="{DC1CC2E3-4084-4C2C-A035-8C3E4DC16E6C}">
      <dgm:prSet/>
      <dgm:spPr/>
      <dgm:t>
        <a:bodyPr/>
        <a:lstStyle/>
        <a:p>
          <a:r>
            <a:rPr lang="en-US" b="0" dirty="0"/>
            <a:t>Service Science is a great enrichment of IT and brings new challenges and perspectives to IT</a:t>
          </a:r>
          <a:endParaRPr lang="en-US" dirty="0"/>
        </a:p>
      </dgm:t>
    </dgm:pt>
    <dgm:pt modelId="{C9E17597-0E02-4D7C-8928-62796EDE5CF9}" type="parTrans" cxnId="{2621640C-1BE4-4AD8-93BF-89F38D4D1610}">
      <dgm:prSet/>
      <dgm:spPr/>
      <dgm:t>
        <a:bodyPr/>
        <a:lstStyle/>
        <a:p>
          <a:endParaRPr lang="cs-CZ"/>
        </a:p>
      </dgm:t>
    </dgm:pt>
    <dgm:pt modelId="{EC31D1EF-48A6-4C5C-B0DA-4B7F991A3E6E}" type="sibTrans" cxnId="{2621640C-1BE4-4AD8-93BF-89F38D4D1610}">
      <dgm:prSet/>
      <dgm:spPr/>
      <dgm:t>
        <a:bodyPr/>
        <a:lstStyle/>
        <a:p>
          <a:endParaRPr lang="cs-CZ"/>
        </a:p>
      </dgm:t>
    </dgm:pt>
    <dgm:pt modelId="{4860B87F-B0BB-49B3-B921-63BEC95F32A1}" type="pres">
      <dgm:prSet presAssocID="{66BE3636-49E1-40EA-BF45-996FF06B69E6}" presName="linear" presStyleCnt="0">
        <dgm:presLayoutVars>
          <dgm:animLvl val="lvl"/>
          <dgm:resizeHandles val="exact"/>
        </dgm:presLayoutVars>
      </dgm:prSet>
      <dgm:spPr/>
    </dgm:pt>
    <dgm:pt modelId="{A1FF8937-0498-4E76-8B04-4C880F469FC7}" type="pres">
      <dgm:prSet presAssocID="{E66B299E-938C-4EA3-A434-8D4E8B609F2E}" presName="parentText" presStyleLbl="node1" presStyleIdx="0" presStyleCnt="6">
        <dgm:presLayoutVars>
          <dgm:chMax val="0"/>
          <dgm:bulletEnabled val="1"/>
        </dgm:presLayoutVars>
      </dgm:prSet>
      <dgm:spPr/>
    </dgm:pt>
    <dgm:pt modelId="{CEB64366-3B31-47EC-B0EF-8AE87591BCCB}" type="pres">
      <dgm:prSet presAssocID="{E66B299E-938C-4EA3-A434-8D4E8B609F2E}" presName="childText" presStyleLbl="revTx" presStyleIdx="0" presStyleCnt="2">
        <dgm:presLayoutVars>
          <dgm:bulletEnabled val="1"/>
        </dgm:presLayoutVars>
      </dgm:prSet>
      <dgm:spPr/>
    </dgm:pt>
    <dgm:pt modelId="{98A36BAB-94C4-4A80-97AE-542208D4BC99}" type="pres">
      <dgm:prSet presAssocID="{3A198A19-4159-4553-8E01-3804A0B7AAC8}" presName="parentText" presStyleLbl="node1" presStyleIdx="1" presStyleCnt="6">
        <dgm:presLayoutVars>
          <dgm:chMax val="0"/>
          <dgm:bulletEnabled val="1"/>
        </dgm:presLayoutVars>
      </dgm:prSet>
      <dgm:spPr/>
    </dgm:pt>
    <dgm:pt modelId="{6A9DA693-2CE5-4583-BBE2-F8EEB4E21EE8}" type="pres">
      <dgm:prSet presAssocID="{40F4276A-CFF8-4F5F-BAC0-BDBC3878DE37}" presName="spacer" presStyleCnt="0"/>
      <dgm:spPr/>
    </dgm:pt>
    <dgm:pt modelId="{4E1F965C-3CAA-4EE7-A63F-0971AAEA2D93}" type="pres">
      <dgm:prSet presAssocID="{98B08025-C6BE-454C-986F-B09C623CB154}" presName="parentText" presStyleLbl="node1" presStyleIdx="2" presStyleCnt="6">
        <dgm:presLayoutVars>
          <dgm:chMax val="0"/>
          <dgm:bulletEnabled val="1"/>
        </dgm:presLayoutVars>
      </dgm:prSet>
      <dgm:spPr/>
    </dgm:pt>
    <dgm:pt modelId="{91CEADB3-0A83-495E-9698-C1A91C7291C6}" type="pres">
      <dgm:prSet presAssocID="{B0FE34AB-8EB7-464B-A05F-1798CCF3C9BB}" presName="spacer" presStyleCnt="0"/>
      <dgm:spPr/>
    </dgm:pt>
    <dgm:pt modelId="{E38A729A-2B1B-4A6B-9BC6-A0BFB48E64FD}" type="pres">
      <dgm:prSet presAssocID="{D7ED9633-9E64-49A4-AFDA-A4CF43559586}" presName="parentText" presStyleLbl="node1" presStyleIdx="3" presStyleCnt="6">
        <dgm:presLayoutVars>
          <dgm:chMax val="0"/>
          <dgm:bulletEnabled val="1"/>
        </dgm:presLayoutVars>
      </dgm:prSet>
      <dgm:spPr/>
    </dgm:pt>
    <dgm:pt modelId="{00BFD3C2-A563-4299-BB06-414C0BCF6871}" type="pres">
      <dgm:prSet presAssocID="{D7ED9633-9E64-49A4-AFDA-A4CF43559586}" presName="childText" presStyleLbl="revTx" presStyleIdx="1" presStyleCnt="2">
        <dgm:presLayoutVars>
          <dgm:bulletEnabled val="1"/>
        </dgm:presLayoutVars>
      </dgm:prSet>
      <dgm:spPr/>
    </dgm:pt>
    <dgm:pt modelId="{EBDC0D31-1B6F-4E1A-8B0E-B425A65901C2}" type="pres">
      <dgm:prSet presAssocID="{2B9D0774-BEC9-44D9-AEE7-E460D40A6A22}" presName="parentText" presStyleLbl="node1" presStyleIdx="4" presStyleCnt="6">
        <dgm:presLayoutVars>
          <dgm:chMax val="0"/>
          <dgm:bulletEnabled val="1"/>
        </dgm:presLayoutVars>
      </dgm:prSet>
      <dgm:spPr/>
    </dgm:pt>
    <dgm:pt modelId="{93AE5A07-AB27-4BEC-8768-3437E6AA1283}" type="pres">
      <dgm:prSet presAssocID="{0CB4C2E9-74E7-41A6-8C99-DB9BC71797B2}" presName="spacer" presStyleCnt="0"/>
      <dgm:spPr/>
    </dgm:pt>
    <dgm:pt modelId="{E0B77166-AF7B-4DB6-80A7-37179926AB18}" type="pres">
      <dgm:prSet presAssocID="{DC1CC2E3-4084-4C2C-A035-8C3E4DC16E6C}" presName="parentText" presStyleLbl="node1" presStyleIdx="5" presStyleCnt="6">
        <dgm:presLayoutVars>
          <dgm:chMax val="0"/>
          <dgm:bulletEnabled val="1"/>
        </dgm:presLayoutVars>
      </dgm:prSet>
      <dgm:spPr/>
    </dgm:pt>
  </dgm:ptLst>
  <dgm:cxnLst>
    <dgm:cxn modelId="{43845704-15EB-49EE-806D-D1EC032AACB2}" srcId="{66BE3636-49E1-40EA-BF45-996FF06B69E6}" destId="{3A198A19-4159-4553-8E01-3804A0B7AAC8}" srcOrd="1" destOrd="0" parTransId="{0AA2C2E7-3207-470F-929A-726F7006EC43}" sibTransId="{40F4276A-CFF8-4F5F-BAC0-BDBC3878DE37}"/>
    <dgm:cxn modelId="{83B91707-1F53-4970-92DF-7DC3E1944F07}" srcId="{D7ED9633-9E64-49A4-AFDA-A4CF43559586}" destId="{8A5E6DC9-835F-44A8-ABCF-D8C153CDB98B}" srcOrd="0" destOrd="0" parTransId="{4FD719CB-30FC-476D-8F4C-3D258ED9E2B3}" sibTransId="{78374D3F-D220-497D-943A-02E67E9EEC4F}"/>
    <dgm:cxn modelId="{2621640C-1BE4-4AD8-93BF-89F38D4D1610}" srcId="{66BE3636-49E1-40EA-BF45-996FF06B69E6}" destId="{DC1CC2E3-4084-4C2C-A035-8C3E4DC16E6C}" srcOrd="5" destOrd="0" parTransId="{C9E17597-0E02-4D7C-8928-62796EDE5CF9}" sibTransId="{EC31D1EF-48A6-4C5C-B0DA-4B7F991A3E6E}"/>
    <dgm:cxn modelId="{033E9928-EDCF-4554-BC23-A52F04D2B6E3}" type="presOf" srcId="{65B40BD7-7EDB-48DC-A61C-95290F58C52F}" destId="{00BFD3C2-A563-4299-BB06-414C0BCF6871}" srcOrd="0" destOrd="1" presId="urn:microsoft.com/office/officeart/2005/8/layout/vList2"/>
    <dgm:cxn modelId="{929DE546-BB77-4212-A8AA-5CF1C3B87BEF}" type="presOf" srcId="{8A5E6DC9-835F-44A8-ABCF-D8C153CDB98B}" destId="{00BFD3C2-A563-4299-BB06-414C0BCF6871}" srcOrd="0" destOrd="0" presId="urn:microsoft.com/office/officeart/2005/8/layout/vList2"/>
    <dgm:cxn modelId="{46D5424C-967C-4917-8880-50681680027F}" srcId="{8A5E6DC9-835F-44A8-ABCF-D8C153CDB98B}" destId="{ED2695A2-8D6D-4668-8E5A-95E841FDE08D}" srcOrd="1" destOrd="0" parTransId="{5F8D0F8D-A708-4EF7-8FB9-6E26BCB622D7}" sibTransId="{14875744-CF44-4BFA-A91B-B5502FF632BD}"/>
    <dgm:cxn modelId="{5FA1F04E-7747-4A1D-8FBD-4DA8C2977881}" srcId="{E66B299E-938C-4EA3-A434-8D4E8B609F2E}" destId="{49B66313-7B44-4667-996D-AE0F28015DA0}" srcOrd="0" destOrd="0" parTransId="{65447498-CB2C-4BE8-ABEF-F932E3814BDA}" sibTransId="{3E12B7B9-2760-4621-8C1E-2F27DE9C21D9}"/>
    <dgm:cxn modelId="{5BFDF875-965C-4D40-AE21-5DCD84C14F9A}" srcId="{8A5E6DC9-835F-44A8-ABCF-D8C153CDB98B}" destId="{65B40BD7-7EDB-48DC-A61C-95290F58C52F}" srcOrd="0" destOrd="0" parTransId="{E14FEC80-1CA2-41BC-B2D1-780EDFF4DC8C}" sibTransId="{131BCCE6-AACD-4D4F-A051-8F70F04030B7}"/>
    <dgm:cxn modelId="{1F01FC55-FBFE-422E-982A-1A99775067D9}" type="presOf" srcId="{2B9D0774-BEC9-44D9-AEE7-E460D40A6A22}" destId="{EBDC0D31-1B6F-4E1A-8B0E-B425A65901C2}" srcOrd="0" destOrd="0" presId="urn:microsoft.com/office/officeart/2005/8/layout/vList2"/>
    <dgm:cxn modelId="{D3E21858-D1DA-4872-AFF7-DF27A1F86A96}" type="presOf" srcId="{D7ED9633-9E64-49A4-AFDA-A4CF43559586}" destId="{E38A729A-2B1B-4A6B-9BC6-A0BFB48E64FD}" srcOrd="0" destOrd="0" presId="urn:microsoft.com/office/officeart/2005/8/layout/vList2"/>
    <dgm:cxn modelId="{813A5B8F-1483-4646-A80D-C8395388D868}" type="presOf" srcId="{DC1CC2E3-4084-4C2C-A035-8C3E4DC16E6C}" destId="{E0B77166-AF7B-4DB6-80A7-37179926AB18}" srcOrd="0" destOrd="0" presId="urn:microsoft.com/office/officeart/2005/8/layout/vList2"/>
    <dgm:cxn modelId="{08DAE690-F0AB-47EF-9E8E-5D16AFC590E9}" srcId="{66BE3636-49E1-40EA-BF45-996FF06B69E6}" destId="{D7ED9633-9E64-49A4-AFDA-A4CF43559586}" srcOrd="3" destOrd="0" parTransId="{31E2B5A1-30E2-4A33-9477-BE730DC87528}" sibTransId="{11333231-A71C-4B4E-866A-19D5C873B538}"/>
    <dgm:cxn modelId="{C8F7E196-331E-4486-B149-29BB22E7F9F3}" type="presOf" srcId="{49B66313-7B44-4667-996D-AE0F28015DA0}" destId="{CEB64366-3B31-47EC-B0EF-8AE87591BCCB}" srcOrd="0" destOrd="0" presId="urn:microsoft.com/office/officeart/2005/8/layout/vList2"/>
    <dgm:cxn modelId="{C108A29D-D484-42E3-8A9C-D1EDC5FD8896}" srcId="{66BE3636-49E1-40EA-BF45-996FF06B69E6}" destId="{E66B299E-938C-4EA3-A434-8D4E8B609F2E}" srcOrd="0" destOrd="0" parTransId="{0876A63B-8692-41E6-809A-FA7B716FE72D}" sibTransId="{29C6F536-1352-4AA4-B5FD-C77705F98A27}"/>
    <dgm:cxn modelId="{7C11BFAB-E098-4CC6-893D-3CB27D50445E}" type="presOf" srcId="{98B08025-C6BE-454C-986F-B09C623CB154}" destId="{4E1F965C-3CAA-4EE7-A63F-0971AAEA2D93}" srcOrd="0" destOrd="0" presId="urn:microsoft.com/office/officeart/2005/8/layout/vList2"/>
    <dgm:cxn modelId="{F15AADBA-2B98-4260-88A1-B293A9B20F31}" type="presOf" srcId="{3A198A19-4159-4553-8E01-3804A0B7AAC8}" destId="{98A36BAB-94C4-4A80-97AE-542208D4BC99}" srcOrd="0" destOrd="0" presId="urn:microsoft.com/office/officeart/2005/8/layout/vList2"/>
    <dgm:cxn modelId="{F4CE69CC-63BC-4176-8EE2-40D210B623DD}" type="presOf" srcId="{66BE3636-49E1-40EA-BF45-996FF06B69E6}" destId="{4860B87F-B0BB-49B3-B921-63BEC95F32A1}" srcOrd="0" destOrd="0" presId="urn:microsoft.com/office/officeart/2005/8/layout/vList2"/>
    <dgm:cxn modelId="{4E4536E0-C93B-47E1-8E2F-904C427697DA}" type="presOf" srcId="{ED2695A2-8D6D-4668-8E5A-95E841FDE08D}" destId="{00BFD3C2-A563-4299-BB06-414C0BCF6871}" srcOrd="0" destOrd="2" presId="urn:microsoft.com/office/officeart/2005/8/layout/vList2"/>
    <dgm:cxn modelId="{687657E0-88BF-4D95-84E4-E258EF506003}" srcId="{66BE3636-49E1-40EA-BF45-996FF06B69E6}" destId="{2B9D0774-BEC9-44D9-AEE7-E460D40A6A22}" srcOrd="4" destOrd="0" parTransId="{EBE934BA-CE2B-4B02-BBCC-5FF523D33970}" sibTransId="{0CB4C2E9-74E7-41A6-8C99-DB9BC71797B2}"/>
    <dgm:cxn modelId="{3B5BE2E6-4893-4C86-A120-8A8341DD8937}" srcId="{66BE3636-49E1-40EA-BF45-996FF06B69E6}" destId="{98B08025-C6BE-454C-986F-B09C623CB154}" srcOrd="2" destOrd="0" parTransId="{DEFD474E-1736-4E7E-9600-33100169BBFC}" sibTransId="{B0FE34AB-8EB7-464B-A05F-1798CCF3C9BB}"/>
    <dgm:cxn modelId="{62BAE2EC-4777-4551-BA59-CE0C8BB8585C}" type="presOf" srcId="{E66B299E-938C-4EA3-A434-8D4E8B609F2E}" destId="{A1FF8937-0498-4E76-8B04-4C880F469FC7}" srcOrd="0" destOrd="0" presId="urn:microsoft.com/office/officeart/2005/8/layout/vList2"/>
    <dgm:cxn modelId="{B7D08919-A296-4032-94FD-CF39F2BA0733}" type="presParOf" srcId="{4860B87F-B0BB-49B3-B921-63BEC95F32A1}" destId="{A1FF8937-0498-4E76-8B04-4C880F469FC7}" srcOrd="0" destOrd="0" presId="urn:microsoft.com/office/officeart/2005/8/layout/vList2"/>
    <dgm:cxn modelId="{23F8C8BF-CD0A-4671-BFAE-355468F07134}" type="presParOf" srcId="{4860B87F-B0BB-49B3-B921-63BEC95F32A1}" destId="{CEB64366-3B31-47EC-B0EF-8AE87591BCCB}" srcOrd="1" destOrd="0" presId="urn:microsoft.com/office/officeart/2005/8/layout/vList2"/>
    <dgm:cxn modelId="{619C1D70-65B1-4A73-971C-02520886652A}" type="presParOf" srcId="{4860B87F-B0BB-49B3-B921-63BEC95F32A1}" destId="{98A36BAB-94C4-4A80-97AE-542208D4BC99}" srcOrd="2" destOrd="0" presId="urn:microsoft.com/office/officeart/2005/8/layout/vList2"/>
    <dgm:cxn modelId="{9242B105-A096-43F3-B8EF-178039E7179E}" type="presParOf" srcId="{4860B87F-B0BB-49B3-B921-63BEC95F32A1}" destId="{6A9DA693-2CE5-4583-BBE2-F8EEB4E21EE8}" srcOrd="3" destOrd="0" presId="urn:microsoft.com/office/officeart/2005/8/layout/vList2"/>
    <dgm:cxn modelId="{EB8B57B5-B18D-4EF5-B8D6-667566226EC0}" type="presParOf" srcId="{4860B87F-B0BB-49B3-B921-63BEC95F32A1}" destId="{4E1F965C-3CAA-4EE7-A63F-0971AAEA2D93}" srcOrd="4" destOrd="0" presId="urn:microsoft.com/office/officeart/2005/8/layout/vList2"/>
    <dgm:cxn modelId="{77A4413A-6E9F-4D1B-90E6-B2D9F63CD927}" type="presParOf" srcId="{4860B87F-B0BB-49B3-B921-63BEC95F32A1}" destId="{91CEADB3-0A83-495E-9698-C1A91C7291C6}" srcOrd="5" destOrd="0" presId="urn:microsoft.com/office/officeart/2005/8/layout/vList2"/>
    <dgm:cxn modelId="{BECFAC54-47F6-4953-8BC4-5951CB8C90F9}" type="presParOf" srcId="{4860B87F-B0BB-49B3-B921-63BEC95F32A1}" destId="{E38A729A-2B1B-4A6B-9BC6-A0BFB48E64FD}" srcOrd="6" destOrd="0" presId="urn:microsoft.com/office/officeart/2005/8/layout/vList2"/>
    <dgm:cxn modelId="{142FCA88-49B9-4DC3-9619-B1AE5E33A9BD}" type="presParOf" srcId="{4860B87F-B0BB-49B3-B921-63BEC95F32A1}" destId="{00BFD3C2-A563-4299-BB06-414C0BCF6871}" srcOrd="7" destOrd="0" presId="urn:microsoft.com/office/officeart/2005/8/layout/vList2"/>
    <dgm:cxn modelId="{3C5AC5CF-8CB1-4AEE-B123-75E91C998612}" type="presParOf" srcId="{4860B87F-B0BB-49B3-B921-63BEC95F32A1}" destId="{EBDC0D31-1B6F-4E1A-8B0E-B425A65901C2}" srcOrd="8" destOrd="0" presId="urn:microsoft.com/office/officeart/2005/8/layout/vList2"/>
    <dgm:cxn modelId="{27739F5B-83C0-45CE-9D0F-B3C820DE3B41}" type="presParOf" srcId="{4860B87F-B0BB-49B3-B921-63BEC95F32A1}" destId="{93AE5A07-AB27-4BEC-8768-3437E6AA1283}" srcOrd="9" destOrd="0" presId="urn:microsoft.com/office/officeart/2005/8/layout/vList2"/>
    <dgm:cxn modelId="{8E456D00-3F27-46D7-990F-7DA52DCF4D11}" type="presParOf" srcId="{4860B87F-B0BB-49B3-B921-63BEC95F32A1}" destId="{E0B77166-AF7B-4DB6-80A7-37179926AB18}"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ABA88F6-05DB-4EE9-A8F1-98659BA78B3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060C83C4-7004-45A0-A5E5-377A4F4D7CDC}">
      <dgm:prSet/>
      <dgm:spPr/>
      <dgm:t>
        <a:bodyPr/>
        <a:lstStyle/>
        <a:p>
          <a:r>
            <a:rPr lang="en-US" dirty="0"/>
            <a:t>Service Science, Management and Engineering (2008 – 2020)</a:t>
          </a:r>
        </a:p>
      </dgm:t>
    </dgm:pt>
    <dgm:pt modelId="{7A2F4257-1D91-4AEE-A49F-52C4F874D948}" type="parTrans" cxnId="{A7178267-E57C-4F9C-974D-FB83E5C09EF6}">
      <dgm:prSet/>
      <dgm:spPr/>
      <dgm:t>
        <a:bodyPr/>
        <a:lstStyle/>
        <a:p>
          <a:endParaRPr lang="cs-CZ"/>
        </a:p>
      </dgm:t>
    </dgm:pt>
    <dgm:pt modelId="{A0BA4A45-FAA6-4DF4-BB7E-5C8A065A4E97}" type="sibTrans" cxnId="{A7178267-E57C-4F9C-974D-FB83E5C09EF6}">
      <dgm:prSet/>
      <dgm:spPr/>
      <dgm:t>
        <a:bodyPr/>
        <a:lstStyle/>
        <a:p>
          <a:endParaRPr lang="cs-CZ"/>
        </a:p>
      </dgm:t>
    </dgm:pt>
    <dgm:pt modelId="{757994BE-5455-462B-8A8F-5D4981C45B6A}">
      <dgm:prSet/>
      <dgm:spPr/>
      <dgm:t>
        <a:bodyPr/>
        <a:lstStyle/>
        <a:p>
          <a:r>
            <a:rPr lang="en-US" dirty="0"/>
            <a:t>Service development management (since 2020)</a:t>
          </a:r>
        </a:p>
      </dgm:t>
    </dgm:pt>
    <dgm:pt modelId="{ED186ABD-82DA-4860-AB49-24474D5996A1}" type="parTrans" cxnId="{A88826DA-EC1C-4BE3-AE2A-F8D5231116CD}">
      <dgm:prSet/>
      <dgm:spPr/>
      <dgm:t>
        <a:bodyPr/>
        <a:lstStyle/>
        <a:p>
          <a:endParaRPr lang="cs-CZ"/>
        </a:p>
      </dgm:t>
    </dgm:pt>
    <dgm:pt modelId="{5A001966-4A10-4225-B1FA-069CC20B3F29}" type="sibTrans" cxnId="{A88826DA-EC1C-4BE3-AE2A-F8D5231116CD}">
      <dgm:prSet/>
      <dgm:spPr/>
      <dgm:t>
        <a:bodyPr/>
        <a:lstStyle/>
        <a:p>
          <a:endParaRPr lang="cs-CZ"/>
        </a:p>
      </dgm:t>
    </dgm:pt>
    <dgm:pt modelId="{D1990D6B-4678-4707-93C8-395CDC17E1A9}" type="pres">
      <dgm:prSet presAssocID="{DABA88F6-05DB-4EE9-A8F1-98659BA78B3E}" presName="linear" presStyleCnt="0">
        <dgm:presLayoutVars>
          <dgm:animLvl val="lvl"/>
          <dgm:resizeHandles val="exact"/>
        </dgm:presLayoutVars>
      </dgm:prSet>
      <dgm:spPr/>
    </dgm:pt>
    <dgm:pt modelId="{09880E60-F2D9-44F0-903B-53BA3D5BA26E}" type="pres">
      <dgm:prSet presAssocID="{060C83C4-7004-45A0-A5E5-377A4F4D7CDC}" presName="parentText" presStyleLbl="node1" presStyleIdx="0" presStyleCnt="2">
        <dgm:presLayoutVars>
          <dgm:chMax val="0"/>
          <dgm:bulletEnabled val="1"/>
        </dgm:presLayoutVars>
      </dgm:prSet>
      <dgm:spPr/>
    </dgm:pt>
    <dgm:pt modelId="{6EF15352-AC26-4A95-A5F4-A2FC422044B2}" type="pres">
      <dgm:prSet presAssocID="{A0BA4A45-FAA6-4DF4-BB7E-5C8A065A4E97}" presName="spacer" presStyleCnt="0"/>
      <dgm:spPr/>
    </dgm:pt>
    <dgm:pt modelId="{B757252A-1B51-4167-B820-C4496F344007}" type="pres">
      <dgm:prSet presAssocID="{757994BE-5455-462B-8A8F-5D4981C45B6A}" presName="parentText" presStyleLbl="node1" presStyleIdx="1" presStyleCnt="2">
        <dgm:presLayoutVars>
          <dgm:chMax val="0"/>
          <dgm:bulletEnabled val="1"/>
        </dgm:presLayoutVars>
      </dgm:prSet>
      <dgm:spPr/>
    </dgm:pt>
  </dgm:ptLst>
  <dgm:cxnLst>
    <dgm:cxn modelId="{3446780B-D0F6-4809-8BE0-5B216A72F6D4}" type="presOf" srcId="{757994BE-5455-462B-8A8F-5D4981C45B6A}" destId="{B757252A-1B51-4167-B820-C4496F344007}" srcOrd="0" destOrd="0" presId="urn:microsoft.com/office/officeart/2005/8/layout/vList2"/>
    <dgm:cxn modelId="{A7178267-E57C-4F9C-974D-FB83E5C09EF6}" srcId="{DABA88F6-05DB-4EE9-A8F1-98659BA78B3E}" destId="{060C83C4-7004-45A0-A5E5-377A4F4D7CDC}" srcOrd="0" destOrd="0" parTransId="{7A2F4257-1D91-4AEE-A49F-52C4F874D948}" sibTransId="{A0BA4A45-FAA6-4DF4-BB7E-5C8A065A4E97}"/>
    <dgm:cxn modelId="{42129EB4-C283-40FF-85C3-568A2BCD3C51}" type="presOf" srcId="{DABA88F6-05DB-4EE9-A8F1-98659BA78B3E}" destId="{D1990D6B-4678-4707-93C8-395CDC17E1A9}" srcOrd="0" destOrd="0" presId="urn:microsoft.com/office/officeart/2005/8/layout/vList2"/>
    <dgm:cxn modelId="{A55D6EC6-A7F3-4BDF-AD26-FA9CA6158BBF}" type="presOf" srcId="{060C83C4-7004-45A0-A5E5-377A4F4D7CDC}" destId="{09880E60-F2D9-44F0-903B-53BA3D5BA26E}" srcOrd="0" destOrd="0" presId="urn:microsoft.com/office/officeart/2005/8/layout/vList2"/>
    <dgm:cxn modelId="{A88826DA-EC1C-4BE3-AE2A-F8D5231116CD}" srcId="{DABA88F6-05DB-4EE9-A8F1-98659BA78B3E}" destId="{757994BE-5455-462B-8A8F-5D4981C45B6A}" srcOrd="1" destOrd="0" parTransId="{ED186ABD-82DA-4860-AB49-24474D5996A1}" sibTransId="{5A001966-4A10-4225-B1FA-069CC20B3F29}"/>
    <dgm:cxn modelId="{6B746E18-E28D-40C0-B819-5A3D1146BE4C}" type="presParOf" srcId="{D1990D6B-4678-4707-93C8-395CDC17E1A9}" destId="{09880E60-F2D9-44F0-903B-53BA3D5BA26E}" srcOrd="0" destOrd="0" presId="urn:microsoft.com/office/officeart/2005/8/layout/vList2"/>
    <dgm:cxn modelId="{57C24C24-35F9-4232-811D-D5B7C4CEFD34}" type="presParOf" srcId="{D1990D6B-4678-4707-93C8-395CDC17E1A9}" destId="{6EF15352-AC26-4A95-A5F4-A2FC422044B2}" srcOrd="1" destOrd="0" presId="urn:microsoft.com/office/officeart/2005/8/layout/vList2"/>
    <dgm:cxn modelId="{480C2B63-2E08-43BC-8210-754AD0C60F32}" type="presParOf" srcId="{D1990D6B-4678-4707-93C8-395CDC17E1A9}" destId="{B757252A-1B51-4167-B820-C4496F34400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514EDCC-DDCA-4EB4-9EA8-31C8206DFCAD}" type="doc">
      <dgm:prSet loTypeId="urn:microsoft.com/office/officeart/2005/8/layout/vList2" loCatId="list" qsTypeId="urn:microsoft.com/office/officeart/2005/8/quickstyle/3d1" qsCatId="3D" csTypeId="urn:microsoft.com/office/officeart/2005/8/colors/accent0_3" csCatId="mainScheme" phldr="1"/>
      <dgm:spPr/>
      <dgm:t>
        <a:bodyPr/>
        <a:lstStyle/>
        <a:p>
          <a:endParaRPr lang="cs-CZ"/>
        </a:p>
      </dgm:t>
    </dgm:pt>
    <dgm:pt modelId="{257C94AE-E488-44BB-8C7A-547F7544D7D1}">
      <dgm:prSet custT="1"/>
      <dgm:spPr/>
      <dgm:t>
        <a:bodyPr vert="vert270"/>
        <a:lstStyle/>
        <a:p>
          <a:pPr rtl="0"/>
          <a:r>
            <a:rPr lang="en-US" sz="2800" noProof="0" dirty="0"/>
            <a:t>Core disciplines</a:t>
          </a:r>
        </a:p>
      </dgm:t>
    </dgm:pt>
    <dgm:pt modelId="{6D61D950-A0D3-43E7-AEFA-1DB9B7F76C72}" type="parTrans" cxnId="{FDD8D4C3-543F-4B16-9FD9-36BC4E8C6C82}">
      <dgm:prSet/>
      <dgm:spPr/>
      <dgm:t>
        <a:bodyPr/>
        <a:lstStyle/>
        <a:p>
          <a:endParaRPr lang="en-US" noProof="0" dirty="0"/>
        </a:p>
      </dgm:t>
    </dgm:pt>
    <dgm:pt modelId="{30F02142-6A74-45D1-982C-7CF41809D6A2}" type="sibTrans" cxnId="{FDD8D4C3-543F-4B16-9FD9-36BC4E8C6C82}">
      <dgm:prSet/>
      <dgm:spPr/>
      <dgm:t>
        <a:bodyPr/>
        <a:lstStyle/>
        <a:p>
          <a:endParaRPr lang="en-US" noProof="0" dirty="0"/>
        </a:p>
      </dgm:t>
    </dgm:pt>
    <dgm:pt modelId="{FE05794F-9D4A-4008-8E25-E7C9B6A27E96}" type="pres">
      <dgm:prSet presAssocID="{3514EDCC-DDCA-4EB4-9EA8-31C8206DFCAD}" presName="linear" presStyleCnt="0">
        <dgm:presLayoutVars>
          <dgm:animLvl val="lvl"/>
          <dgm:resizeHandles val="exact"/>
        </dgm:presLayoutVars>
      </dgm:prSet>
      <dgm:spPr/>
    </dgm:pt>
    <dgm:pt modelId="{051DC6BB-CABE-4F2B-96E5-392661E7A234}" type="pres">
      <dgm:prSet presAssocID="{257C94AE-E488-44BB-8C7A-547F7544D7D1}" presName="parentText" presStyleLbl="node1" presStyleIdx="0" presStyleCnt="1" custAng="0" custScaleY="929894">
        <dgm:presLayoutVars>
          <dgm:chMax val="0"/>
          <dgm:bulletEnabled val="1"/>
        </dgm:presLayoutVars>
      </dgm:prSet>
      <dgm:spPr/>
    </dgm:pt>
  </dgm:ptLst>
  <dgm:cxnLst>
    <dgm:cxn modelId="{77D4CE08-0C3D-4DED-BB91-EEB2B293F01E}" type="presOf" srcId="{257C94AE-E488-44BB-8C7A-547F7544D7D1}" destId="{051DC6BB-CABE-4F2B-96E5-392661E7A234}" srcOrd="0" destOrd="0" presId="urn:microsoft.com/office/officeart/2005/8/layout/vList2"/>
    <dgm:cxn modelId="{DE89B521-2FCE-4EE9-A0A1-04CBFA3BF5FF}" type="presOf" srcId="{3514EDCC-DDCA-4EB4-9EA8-31C8206DFCAD}" destId="{FE05794F-9D4A-4008-8E25-E7C9B6A27E96}" srcOrd="0" destOrd="0" presId="urn:microsoft.com/office/officeart/2005/8/layout/vList2"/>
    <dgm:cxn modelId="{FDD8D4C3-543F-4B16-9FD9-36BC4E8C6C82}" srcId="{3514EDCC-DDCA-4EB4-9EA8-31C8206DFCAD}" destId="{257C94AE-E488-44BB-8C7A-547F7544D7D1}" srcOrd="0" destOrd="0" parTransId="{6D61D950-A0D3-43E7-AEFA-1DB9B7F76C72}" sibTransId="{30F02142-6A74-45D1-982C-7CF41809D6A2}"/>
    <dgm:cxn modelId="{F34D0191-A71D-4364-AFBC-E887E169E4B5}" type="presParOf" srcId="{FE05794F-9D4A-4008-8E25-E7C9B6A27E96}" destId="{051DC6BB-CABE-4F2B-96E5-392661E7A23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6F5B57E-9E94-40C6-9B8C-D122F4A3DB7E}" type="doc">
      <dgm:prSet loTypeId="urn:microsoft.com/office/officeart/2005/8/layout/vList2" loCatId="list" qsTypeId="urn:microsoft.com/office/officeart/2005/8/quickstyle/simple5" qsCatId="simple" csTypeId="urn:microsoft.com/office/officeart/2005/8/colors/accent0_3" csCatId="mainScheme"/>
      <dgm:spPr/>
      <dgm:t>
        <a:bodyPr/>
        <a:lstStyle/>
        <a:p>
          <a:endParaRPr lang="cs-CZ"/>
        </a:p>
      </dgm:t>
    </dgm:pt>
    <dgm:pt modelId="{53F1313F-DB30-4B9B-84B9-41FB3ED31DE9}">
      <dgm:prSet/>
      <dgm:spPr/>
      <dgm:t>
        <a:bodyPr/>
        <a:lstStyle/>
        <a:p>
          <a:pPr algn="ctr" rtl="0"/>
          <a:r>
            <a:rPr lang="en-US" dirty="0"/>
            <a:t>Soft skills</a:t>
          </a:r>
        </a:p>
      </dgm:t>
    </dgm:pt>
    <dgm:pt modelId="{7B1FC773-51E1-487F-835C-E6E679C4137F}" type="parTrans" cxnId="{9D970642-A9E1-416C-80B3-2754813AA307}">
      <dgm:prSet/>
      <dgm:spPr/>
      <dgm:t>
        <a:bodyPr/>
        <a:lstStyle/>
        <a:p>
          <a:endParaRPr lang="cs-CZ"/>
        </a:p>
      </dgm:t>
    </dgm:pt>
    <dgm:pt modelId="{EAC57F2C-DE02-4D6F-950F-52D68ED11A7D}" type="sibTrans" cxnId="{9D970642-A9E1-416C-80B3-2754813AA307}">
      <dgm:prSet/>
      <dgm:spPr/>
      <dgm:t>
        <a:bodyPr/>
        <a:lstStyle/>
        <a:p>
          <a:endParaRPr lang="cs-CZ"/>
        </a:p>
      </dgm:t>
    </dgm:pt>
    <dgm:pt modelId="{C844D209-047E-47DC-A244-F42D795C69E6}" type="pres">
      <dgm:prSet presAssocID="{D6F5B57E-9E94-40C6-9B8C-D122F4A3DB7E}" presName="linear" presStyleCnt="0">
        <dgm:presLayoutVars>
          <dgm:animLvl val="lvl"/>
          <dgm:resizeHandles val="exact"/>
        </dgm:presLayoutVars>
      </dgm:prSet>
      <dgm:spPr/>
    </dgm:pt>
    <dgm:pt modelId="{D55470B1-E907-42D5-AF3A-AA33E81050B4}" type="pres">
      <dgm:prSet presAssocID="{53F1313F-DB30-4B9B-84B9-41FB3ED31DE9}" presName="parentText" presStyleLbl="node1" presStyleIdx="0" presStyleCnt="1">
        <dgm:presLayoutVars>
          <dgm:chMax val="0"/>
          <dgm:bulletEnabled val="1"/>
        </dgm:presLayoutVars>
      </dgm:prSet>
      <dgm:spPr/>
    </dgm:pt>
  </dgm:ptLst>
  <dgm:cxnLst>
    <dgm:cxn modelId="{9D970642-A9E1-416C-80B3-2754813AA307}" srcId="{D6F5B57E-9E94-40C6-9B8C-D122F4A3DB7E}" destId="{53F1313F-DB30-4B9B-84B9-41FB3ED31DE9}" srcOrd="0" destOrd="0" parTransId="{7B1FC773-51E1-487F-835C-E6E679C4137F}" sibTransId="{EAC57F2C-DE02-4D6F-950F-52D68ED11A7D}"/>
    <dgm:cxn modelId="{F93821AC-AAAB-47C9-BD33-2EA6DF3D220C}" type="presOf" srcId="{D6F5B57E-9E94-40C6-9B8C-D122F4A3DB7E}" destId="{C844D209-047E-47DC-A244-F42D795C69E6}" srcOrd="0" destOrd="0" presId="urn:microsoft.com/office/officeart/2005/8/layout/vList2"/>
    <dgm:cxn modelId="{E39C2BF1-62D9-40D3-8DC0-665C609BA993}" type="presOf" srcId="{53F1313F-DB30-4B9B-84B9-41FB3ED31DE9}" destId="{D55470B1-E907-42D5-AF3A-AA33E81050B4}" srcOrd="0" destOrd="0" presId="urn:microsoft.com/office/officeart/2005/8/layout/vList2"/>
    <dgm:cxn modelId="{81A6CFD2-4251-4353-BAEC-99B3B775147D}" type="presParOf" srcId="{C844D209-047E-47DC-A244-F42D795C69E6}" destId="{D55470B1-E907-42D5-AF3A-AA33E81050B4}"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D6D63BB9-31E1-408D-8D47-E635E0168A14}" type="doc">
      <dgm:prSet loTypeId="urn:microsoft.com/office/officeart/2005/8/layout/vList2" loCatId="list" qsTypeId="urn:microsoft.com/office/officeart/2005/8/quickstyle/simple2" qsCatId="simple" csTypeId="urn:microsoft.com/office/officeart/2005/8/colors/accent1_1" csCatId="accent1" phldr="1"/>
      <dgm:spPr/>
      <dgm:t>
        <a:bodyPr/>
        <a:lstStyle/>
        <a:p>
          <a:endParaRPr lang="cs-CZ"/>
        </a:p>
      </dgm:t>
    </dgm:pt>
    <dgm:pt modelId="{EEB42FDE-8651-4AEF-8FCA-D1EE9AE78963}">
      <dgm:prSet custT="1"/>
      <dgm:spPr/>
      <dgm:t>
        <a:bodyPr/>
        <a:lstStyle/>
        <a:p>
          <a:pPr rtl="0"/>
          <a:r>
            <a:rPr lang="cs-CZ" sz="1400" b="0" i="0" baseline="0" noProof="0" dirty="0" err="1"/>
            <a:t>Programing</a:t>
          </a:r>
          <a:endParaRPr lang="en-US" sz="1400" noProof="0" dirty="0"/>
        </a:p>
      </dgm:t>
    </dgm:pt>
    <dgm:pt modelId="{2FF99A36-0049-4912-980D-92340697B18F}" type="parTrans" cxnId="{25C84396-1669-45FB-9C29-3FF25D1BA2F3}">
      <dgm:prSet/>
      <dgm:spPr/>
      <dgm:t>
        <a:bodyPr/>
        <a:lstStyle/>
        <a:p>
          <a:endParaRPr lang="en-US" sz="3600" noProof="0">
            <a:solidFill>
              <a:schemeClr val="tx1"/>
            </a:solidFill>
          </a:endParaRPr>
        </a:p>
      </dgm:t>
    </dgm:pt>
    <dgm:pt modelId="{2ACA6DDC-8426-4097-B4E1-6F4F32A9E64C}" type="sibTrans" cxnId="{25C84396-1669-45FB-9C29-3FF25D1BA2F3}">
      <dgm:prSet/>
      <dgm:spPr/>
      <dgm:t>
        <a:bodyPr/>
        <a:lstStyle/>
        <a:p>
          <a:endParaRPr lang="en-US" sz="3600" noProof="0">
            <a:solidFill>
              <a:schemeClr val="tx1"/>
            </a:solidFill>
          </a:endParaRPr>
        </a:p>
      </dgm:t>
    </dgm:pt>
    <dgm:pt modelId="{96FA36C8-BC5D-4134-8AC3-206F17EDF336}">
      <dgm:prSet custT="1"/>
      <dgm:spPr/>
      <dgm:t>
        <a:bodyPr/>
        <a:lstStyle/>
        <a:p>
          <a:pPr rtl="0"/>
          <a:r>
            <a:rPr lang="en-US" sz="1400" baseline="0" noProof="0" dirty="0"/>
            <a:t>Service</a:t>
          </a:r>
          <a:r>
            <a:rPr lang="en-US" sz="1400" noProof="0" dirty="0"/>
            <a:t> Science</a:t>
          </a:r>
        </a:p>
      </dgm:t>
    </dgm:pt>
    <dgm:pt modelId="{F92FA12C-8244-45DD-B53A-7CA0B2806BA6}" type="parTrans" cxnId="{428CA616-4D67-4F73-96C8-471DA067C7AE}">
      <dgm:prSet/>
      <dgm:spPr/>
      <dgm:t>
        <a:bodyPr/>
        <a:lstStyle/>
        <a:p>
          <a:endParaRPr lang="en-US" sz="3600" noProof="0">
            <a:solidFill>
              <a:schemeClr val="tx1"/>
            </a:solidFill>
          </a:endParaRPr>
        </a:p>
      </dgm:t>
    </dgm:pt>
    <dgm:pt modelId="{08E6972B-6D40-4D38-8BB5-4DC83458B8C4}" type="sibTrans" cxnId="{428CA616-4D67-4F73-96C8-471DA067C7AE}">
      <dgm:prSet/>
      <dgm:spPr/>
      <dgm:t>
        <a:bodyPr/>
        <a:lstStyle/>
        <a:p>
          <a:endParaRPr lang="en-US" sz="3600" noProof="0">
            <a:solidFill>
              <a:schemeClr val="tx1"/>
            </a:solidFill>
          </a:endParaRPr>
        </a:p>
      </dgm:t>
    </dgm:pt>
    <dgm:pt modelId="{99F1A90F-6E04-4F3D-B9E0-BFF81F9A46FB}">
      <dgm:prSet custT="1"/>
      <dgm:spPr/>
      <dgm:t>
        <a:bodyPr/>
        <a:lstStyle/>
        <a:p>
          <a:pPr rtl="0"/>
          <a:r>
            <a:rPr lang="en-US" sz="1400" noProof="0" dirty="0"/>
            <a:t>Project management</a:t>
          </a:r>
        </a:p>
      </dgm:t>
    </dgm:pt>
    <dgm:pt modelId="{D8734E6A-B8BB-4B70-AD76-96FC02B57CC3}" type="parTrans" cxnId="{24A592D1-ABA3-4881-9CEE-969A2083BEB5}">
      <dgm:prSet/>
      <dgm:spPr/>
      <dgm:t>
        <a:bodyPr/>
        <a:lstStyle/>
        <a:p>
          <a:endParaRPr lang="cs-CZ"/>
        </a:p>
      </dgm:t>
    </dgm:pt>
    <dgm:pt modelId="{CCF5BB19-87D4-4ED5-AFB5-A23B28AD8166}" type="sibTrans" cxnId="{24A592D1-ABA3-4881-9CEE-969A2083BEB5}">
      <dgm:prSet/>
      <dgm:spPr/>
      <dgm:t>
        <a:bodyPr/>
        <a:lstStyle/>
        <a:p>
          <a:endParaRPr lang="cs-CZ"/>
        </a:p>
      </dgm:t>
    </dgm:pt>
    <dgm:pt modelId="{EF1FF942-A7B4-419E-BDB1-C4B5615A461F}">
      <dgm:prSet custT="1"/>
      <dgm:spPr/>
      <dgm:t>
        <a:bodyPr/>
        <a:lstStyle/>
        <a:p>
          <a:pPr rtl="0"/>
          <a:r>
            <a:rPr lang="cs-CZ" sz="1400" noProof="0" dirty="0" err="1"/>
            <a:t>Databases</a:t>
          </a:r>
          <a:endParaRPr lang="en-US" sz="1400" noProof="0" dirty="0"/>
        </a:p>
      </dgm:t>
    </dgm:pt>
    <dgm:pt modelId="{766EFC99-0643-486E-9824-1393E6546534}" type="parTrans" cxnId="{6C8CE450-0740-4602-846C-9EF6D3A3A234}">
      <dgm:prSet/>
      <dgm:spPr/>
      <dgm:t>
        <a:bodyPr/>
        <a:lstStyle/>
        <a:p>
          <a:endParaRPr lang="cs-CZ"/>
        </a:p>
      </dgm:t>
    </dgm:pt>
    <dgm:pt modelId="{8A83FACC-940A-446B-B9E0-4F786ECB000C}" type="sibTrans" cxnId="{6C8CE450-0740-4602-846C-9EF6D3A3A234}">
      <dgm:prSet/>
      <dgm:spPr/>
      <dgm:t>
        <a:bodyPr/>
        <a:lstStyle/>
        <a:p>
          <a:endParaRPr lang="cs-CZ"/>
        </a:p>
      </dgm:t>
    </dgm:pt>
    <dgm:pt modelId="{A0526426-6720-478F-A518-C4DE5C8E43B9}" type="pres">
      <dgm:prSet presAssocID="{D6D63BB9-31E1-408D-8D47-E635E0168A14}" presName="linear" presStyleCnt="0">
        <dgm:presLayoutVars>
          <dgm:animLvl val="lvl"/>
          <dgm:resizeHandles val="exact"/>
        </dgm:presLayoutVars>
      </dgm:prSet>
      <dgm:spPr/>
    </dgm:pt>
    <dgm:pt modelId="{46465A53-8D16-4483-A0E8-453ADAB8569A}" type="pres">
      <dgm:prSet presAssocID="{EEB42FDE-8651-4AEF-8FCA-D1EE9AE78963}" presName="parentText" presStyleLbl="node1" presStyleIdx="0" presStyleCnt="4" custScaleX="81250">
        <dgm:presLayoutVars>
          <dgm:chMax val="0"/>
          <dgm:bulletEnabled val="1"/>
        </dgm:presLayoutVars>
      </dgm:prSet>
      <dgm:spPr/>
    </dgm:pt>
    <dgm:pt modelId="{F8AE462C-1CC8-42D4-8D69-A5EF820CAF40}" type="pres">
      <dgm:prSet presAssocID="{2ACA6DDC-8426-4097-B4E1-6F4F32A9E64C}" presName="spacer" presStyleCnt="0"/>
      <dgm:spPr/>
    </dgm:pt>
    <dgm:pt modelId="{94F574DF-1871-4421-8E09-E4C40D77AF7D}" type="pres">
      <dgm:prSet presAssocID="{EF1FF942-A7B4-419E-BDB1-C4B5615A461F}" presName="parentText" presStyleLbl="node1" presStyleIdx="1" presStyleCnt="4" custScaleX="81818" custScaleY="88271">
        <dgm:presLayoutVars>
          <dgm:chMax val="0"/>
          <dgm:bulletEnabled val="1"/>
        </dgm:presLayoutVars>
      </dgm:prSet>
      <dgm:spPr/>
    </dgm:pt>
    <dgm:pt modelId="{5600689A-D74A-4E19-AAFE-1712AEE08136}" type="pres">
      <dgm:prSet presAssocID="{8A83FACC-940A-446B-B9E0-4F786ECB000C}" presName="spacer" presStyleCnt="0"/>
      <dgm:spPr/>
    </dgm:pt>
    <dgm:pt modelId="{77601EF9-D7ED-4D82-B658-220C575BA057}" type="pres">
      <dgm:prSet presAssocID="{99F1A90F-6E04-4F3D-B9E0-BFF81F9A46FB}" presName="parentText" presStyleLbl="node1" presStyleIdx="2" presStyleCnt="4" custScaleX="81250" custScaleY="91936">
        <dgm:presLayoutVars>
          <dgm:chMax val="0"/>
          <dgm:bulletEnabled val="1"/>
        </dgm:presLayoutVars>
      </dgm:prSet>
      <dgm:spPr/>
    </dgm:pt>
    <dgm:pt modelId="{A1655F43-96F9-4936-88C7-8DC2070191C9}" type="pres">
      <dgm:prSet presAssocID="{CCF5BB19-87D4-4ED5-AFB5-A23B28AD8166}" presName="spacer" presStyleCnt="0"/>
      <dgm:spPr/>
    </dgm:pt>
    <dgm:pt modelId="{7DC87641-439A-46D0-A905-4D9DF0B60DD5}" type="pres">
      <dgm:prSet presAssocID="{96FA36C8-BC5D-4134-8AC3-206F17EDF336}" presName="parentText" presStyleLbl="node1" presStyleIdx="3" presStyleCnt="4" custScaleX="81250">
        <dgm:presLayoutVars>
          <dgm:chMax val="0"/>
          <dgm:bulletEnabled val="1"/>
        </dgm:presLayoutVars>
      </dgm:prSet>
      <dgm:spPr/>
    </dgm:pt>
  </dgm:ptLst>
  <dgm:cxnLst>
    <dgm:cxn modelId="{3BEEAD0E-6126-41D3-9515-16E297689549}" type="presOf" srcId="{99F1A90F-6E04-4F3D-B9E0-BFF81F9A46FB}" destId="{77601EF9-D7ED-4D82-B658-220C575BA057}" srcOrd="0" destOrd="0" presId="urn:microsoft.com/office/officeart/2005/8/layout/vList2"/>
    <dgm:cxn modelId="{428CA616-4D67-4F73-96C8-471DA067C7AE}" srcId="{D6D63BB9-31E1-408D-8D47-E635E0168A14}" destId="{96FA36C8-BC5D-4134-8AC3-206F17EDF336}" srcOrd="3" destOrd="0" parTransId="{F92FA12C-8244-45DD-B53A-7CA0B2806BA6}" sibTransId="{08E6972B-6D40-4D38-8BB5-4DC83458B8C4}"/>
    <dgm:cxn modelId="{59DC4032-1FAA-4352-94A9-8EF927C84862}" type="presOf" srcId="{EF1FF942-A7B4-419E-BDB1-C4B5615A461F}" destId="{94F574DF-1871-4421-8E09-E4C40D77AF7D}" srcOrd="0" destOrd="0" presId="urn:microsoft.com/office/officeart/2005/8/layout/vList2"/>
    <dgm:cxn modelId="{6C8CE450-0740-4602-846C-9EF6D3A3A234}" srcId="{D6D63BB9-31E1-408D-8D47-E635E0168A14}" destId="{EF1FF942-A7B4-419E-BDB1-C4B5615A461F}" srcOrd="1" destOrd="0" parTransId="{766EFC99-0643-486E-9824-1393E6546534}" sibTransId="{8A83FACC-940A-446B-B9E0-4F786ECB000C}"/>
    <dgm:cxn modelId="{25C84396-1669-45FB-9C29-3FF25D1BA2F3}" srcId="{D6D63BB9-31E1-408D-8D47-E635E0168A14}" destId="{EEB42FDE-8651-4AEF-8FCA-D1EE9AE78963}" srcOrd="0" destOrd="0" parTransId="{2FF99A36-0049-4912-980D-92340697B18F}" sibTransId="{2ACA6DDC-8426-4097-B4E1-6F4F32A9E64C}"/>
    <dgm:cxn modelId="{321BBF9D-B69D-4025-A79A-D6468C560741}" type="presOf" srcId="{96FA36C8-BC5D-4134-8AC3-206F17EDF336}" destId="{7DC87641-439A-46D0-A905-4D9DF0B60DD5}" srcOrd="0" destOrd="0" presId="urn:microsoft.com/office/officeart/2005/8/layout/vList2"/>
    <dgm:cxn modelId="{6396E0A5-7C06-4D8E-8A9A-AFFEF25E6424}" type="presOf" srcId="{EEB42FDE-8651-4AEF-8FCA-D1EE9AE78963}" destId="{46465A53-8D16-4483-A0E8-453ADAB8569A}" srcOrd="0" destOrd="0" presId="urn:microsoft.com/office/officeart/2005/8/layout/vList2"/>
    <dgm:cxn modelId="{940608AA-D4F6-401F-8394-A946E723E3F4}" type="presOf" srcId="{D6D63BB9-31E1-408D-8D47-E635E0168A14}" destId="{A0526426-6720-478F-A518-C4DE5C8E43B9}" srcOrd="0" destOrd="0" presId="urn:microsoft.com/office/officeart/2005/8/layout/vList2"/>
    <dgm:cxn modelId="{24A592D1-ABA3-4881-9CEE-969A2083BEB5}" srcId="{D6D63BB9-31E1-408D-8D47-E635E0168A14}" destId="{99F1A90F-6E04-4F3D-B9E0-BFF81F9A46FB}" srcOrd="2" destOrd="0" parTransId="{D8734E6A-B8BB-4B70-AD76-96FC02B57CC3}" sibTransId="{CCF5BB19-87D4-4ED5-AFB5-A23B28AD8166}"/>
    <dgm:cxn modelId="{FFFBEF25-7784-42A6-9155-28892A30A445}" type="presParOf" srcId="{A0526426-6720-478F-A518-C4DE5C8E43B9}" destId="{46465A53-8D16-4483-A0E8-453ADAB8569A}" srcOrd="0" destOrd="0" presId="urn:microsoft.com/office/officeart/2005/8/layout/vList2"/>
    <dgm:cxn modelId="{F32F0A49-0790-4BF9-96CD-5BE8CF4274CC}" type="presParOf" srcId="{A0526426-6720-478F-A518-C4DE5C8E43B9}" destId="{F8AE462C-1CC8-42D4-8D69-A5EF820CAF40}" srcOrd="1" destOrd="0" presId="urn:microsoft.com/office/officeart/2005/8/layout/vList2"/>
    <dgm:cxn modelId="{B03454E1-C67E-45D2-B9F0-98759368CC00}" type="presParOf" srcId="{A0526426-6720-478F-A518-C4DE5C8E43B9}" destId="{94F574DF-1871-4421-8E09-E4C40D77AF7D}" srcOrd="2" destOrd="0" presId="urn:microsoft.com/office/officeart/2005/8/layout/vList2"/>
    <dgm:cxn modelId="{9C81CFDB-F773-440E-A837-63429E9D60BA}" type="presParOf" srcId="{A0526426-6720-478F-A518-C4DE5C8E43B9}" destId="{5600689A-D74A-4E19-AAFE-1712AEE08136}" srcOrd="3" destOrd="0" presId="urn:microsoft.com/office/officeart/2005/8/layout/vList2"/>
    <dgm:cxn modelId="{21864F54-F2CC-4EA7-9E64-9ECBAA36B2A0}" type="presParOf" srcId="{A0526426-6720-478F-A518-C4DE5C8E43B9}" destId="{77601EF9-D7ED-4D82-B658-220C575BA057}" srcOrd="4" destOrd="0" presId="urn:microsoft.com/office/officeart/2005/8/layout/vList2"/>
    <dgm:cxn modelId="{B1F433E7-AB2D-470E-A816-9FB38C7E6627}" type="presParOf" srcId="{A0526426-6720-478F-A518-C4DE5C8E43B9}" destId="{A1655F43-96F9-4936-88C7-8DC2070191C9}" srcOrd="5" destOrd="0" presId="urn:microsoft.com/office/officeart/2005/8/layout/vList2"/>
    <dgm:cxn modelId="{3D8991D1-E4F2-455A-A562-1C971A6A1C28}" type="presParOf" srcId="{A0526426-6720-478F-A518-C4DE5C8E43B9}" destId="{7DC87641-439A-46D0-A905-4D9DF0B60DD5}" srcOrd="6"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A0AED91-5408-42B9-9F75-4A59AB8CA643}" type="doc">
      <dgm:prSet loTypeId="urn:microsoft.com/office/officeart/2005/8/layout/default" loCatId="list" qsTypeId="urn:microsoft.com/office/officeart/2005/8/quickstyle/simple5" qsCatId="simple" csTypeId="urn:microsoft.com/office/officeart/2005/8/colors/accent0_2" csCatId="mainScheme" phldr="1"/>
      <dgm:spPr/>
      <dgm:t>
        <a:bodyPr/>
        <a:lstStyle/>
        <a:p>
          <a:endParaRPr lang="cs-CZ"/>
        </a:p>
      </dgm:t>
    </dgm:pt>
    <dgm:pt modelId="{FECBFD6D-6FB6-45E4-87D7-95DE41C372EF}">
      <dgm:prSet/>
      <dgm:spPr/>
      <dgm:t>
        <a:bodyPr/>
        <a:lstStyle/>
        <a:p>
          <a:pPr rtl="0"/>
          <a:r>
            <a:rPr lang="en-US" noProof="0" dirty="0"/>
            <a:t>Economics</a:t>
          </a:r>
          <a:r>
            <a:rPr lang="en-US" b="0" i="0" baseline="0" noProof="0" dirty="0"/>
            <a:t>  and finance</a:t>
          </a:r>
          <a:endParaRPr lang="en-US" noProof="0" dirty="0"/>
        </a:p>
      </dgm:t>
    </dgm:pt>
    <dgm:pt modelId="{4288B9A6-5F1E-485D-9D99-FF60D571670F}" type="parTrans" cxnId="{CA775318-E34F-480B-AC2C-F281F26CE3C6}">
      <dgm:prSet/>
      <dgm:spPr/>
      <dgm:t>
        <a:bodyPr/>
        <a:lstStyle/>
        <a:p>
          <a:endParaRPr lang="en-US" noProof="0">
            <a:solidFill>
              <a:schemeClr val="tx1"/>
            </a:solidFill>
          </a:endParaRPr>
        </a:p>
      </dgm:t>
    </dgm:pt>
    <dgm:pt modelId="{2617B556-6782-4AF6-BDF5-66F68A184D4F}" type="sibTrans" cxnId="{CA775318-E34F-480B-AC2C-F281F26CE3C6}">
      <dgm:prSet/>
      <dgm:spPr/>
      <dgm:t>
        <a:bodyPr/>
        <a:lstStyle/>
        <a:p>
          <a:endParaRPr lang="en-US" noProof="0">
            <a:solidFill>
              <a:schemeClr val="tx1"/>
            </a:solidFill>
          </a:endParaRPr>
        </a:p>
      </dgm:t>
    </dgm:pt>
    <dgm:pt modelId="{C95ED57A-9BA6-47C0-BA98-A87B54BE0A21}">
      <dgm:prSet/>
      <dgm:spPr/>
      <dgm:t>
        <a:bodyPr/>
        <a:lstStyle/>
        <a:p>
          <a:pPr rtl="0"/>
          <a:r>
            <a:rPr lang="en-US" b="0" i="0" baseline="0" noProof="0" dirty="0"/>
            <a:t>Soft and Other Skills</a:t>
          </a:r>
          <a:endParaRPr lang="en-US" noProof="0" dirty="0"/>
        </a:p>
      </dgm:t>
    </dgm:pt>
    <dgm:pt modelId="{31D6692D-FF44-48C1-A1AF-8F7476337D0A}" type="parTrans" cxnId="{3494327E-5C35-4EC0-9C4C-E12CCCC30F8B}">
      <dgm:prSet/>
      <dgm:spPr/>
      <dgm:t>
        <a:bodyPr/>
        <a:lstStyle/>
        <a:p>
          <a:endParaRPr lang="en-US" noProof="0">
            <a:solidFill>
              <a:schemeClr val="tx1"/>
            </a:solidFill>
          </a:endParaRPr>
        </a:p>
      </dgm:t>
    </dgm:pt>
    <dgm:pt modelId="{BDEF94F2-F303-4CC6-8909-230D20400A99}" type="sibTrans" cxnId="{3494327E-5C35-4EC0-9C4C-E12CCCC30F8B}">
      <dgm:prSet/>
      <dgm:spPr/>
      <dgm:t>
        <a:bodyPr/>
        <a:lstStyle/>
        <a:p>
          <a:endParaRPr lang="en-US" noProof="0">
            <a:solidFill>
              <a:schemeClr val="tx1"/>
            </a:solidFill>
          </a:endParaRPr>
        </a:p>
      </dgm:t>
    </dgm:pt>
    <dgm:pt modelId="{01FBA83B-7556-4083-9E2E-8F1CA2B5ED68}">
      <dgm:prSet/>
      <dgm:spPr/>
      <dgm:t>
        <a:bodyPr/>
        <a:lstStyle/>
        <a:p>
          <a:pPr rtl="0"/>
          <a:r>
            <a:rPr lang="en-US" b="0" i="0" baseline="0" noProof="0" dirty="0"/>
            <a:t>Management and marketing</a:t>
          </a:r>
          <a:endParaRPr lang="en-US" noProof="0" dirty="0"/>
        </a:p>
      </dgm:t>
    </dgm:pt>
    <dgm:pt modelId="{5AB72A46-CD2D-451D-B40F-25BC7B405939}" type="parTrans" cxnId="{8324FEE4-60DD-479E-AA5E-DFE41826CB0C}">
      <dgm:prSet/>
      <dgm:spPr/>
      <dgm:t>
        <a:bodyPr/>
        <a:lstStyle/>
        <a:p>
          <a:endParaRPr lang="en-US" noProof="0"/>
        </a:p>
      </dgm:t>
    </dgm:pt>
    <dgm:pt modelId="{51A11BDA-6F71-421A-A2EA-032C585E78A8}" type="sibTrans" cxnId="{8324FEE4-60DD-479E-AA5E-DFE41826CB0C}">
      <dgm:prSet/>
      <dgm:spPr/>
      <dgm:t>
        <a:bodyPr/>
        <a:lstStyle/>
        <a:p>
          <a:endParaRPr lang="en-US" noProof="0"/>
        </a:p>
      </dgm:t>
    </dgm:pt>
    <dgm:pt modelId="{62E55DF3-377E-485A-A33D-8F1ED6383197}" type="pres">
      <dgm:prSet presAssocID="{3A0AED91-5408-42B9-9F75-4A59AB8CA643}" presName="diagram" presStyleCnt="0">
        <dgm:presLayoutVars>
          <dgm:dir/>
          <dgm:resizeHandles val="exact"/>
        </dgm:presLayoutVars>
      </dgm:prSet>
      <dgm:spPr/>
    </dgm:pt>
    <dgm:pt modelId="{805317D8-85D5-4FCF-8FD5-C0BC122D9D56}" type="pres">
      <dgm:prSet presAssocID="{FECBFD6D-6FB6-45E4-87D7-95DE41C372EF}" presName="node" presStyleLbl="node1" presStyleIdx="0" presStyleCnt="3" custLinFactNeighborX="-26" custLinFactNeighborY="-3781">
        <dgm:presLayoutVars>
          <dgm:bulletEnabled val="1"/>
        </dgm:presLayoutVars>
      </dgm:prSet>
      <dgm:spPr/>
    </dgm:pt>
    <dgm:pt modelId="{CD0C8395-F8B9-47D2-8B9D-051BE77AC1F8}" type="pres">
      <dgm:prSet presAssocID="{2617B556-6782-4AF6-BDF5-66F68A184D4F}" presName="sibTrans" presStyleCnt="0"/>
      <dgm:spPr/>
    </dgm:pt>
    <dgm:pt modelId="{1490980D-7329-4DC0-9BFE-04BD35B84273}" type="pres">
      <dgm:prSet presAssocID="{01FBA83B-7556-4083-9E2E-8F1CA2B5ED68}" presName="node" presStyleLbl="node1" presStyleIdx="1" presStyleCnt="3">
        <dgm:presLayoutVars>
          <dgm:bulletEnabled val="1"/>
        </dgm:presLayoutVars>
      </dgm:prSet>
      <dgm:spPr/>
    </dgm:pt>
    <dgm:pt modelId="{9F959F82-02E7-4DB3-BF3D-91BAB7FA8340}" type="pres">
      <dgm:prSet presAssocID="{51A11BDA-6F71-421A-A2EA-032C585E78A8}" presName="sibTrans" presStyleCnt="0"/>
      <dgm:spPr/>
    </dgm:pt>
    <dgm:pt modelId="{20C5847C-29D4-4256-8E77-63E7F061B260}" type="pres">
      <dgm:prSet presAssocID="{C95ED57A-9BA6-47C0-BA98-A87B54BE0A21}" presName="node" presStyleLbl="node1" presStyleIdx="2" presStyleCnt="3" custLinFactNeighborX="528" custLinFactNeighborY="-3781">
        <dgm:presLayoutVars>
          <dgm:bulletEnabled val="1"/>
        </dgm:presLayoutVars>
      </dgm:prSet>
      <dgm:spPr/>
    </dgm:pt>
  </dgm:ptLst>
  <dgm:cxnLst>
    <dgm:cxn modelId="{CA775318-E34F-480B-AC2C-F281F26CE3C6}" srcId="{3A0AED91-5408-42B9-9F75-4A59AB8CA643}" destId="{FECBFD6D-6FB6-45E4-87D7-95DE41C372EF}" srcOrd="0" destOrd="0" parTransId="{4288B9A6-5F1E-485D-9D99-FF60D571670F}" sibTransId="{2617B556-6782-4AF6-BDF5-66F68A184D4F}"/>
    <dgm:cxn modelId="{5E21425E-D615-460B-AA3E-6C16B4FB65D3}" type="presOf" srcId="{3A0AED91-5408-42B9-9F75-4A59AB8CA643}" destId="{62E55DF3-377E-485A-A33D-8F1ED6383197}" srcOrd="0" destOrd="0" presId="urn:microsoft.com/office/officeart/2005/8/layout/default"/>
    <dgm:cxn modelId="{79E81466-FCC8-48C1-A2AC-4635FDCBEA21}" type="presOf" srcId="{01FBA83B-7556-4083-9E2E-8F1CA2B5ED68}" destId="{1490980D-7329-4DC0-9BFE-04BD35B84273}" srcOrd="0" destOrd="0" presId="urn:microsoft.com/office/officeart/2005/8/layout/default"/>
    <dgm:cxn modelId="{B036C370-9C21-4BBA-9DAD-7DE4CDE905DF}" type="presOf" srcId="{FECBFD6D-6FB6-45E4-87D7-95DE41C372EF}" destId="{805317D8-85D5-4FCF-8FD5-C0BC122D9D56}" srcOrd="0" destOrd="0" presId="urn:microsoft.com/office/officeart/2005/8/layout/default"/>
    <dgm:cxn modelId="{3494327E-5C35-4EC0-9C4C-E12CCCC30F8B}" srcId="{3A0AED91-5408-42B9-9F75-4A59AB8CA643}" destId="{C95ED57A-9BA6-47C0-BA98-A87B54BE0A21}" srcOrd="2" destOrd="0" parTransId="{31D6692D-FF44-48C1-A1AF-8F7476337D0A}" sibTransId="{BDEF94F2-F303-4CC6-8909-230D20400A99}"/>
    <dgm:cxn modelId="{94B0A09C-A6E4-447B-A908-3E8DE5348634}" type="presOf" srcId="{C95ED57A-9BA6-47C0-BA98-A87B54BE0A21}" destId="{20C5847C-29D4-4256-8E77-63E7F061B260}" srcOrd="0" destOrd="0" presId="urn:microsoft.com/office/officeart/2005/8/layout/default"/>
    <dgm:cxn modelId="{8324FEE4-60DD-479E-AA5E-DFE41826CB0C}" srcId="{3A0AED91-5408-42B9-9F75-4A59AB8CA643}" destId="{01FBA83B-7556-4083-9E2E-8F1CA2B5ED68}" srcOrd="1" destOrd="0" parTransId="{5AB72A46-CD2D-451D-B40F-25BC7B405939}" sibTransId="{51A11BDA-6F71-421A-A2EA-032C585E78A8}"/>
    <dgm:cxn modelId="{02B2195D-90CE-48B2-A5E0-77FA35881B58}" type="presParOf" srcId="{62E55DF3-377E-485A-A33D-8F1ED6383197}" destId="{805317D8-85D5-4FCF-8FD5-C0BC122D9D56}" srcOrd="0" destOrd="0" presId="urn:microsoft.com/office/officeart/2005/8/layout/default"/>
    <dgm:cxn modelId="{C42930AE-8C5E-40B8-9DA0-B9B6A4BB3773}" type="presParOf" srcId="{62E55DF3-377E-485A-A33D-8F1ED6383197}" destId="{CD0C8395-F8B9-47D2-8B9D-051BE77AC1F8}" srcOrd="1" destOrd="0" presId="urn:microsoft.com/office/officeart/2005/8/layout/default"/>
    <dgm:cxn modelId="{2F99BCE9-8B19-4F78-B8C2-7736EBA52A0C}" type="presParOf" srcId="{62E55DF3-377E-485A-A33D-8F1ED6383197}" destId="{1490980D-7329-4DC0-9BFE-04BD35B84273}" srcOrd="2" destOrd="0" presId="urn:microsoft.com/office/officeart/2005/8/layout/default"/>
    <dgm:cxn modelId="{7C29CE5A-93B5-4033-B466-81C1595A4888}" type="presParOf" srcId="{62E55DF3-377E-485A-A33D-8F1ED6383197}" destId="{9F959F82-02E7-4DB3-BF3D-91BAB7FA8340}" srcOrd="3" destOrd="0" presId="urn:microsoft.com/office/officeart/2005/8/layout/default"/>
    <dgm:cxn modelId="{CA20CC31-14B8-46F2-B349-7714689A528D}" type="presParOf" srcId="{62E55DF3-377E-485A-A33D-8F1ED6383197}" destId="{20C5847C-29D4-4256-8E77-63E7F061B260}" srcOrd="4" destOrd="0" presId="urn:microsoft.com/office/officeart/2005/8/layout/default"/>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3EB9A21E-CF29-404C-AEBE-C1B9069826C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cs-CZ"/>
        </a:p>
      </dgm:t>
    </dgm:pt>
    <dgm:pt modelId="{4C38B19A-222B-4D27-B620-57EE702A02AB}">
      <dgm:prSet/>
      <dgm:spPr/>
      <dgm:t>
        <a:bodyPr/>
        <a:lstStyle/>
        <a:p>
          <a:r>
            <a:rPr lang="en-US" dirty="0"/>
            <a:t>Why?</a:t>
          </a:r>
        </a:p>
      </dgm:t>
    </dgm:pt>
    <dgm:pt modelId="{C3D036A3-DE23-4903-8151-071B6B7121F8}" type="parTrans" cxnId="{45014F21-01F2-4B2A-BC24-C0DF10DA613E}">
      <dgm:prSet/>
      <dgm:spPr/>
      <dgm:t>
        <a:bodyPr/>
        <a:lstStyle/>
        <a:p>
          <a:endParaRPr lang="cs-CZ"/>
        </a:p>
      </dgm:t>
    </dgm:pt>
    <dgm:pt modelId="{8143ECFB-CCDD-4318-AFB8-7DE866FD118A}" type="sibTrans" cxnId="{45014F21-01F2-4B2A-BC24-C0DF10DA613E}">
      <dgm:prSet/>
      <dgm:spPr/>
      <dgm:t>
        <a:bodyPr/>
        <a:lstStyle/>
        <a:p>
          <a:endParaRPr lang="cs-CZ"/>
        </a:p>
      </dgm:t>
    </dgm:pt>
    <dgm:pt modelId="{77C703D9-8264-4B38-8F87-FFC9E575C68F}">
      <dgm:prSet/>
      <dgm:spPr/>
      <dgm:t>
        <a:bodyPr/>
        <a:lstStyle/>
        <a:p>
          <a:r>
            <a:rPr lang="en-US" dirty="0"/>
            <a:t>To prove the knowledge and its structure</a:t>
          </a:r>
        </a:p>
      </dgm:t>
    </dgm:pt>
    <dgm:pt modelId="{AB8025C8-0CF5-4B7F-ADFD-1D8272C7EF93}" type="parTrans" cxnId="{5E1CCE7F-4E50-4554-851A-7BE28B55B753}">
      <dgm:prSet/>
      <dgm:spPr/>
      <dgm:t>
        <a:bodyPr/>
        <a:lstStyle/>
        <a:p>
          <a:endParaRPr lang="cs-CZ"/>
        </a:p>
      </dgm:t>
    </dgm:pt>
    <dgm:pt modelId="{202DBE1D-DDAD-45C9-A070-67AC3C53ADAC}" type="sibTrans" cxnId="{5E1CCE7F-4E50-4554-851A-7BE28B55B753}">
      <dgm:prSet/>
      <dgm:spPr/>
      <dgm:t>
        <a:bodyPr/>
        <a:lstStyle/>
        <a:p>
          <a:endParaRPr lang="cs-CZ"/>
        </a:p>
      </dgm:t>
    </dgm:pt>
    <dgm:pt modelId="{A98F4BA0-4267-490F-81EC-4F4B9E425B6B}">
      <dgm:prSet/>
      <dgm:spPr/>
      <dgm:t>
        <a:bodyPr/>
        <a:lstStyle/>
        <a:p>
          <a:r>
            <a:rPr lang="en-US" dirty="0"/>
            <a:t>Unique – comparing other study programs</a:t>
          </a:r>
        </a:p>
      </dgm:t>
    </dgm:pt>
    <dgm:pt modelId="{1DF5744C-2856-4F16-8905-B85857E0B6C3}" type="parTrans" cxnId="{BC7E1152-1422-4416-86E0-93441E3FA21F}">
      <dgm:prSet/>
      <dgm:spPr/>
      <dgm:t>
        <a:bodyPr/>
        <a:lstStyle/>
        <a:p>
          <a:endParaRPr lang="cs-CZ"/>
        </a:p>
      </dgm:t>
    </dgm:pt>
    <dgm:pt modelId="{ECD83046-D02D-4F5C-9F83-B8AC8EF9B624}" type="sibTrans" cxnId="{BC7E1152-1422-4416-86E0-93441E3FA21F}">
      <dgm:prSet/>
      <dgm:spPr/>
      <dgm:t>
        <a:bodyPr/>
        <a:lstStyle/>
        <a:p>
          <a:endParaRPr lang="cs-CZ"/>
        </a:p>
      </dgm:t>
    </dgm:pt>
    <dgm:pt modelId="{82349378-67A7-452A-AB8C-3C6FD32BD67C}">
      <dgm:prSet/>
      <dgm:spPr/>
      <dgm:t>
        <a:bodyPr/>
        <a:lstStyle/>
        <a:p>
          <a:r>
            <a:rPr lang="en-US" dirty="0"/>
            <a:t>For the students – to gain real experience</a:t>
          </a:r>
        </a:p>
      </dgm:t>
    </dgm:pt>
    <dgm:pt modelId="{BE9BA19A-1881-4A13-AE78-98C5E152A45D}" type="parTrans" cxnId="{2B29400B-E7D9-46AE-AEB8-D6174EB42E7C}">
      <dgm:prSet/>
      <dgm:spPr/>
      <dgm:t>
        <a:bodyPr/>
        <a:lstStyle/>
        <a:p>
          <a:endParaRPr lang="cs-CZ"/>
        </a:p>
      </dgm:t>
    </dgm:pt>
    <dgm:pt modelId="{D8824B15-5B9C-4E82-8679-11D910AE5F4A}" type="sibTrans" cxnId="{2B29400B-E7D9-46AE-AEB8-D6174EB42E7C}">
      <dgm:prSet/>
      <dgm:spPr/>
      <dgm:t>
        <a:bodyPr/>
        <a:lstStyle/>
        <a:p>
          <a:endParaRPr lang="cs-CZ"/>
        </a:p>
      </dgm:t>
    </dgm:pt>
    <dgm:pt modelId="{3D860B13-23AB-4D89-996C-AB9044448721}">
      <dgm:prSet/>
      <dgm:spPr/>
      <dgm:t>
        <a:bodyPr/>
        <a:lstStyle/>
        <a:p>
          <a:r>
            <a:rPr lang="en-US" dirty="0"/>
            <a:t>Short (business)</a:t>
          </a:r>
        </a:p>
      </dgm:t>
    </dgm:pt>
    <dgm:pt modelId="{BFF3947B-1018-4A51-BAA9-D3AE1EB194AA}" type="parTrans" cxnId="{302BA486-11F9-4BB9-B5C8-DF1DAED681CA}">
      <dgm:prSet/>
      <dgm:spPr/>
      <dgm:t>
        <a:bodyPr/>
        <a:lstStyle/>
        <a:p>
          <a:endParaRPr lang="cs-CZ"/>
        </a:p>
      </dgm:t>
    </dgm:pt>
    <dgm:pt modelId="{215971A0-F028-4A0F-B338-B099971C9F5B}" type="sibTrans" cxnId="{302BA486-11F9-4BB9-B5C8-DF1DAED681CA}">
      <dgm:prSet/>
      <dgm:spPr/>
      <dgm:t>
        <a:bodyPr/>
        <a:lstStyle/>
        <a:p>
          <a:endParaRPr lang="cs-CZ"/>
        </a:p>
      </dgm:t>
    </dgm:pt>
    <dgm:pt modelId="{EF4EDAEC-4CB6-488C-AC7A-8720531E3D60}">
      <dgm:prSet/>
      <dgm:spPr/>
      <dgm:t>
        <a:bodyPr/>
        <a:lstStyle/>
        <a:p>
          <a:r>
            <a:rPr lang="en-US" dirty="0"/>
            <a:t>For business partner</a:t>
          </a:r>
        </a:p>
      </dgm:t>
    </dgm:pt>
    <dgm:pt modelId="{0BB8ADB0-208F-4511-BEDF-2305A66CBCBA}" type="parTrans" cxnId="{7C7DB4FA-741D-4796-8696-FDDE37537DA0}">
      <dgm:prSet/>
      <dgm:spPr/>
      <dgm:t>
        <a:bodyPr/>
        <a:lstStyle/>
        <a:p>
          <a:endParaRPr lang="cs-CZ"/>
        </a:p>
      </dgm:t>
    </dgm:pt>
    <dgm:pt modelId="{3188C86B-87C0-4E22-8344-797D63C19C86}" type="sibTrans" cxnId="{7C7DB4FA-741D-4796-8696-FDDE37537DA0}">
      <dgm:prSet/>
      <dgm:spPr/>
      <dgm:t>
        <a:bodyPr/>
        <a:lstStyle/>
        <a:p>
          <a:endParaRPr lang="cs-CZ"/>
        </a:p>
      </dgm:t>
    </dgm:pt>
    <dgm:pt modelId="{761D4A75-98AB-4604-A056-BB997CF7B644}">
      <dgm:prSet/>
      <dgm:spPr/>
      <dgm:t>
        <a:bodyPr/>
        <a:lstStyle/>
        <a:p>
          <a:r>
            <a:rPr lang="en-US" dirty="0"/>
            <a:t>5 months, 4 days per a week</a:t>
          </a:r>
        </a:p>
      </dgm:t>
    </dgm:pt>
    <dgm:pt modelId="{4411E1F5-586C-46EE-BCDD-7EEA297C2BC8}" type="parTrans" cxnId="{096FC904-F78E-4A77-B673-B4FC2A144121}">
      <dgm:prSet/>
      <dgm:spPr/>
      <dgm:t>
        <a:bodyPr/>
        <a:lstStyle/>
        <a:p>
          <a:endParaRPr lang="cs-CZ"/>
        </a:p>
      </dgm:t>
    </dgm:pt>
    <dgm:pt modelId="{94296C08-0735-4469-A4FD-E6905D849ADE}" type="sibTrans" cxnId="{096FC904-F78E-4A77-B673-B4FC2A144121}">
      <dgm:prSet/>
      <dgm:spPr/>
      <dgm:t>
        <a:bodyPr/>
        <a:lstStyle/>
        <a:p>
          <a:endParaRPr lang="cs-CZ"/>
        </a:p>
      </dgm:t>
    </dgm:pt>
    <dgm:pt modelId="{3F5C0B1C-6ACB-4A7E-82D1-4FF2A094F505}">
      <dgm:prSet/>
      <dgm:spPr/>
      <dgm:t>
        <a:bodyPr/>
        <a:lstStyle/>
        <a:p>
          <a:r>
            <a:rPr lang="en-US" dirty="0"/>
            <a:t>Long (research)</a:t>
          </a:r>
        </a:p>
      </dgm:t>
    </dgm:pt>
    <dgm:pt modelId="{3F27D51F-EAA4-4357-B245-2BA6C334107D}" type="parTrans" cxnId="{7B7B02A7-2054-4783-870B-100B78325E84}">
      <dgm:prSet/>
      <dgm:spPr/>
      <dgm:t>
        <a:bodyPr/>
        <a:lstStyle/>
        <a:p>
          <a:endParaRPr lang="cs-CZ"/>
        </a:p>
      </dgm:t>
    </dgm:pt>
    <dgm:pt modelId="{A0445588-65BC-4558-94D2-698941B0412F}" type="sibTrans" cxnId="{7B7B02A7-2054-4783-870B-100B78325E84}">
      <dgm:prSet/>
      <dgm:spPr/>
      <dgm:t>
        <a:bodyPr/>
        <a:lstStyle/>
        <a:p>
          <a:endParaRPr lang="cs-CZ"/>
        </a:p>
      </dgm:t>
    </dgm:pt>
    <dgm:pt modelId="{B968075D-28FF-4F5B-8FFA-0FA82FFD51BF}">
      <dgm:prSet/>
      <dgm:spPr/>
      <dgm:t>
        <a:bodyPr/>
        <a:lstStyle/>
        <a:p>
          <a:r>
            <a:rPr lang="en-US" dirty="0"/>
            <a:t>Mostly for research or university partners</a:t>
          </a:r>
        </a:p>
      </dgm:t>
    </dgm:pt>
    <dgm:pt modelId="{74B098F8-D553-4B94-8057-959C4267F33B}" type="parTrans" cxnId="{59EE602B-80D1-4548-A15E-FD89F598E8D3}">
      <dgm:prSet/>
      <dgm:spPr/>
      <dgm:t>
        <a:bodyPr/>
        <a:lstStyle/>
        <a:p>
          <a:endParaRPr lang="cs-CZ"/>
        </a:p>
      </dgm:t>
    </dgm:pt>
    <dgm:pt modelId="{AFB8FF5B-7446-4B5F-BA84-A89942425357}" type="sibTrans" cxnId="{59EE602B-80D1-4548-A15E-FD89F598E8D3}">
      <dgm:prSet/>
      <dgm:spPr/>
      <dgm:t>
        <a:bodyPr/>
        <a:lstStyle/>
        <a:p>
          <a:endParaRPr lang="cs-CZ"/>
        </a:p>
      </dgm:t>
    </dgm:pt>
    <dgm:pt modelId="{B201FC0F-85CD-4A84-9A2A-D52C64F18DCB}">
      <dgm:prSet/>
      <dgm:spPr/>
      <dgm:t>
        <a:bodyPr/>
        <a:lstStyle/>
        <a:p>
          <a:r>
            <a:rPr lang="en-US" dirty="0"/>
            <a:t>10 months, 2.5 days per a week</a:t>
          </a:r>
        </a:p>
      </dgm:t>
    </dgm:pt>
    <dgm:pt modelId="{63125847-B8B5-4D28-AE28-1340FF2FF43D}" type="parTrans" cxnId="{E206A4DE-585C-4EC7-96B2-B379C63D370D}">
      <dgm:prSet/>
      <dgm:spPr/>
      <dgm:t>
        <a:bodyPr/>
        <a:lstStyle/>
        <a:p>
          <a:endParaRPr lang="cs-CZ"/>
        </a:p>
      </dgm:t>
    </dgm:pt>
    <dgm:pt modelId="{523E223B-42BD-4CC1-A3C1-848904FF502C}" type="sibTrans" cxnId="{E206A4DE-585C-4EC7-96B2-B379C63D370D}">
      <dgm:prSet/>
      <dgm:spPr/>
      <dgm:t>
        <a:bodyPr/>
        <a:lstStyle/>
        <a:p>
          <a:endParaRPr lang="cs-CZ"/>
        </a:p>
      </dgm:t>
    </dgm:pt>
    <dgm:pt modelId="{CCA4DD8C-6783-42F9-A1B1-BB3B88A8A316}">
      <dgm:prSet/>
      <dgm:spPr/>
      <dgm:t>
        <a:bodyPr/>
        <a:lstStyle/>
        <a:p>
          <a:r>
            <a:rPr lang="en-US" dirty="0"/>
            <a:t>For companies – to get the valuable resource</a:t>
          </a:r>
        </a:p>
      </dgm:t>
    </dgm:pt>
    <dgm:pt modelId="{9E7B805B-3FDA-435C-8DD2-DD49133D651E}" type="parTrans" cxnId="{B566D3E3-EE7F-42DB-B934-7E512546F944}">
      <dgm:prSet/>
      <dgm:spPr/>
      <dgm:t>
        <a:bodyPr/>
        <a:lstStyle/>
        <a:p>
          <a:endParaRPr lang="cs-CZ"/>
        </a:p>
      </dgm:t>
    </dgm:pt>
    <dgm:pt modelId="{4C924E88-69C0-4F7D-B41D-3ECC074528A3}" type="sibTrans" cxnId="{B566D3E3-EE7F-42DB-B934-7E512546F944}">
      <dgm:prSet/>
      <dgm:spPr/>
      <dgm:t>
        <a:bodyPr/>
        <a:lstStyle/>
        <a:p>
          <a:endParaRPr lang="cs-CZ"/>
        </a:p>
      </dgm:t>
    </dgm:pt>
    <dgm:pt modelId="{1E332EA4-518E-4788-916D-12459A20DC42}" type="pres">
      <dgm:prSet presAssocID="{3EB9A21E-CF29-404C-AEBE-C1B9069826CE}" presName="linear" presStyleCnt="0">
        <dgm:presLayoutVars>
          <dgm:dir/>
          <dgm:animLvl val="lvl"/>
          <dgm:resizeHandles val="exact"/>
        </dgm:presLayoutVars>
      </dgm:prSet>
      <dgm:spPr/>
    </dgm:pt>
    <dgm:pt modelId="{51C3FCD2-1E45-463C-B103-4C22AB0F90EC}" type="pres">
      <dgm:prSet presAssocID="{4C38B19A-222B-4D27-B620-57EE702A02AB}" presName="parentLin" presStyleCnt="0"/>
      <dgm:spPr/>
    </dgm:pt>
    <dgm:pt modelId="{5447C4F4-7F97-4ED1-B745-020B9F810C91}" type="pres">
      <dgm:prSet presAssocID="{4C38B19A-222B-4D27-B620-57EE702A02AB}" presName="parentLeftMargin" presStyleLbl="node1" presStyleIdx="0" presStyleCnt="3"/>
      <dgm:spPr/>
    </dgm:pt>
    <dgm:pt modelId="{80C504A0-4001-4BB5-975E-1D98E7B47383}" type="pres">
      <dgm:prSet presAssocID="{4C38B19A-222B-4D27-B620-57EE702A02AB}" presName="parentText" presStyleLbl="node1" presStyleIdx="0" presStyleCnt="3">
        <dgm:presLayoutVars>
          <dgm:chMax val="0"/>
          <dgm:bulletEnabled val="1"/>
        </dgm:presLayoutVars>
      </dgm:prSet>
      <dgm:spPr/>
    </dgm:pt>
    <dgm:pt modelId="{73EE22F3-7B6B-49B0-8C9D-E07EF8CD41FC}" type="pres">
      <dgm:prSet presAssocID="{4C38B19A-222B-4D27-B620-57EE702A02AB}" presName="negativeSpace" presStyleCnt="0"/>
      <dgm:spPr/>
    </dgm:pt>
    <dgm:pt modelId="{C2DD3F32-04F8-47C7-A377-E7E846815937}" type="pres">
      <dgm:prSet presAssocID="{4C38B19A-222B-4D27-B620-57EE702A02AB}" presName="childText" presStyleLbl="conFgAcc1" presStyleIdx="0" presStyleCnt="3">
        <dgm:presLayoutVars>
          <dgm:bulletEnabled val="1"/>
        </dgm:presLayoutVars>
      </dgm:prSet>
      <dgm:spPr/>
    </dgm:pt>
    <dgm:pt modelId="{070D202D-157D-4292-9A39-E4D42F9217C4}" type="pres">
      <dgm:prSet presAssocID="{8143ECFB-CCDD-4318-AFB8-7DE866FD118A}" presName="spaceBetweenRectangles" presStyleCnt="0"/>
      <dgm:spPr/>
    </dgm:pt>
    <dgm:pt modelId="{DF0CF39D-C648-4555-898C-E9A1BE13B4D3}" type="pres">
      <dgm:prSet presAssocID="{3D860B13-23AB-4D89-996C-AB9044448721}" presName="parentLin" presStyleCnt="0"/>
      <dgm:spPr/>
    </dgm:pt>
    <dgm:pt modelId="{4DCBC383-CB3E-4057-A2D1-AA9ABFD381B2}" type="pres">
      <dgm:prSet presAssocID="{3D860B13-23AB-4D89-996C-AB9044448721}" presName="parentLeftMargin" presStyleLbl="node1" presStyleIdx="0" presStyleCnt="3"/>
      <dgm:spPr/>
    </dgm:pt>
    <dgm:pt modelId="{4292FEA9-BF13-475F-B819-26AC69D6DFCE}" type="pres">
      <dgm:prSet presAssocID="{3D860B13-23AB-4D89-996C-AB9044448721}" presName="parentText" presStyleLbl="node1" presStyleIdx="1" presStyleCnt="3">
        <dgm:presLayoutVars>
          <dgm:chMax val="0"/>
          <dgm:bulletEnabled val="1"/>
        </dgm:presLayoutVars>
      </dgm:prSet>
      <dgm:spPr/>
    </dgm:pt>
    <dgm:pt modelId="{507D529B-D819-4445-97D7-3353C7CDBD5D}" type="pres">
      <dgm:prSet presAssocID="{3D860B13-23AB-4D89-996C-AB9044448721}" presName="negativeSpace" presStyleCnt="0"/>
      <dgm:spPr/>
    </dgm:pt>
    <dgm:pt modelId="{F30CF29A-D0E4-4171-B3CD-2FCFC176C2B4}" type="pres">
      <dgm:prSet presAssocID="{3D860B13-23AB-4D89-996C-AB9044448721}" presName="childText" presStyleLbl="conFgAcc1" presStyleIdx="1" presStyleCnt="3">
        <dgm:presLayoutVars>
          <dgm:bulletEnabled val="1"/>
        </dgm:presLayoutVars>
      </dgm:prSet>
      <dgm:spPr/>
    </dgm:pt>
    <dgm:pt modelId="{6039B960-4953-4694-9FE0-94A59F835239}" type="pres">
      <dgm:prSet presAssocID="{215971A0-F028-4A0F-B338-B099971C9F5B}" presName="spaceBetweenRectangles" presStyleCnt="0"/>
      <dgm:spPr/>
    </dgm:pt>
    <dgm:pt modelId="{0A8736F0-983B-4C04-8F39-9BF4DDD95A05}" type="pres">
      <dgm:prSet presAssocID="{3F5C0B1C-6ACB-4A7E-82D1-4FF2A094F505}" presName="parentLin" presStyleCnt="0"/>
      <dgm:spPr/>
    </dgm:pt>
    <dgm:pt modelId="{C6CB10B6-3DDB-4B1F-8D2E-A5955173D93C}" type="pres">
      <dgm:prSet presAssocID="{3F5C0B1C-6ACB-4A7E-82D1-4FF2A094F505}" presName="parentLeftMargin" presStyleLbl="node1" presStyleIdx="1" presStyleCnt="3"/>
      <dgm:spPr/>
    </dgm:pt>
    <dgm:pt modelId="{1CF2EA93-40AC-448B-8330-01A01E4B02CA}" type="pres">
      <dgm:prSet presAssocID="{3F5C0B1C-6ACB-4A7E-82D1-4FF2A094F505}" presName="parentText" presStyleLbl="node1" presStyleIdx="2" presStyleCnt="3">
        <dgm:presLayoutVars>
          <dgm:chMax val="0"/>
          <dgm:bulletEnabled val="1"/>
        </dgm:presLayoutVars>
      </dgm:prSet>
      <dgm:spPr/>
    </dgm:pt>
    <dgm:pt modelId="{5EBA9781-D14A-4807-A2A2-9416B0408E86}" type="pres">
      <dgm:prSet presAssocID="{3F5C0B1C-6ACB-4A7E-82D1-4FF2A094F505}" presName="negativeSpace" presStyleCnt="0"/>
      <dgm:spPr/>
    </dgm:pt>
    <dgm:pt modelId="{02A6AC0C-1F4A-4E85-9FBC-4D2819B7DE6A}" type="pres">
      <dgm:prSet presAssocID="{3F5C0B1C-6ACB-4A7E-82D1-4FF2A094F505}" presName="childText" presStyleLbl="conFgAcc1" presStyleIdx="2" presStyleCnt="3">
        <dgm:presLayoutVars>
          <dgm:bulletEnabled val="1"/>
        </dgm:presLayoutVars>
      </dgm:prSet>
      <dgm:spPr/>
    </dgm:pt>
  </dgm:ptLst>
  <dgm:cxnLst>
    <dgm:cxn modelId="{096FC904-F78E-4A77-B673-B4FC2A144121}" srcId="{3D860B13-23AB-4D89-996C-AB9044448721}" destId="{761D4A75-98AB-4604-A056-BB997CF7B644}" srcOrd="1" destOrd="0" parTransId="{4411E1F5-586C-46EE-BCDD-7EEA297C2BC8}" sibTransId="{94296C08-0735-4469-A4FD-E6905D849ADE}"/>
    <dgm:cxn modelId="{B0BF1A06-69CD-40BE-9826-BEFAE362D077}" type="presOf" srcId="{3F5C0B1C-6ACB-4A7E-82D1-4FF2A094F505}" destId="{1CF2EA93-40AC-448B-8330-01A01E4B02CA}" srcOrd="1" destOrd="0" presId="urn:microsoft.com/office/officeart/2005/8/layout/list1"/>
    <dgm:cxn modelId="{76BC0709-DC12-4606-8951-EFDC42E4F976}" type="presOf" srcId="{3D860B13-23AB-4D89-996C-AB9044448721}" destId="{4292FEA9-BF13-475F-B819-26AC69D6DFCE}" srcOrd="1" destOrd="0" presId="urn:microsoft.com/office/officeart/2005/8/layout/list1"/>
    <dgm:cxn modelId="{2B29400B-E7D9-46AE-AEB8-D6174EB42E7C}" srcId="{4C38B19A-222B-4D27-B620-57EE702A02AB}" destId="{82349378-67A7-452A-AB8C-3C6FD32BD67C}" srcOrd="2" destOrd="0" parTransId="{BE9BA19A-1881-4A13-AE78-98C5E152A45D}" sibTransId="{D8824B15-5B9C-4E82-8679-11D910AE5F4A}"/>
    <dgm:cxn modelId="{334E1710-054D-44CE-B37B-6D97DBD92A3B}" type="presOf" srcId="{B201FC0F-85CD-4A84-9A2A-D52C64F18DCB}" destId="{02A6AC0C-1F4A-4E85-9FBC-4D2819B7DE6A}" srcOrd="0" destOrd="1" presId="urn:microsoft.com/office/officeart/2005/8/layout/list1"/>
    <dgm:cxn modelId="{918FEC1A-4916-4E73-9E97-54D53B85A70E}" type="presOf" srcId="{4C38B19A-222B-4D27-B620-57EE702A02AB}" destId="{5447C4F4-7F97-4ED1-B745-020B9F810C91}" srcOrd="0" destOrd="0" presId="urn:microsoft.com/office/officeart/2005/8/layout/list1"/>
    <dgm:cxn modelId="{1891E21D-297D-4B5A-A2A3-81E0332BFB4D}" type="presOf" srcId="{4C38B19A-222B-4D27-B620-57EE702A02AB}" destId="{80C504A0-4001-4BB5-975E-1D98E7B47383}" srcOrd="1" destOrd="0" presId="urn:microsoft.com/office/officeart/2005/8/layout/list1"/>
    <dgm:cxn modelId="{45014F21-01F2-4B2A-BC24-C0DF10DA613E}" srcId="{3EB9A21E-CF29-404C-AEBE-C1B9069826CE}" destId="{4C38B19A-222B-4D27-B620-57EE702A02AB}" srcOrd="0" destOrd="0" parTransId="{C3D036A3-DE23-4903-8151-071B6B7121F8}" sibTransId="{8143ECFB-CCDD-4318-AFB8-7DE866FD118A}"/>
    <dgm:cxn modelId="{59EE602B-80D1-4548-A15E-FD89F598E8D3}" srcId="{3F5C0B1C-6ACB-4A7E-82D1-4FF2A094F505}" destId="{B968075D-28FF-4F5B-8FFA-0FA82FFD51BF}" srcOrd="0" destOrd="0" parTransId="{74B098F8-D553-4B94-8057-959C4267F33B}" sibTransId="{AFB8FF5B-7446-4B5F-BA84-A89942425357}"/>
    <dgm:cxn modelId="{55BF623A-F82D-430E-BEDA-A5557C7CEDD5}" type="presOf" srcId="{3F5C0B1C-6ACB-4A7E-82D1-4FF2A094F505}" destId="{C6CB10B6-3DDB-4B1F-8D2E-A5955173D93C}" srcOrd="0" destOrd="0" presId="urn:microsoft.com/office/officeart/2005/8/layout/list1"/>
    <dgm:cxn modelId="{3B75CC47-6CA1-4849-B80F-7ED5901FA561}" type="presOf" srcId="{761D4A75-98AB-4604-A056-BB997CF7B644}" destId="{F30CF29A-D0E4-4171-B3CD-2FCFC176C2B4}" srcOrd="0" destOrd="1" presId="urn:microsoft.com/office/officeart/2005/8/layout/list1"/>
    <dgm:cxn modelId="{E7B5AC6C-9153-444D-AB85-3F365C5D2B26}" type="presOf" srcId="{EF4EDAEC-4CB6-488C-AC7A-8720531E3D60}" destId="{F30CF29A-D0E4-4171-B3CD-2FCFC176C2B4}" srcOrd="0" destOrd="0" presId="urn:microsoft.com/office/officeart/2005/8/layout/list1"/>
    <dgm:cxn modelId="{4C86AD50-B915-4939-AAD4-A297055B0A71}" type="presOf" srcId="{77C703D9-8264-4B38-8F87-FFC9E575C68F}" destId="{C2DD3F32-04F8-47C7-A377-E7E846815937}" srcOrd="0" destOrd="0" presId="urn:microsoft.com/office/officeart/2005/8/layout/list1"/>
    <dgm:cxn modelId="{BC7E1152-1422-4416-86E0-93441E3FA21F}" srcId="{4C38B19A-222B-4D27-B620-57EE702A02AB}" destId="{A98F4BA0-4267-490F-81EC-4F4B9E425B6B}" srcOrd="1" destOrd="0" parTransId="{1DF5744C-2856-4F16-8905-B85857E0B6C3}" sibTransId="{ECD83046-D02D-4F5C-9F83-B8AC8EF9B624}"/>
    <dgm:cxn modelId="{F4389E73-76FE-4E10-B0CA-C241A00EDC32}" type="presOf" srcId="{82349378-67A7-452A-AB8C-3C6FD32BD67C}" destId="{C2DD3F32-04F8-47C7-A377-E7E846815937}" srcOrd="0" destOrd="2" presId="urn:microsoft.com/office/officeart/2005/8/layout/list1"/>
    <dgm:cxn modelId="{94F4AC7B-3DB3-422A-87F2-86FD0292FEFA}" type="presOf" srcId="{3EB9A21E-CF29-404C-AEBE-C1B9069826CE}" destId="{1E332EA4-518E-4788-916D-12459A20DC42}" srcOrd="0" destOrd="0" presId="urn:microsoft.com/office/officeart/2005/8/layout/list1"/>
    <dgm:cxn modelId="{5E1CCE7F-4E50-4554-851A-7BE28B55B753}" srcId="{4C38B19A-222B-4D27-B620-57EE702A02AB}" destId="{77C703D9-8264-4B38-8F87-FFC9E575C68F}" srcOrd="0" destOrd="0" parTransId="{AB8025C8-0CF5-4B7F-ADFD-1D8272C7EF93}" sibTransId="{202DBE1D-DDAD-45C9-A070-67AC3C53ADAC}"/>
    <dgm:cxn modelId="{302BA486-11F9-4BB9-B5C8-DF1DAED681CA}" srcId="{3EB9A21E-CF29-404C-AEBE-C1B9069826CE}" destId="{3D860B13-23AB-4D89-996C-AB9044448721}" srcOrd="1" destOrd="0" parTransId="{BFF3947B-1018-4A51-BAA9-D3AE1EB194AA}" sibTransId="{215971A0-F028-4A0F-B338-B099971C9F5B}"/>
    <dgm:cxn modelId="{1F6D35A6-E170-4B39-B1AB-022469410190}" type="presOf" srcId="{A98F4BA0-4267-490F-81EC-4F4B9E425B6B}" destId="{C2DD3F32-04F8-47C7-A377-E7E846815937}" srcOrd="0" destOrd="1" presId="urn:microsoft.com/office/officeart/2005/8/layout/list1"/>
    <dgm:cxn modelId="{7B7B02A7-2054-4783-870B-100B78325E84}" srcId="{3EB9A21E-CF29-404C-AEBE-C1B9069826CE}" destId="{3F5C0B1C-6ACB-4A7E-82D1-4FF2A094F505}" srcOrd="2" destOrd="0" parTransId="{3F27D51F-EAA4-4357-B245-2BA6C334107D}" sibTransId="{A0445588-65BC-4558-94D2-698941B0412F}"/>
    <dgm:cxn modelId="{16D978D9-3530-4AC0-8F11-A70B9D3E1F9B}" type="presOf" srcId="{CCA4DD8C-6783-42F9-A1B1-BB3B88A8A316}" destId="{C2DD3F32-04F8-47C7-A377-E7E846815937}" srcOrd="0" destOrd="3" presId="urn:microsoft.com/office/officeart/2005/8/layout/list1"/>
    <dgm:cxn modelId="{E206A4DE-585C-4EC7-96B2-B379C63D370D}" srcId="{3F5C0B1C-6ACB-4A7E-82D1-4FF2A094F505}" destId="{B201FC0F-85CD-4A84-9A2A-D52C64F18DCB}" srcOrd="1" destOrd="0" parTransId="{63125847-B8B5-4D28-AE28-1340FF2FF43D}" sibTransId="{523E223B-42BD-4CC1-A3C1-848904FF502C}"/>
    <dgm:cxn modelId="{B566D3E3-EE7F-42DB-B934-7E512546F944}" srcId="{4C38B19A-222B-4D27-B620-57EE702A02AB}" destId="{CCA4DD8C-6783-42F9-A1B1-BB3B88A8A316}" srcOrd="3" destOrd="0" parTransId="{9E7B805B-3FDA-435C-8DD2-DD49133D651E}" sibTransId="{4C924E88-69C0-4F7D-B41D-3ECC074528A3}"/>
    <dgm:cxn modelId="{4D8688EC-EDB2-447B-B64B-F5D466449574}" type="presOf" srcId="{3D860B13-23AB-4D89-996C-AB9044448721}" destId="{4DCBC383-CB3E-4057-A2D1-AA9ABFD381B2}" srcOrd="0" destOrd="0" presId="urn:microsoft.com/office/officeart/2005/8/layout/list1"/>
    <dgm:cxn modelId="{7C7DB4FA-741D-4796-8696-FDDE37537DA0}" srcId="{3D860B13-23AB-4D89-996C-AB9044448721}" destId="{EF4EDAEC-4CB6-488C-AC7A-8720531E3D60}" srcOrd="0" destOrd="0" parTransId="{0BB8ADB0-208F-4511-BEDF-2305A66CBCBA}" sibTransId="{3188C86B-87C0-4E22-8344-797D63C19C86}"/>
    <dgm:cxn modelId="{0B26E3FA-A29A-44BE-903A-B63974045ED8}" type="presOf" srcId="{B968075D-28FF-4F5B-8FFA-0FA82FFD51BF}" destId="{02A6AC0C-1F4A-4E85-9FBC-4D2819B7DE6A}" srcOrd="0" destOrd="0" presId="urn:microsoft.com/office/officeart/2005/8/layout/list1"/>
    <dgm:cxn modelId="{457CAAEE-8D4C-47F6-B3B1-E32CC55B2FC6}" type="presParOf" srcId="{1E332EA4-518E-4788-916D-12459A20DC42}" destId="{51C3FCD2-1E45-463C-B103-4C22AB0F90EC}" srcOrd="0" destOrd="0" presId="urn:microsoft.com/office/officeart/2005/8/layout/list1"/>
    <dgm:cxn modelId="{F575B66C-B08C-4515-92C0-824EDBE9A304}" type="presParOf" srcId="{51C3FCD2-1E45-463C-B103-4C22AB0F90EC}" destId="{5447C4F4-7F97-4ED1-B745-020B9F810C91}" srcOrd="0" destOrd="0" presId="urn:microsoft.com/office/officeart/2005/8/layout/list1"/>
    <dgm:cxn modelId="{077A5115-3FD3-47A2-8DC5-E5BD5723AF38}" type="presParOf" srcId="{51C3FCD2-1E45-463C-B103-4C22AB0F90EC}" destId="{80C504A0-4001-4BB5-975E-1D98E7B47383}" srcOrd="1" destOrd="0" presId="urn:microsoft.com/office/officeart/2005/8/layout/list1"/>
    <dgm:cxn modelId="{086E042A-3497-44EF-B805-013F370CD5E0}" type="presParOf" srcId="{1E332EA4-518E-4788-916D-12459A20DC42}" destId="{73EE22F3-7B6B-49B0-8C9D-E07EF8CD41FC}" srcOrd="1" destOrd="0" presId="urn:microsoft.com/office/officeart/2005/8/layout/list1"/>
    <dgm:cxn modelId="{260E675F-77EA-42BB-87EF-FEE1166714FA}" type="presParOf" srcId="{1E332EA4-518E-4788-916D-12459A20DC42}" destId="{C2DD3F32-04F8-47C7-A377-E7E846815937}" srcOrd="2" destOrd="0" presId="urn:microsoft.com/office/officeart/2005/8/layout/list1"/>
    <dgm:cxn modelId="{175EAC4D-B804-4D68-8790-7FC65947B166}" type="presParOf" srcId="{1E332EA4-518E-4788-916D-12459A20DC42}" destId="{070D202D-157D-4292-9A39-E4D42F9217C4}" srcOrd="3" destOrd="0" presId="urn:microsoft.com/office/officeart/2005/8/layout/list1"/>
    <dgm:cxn modelId="{41BE577B-159E-4B61-8302-195733365762}" type="presParOf" srcId="{1E332EA4-518E-4788-916D-12459A20DC42}" destId="{DF0CF39D-C648-4555-898C-E9A1BE13B4D3}" srcOrd="4" destOrd="0" presId="urn:microsoft.com/office/officeart/2005/8/layout/list1"/>
    <dgm:cxn modelId="{8F8084D0-6D9C-464F-BEDE-41E79A2DEB0F}" type="presParOf" srcId="{DF0CF39D-C648-4555-898C-E9A1BE13B4D3}" destId="{4DCBC383-CB3E-4057-A2D1-AA9ABFD381B2}" srcOrd="0" destOrd="0" presId="urn:microsoft.com/office/officeart/2005/8/layout/list1"/>
    <dgm:cxn modelId="{C2075488-C712-4A3D-B019-E124BF5ED989}" type="presParOf" srcId="{DF0CF39D-C648-4555-898C-E9A1BE13B4D3}" destId="{4292FEA9-BF13-475F-B819-26AC69D6DFCE}" srcOrd="1" destOrd="0" presId="urn:microsoft.com/office/officeart/2005/8/layout/list1"/>
    <dgm:cxn modelId="{3D212305-561D-4FCA-A1BF-1A33DA92DE8E}" type="presParOf" srcId="{1E332EA4-518E-4788-916D-12459A20DC42}" destId="{507D529B-D819-4445-97D7-3353C7CDBD5D}" srcOrd="5" destOrd="0" presId="urn:microsoft.com/office/officeart/2005/8/layout/list1"/>
    <dgm:cxn modelId="{3F7CA3C7-419B-4E06-AEC6-CA26358BB851}" type="presParOf" srcId="{1E332EA4-518E-4788-916D-12459A20DC42}" destId="{F30CF29A-D0E4-4171-B3CD-2FCFC176C2B4}" srcOrd="6" destOrd="0" presId="urn:microsoft.com/office/officeart/2005/8/layout/list1"/>
    <dgm:cxn modelId="{B7700A4C-3140-452C-A6A0-907F852F33A3}" type="presParOf" srcId="{1E332EA4-518E-4788-916D-12459A20DC42}" destId="{6039B960-4953-4694-9FE0-94A59F835239}" srcOrd="7" destOrd="0" presId="urn:microsoft.com/office/officeart/2005/8/layout/list1"/>
    <dgm:cxn modelId="{48EF7BAE-A9C1-4C0C-BA4A-DED69F9C322A}" type="presParOf" srcId="{1E332EA4-518E-4788-916D-12459A20DC42}" destId="{0A8736F0-983B-4C04-8F39-9BF4DDD95A05}" srcOrd="8" destOrd="0" presId="urn:microsoft.com/office/officeart/2005/8/layout/list1"/>
    <dgm:cxn modelId="{45FE9BE5-70D0-4EA7-8CD7-049774E0213E}" type="presParOf" srcId="{0A8736F0-983B-4C04-8F39-9BF4DDD95A05}" destId="{C6CB10B6-3DDB-4B1F-8D2E-A5955173D93C}" srcOrd="0" destOrd="0" presId="urn:microsoft.com/office/officeart/2005/8/layout/list1"/>
    <dgm:cxn modelId="{15C1D9F0-DCD6-42C7-B4B7-AAD39343B3D0}" type="presParOf" srcId="{0A8736F0-983B-4C04-8F39-9BF4DDD95A05}" destId="{1CF2EA93-40AC-448B-8330-01A01E4B02CA}" srcOrd="1" destOrd="0" presId="urn:microsoft.com/office/officeart/2005/8/layout/list1"/>
    <dgm:cxn modelId="{F6D9AF69-CDC4-4545-AB96-A0CFEC65B7FE}" type="presParOf" srcId="{1E332EA4-518E-4788-916D-12459A20DC42}" destId="{5EBA9781-D14A-4807-A2A2-9416B0408E86}" srcOrd="9" destOrd="0" presId="urn:microsoft.com/office/officeart/2005/8/layout/list1"/>
    <dgm:cxn modelId="{BE1293AC-F951-4041-A4F2-2F4490497366}" type="presParOf" srcId="{1E332EA4-518E-4788-916D-12459A20DC42}" destId="{02A6AC0C-1F4A-4E85-9FBC-4D2819B7DE6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C0E21310-4AF2-48BE-9A59-C4A21E49A6E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1A1EFED0-4B29-4D1A-9A2B-CCD08E2390A6}">
      <dgm:prSet/>
      <dgm:spPr/>
      <dgm:t>
        <a:bodyPr/>
        <a:lstStyle/>
        <a:p>
          <a:r>
            <a:rPr lang="en-US" b="0" dirty="0"/>
            <a:t>Laboratory focused to implementation of service thinking</a:t>
          </a:r>
          <a:endParaRPr lang="en-US" dirty="0"/>
        </a:p>
      </dgm:t>
    </dgm:pt>
    <dgm:pt modelId="{EC17CB96-AFEF-432F-8C20-879B60E1E8C1}" type="parTrans" cxnId="{93897EB1-7B43-4104-9DD6-2D978878BC55}">
      <dgm:prSet/>
      <dgm:spPr/>
      <dgm:t>
        <a:bodyPr/>
        <a:lstStyle/>
        <a:p>
          <a:endParaRPr lang="cs-CZ"/>
        </a:p>
      </dgm:t>
    </dgm:pt>
    <dgm:pt modelId="{C0053B3B-7707-4E14-80BA-9FC192438B13}" type="sibTrans" cxnId="{93897EB1-7B43-4104-9DD6-2D978878BC55}">
      <dgm:prSet/>
      <dgm:spPr/>
      <dgm:t>
        <a:bodyPr/>
        <a:lstStyle/>
        <a:p>
          <a:endParaRPr lang="cs-CZ"/>
        </a:p>
      </dgm:t>
    </dgm:pt>
    <dgm:pt modelId="{4F167887-EE4D-4A07-9A6D-4BDA7F30FC3B}">
      <dgm:prSet/>
      <dgm:spPr/>
      <dgm:t>
        <a:bodyPr/>
        <a:lstStyle/>
        <a:p>
          <a:r>
            <a:rPr lang="en-US" b="0" dirty="0"/>
            <a:t>The main topic nowadays is Smart Cities</a:t>
          </a:r>
          <a:endParaRPr lang="en-US" dirty="0"/>
        </a:p>
      </dgm:t>
    </dgm:pt>
    <dgm:pt modelId="{329BB60F-2BA9-44C2-9C90-0DBBB5C649A3}" type="parTrans" cxnId="{E0A968F5-85D1-4D67-AA34-16CD7D3020FF}">
      <dgm:prSet/>
      <dgm:spPr/>
      <dgm:t>
        <a:bodyPr/>
        <a:lstStyle/>
        <a:p>
          <a:endParaRPr lang="cs-CZ"/>
        </a:p>
      </dgm:t>
    </dgm:pt>
    <dgm:pt modelId="{8CAC9643-8F45-4A9C-863C-B45BD5BA56BF}" type="sibTrans" cxnId="{E0A968F5-85D1-4D67-AA34-16CD7D3020FF}">
      <dgm:prSet/>
      <dgm:spPr/>
      <dgm:t>
        <a:bodyPr/>
        <a:lstStyle/>
        <a:p>
          <a:endParaRPr lang="cs-CZ"/>
        </a:p>
      </dgm:t>
    </dgm:pt>
    <dgm:pt modelId="{DE4884F5-F83F-4AAF-8C5B-A6B55ED0B43E}">
      <dgm:prSet/>
      <dgm:spPr/>
      <dgm:t>
        <a:bodyPr/>
        <a:lstStyle/>
        <a:p>
          <a:r>
            <a:rPr lang="en-US" b="0" dirty="0"/>
            <a:t>We cooperate with the cities in Czech Republic and with main stakeholders of Smart concept (Czech Smart City Cluster, Ministry of local development)</a:t>
          </a:r>
          <a:endParaRPr lang="en-US" dirty="0"/>
        </a:p>
      </dgm:t>
    </dgm:pt>
    <dgm:pt modelId="{0A4C19EB-F15E-49D8-BFA9-55A1EA12E8B6}" type="parTrans" cxnId="{07F6243A-9276-442F-B01D-6BD39A2CAB89}">
      <dgm:prSet/>
      <dgm:spPr/>
      <dgm:t>
        <a:bodyPr/>
        <a:lstStyle/>
        <a:p>
          <a:endParaRPr lang="cs-CZ"/>
        </a:p>
      </dgm:t>
    </dgm:pt>
    <dgm:pt modelId="{56C08287-62D5-4D60-ACD4-F236FDBE76CA}" type="sibTrans" cxnId="{07F6243A-9276-442F-B01D-6BD39A2CAB89}">
      <dgm:prSet/>
      <dgm:spPr/>
      <dgm:t>
        <a:bodyPr/>
        <a:lstStyle/>
        <a:p>
          <a:endParaRPr lang="cs-CZ"/>
        </a:p>
      </dgm:t>
    </dgm:pt>
    <dgm:pt modelId="{34CF9BBF-8091-4060-AED6-8F68819238BC}">
      <dgm:prSet/>
      <dgm:spPr/>
      <dgm:t>
        <a:bodyPr/>
        <a:lstStyle/>
        <a:p>
          <a:r>
            <a:rPr lang="en-US" b="0" dirty="0"/>
            <a:t>More info: </a:t>
          </a:r>
          <a:r>
            <a:rPr lang="en-US" b="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https://seslab.fi.muni.cz/</a:t>
          </a:r>
          <a:endParaRPr lang="en-US" dirty="0">
            <a:solidFill>
              <a:schemeClr val="bg1"/>
            </a:solidFill>
          </a:endParaRPr>
        </a:p>
      </dgm:t>
    </dgm:pt>
    <dgm:pt modelId="{E5421321-A022-4BAC-B1E3-0627F642ABFB}" type="parTrans" cxnId="{0A278465-276C-42E9-8E27-58487FC462DF}">
      <dgm:prSet/>
      <dgm:spPr/>
      <dgm:t>
        <a:bodyPr/>
        <a:lstStyle/>
        <a:p>
          <a:endParaRPr lang="cs-CZ"/>
        </a:p>
      </dgm:t>
    </dgm:pt>
    <dgm:pt modelId="{F6422221-CB4F-4867-8109-D3823115EEB8}" type="sibTrans" cxnId="{0A278465-276C-42E9-8E27-58487FC462DF}">
      <dgm:prSet/>
      <dgm:spPr/>
      <dgm:t>
        <a:bodyPr/>
        <a:lstStyle/>
        <a:p>
          <a:endParaRPr lang="cs-CZ"/>
        </a:p>
      </dgm:t>
    </dgm:pt>
    <dgm:pt modelId="{93E4DFD4-1805-468A-8DE5-146638775D4F}" type="pres">
      <dgm:prSet presAssocID="{C0E21310-4AF2-48BE-9A59-C4A21E49A6EE}" presName="linear" presStyleCnt="0">
        <dgm:presLayoutVars>
          <dgm:animLvl val="lvl"/>
          <dgm:resizeHandles val="exact"/>
        </dgm:presLayoutVars>
      </dgm:prSet>
      <dgm:spPr/>
    </dgm:pt>
    <dgm:pt modelId="{0CB4140B-EE89-45BA-876D-694BEC040588}" type="pres">
      <dgm:prSet presAssocID="{1A1EFED0-4B29-4D1A-9A2B-CCD08E2390A6}" presName="parentText" presStyleLbl="node1" presStyleIdx="0" presStyleCnt="4">
        <dgm:presLayoutVars>
          <dgm:chMax val="0"/>
          <dgm:bulletEnabled val="1"/>
        </dgm:presLayoutVars>
      </dgm:prSet>
      <dgm:spPr/>
    </dgm:pt>
    <dgm:pt modelId="{80103106-7810-4894-82AE-A01F52D72E07}" type="pres">
      <dgm:prSet presAssocID="{C0053B3B-7707-4E14-80BA-9FC192438B13}" presName="spacer" presStyleCnt="0"/>
      <dgm:spPr/>
    </dgm:pt>
    <dgm:pt modelId="{30B1A8B2-CE14-40DA-A3F0-2913C1B96F9B}" type="pres">
      <dgm:prSet presAssocID="{4F167887-EE4D-4A07-9A6D-4BDA7F30FC3B}" presName="parentText" presStyleLbl="node1" presStyleIdx="1" presStyleCnt="4">
        <dgm:presLayoutVars>
          <dgm:chMax val="0"/>
          <dgm:bulletEnabled val="1"/>
        </dgm:presLayoutVars>
      </dgm:prSet>
      <dgm:spPr/>
    </dgm:pt>
    <dgm:pt modelId="{FDDF327D-903B-4418-9ED3-638236196A4A}" type="pres">
      <dgm:prSet presAssocID="{8CAC9643-8F45-4A9C-863C-B45BD5BA56BF}" presName="spacer" presStyleCnt="0"/>
      <dgm:spPr/>
    </dgm:pt>
    <dgm:pt modelId="{8C8383FF-1024-4F93-A298-CE5D2B06455C}" type="pres">
      <dgm:prSet presAssocID="{DE4884F5-F83F-4AAF-8C5B-A6B55ED0B43E}" presName="parentText" presStyleLbl="node1" presStyleIdx="2" presStyleCnt="4">
        <dgm:presLayoutVars>
          <dgm:chMax val="0"/>
          <dgm:bulletEnabled val="1"/>
        </dgm:presLayoutVars>
      </dgm:prSet>
      <dgm:spPr/>
    </dgm:pt>
    <dgm:pt modelId="{B35EA24A-8B8D-452E-B0D4-A7A0FD8A232D}" type="pres">
      <dgm:prSet presAssocID="{56C08287-62D5-4D60-ACD4-F236FDBE76CA}" presName="spacer" presStyleCnt="0"/>
      <dgm:spPr/>
    </dgm:pt>
    <dgm:pt modelId="{52802140-48ED-4621-8E0E-249D89623FBD}" type="pres">
      <dgm:prSet presAssocID="{34CF9BBF-8091-4060-AED6-8F68819238BC}" presName="parentText" presStyleLbl="node1" presStyleIdx="3" presStyleCnt="4">
        <dgm:presLayoutVars>
          <dgm:chMax val="0"/>
          <dgm:bulletEnabled val="1"/>
        </dgm:presLayoutVars>
      </dgm:prSet>
      <dgm:spPr/>
    </dgm:pt>
  </dgm:ptLst>
  <dgm:cxnLst>
    <dgm:cxn modelId="{4C445026-E551-46B1-9647-13CE5E2E8E97}" type="presOf" srcId="{DE4884F5-F83F-4AAF-8C5B-A6B55ED0B43E}" destId="{8C8383FF-1024-4F93-A298-CE5D2B06455C}" srcOrd="0" destOrd="0" presId="urn:microsoft.com/office/officeart/2005/8/layout/vList2"/>
    <dgm:cxn modelId="{07F6243A-9276-442F-B01D-6BD39A2CAB89}" srcId="{C0E21310-4AF2-48BE-9A59-C4A21E49A6EE}" destId="{DE4884F5-F83F-4AAF-8C5B-A6B55ED0B43E}" srcOrd="2" destOrd="0" parTransId="{0A4C19EB-F15E-49D8-BFA9-55A1EA12E8B6}" sibTransId="{56C08287-62D5-4D60-ACD4-F236FDBE76CA}"/>
    <dgm:cxn modelId="{0B9D373B-8E44-4C55-B59F-85BD46D4A997}" type="presOf" srcId="{4F167887-EE4D-4A07-9A6D-4BDA7F30FC3B}" destId="{30B1A8B2-CE14-40DA-A3F0-2913C1B96F9B}" srcOrd="0" destOrd="0" presId="urn:microsoft.com/office/officeart/2005/8/layout/vList2"/>
    <dgm:cxn modelId="{EB4A1A3F-08A5-473D-AF0B-EDD889CF5F51}" type="presOf" srcId="{1A1EFED0-4B29-4D1A-9A2B-CCD08E2390A6}" destId="{0CB4140B-EE89-45BA-876D-694BEC040588}" srcOrd="0" destOrd="0" presId="urn:microsoft.com/office/officeart/2005/8/layout/vList2"/>
    <dgm:cxn modelId="{0A278465-276C-42E9-8E27-58487FC462DF}" srcId="{C0E21310-4AF2-48BE-9A59-C4A21E49A6EE}" destId="{34CF9BBF-8091-4060-AED6-8F68819238BC}" srcOrd="3" destOrd="0" parTransId="{E5421321-A022-4BAC-B1E3-0627F642ABFB}" sibTransId="{F6422221-CB4F-4867-8109-D3823115EEB8}"/>
    <dgm:cxn modelId="{93897EB1-7B43-4104-9DD6-2D978878BC55}" srcId="{C0E21310-4AF2-48BE-9A59-C4A21E49A6EE}" destId="{1A1EFED0-4B29-4D1A-9A2B-CCD08E2390A6}" srcOrd="0" destOrd="0" parTransId="{EC17CB96-AFEF-432F-8C20-879B60E1E8C1}" sibTransId="{C0053B3B-7707-4E14-80BA-9FC192438B13}"/>
    <dgm:cxn modelId="{E35B2CB3-E46D-443F-9CDC-CF7B37E5CD95}" type="presOf" srcId="{C0E21310-4AF2-48BE-9A59-C4A21E49A6EE}" destId="{93E4DFD4-1805-468A-8DE5-146638775D4F}" srcOrd="0" destOrd="0" presId="urn:microsoft.com/office/officeart/2005/8/layout/vList2"/>
    <dgm:cxn modelId="{345D1CF0-4DBA-41F4-B4BC-862FE0886E38}" type="presOf" srcId="{34CF9BBF-8091-4060-AED6-8F68819238BC}" destId="{52802140-48ED-4621-8E0E-249D89623FBD}" srcOrd="0" destOrd="0" presId="urn:microsoft.com/office/officeart/2005/8/layout/vList2"/>
    <dgm:cxn modelId="{E0A968F5-85D1-4D67-AA34-16CD7D3020FF}" srcId="{C0E21310-4AF2-48BE-9A59-C4A21E49A6EE}" destId="{4F167887-EE4D-4A07-9A6D-4BDA7F30FC3B}" srcOrd="1" destOrd="0" parTransId="{329BB60F-2BA9-44C2-9C90-0DBBB5C649A3}" sibTransId="{8CAC9643-8F45-4A9C-863C-B45BD5BA56BF}"/>
    <dgm:cxn modelId="{76645B7B-0A17-4991-BE61-B23BC104FABB}" type="presParOf" srcId="{93E4DFD4-1805-468A-8DE5-146638775D4F}" destId="{0CB4140B-EE89-45BA-876D-694BEC040588}" srcOrd="0" destOrd="0" presId="urn:microsoft.com/office/officeart/2005/8/layout/vList2"/>
    <dgm:cxn modelId="{E3ED7FF0-382A-44C1-92CF-D27201578E02}" type="presParOf" srcId="{93E4DFD4-1805-468A-8DE5-146638775D4F}" destId="{80103106-7810-4894-82AE-A01F52D72E07}" srcOrd="1" destOrd="0" presId="urn:microsoft.com/office/officeart/2005/8/layout/vList2"/>
    <dgm:cxn modelId="{A5934A24-19CD-4E29-8A4D-756955AF4A13}" type="presParOf" srcId="{93E4DFD4-1805-468A-8DE5-146638775D4F}" destId="{30B1A8B2-CE14-40DA-A3F0-2913C1B96F9B}" srcOrd="2" destOrd="0" presId="urn:microsoft.com/office/officeart/2005/8/layout/vList2"/>
    <dgm:cxn modelId="{AC818B6E-FE36-479B-9D0C-88F0948C7143}" type="presParOf" srcId="{93E4DFD4-1805-468A-8DE5-146638775D4F}" destId="{FDDF327D-903B-4418-9ED3-638236196A4A}" srcOrd="3" destOrd="0" presId="urn:microsoft.com/office/officeart/2005/8/layout/vList2"/>
    <dgm:cxn modelId="{7BFB56F3-676E-4F88-891C-F1F83CE7595D}" type="presParOf" srcId="{93E4DFD4-1805-468A-8DE5-146638775D4F}" destId="{8C8383FF-1024-4F93-A298-CE5D2B06455C}" srcOrd="4" destOrd="0" presId="urn:microsoft.com/office/officeart/2005/8/layout/vList2"/>
    <dgm:cxn modelId="{3D2952E9-C9BB-469E-833A-82FAD098B1A2}" type="presParOf" srcId="{93E4DFD4-1805-468A-8DE5-146638775D4F}" destId="{B35EA24A-8B8D-452E-B0D4-A7A0FD8A232D}" srcOrd="5" destOrd="0" presId="urn:microsoft.com/office/officeart/2005/8/layout/vList2"/>
    <dgm:cxn modelId="{6B21D2D5-C4D0-4751-AF39-6B43E4ED89C1}" type="presParOf" srcId="{93E4DFD4-1805-468A-8DE5-146638775D4F}" destId="{52802140-48ED-4621-8E0E-249D89623FB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3150A0EF-2F78-4B01-9863-57A84E2A0986}"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cs-CZ"/>
        </a:p>
      </dgm:t>
    </dgm:pt>
    <dgm:pt modelId="{56B08EB4-34BB-4DE7-BD2D-DC92AC06CC9D}">
      <dgm:prSet phldrT="[Text]"/>
      <dgm:spPr/>
      <dgm:t>
        <a:bodyPr/>
        <a:lstStyle/>
        <a:p>
          <a:r>
            <a:rPr lang="en-US" dirty="0"/>
            <a:t>Interim </a:t>
          </a:r>
        </a:p>
      </dgm:t>
    </dgm:pt>
    <dgm:pt modelId="{8020B557-F2BA-482D-B881-8C79D10BBD2D}" type="parTrans" cxnId="{35EC2820-7FF6-44CD-8422-199CBBDBF706}">
      <dgm:prSet/>
      <dgm:spPr/>
      <dgm:t>
        <a:bodyPr/>
        <a:lstStyle/>
        <a:p>
          <a:endParaRPr lang="cs-CZ"/>
        </a:p>
      </dgm:t>
    </dgm:pt>
    <dgm:pt modelId="{68524CAA-7C0A-4930-A07A-361D71F16DCC}" type="sibTrans" cxnId="{35EC2820-7FF6-44CD-8422-199CBBDBF706}">
      <dgm:prSet/>
      <dgm:spPr/>
      <dgm:t>
        <a:bodyPr/>
        <a:lstStyle/>
        <a:p>
          <a:endParaRPr lang="cs-CZ"/>
        </a:p>
      </dgm:t>
    </dgm:pt>
    <dgm:pt modelId="{4CFC035C-FE43-4274-B7F4-FAA9FDF3A37F}">
      <dgm:prSet/>
      <dgm:spPr/>
      <dgm:t>
        <a:bodyPr/>
        <a:lstStyle/>
        <a:p>
          <a:r>
            <a:rPr lang="en-US" dirty="0"/>
            <a:t>Diploma thesis </a:t>
          </a:r>
        </a:p>
      </dgm:t>
    </dgm:pt>
    <dgm:pt modelId="{F93429EE-F588-44E4-8585-6675AD92AF99}" type="parTrans" cxnId="{2B4AA702-459D-4948-B52C-F7AE927E8BFB}">
      <dgm:prSet/>
      <dgm:spPr/>
      <dgm:t>
        <a:bodyPr/>
        <a:lstStyle/>
        <a:p>
          <a:endParaRPr lang="cs-CZ"/>
        </a:p>
      </dgm:t>
    </dgm:pt>
    <dgm:pt modelId="{4E042D72-2A74-4B03-B15B-FC9CF5CA388D}" type="sibTrans" cxnId="{2B4AA702-459D-4948-B52C-F7AE927E8BFB}">
      <dgm:prSet/>
      <dgm:spPr/>
      <dgm:t>
        <a:bodyPr/>
        <a:lstStyle/>
        <a:p>
          <a:endParaRPr lang="cs-CZ"/>
        </a:p>
      </dgm:t>
    </dgm:pt>
    <dgm:pt modelId="{E1B6E205-A2D6-496D-8B4B-31761E0D39A0}">
      <dgm:prSet custT="1"/>
      <dgm:spPr/>
      <dgm:t>
        <a:bodyPr/>
        <a:lstStyle/>
        <a:p>
          <a:r>
            <a:rPr lang="en-US" sz="2000" dirty="0"/>
            <a:t>2 credits per semester</a:t>
          </a:r>
        </a:p>
      </dgm:t>
    </dgm:pt>
    <dgm:pt modelId="{1500B2AC-ED1A-4D9C-87C4-F251118FC8C0}" type="parTrans" cxnId="{4C79CA6F-D390-4F47-B4DF-62ACCF3EC3C1}">
      <dgm:prSet/>
      <dgm:spPr/>
      <dgm:t>
        <a:bodyPr/>
        <a:lstStyle/>
        <a:p>
          <a:endParaRPr lang="cs-CZ"/>
        </a:p>
      </dgm:t>
    </dgm:pt>
    <dgm:pt modelId="{D7AEAC1C-A051-4464-A513-678CF9BA1ACB}" type="sibTrans" cxnId="{4C79CA6F-D390-4F47-B4DF-62ACCF3EC3C1}">
      <dgm:prSet/>
      <dgm:spPr/>
      <dgm:t>
        <a:bodyPr/>
        <a:lstStyle/>
        <a:p>
          <a:endParaRPr lang="cs-CZ"/>
        </a:p>
      </dgm:t>
    </dgm:pt>
    <dgm:pt modelId="{AFA441E3-D271-4163-B478-3788CD4F03F8}" type="pres">
      <dgm:prSet presAssocID="{3150A0EF-2F78-4B01-9863-57A84E2A0986}" presName="Name0" presStyleCnt="0">
        <dgm:presLayoutVars>
          <dgm:dir/>
          <dgm:resizeHandles val="exact"/>
        </dgm:presLayoutVars>
      </dgm:prSet>
      <dgm:spPr/>
    </dgm:pt>
    <dgm:pt modelId="{CF8FF5DC-87BA-4932-A129-9ABB0BC75D6E}" type="pres">
      <dgm:prSet presAssocID="{56B08EB4-34BB-4DE7-BD2D-DC92AC06CC9D}" presName="compNode" presStyleCnt="0"/>
      <dgm:spPr/>
    </dgm:pt>
    <dgm:pt modelId="{E256ED61-D648-492E-AF85-1DD0B25BC2AC}" type="pres">
      <dgm:prSet presAssocID="{56B08EB4-34BB-4DE7-BD2D-DC92AC06CC9D}" presName="pictRect" presStyleLbl="node1" presStyleIdx="0" presStyleCnt="3"/>
      <dgm:spPr>
        <a:blipFill>
          <a:blip xmlns:r="http://schemas.openxmlformats.org/officeDocument/2006/relationships" r:embed="rId1"/>
          <a:srcRect/>
          <a:stretch>
            <a:fillRect l="-2000" r="-2000"/>
          </a:stretch>
        </a:blipFill>
      </dgm:spPr>
    </dgm:pt>
    <dgm:pt modelId="{DBEBFFDD-4E60-4236-B4CE-8418A6539136}" type="pres">
      <dgm:prSet presAssocID="{56B08EB4-34BB-4DE7-BD2D-DC92AC06CC9D}" presName="textRect" presStyleLbl="revTx" presStyleIdx="0" presStyleCnt="3">
        <dgm:presLayoutVars>
          <dgm:bulletEnabled val="1"/>
        </dgm:presLayoutVars>
      </dgm:prSet>
      <dgm:spPr/>
    </dgm:pt>
    <dgm:pt modelId="{5891DC91-78AB-45BD-AB1C-A1858ADF1EEB}" type="pres">
      <dgm:prSet presAssocID="{68524CAA-7C0A-4930-A07A-361D71F16DCC}" presName="sibTrans" presStyleLbl="sibTrans2D1" presStyleIdx="0" presStyleCnt="0"/>
      <dgm:spPr/>
    </dgm:pt>
    <dgm:pt modelId="{8F6142BA-9DE8-4DF5-8A6C-23AE8A69FA43}" type="pres">
      <dgm:prSet presAssocID="{4CFC035C-FE43-4274-B7F4-FAA9FDF3A37F}" presName="compNode" presStyleCnt="0"/>
      <dgm:spPr/>
    </dgm:pt>
    <dgm:pt modelId="{F862FBE4-B4A2-49B1-8222-D006A5632586}" type="pres">
      <dgm:prSet presAssocID="{4CFC035C-FE43-4274-B7F4-FAA9FDF3A37F}" presName="pictRect" presStyleLbl="node1" presStyleIdx="1" presStyleCnt="3"/>
      <dgm:spPr>
        <a:blipFill>
          <a:blip xmlns:r="http://schemas.openxmlformats.org/officeDocument/2006/relationships" r:embed="rId2"/>
          <a:srcRect/>
          <a:stretch>
            <a:fillRect t="-47000" b="-47000"/>
          </a:stretch>
        </a:blipFill>
      </dgm:spPr>
    </dgm:pt>
    <dgm:pt modelId="{F23B2A05-7259-412C-A860-7B42B5E17F18}" type="pres">
      <dgm:prSet presAssocID="{4CFC035C-FE43-4274-B7F4-FAA9FDF3A37F}" presName="textRect" presStyleLbl="revTx" presStyleIdx="1" presStyleCnt="3">
        <dgm:presLayoutVars>
          <dgm:bulletEnabled val="1"/>
        </dgm:presLayoutVars>
      </dgm:prSet>
      <dgm:spPr/>
    </dgm:pt>
    <dgm:pt modelId="{AD2D9034-2924-4955-8DF7-AF61E86EDC93}" type="pres">
      <dgm:prSet presAssocID="{4E042D72-2A74-4B03-B15B-FC9CF5CA388D}" presName="sibTrans" presStyleLbl="sibTrans2D1" presStyleIdx="0" presStyleCnt="0"/>
      <dgm:spPr/>
    </dgm:pt>
    <dgm:pt modelId="{A01AF251-B638-4F1B-91D5-C24796B2B35C}" type="pres">
      <dgm:prSet presAssocID="{E1B6E205-A2D6-496D-8B4B-31761E0D39A0}" presName="compNode" presStyleCnt="0"/>
      <dgm:spPr/>
    </dgm:pt>
    <dgm:pt modelId="{4C1F0910-115B-418B-BF6A-EC77D1B069E1}" type="pres">
      <dgm:prSet presAssocID="{E1B6E205-A2D6-496D-8B4B-31761E0D39A0}" presName="pictRect" presStyleLbl="node1" presStyleIdx="2" presStyleCnt="3"/>
      <dgm:spPr>
        <a:blipFill>
          <a:blip xmlns:r="http://schemas.openxmlformats.org/officeDocument/2006/relationships" r:embed="rId3"/>
          <a:srcRect/>
          <a:stretch>
            <a:fillRect l="-35000" r="-35000"/>
          </a:stretch>
        </a:blipFill>
      </dgm:spPr>
    </dgm:pt>
    <dgm:pt modelId="{74D6E127-8E8C-4936-B7C2-DA3C6BBBFD19}" type="pres">
      <dgm:prSet presAssocID="{E1B6E205-A2D6-496D-8B4B-31761E0D39A0}" presName="textRect" presStyleLbl="revTx" presStyleIdx="2" presStyleCnt="3" custScaleY="96243">
        <dgm:presLayoutVars>
          <dgm:bulletEnabled val="1"/>
        </dgm:presLayoutVars>
      </dgm:prSet>
      <dgm:spPr/>
    </dgm:pt>
  </dgm:ptLst>
  <dgm:cxnLst>
    <dgm:cxn modelId="{2B4AA702-459D-4948-B52C-F7AE927E8BFB}" srcId="{3150A0EF-2F78-4B01-9863-57A84E2A0986}" destId="{4CFC035C-FE43-4274-B7F4-FAA9FDF3A37F}" srcOrd="1" destOrd="0" parTransId="{F93429EE-F588-44E4-8585-6675AD92AF99}" sibTransId="{4E042D72-2A74-4B03-B15B-FC9CF5CA388D}"/>
    <dgm:cxn modelId="{35EC2820-7FF6-44CD-8422-199CBBDBF706}" srcId="{3150A0EF-2F78-4B01-9863-57A84E2A0986}" destId="{56B08EB4-34BB-4DE7-BD2D-DC92AC06CC9D}" srcOrd="0" destOrd="0" parTransId="{8020B557-F2BA-482D-B881-8C79D10BBD2D}" sibTransId="{68524CAA-7C0A-4930-A07A-361D71F16DCC}"/>
    <dgm:cxn modelId="{C9EE1A65-CEE3-4AE9-8899-3D7AB4EF9B44}" type="presOf" srcId="{4E042D72-2A74-4B03-B15B-FC9CF5CA388D}" destId="{AD2D9034-2924-4955-8DF7-AF61E86EDC93}" srcOrd="0" destOrd="0" presId="urn:microsoft.com/office/officeart/2005/8/layout/pList1"/>
    <dgm:cxn modelId="{8A97B26A-BDB0-46EB-BAAB-21199A665BF8}" type="presOf" srcId="{68524CAA-7C0A-4930-A07A-361D71F16DCC}" destId="{5891DC91-78AB-45BD-AB1C-A1858ADF1EEB}" srcOrd="0" destOrd="0" presId="urn:microsoft.com/office/officeart/2005/8/layout/pList1"/>
    <dgm:cxn modelId="{4C79CA6F-D390-4F47-B4DF-62ACCF3EC3C1}" srcId="{3150A0EF-2F78-4B01-9863-57A84E2A0986}" destId="{E1B6E205-A2D6-496D-8B4B-31761E0D39A0}" srcOrd="2" destOrd="0" parTransId="{1500B2AC-ED1A-4D9C-87C4-F251118FC8C0}" sibTransId="{D7AEAC1C-A051-4464-A513-678CF9BA1ACB}"/>
    <dgm:cxn modelId="{3C54437D-230D-4404-8F43-33EBA117881E}" type="presOf" srcId="{4CFC035C-FE43-4274-B7F4-FAA9FDF3A37F}" destId="{F23B2A05-7259-412C-A860-7B42B5E17F18}" srcOrd="0" destOrd="0" presId="urn:microsoft.com/office/officeart/2005/8/layout/pList1"/>
    <dgm:cxn modelId="{195178A1-AE09-4BE7-BFEA-EA64F1DD99F2}" type="presOf" srcId="{E1B6E205-A2D6-496D-8B4B-31761E0D39A0}" destId="{74D6E127-8E8C-4936-B7C2-DA3C6BBBFD19}" srcOrd="0" destOrd="0" presId="urn:microsoft.com/office/officeart/2005/8/layout/pList1"/>
    <dgm:cxn modelId="{1362AFA7-69A7-4CE9-8EC9-D1BB4195BE8D}" type="presOf" srcId="{3150A0EF-2F78-4B01-9863-57A84E2A0986}" destId="{AFA441E3-D271-4163-B478-3788CD4F03F8}" srcOrd="0" destOrd="0" presId="urn:microsoft.com/office/officeart/2005/8/layout/pList1"/>
    <dgm:cxn modelId="{1A05CABC-0923-4FA0-9F53-1D4112DF664A}" type="presOf" srcId="{56B08EB4-34BB-4DE7-BD2D-DC92AC06CC9D}" destId="{DBEBFFDD-4E60-4236-B4CE-8418A6539136}" srcOrd="0" destOrd="0" presId="urn:microsoft.com/office/officeart/2005/8/layout/pList1"/>
    <dgm:cxn modelId="{10075493-E088-4741-A227-66EB33C524FD}" type="presParOf" srcId="{AFA441E3-D271-4163-B478-3788CD4F03F8}" destId="{CF8FF5DC-87BA-4932-A129-9ABB0BC75D6E}" srcOrd="0" destOrd="0" presId="urn:microsoft.com/office/officeart/2005/8/layout/pList1"/>
    <dgm:cxn modelId="{FAFC0419-0A58-480C-A57F-113EA0C82401}" type="presParOf" srcId="{CF8FF5DC-87BA-4932-A129-9ABB0BC75D6E}" destId="{E256ED61-D648-492E-AF85-1DD0B25BC2AC}" srcOrd="0" destOrd="0" presId="urn:microsoft.com/office/officeart/2005/8/layout/pList1"/>
    <dgm:cxn modelId="{D8864BED-C0C9-4BCD-8B88-EF8E78BA11D2}" type="presParOf" srcId="{CF8FF5DC-87BA-4932-A129-9ABB0BC75D6E}" destId="{DBEBFFDD-4E60-4236-B4CE-8418A6539136}" srcOrd="1" destOrd="0" presId="urn:microsoft.com/office/officeart/2005/8/layout/pList1"/>
    <dgm:cxn modelId="{8DFE5803-A1AB-4134-B894-615325188239}" type="presParOf" srcId="{AFA441E3-D271-4163-B478-3788CD4F03F8}" destId="{5891DC91-78AB-45BD-AB1C-A1858ADF1EEB}" srcOrd="1" destOrd="0" presId="urn:microsoft.com/office/officeart/2005/8/layout/pList1"/>
    <dgm:cxn modelId="{408BD0F0-B3B4-4C2C-849E-D81CC194EA0D}" type="presParOf" srcId="{AFA441E3-D271-4163-B478-3788CD4F03F8}" destId="{8F6142BA-9DE8-4DF5-8A6C-23AE8A69FA43}" srcOrd="2" destOrd="0" presId="urn:microsoft.com/office/officeart/2005/8/layout/pList1"/>
    <dgm:cxn modelId="{F1BB8AE9-023C-4415-AF7D-EE7C21A9D550}" type="presParOf" srcId="{8F6142BA-9DE8-4DF5-8A6C-23AE8A69FA43}" destId="{F862FBE4-B4A2-49B1-8222-D006A5632586}" srcOrd="0" destOrd="0" presId="urn:microsoft.com/office/officeart/2005/8/layout/pList1"/>
    <dgm:cxn modelId="{EBBEF306-46D9-4073-9D9E-6857B06E8DCD}" type="presParOf" srcId="{8F6142BA-9DE8-4DF5-8A6C-23AE8A69FA43}" destId="{F23B2A05-7259-412C-A860-7B42B5E17F18}" srcOrd="1" destOrd="0" presId="urn:microsoft.com/office/officeart/2005/8/layout/pList1"/>
    <dgm:cxn modelId="{C1E2FD80-57A5-4863-8301-5F41CD5E1C11}" type="presParOf" srcId="{AFA441E3-D271-4163-B478-3788CD4F03F8}" destId="{AD2D9034-2924-4955-8DF7-AF61E86EDC93}" srcOrd="3" destOrd="0" presId="urn:microsoft.com/office/officeart/2005/8/layout/pList1"/>
    <dgm:cxn modelId="{A851D1E6-6026-4C21-A457-B14C9E1BB170}" type="presParOf" srcId="{AFA441E3-D271-4163-B478-3788CD4F03F8}" destId="{A01AF251-B638-4F1B-91D5-C24796B2B35C}" srcOrd="4" destOrd="0" presId="urn:microsoft.com/office/officeart/2005/8/layout/pList1"/>
    <dgm:cxn modelId="{E369A460-F5B9-4BDF-853D-56F5291A23CE}" type="presParOf" srcId="{A01AF251-B638-4F1B-91D5-C24796B2B35C}" destId="{4C1F0910-115B-418B-BF6A-EC77D1B069E1}" srcOrd="0" destOrd="0" presId="urn:microsoft.com/office/officeart/2005/8/layout/pList1"/>
    <dgm:cxn modelId="{FA6D86E7-B064-4754-A79A-92D2D3D340EA}" type="presParOf" srcId="{A01AF251-B638-4F1B-91D5-C24796B2B35C}" destId="{74D6E127-8E8C-4936-B7C2-DA3C6BBBFD19}" srcOrd="1" destOrd="0" presId="urn:microsoft.com/office/officeart/2005/8/layout/p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661506-A31B-41E9-A054-F6F3B38314B9}"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cs-CZ"/>
        </a:p>
      </dgm:t>
    </dgm:pt>
    <dgm:pt modelId="{2F683409-BB22-47E1-BDF2-6D5FA43BC5C6}">
      <dgm:prSet/>
      <dgm:spPr/>
      <dgm:t>
        <a:bodyPr/>
        <a:lstStyle/>
        <a:p>
          <a:r>
            <a:rPr lang="en-US" dirty="0"/>
            <a:t>services are processes, performances, or experiences that one person or organization does for the benefit of another</a:t>
          </a:r>
        </a:p>
      </dgm:t>
    </dgm:pt>
    <dgm:pt modelId="{4642774D-4683-4261-BF5C-A6B742DE09DE}" type="parTrans" cxnId="{4DE73866-7AB8-4C5E-B913-6B7E811CE272}">
      <dgm:prSet/>
      <dgm:spPr/>
      <dgm:t>
        <a:bodyPr/>
        <a:lstStyle/>
        <a:p>
          <a:endParaRPr lang="cs-CZ"/>
        </a:p>
      </dgm:t>
    </dgm:pt>
    <dgm:pt modelId="{A25863A6-1040-46FA-8C61-FF7DE58824C4}" type="sibTrans" cxnId="{4DE73866-7AB8-4C5E-B913-6B7E811CE272}">
      <dgm:prSet/>
      <dgm:spPr/>
      <dgm:t>
        <a:bodyPr/>
        <a:lstStyle/>
        <a:p>
          <a:endParaRPr lang="cs-CZ"/>
        </a:p>
      </dgm:t>
    </dgm:pt>
    <dgm:pt modelId="{7F4C8CD2-2299-4ED3-A128-7C55F2CC35CF}">
      <dgm:prSet/>
      <dgm:spPr/>
      <dgm:t>
        <a:bodyPr/>
        <a:lstStyle/>
        <a:p>
          <a:r>
            <a:rPr lang="en-US" dirty="0"/>
            <a:t>In all cases, service involves deployment of knowledge, skills, and competences that one person or organization has for the benefit of another, often done as a single, customized job (</a:t>
          </a:r>
          <a:r>
            <a:rPr lang="en-US" dirty="0" err="1">
              <a:hlinkClick xmlns:r="http://schemas.openxmlformats.org/officeDocument/2006/relationships" r:id="rId1"/>
            </a:rPr>
            <a:t>Lusch</a:t>
          </a:r>
          <a:r>
            <a:rPr lang="en-US" dirty="0"/>
            <a:t> &amp; </a:t>
          </a:r>
          <a:r>
            <a:rPr lang="en-US" dirty="0">
              <a:hlinkClick xmlns:r="http://schemas.openxmlformats.org/officeDocument/2006/relationships" r:id="rId2"/>
            </a:rPr>
            <a:t>Vargo</a:t>
          </a:r>
          <a:r>
            <a:rPr lang="en-US" dirty="0"/>
            <a:t>)</a:t>
          </a:r>
        </a:p>
      </dgm:t>
    </dgm:pt>
    <dgm:pt modelId="{9E21B394-86A8-433F-B203-F3B78AC8356B}" type="parTrans" cxnId="{2D4C2DC8-C3E0-495F-8C8D-A827308413C4}">
      <dgm:prSet/>
      <dgm:spPr/>
      <dgm:t>
        <a:bodyPr/>
        <a:lstStyle/>
        <a:p>
          <a:endParaRPr lang="cs-CZ"/>
        </a:p>
      </dgm:t>
    </dgm:pt>
    <dgm:pt modelId="{1EDD6BE2-DFDE-4097-84F3-9AA404EAE087}" type="sibTrans" cxnId="{2D4C2DC8-C3E0-495F-8C8D-A827308413C4}">
      <dgm:prSet/>
      <dgm:spPr/>
      <dgm:t>
        <a:bodyPr/>
        <a:lstStyle/>
        <a:p>
          <a:endParaRPr lang="cs-CZ"/>
        </a:p>
      </dgm:t>
    </dgm:pt>
    <dgm:pt modelId="{31CE7BB0-C8D8-4BF0-93AD-8570EA71395B}" type="pres">
      <dgm:prSet presAssocID="{35661506-A31B-41E9-A054-F6F3B38314B9}" presName="linear" presStyleCnt="0">
        <dgm:presLayoutVars>
          <dgm:animLvl val="lvl"/>
          <dgm:resizeHandles val="exact"/>
        </dgm:presLayoutVars>
      </dgm:prSet>
      <dgm:spPr/>
    </dgm:pt>
    <dgm:pt modelId="{80B5913A-975C-40DD-AC44-2A5A71856227}" type="pres">
      <dgm:prSet presAssocID="{2F683409-BB22-47E1-BDF2-6D5FA43BC5C6}" presName="parentText" presStyleLbl="node1" presStyleIdx="0" presStyleCnt="2" custLinFactNeighborX="-2973" custLinFactNeighborY="15581">
        <dgm:presLayoutVars>
          <dgm:chMax val="0"/>
          <dgm:bulletEnabled val="1"/>
        </dgm:presLayoutVars>
      </dgm:prSet>
      <dgm:spPr/>
    </dgm:pt>
    <dgm:pt modelId="{7E028B10-190C-4096-86ED-DC2A5D72E455}" type="pres">
      <dgm:prSet presAssocID="{A25863A6-1040-46FA-8C61-FF7DE58824C4}" presName="spacer" presStyleCnt="0"/>
      <dgm:spPr/>
    </dgm:pt>
    <dgm:pt modelId="{F1DA760A-0248-42AE-99ED-076657112B38}" type="pres">
      <dgm:prSet presAssocID="{7F4C8CD2-2299-4ED3-A128-7C55F2CC35CF}" presName="parentText" presStyleLbl="node1" presStyleIdx="1" presStyleCnt="2">
        <dgm:presLayoutVars>
          <dgm:chMax val="0"/>
          <dgm:bulletEnabled val="1"/>
        </dgm:presLayoutVars>
      </dgm:prSet>
      <dgm:spPr/>
    </dgm:pt>
  </dgm:ptLst>
  <dgm:cxnLst>
    <dgm:cxn modelId="{4DE73866-7AB8-4C5E-B913-6B7E811CE272}" srcId="{35661506-A31B-41E9-A054-F6F3B38314B9}" destId="{2F683409-BB22-47E1-BDF2-6D5FA43BC5C6}" srcOrd="0" destOrd="0" parTransId="{4642774D-4683-4261-BF5C-A6B742DE09DE}" sibTransId="{A25863A6-1040-46FA-8C61-FF7DE58824C4}"/>
    <dgm:cxn modelId="{194BDD4F-D8C6-490C-A370-050496FB3518}" type="presOf" srcId="{2F683409-BB22-47E1-BDF2-6D5FA43BC5C6}" destId="{80B5913A-975C-40DD-AC44-2A5A71856227}" srcOrd="0" destOrd="0" presId="urn:microsoft.com/office/officeart/2005/8/layout/vList2"/>
    <dgm:cxn modelId="{27222772-B2BE-46E1-9FED-0C09EA48F031}" type="presOf" srcId="{7F4C8CD2-2299-4ED3-A128-7C55F2CC35CF}" destId="{F1DA760A-0248-42AE-99ED-076657112B38}" srcOrd="0" destOrd="0" presId="urn:microsoft.com/office/officeart/2005/8/layout/vList2"/>
    <dgm:cxn modelId="{2D4C2DC8-C3E0-495F-8C8D-A827308413C4}" srcId="{35661506-A31B-41E9-A054-F6F3B38314B9}" destId="{7F4C8CD2-2299-4ED3-A128-7C55F2CC35CF}" srcOrd="1" destOrd="0" parTransId="{9E21B394-86A8-433F-B203-F3B78AC8356B}" sibTransId="{1EDD6BE2-DFDE-4097-84F3-9AA404EAE087}"/>
    <dgm:cxn modelId="{2D0473D0-5442-467F-985D-2A4DBFD4FF3B}" type="presOf" srcId="{35661506-A31B-41E9-A054-F6F3B38314B9}" destId="{31CE7BB0-C8D8-4BF0-93AD-8570EA71395B}" srcOrd="0" destOrd="0" presId="urn:microsoft.com/office/officeart/2005/8/layout/vList2"/>
    <dgm:cxn modelId="{92F9974F-6259-4C86-8065-89E91721C520}" type="presParOf" srcId="{31CE7BB0-C8D8-4BF0-93AD-8570EA71395B}" destId="{80B5913A-975C-40DD-AC44-2A5A71856227}" srcOrd="0" destOrd="0" presId="urn:microsoft.com/office/officeart/2005/8/layout/vList2"/>
    <dgm:cxn modelId="{318C88C2-C742-4BCE-AF3E-1BB2074490F3}" type="presParOf" srcId="{31CE7BB0-C8D8-4BF0-93AD-8570EA71395B}" destId="{7E028B10-190C-4096-86ED-DC2A5D72E455}" srcOrd="1" destOrd="0" presId="urn:microsoft.com/office/officeart/2005/8/layout/vList2"/>
    <dgm:cxn modelId="{E8633709-8143-4126-9CC4-E8D381EA71DC}" type="presParOf" srcId="{31CE7BB0-C8D8-4BF0-93AD-8570EA71395B}" destId="{F1DA760A-0248-42AE-99ED-076657112B38}"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B5B3290A-3E91-4AD1-B6EB-8ED536BF528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B503269A-218F-4082-9723-EA841301F53D}">
      <dgm:prSet/>
      <dgm:spPr/>
      <dgm:t>
        <a:bodyPr/>
        <a:lstStyle/>
        <a:p>
          <a:r>
            <a:rPr lang="en-US" dirty="0"/>
            <a:t>Goods and Service Dominant Logic</a:t>
          </a:r>
        </a:p>
      </dgm:t>
    </dgm:pt>
    <dgm:pt modelId="{D7A500F5-7598-4CAB-BCA4-0B429A6A60B6}" type="parTrans" cxnId="{76DA29E1-19B2-45C6-BFAB-D91A02F31F9A}">
      <dgm:prSet/>
      <dgm:spPr/>
      <dgm:t>
        <a:bodyPr/>
        <a:lstStyle/>
        <a:p>
          <a:endParaRPr lang="cs-CZ"/>
        </a:p>
      </dgm:t>
    </dgm:pt>
    <dgm:pt modelId="{3CF56445-9078-499D-972A-694B9C1B1956}" type="sibTrans" cxnId="{76DA29E1-19B2-45C6-BFAB-D91A02F31F9A}">
      <dgm:prSet/>
      <dgm:spPr/>
      <dgm:t>
        <a:bodyPr/>
        <a:lstStyle/>
        <a:p>
          <a:endParaRPr lang="cs-CZ"/>
        </a:p>
      </dgm:t>
    </dgm:pt>
    <dgm:pt modelId="{05A15986-983B-4A25-A1C3-DC128F9CE8E9}">
      <dgm:prSet/>
      <dgm:spPr/>
      <dgm:t>
        <a:bodyPr/>
        <a:lstStyle/>
        <a:p>
          <a:r>
            <a:rPr lang="en-US" dirty="0"/>
            <a:t>Role of information in in GDL and SDL</a:t>
          </a:r>
        </a:p>
      </dgm:t>
    </dgm:pt>
    <dgm:pt modelId="{61CAA943-EBDA-49A6-9FE1-903F00D27561}" type="parTrans" cxnId="{B3F3FD00-B286-499B-9669-75A1A7C73E62}">
      <dgm:prSet/>
      <dgm:spPr/>
      <dgm:t>
        <a:bodyPr/>
        <a:lstStyle/>
        <a:p>
          <a:endParaRPr lang="cs-CZ"/>
        </a:p>
      </dgm:t>
    </dgm:pt>
    <dgm:pt modelId="{50E5373D-EBA9-4DA1-9D3F-599BF1DA1E75}" type="sibTrans" cxnId="{B3F3FD00-B286-499B-9669-75A1A7C73E62}">
      <dgm:prSet/>
      <dgm:spPr/>
      <dgm:t>
        <a:bodyPr/>
        <a:lstStyle/>
        <a:p>
          <a:endParaRPr lang="cs-CZ"/>
        </a:p>
      </dgm:t>
    </dgm:pt>
    <dgm:pt modelId="{8786C920-6BA5-416B-BB26-64149F74FF4A}">
      <dgm:prSet/>
      <dgm:spPr/>
      <dgm:t>
        <a:bodyPr/>
        <a:lstStyle/>
        <a:p>
          <a:r>
            <a:rPr lang="en-US" dirty="0"/>
            <a:t>Service systems and imperfect information</a:t>
          </a:r>
        </a:p>
      </dgm:t>
    </dgm:pt>
    <dgm:pt modelId="{3AA58C0D-53D4-4BDA-9797-23ABC5512E68}" type="parTrans" cxnId="{FAA8891F-8CB2-4E70-B602-FD0C6B6188D1}">
      <dgm:prSet/>
      <dgm:spPr/>
      <dgm:t>
        <a:bodyPr/>
        <a:lstStyle/>
        <a:p>
          <a:endParaRPr lang="cs-CZ"/>
        </a:p>
      </dgm:t>
    </dgm:pt>
    <dgm:pt modelId="{2761541F-85EA-45D6-A4C6-B68FED1FD94B}" type="sibTrans" cxnId="{FAA8891F-8CB2-4E70-B602-FD0C6B6188D1}">
      <dgm:prSet/>
      <dgm:spPr/>
      <dgm:t>
        <a:bodyPr/>
        <a:lstStyle/>
        <a:p>
          <a:endParaRPr lang="cs-CZ"/>
        </a:p>
      </dgm:t>
    </dgm:pt>
    <dgm:pt modelId="{4A5FDB29-9EA2-411B-8AB3-7B78EF83E758}">
      <dgm:prSet/>
      <dgm:spPr/>
      <dgm:t>
        <a:bodyPr/>
        <a:lstStyle/>
        <a:p>
          <a:r>
            <a:rPr lang="en-US" dirty="0"/>
            <a:t>Service systems</a:t>
          </a:r>
        </a:p>
      </dgm:t>
    </dgm:pt>
    <dgm:pt modelId="{47F8E4DD-FDD0-46DB-AF62-CC6D0232D04E}" type="parTrans" cxnId="{E5AAFA16-57A6-400C-8A28-6C02111AA855}">
      <dgm:prSet/>
      <dgm:spPr/>
      <dgm:t>
        <a:bodyPr/>
        <a:lstStyle/>
        <a:p>
          <a:endParaRPr lang="cs-CZ"/>
        </a:p>
      </dgm:t>
    </dgm:pt>
    <dgm:pt modelId="{A01D1465-B823-4FB2-BC24-923000B8C522}" type="sibTrans" cxnId="{E5AAFA16-57A6-400C-8A28-6C02111AA855}">
      <dgm:prSet/>
      <dgm:spPr/>
      <dgm:t>
        <a:bodyPr/>
        <a:lstStyle/>
        <a:p>
          <a:endParaRPr lang="cs-CZ"/>
        </a:p>
      </dgm:t>
    </dgm:pt>
    <dgm:pt modelId="{0CF8DE08-D028-44D3-A704-857968A3318D}">
      <dgm:prSet/>
      <dgm:spPr/>
      <dgm:t>
        <a:bodyPr/>
        <a:lstStyle/>
        <a:p>
          <a:r>
            <a:rPr lang="en-US" dirty="0"/>
            <a:t>Marketing concepts in SDL</a:t>
          </a:r>
        </a:p>
      </dgm:t>
    </dgm:pt>
    <dgm:pt modelId="{934DFF46-BDFD-4367-A4EC-043D2AB18B89}" type="parTrans" cxnId="{ED7A18CB-28F5-468D-88E9-9BF7EC38AEDF}">
      <dgm:prSet/>
      <dgm:spPr/>
      <dgm:t>
        <a:bodyPr/>
        <a:lstStyle/>
        <a:p>
          <a:endParaRPr lang="cs-CZ"/>
        </a:p>
      </dgm:t>
    </dgm:pt>
    <dgm:pt modelId="{E3EBD2BE-B865-4ACD-80DA-75E3191F1A4B}" type="sibTrans" cxnId="{ED7A18CB-28F5-468D-88E9-9BF7EC38AEDF}">
      <dgm:prSet/>
      <dgm:spPr/>
      <dgm:t>
        <a:bodyPr/>
        <a:lstStyle/>
        <a:p>
          <a:endParaRPr lang="cs-CZ"/>
        </a:p>
      </dgm:t>
    </dgm:pt>
    <dgm:pt modelId="{7191514C-0769-4CD7-8C30-71A935D4B8FE}">
      <dgm:prSet/>
      <dgm:spPr/>
      <dgm:t>
        <a:bodyPr/>
        <a:lstStyle/>
        <a:p>
          <a:r>
            <a:rPr lang="en-US" dirty="0"/>
            <a:t>Service Science, Management and Engineering</a:t>
          </a:r>
        </a:p>
      </dgm:t>
    </dgm:pt>
    <dgm:pt modelId="{A0961B21-7F86-40E0-A9B5-95ED931FCBDB}" type="parTrans" cxnId="{F79153BA-73DD-47E9-AA8F-D6751990D177}">
      <dgm:prSet/>
      <dgm:spPr/>
      <dgm:t>
        <a:bodyPr/>
        <a:lstStyle/>
        <a:p>
          <a:endParaRPr lang="cs-CZ"/>
        </a:p>
      </dgm:t>
    </dgm:pt>
    <dgm:pt modelId="{745B66D2-2921-4017-8A6F-64209AD9D0A2}" type="sibTrans" cxnId="{F79153BA-73DD-47E9-AA8F-D6751990D177}">
      <dgm:prSet/>
      <dgm:spPr/>
      <dgm:t>
        <a:bodyPr/>
        <a:lstStyle/>
        <a:p>
          <a:endParaRPr lang="cs-CZ"/>
        </a:p>
      </dgm:t>
    </dgm:pt>
    <dgm:pt modelId="{3EBA07C5-4904-4114-8018-942A61368F43}">
      <dgm:prSet/>
      <dgm:spPr/>
      <dgm:t>
        <a:bodyPr/>
        <a:lstStyle/>
        <a:p>
          <a:r>
            <a:rPr lang="en-US" dirty="0"/>
            <a:t>Applications of </a:t>
          </a:r>
          <a:r>
            <a:rPr lang="en-US" dirty="0" err="1"/>
            <a:t>SeS</a:t>
          </a:r>
          <a:endParaRPr lang="en-US" dirty="0"/>
        </a:p>
      </dgm:t>
    </dgm:pt>
    <dgm:pt modelId="{47A1C06B-B976-46E6-AC90-7CCE4498CB28}" type="parTrans" cxnId="{C0CBDAFB-43B4-43BB-8B99-8CF66A2AEEF6}">
      <dgm:prSet/>
      <dgm:spPr/>
      <dgm:t>
        <a:bodyPr/>
        <a:lstStyle/>
        <a:p>
          <a:endParaRPr lang="cs-CZ"/>
        </a:p>
      </dgm:t>
    </dgm:pt>
    <dgm:pt modelId="{640E6798-506E-4A12-B870-3887193DE5FB}" type="sibTrans" cxnId="{C0CBDAFB-43B4-43BB-8B99-8CF66A2AEEF6}">
      <dgm:prSet/>
      <dgm:spPr/>
      <dgm:t>
        <a:bodyPr/>
        <a:lstStyle/>
        <a:p>
          <a:endParaRPr lang="cs-CZ"/>
        </a:p>
      </dgm:t>
    </dgm:pt>
    <dgm:pt modelId="{4A469449-81E5-453C-B613-E11B86664D13}" type="pres">
      <dgm:prSet presAssocID="{B5B3290A-3E91-4AD1-B6EB-8ED536BF5282}" presName="linear" presStyleCnt="0">
        <dgm:presLayoutVars>
          <dgm:animLvl val="lvl"/>
          <dgm:resizeHandles val="exact"/>
        </dgm:presLayoutVars>
      </dgm:prSet>
      <dgm:spPr/>
    </dgm:pt>
    <dgm:pt modelId="{550C4332-8EB6-4D00-8C85-D486661CA7EC}" type="pres">
      <dgm:prSet presAssocID="{B503269A-218F-4082-9723-EA841301F53D}" presName="parentText" presStyleLbl="node1" presStyleIdx="0" presStyleCnt="7">
        <dgm:presLayoutVars>
          <dgm:chMax val="0"/>
          <dgm:bulletEnabled val="1"/>
        </dgm:presLayoutVars>
      </dgm:prSet>
      <dgm:spPr/>
    </dgm:pt>
    <dgm:pt modelId="{3D393839-57D3-4E24-91A0-7F8D0C83408C}" type="pres">
      <dgm:prSet presAssocID="{3CF56445-9078-499D-972A-694B9C1B1956}" presName="spacer" presStyleCnt="0"/>
      <dgm:spPr/>
    </dgm:pt>
    <dgm:pt modelId="{5462B570-684E-485A-BA55-9761A0D78B22}" type="pres">
      <dgm:prSet presAssocID="{05A15986-983B-4A25-A1C3-DC128F9CE8E9}" presName="parentText" presStyleLbl="node1" presStyleIdx="1" presStyleCnt="7">
        <dgm:presLayoutVars>
          <dgm:chMax val="0"/>
          <dgm:bulletEnabled val="1"/>
        </dgm:presLayoutVars>
      </dgm:prSet>
      <dgm:spPr/>
    </dgm:pt>
    <dgm:pt modelId="{8D83CCE3-80FA-47C9-91F2-CA9324720C5F}" type="pres">
      <dgm:prSet presAssocID="{50E5373D-EBA9-4DA1-9D3F-599BF1DA1E75}" presName="spacer" presStyleCnt="0"/>
      <dgm:spPr/>
    </dgm:pt>
    <dgm:pt modelId="{AF3EC3E7-82CC-41B0-B427-CBB8106BCC93}" type="pres">
      <dgm:prSet presAssocID="{8786C920-6BA5-416B-BB26-64149F74FF4A}" presName="parentText" presStyleLbl="node1" presStyleIdx="2" presStyleCnt="7">
        <dgm:presLayoutVars>
          <dgm:chMax val="0"/>
          <dgm:bulletEnabled val="1"/>
        </dgm:presLayoutVars>
      </dgm:prSet>
      <dgm:spPr/>
    </dgm:pt>
    <dgm:pt modelId="{8E4AE821-2D5D-45A2-949E-3566CA9E0A18}" type="pres">
      <dgm:prSet presAssocID="{2761541F-85EA-45D6-A4C6-B68FED1FD94B}" presName="spacer" presStyleCnt="0"/>
      <dgm:spPr/>
    </dgm:pt>
    <dgm:pt modelId="{2D1391DA-0900-46C7-A16F-CF978664EF6B}" type="pres">
      <dgm:prSet presAssocID="{4A5FDB29-9EA2-411B-8AB3-7B78EF83E758}" presName="parentText" presStyleLbl="node1" presStyleIdx="3" presStyleCnt="7">
        <dgm:presLayoutVars>
          <dgm:chMax val="0"/>
          <dgm:bulletEnabled val="1"/>
        </dgm:presLayoutVars>
      </dgm:prSet>
      <dgm:spPr/>
    </dgm:pt>
    <dgm:pt modelId="{CCA6D3A6-B24D-4457-9999-6E9E765DE707}" type="pres">
      <dgm:prSet presAssocID="{A01D1465-B823-4FB2-BC24-923000B8C522}" presName="spacer" presStyleCnt="0"/>
      <dgm:spPr/>
    </dgm:pt>
    <dgm:pt modelId="{68658670-855F-498A-A52E-E6519B877DED}" type="pres">
      <dgm:prSet presAssocID="{3EBA07C5-4904-4114-8018-942A61368F43}" presName="parentText" presStyleLbl="node1" presStyleIdx="4" presStyleCnt="7">
        <dgm:presLayoutVars>
          <dgm:chMax val="0"/>
          <dgm:bulletEnabled val="1"/>
        </dgm:presLayoutVars>
      </dgm:prSet>
      <dgm:spPr/>
    </dgm:pt>
    <dgm:pt modelId="{426D64DD-6239-4183-9771-239677B9BC2D}" type="pres">
      <dgm:prSet presAssocID="{640E6798-506E-4A12-B870-3887193DE5FB}" presName="spacer" presStyleCnt="0"/>
      <dgm:spPr/>
    </dgm:pt>
    <dgm:pt modelId="{EBF52AF2-430C-4F0E-AC8B-F855547B32CE}" type="pres">
      <dgm:prSet presAssocID="{0CF8DE08-D028-44D3-A704-857968A3318D}" presName="parentText" presStyleLbl="node1" presStyleIdx="5" presStyleCnt="7">
        <dgm:presLayoutVars>
          <dgm:chMax val="0"/>
          <dgm:bulletEnabled val="1"/>
        </dgm:presLayoutVars>
      </dgm:prSet>
      <dgm:spPr/>
    </dgm:pt>
    <dgm:pt modelId="{5DE276F7-8C1D-4B4B-B13F-0EB126EC0838}" type="pres">
      <dgm:prSet presAssocID="{E3EBD2BE-B865-4ACD-80DA-75E3191F1A4B}" presName="spacer" presStyleCnt="0"/>
      <dgm:spPr/>
    </dgm:pt>
    <dgm:pt modelId="{53925A35-0772-42B6-88C7-4105969D7D9B}" type="pres">
      <dgm:prSet presAssocID="{7191514C-0769-4CD7-8C30-71A935D4B8FE}" presName="parentText" presStyleLbl="node1" presStyleIdx="6" presStyleCnt="7">
        <dgm:presLayoutVars>
          <dgm:chMax val="0"/>
          <dgm:bulletEnabled val="1"/>
        </dgm:presLayoutVars>
      </dgm:prSet>
      <dgm:spPr/>
    </dgm:pt>
  </dgm:ptLst>
  <dgm:cxnLst>
    <dgm:cxn modelId="{B3F3FD00-B286-499B-9669-75A1A7C73E62}" srcId="{B5B3290A-3E91-4AD1-B6EB-8ED536BF5282}" destId="{05A15986-983B-4A25-A1C3-DC128F9CE8E9}" srcOrd="1" destOrd="0" parTransId="{61CAA943-EBDA-49A6-9FE1-903F00D27561}" sibTransId="{50E5373D-EBA9-4DA1-9D3F-599BF1DA1E75}"/>
    <dgm:cxn modelId="{E5AAFA16-57A6-400C-8A28-6C02111AA855}" srcId="{B5B3290A-3E91-4AD1-B6EB-8ED536BF5282}" destId="{4A5FDB29-9EA2-411B-8AB3-7B78EF83E758}" srcOrd="3" destOrd="0" parTransId="{47F8E4DD-FDD0-46DB-AF62-CC6D0232D04E}" sibTransId="{A01D1465-B823-4FB2-BC24-923000B8C522}"/>
    <dgm:cxn modelId="{F6172E1E-2701-4CB0-91FE-9B533C2979EB}" type="presOf" srcId="{0CF8DE08-D028-44D3-A704-857968A3318D}" destId="{EBF52AF2-430C-4F0E-AC8B-F855547B32CE}" srcOrd="0" destOrd="0" presId="urn:microsoft.com/office/officeart/2005/8/layout/vList2"/>
    <dgm:cxn modelId="{FAA8891F-8CB2-4E70-B602-FD0C6B6188D1}" srcId="{B5B3290A-3E91-4AD1-B6EB-8ED536BF5282}" destId="{8786C920-6BA5-416B-BB26-64149F74FF4A}" srcOrd="2" destOrd="0" parTransId="{3AA58C0D-53D4-4BDA-9797-23ABC5512E68}" sibTransId="{2761541F-85EA-45D6-A4C6-B68FED1FD94B}"/>
    <dgm:cxn modelId="{1D89FE3A-FD8A-44D8-8B49-B7C9792D20C3}" type="presOf" srcId="{7191514C-0769-4CD7-8C30-71A935D4B8FE}" destId="{53925A35-0772-42B6-88C7-4105969D7D9B}" srcOrd="0" destOrd="0" presId="urn:microsoft.com/office/officeart/2005/8/layout/vList2"/>
    <dgm:cxn modelId="{203A2164-4CA3-467F-9D14-D0C113435AA2}" type="presOf" srcId="{B5B3290A-3E91-4AD1-B6EB-8ED536BF5282}" destId="{4A469449-81E5-453C-B613-E11B86664D13}" srcOrd="0" destOrd="0" presId="urn:microsoft.com/office/officeart/2005/8/layout/vList2"/>
    <dgm:cxn modelId="{DA67447D-FB05-4D37-88C9-F93CA77011EB}" type="presOf" srcId="{B503269A-218F-4082-9723-EA841301F53D}" destId="{550C4332-8EB6-4D00-8C85-D486661CA7EC}" srcOrd="0" destOrd="0" presId="urn:microsoft.com/office/officeart/2005/8/layout/vList2"/>
    <dgm:cxn modelId="{F1CA3F89-14EA-4878-868F-44FB5EED2463}" type="presOf" srcId="{05A15986-983B-4A25-A1C3-DC128F9CE8E9}" destId="{5462B570-684E-485A-BA55-9761A0D78B22}" srcOrd="0" destOrd="0" presId="urn:microsoft.com/office/officeart/2005/8/layout/vList2"/>
    <dgm:cxn modelId="{E4B5FE9C-442F-4DF9-830F-C845B9D5F06D}" type="presOf" srcId="{4A5FDB29-9EA2-411B-8AB3-7B78EF83E758}" destId="{2D1391DA-0900-46C7-A16F-CF978664EF6B}" srcOrd="0" destOrd="0" presId="urn:microsoft.com/office/officeart/2005/8/layout/vList2"/>
    <dgm:cxn modelId="{7469D69E-56E7-40B8-AC17-8D1CE1792664}" type="presOf" srcId="{8786C920-6BA5-416B-BB26-64149F74FF4A}" destId="{AF3EC3E7-82CC-41B0-B427-CBB8106BCC93}" srcOrd="0" destOrd="0" presId="urn:microsoft.com/office/officeart/2005/8/layout/vList2"/>
    <dgm:cxn modelId="{810F85B8-E5E3-4138-A017-83E414AF538D}" type="presOf" srcId="{3EBA07C5-4904-4114-8018-942A61368F43}" destId="{68658670-855F-498A-A52E-E6519B877DED}" srcOrd="0" destOrd="0" presId="urn:microsoft.com/office/officeart/2005/8/layout/vList2"/>
    <dgm:cxn modelId="{F79153BA-73DD-47E9-AA8F-D6751990D177}" srcId="{B5B3290A-3E91-4AD1-B6EB-8ED536BF5282}" destId="{7191514C-0769-4CD7-8C30-71A935D4B8FE}" srcOrd="6" destOrd="0" parTransId="{A0961B21-7F86-40E0-A9B5-95ED931FCBDB}" sibTransId="{745B66D2-2921-4017-8A6F-64209AD9D0A2}"/>
    <dgm:cxn modelId="{ED7A18CB-28F5-468D-88E9-9BF7EC38AEDF}" srcId="{B5B3290A-3E91-4AD1-B6EB-8ED536BF5282}" destId="{0CF8DE08-D028-44D3-A704-857968A3318D}" srcOrd="5" destOrd="0" parTransId="{934DFF46-BDFD-4367-A4EC-043D2AB18B89}" sibTransId="{E3EBD2BE-B865-4ACD-80DA-75E3191F1A4B}"/>
    <dgm:cxn modelId="{76DA29E1-19B2-45C6-BFAB-D91A02F31F9A}" srcId="{B5B3290A-3E91-4AD1-B6EB-8ED536BF5282}" destId="{B503269A-218F-4082-9723-EA841301F53D}" srcOrd="0" destOrd="0" parTransId="{D7A500F5-7598-4CAB-BCA4-0B429A6A60B6}" sibTransId="{3CF56445-9078-499D-972A-694B9C1B1956}"/>
    <dgm:cxn modelId="{C0CBDAFB-43B4-43BB-8B99-8CF66A2AEEF6}" srcId="{B5B3290A-3E91-4AD1-B6EB-8ED536BF5282}" destId="{3EBA07C5-4904-4114-8018-942A61368F43}" srcOrd="4" destOrd="0" parTransId="{47A1C06B-B976-46E6-AC90-7CCE4498CB28}" sibTransId="{640E6798-506E-4A12-B870-3887193DE5FB}"/>
    <dgm:cxn modelId="{07316998-F6BE-452E-B8EC-774E5C7C6EC0}" type="presParOf" srcId="{4A469449-81E5-453C-B613-E11B86664D13}" destId="{550C4332-8EB6-4D00-8C85-D486661CA7EC}" srcOrd="0" destOrd="0" presId="urn:microsoft.com/office/officeart/2005/8/layout/vList2"/>
    <dgm:cxn modelId="{16AB56D4-17F7-4E22-9BC8-826002D4C568}" type="presParOf" srcId="{4A469449-81E5-453C-B613-E11B86664D13}" destId="{3D393839-57D3-4E24-91A0-7F8D0C83408C}" srcOrd="1" destOrd="0" presId="urn:microsoft.com/office/officeart/2005/8/layout/vList2"/>
    <dgm:cxn modelId="{F776B95B-2009-4655-A3B1-141ADDA9E761}" type="presParOf" srcId="{4A469449-81E5-453C-B613-E11B86664D13}" destId="{5462B570-684E-485A-BA55-9761A0D78B22}" srcOrd="2" destOrd="0" presId="urn:microsoft.com/office/officeart/2005/8/layout/vList2"/>
    <dgm:cxn modelId="{F2588228-AD93-456C-9F44-863DF0E21D32}" type="presParOf" srcId="{4A469449-81E5-453C-B613-E11B86664D13}" destId="{8D83CCE3-80FA-47C9-91F2-CA9324720C5F}" srcOrd="3" destOrd="0" presId="urn:microsoft.com/office/officeart/2005/8/layout/vList2"/>
    <dgm:cxn modelId="{163A7DAA-34DA-4600-B642-AAED45609450}" type="presParOf" srcId="{4A469449-81E5-453C-B613-E11B86664D13}" destId="{AF3EC3E7-82CC-41B0-B427-CBB8106BCC93}" srcOrd="4" destOrd="0" presId="urn:microsoft.com/office/officeart/2005/8/layout/vList2"/>
    <dgm:cxn modelId="{C8E12142-145B-40EF-99E3-ADDB28D90EF6}" type="presParOf" srcId="{4A469449-81E5-453C-B613-E11B86664D13}" destId="{8E4AE821-2D5D-45A2-949E-3566CA9E0A18}" srcOrd="5" destOrd="0" presId="urn:microsoft.com/office/officeart/2005/8/layout/vList2"/>
    <dgm:cxn modelId="{3977771F-CD78-4A68-A4A8-0544A3D84331}" type="presParOf" srcId="{4A469449-81E5-453C-B613-E11B86664D13}" destId="{2D1391DA-0900-46C7-A16F-CF978664EF6B}" srcOrd="6" destOrd="0" presId="urn:microsoft.com/office/officeart/2005/8/layout/vList2"/>
    <dgm:cxn modelId="{7C20C88A-809D-4E47-BCAC-3B2B29569445}" type="presParOf" srcId="{4A469449-81E5-453C-B613-E11B86664D13}" destId="{CCA6D3A6-B24D-4457-9999-6E9E765DE707}" srcOrd="7" destOrd="0" presId="urn:microsoft.com/office/officeart/2005/8/layout/vList2"/>
    <dgm:cxn modelId="{3D9C913E-71B6-40DB-A41F-6570C866B415}" type="presParOf" srcId="{4A469449-81E5-453C-B613-E11B86664D13}" destId="{68658670-855F-498A-A52E-E6519B877DED}" srcOrd="8" destOrd="0" presId="urn:microsoft.com/office/officeart/2005/8/layout/vList2"/>
    <dgm:cxn modelId="{6B21F08A-CAD8-4530-8DF0-C124BF6AABAF}" type="presParOf" srcId="{4A469449-81E5-453C-B613-E11B86664D13}" destId="{426D64DD-6239-4183-9771-239677B9BC2D}" srcOrd="9" destOrd="0" presId="urn:microsoft.com/office/officeart/2005/8/layout/vList2"/>
    <dgm:cxn modelId="{4CBF0CA4-3EC0-4252-9497-9A87ECBAAC7C}" type="presParOf" srcId="{4A469449-81E5-453C-B613-E11B86664D13}" destId="{EBF52AF2-430C-4F0E-AC8B-F855547B32CE}" srcOrd="10" destOrd="0" presId="urn:microsoft.com/office/officeart/2005/8/layout/vList2"/>
    <dgm:cxn modelId="{FA690852-31CF-47A6-98FD-B43FD566ACA6}" type="presParOf" srcId="{4A469449-81E5-453C-B613-E11B86664D13}" destId="{5DE276F7-8C1D-4B4B-B13F-0EB126EC0838}" srcOrd="11" destOrd="0" presId="urn:microsoft.com/office/officeart/2005/8/layout/vList2"/>
    <dgm:cxn modelId="{84EC2BAC-8BB6-466A-8C6E-682DB22AD0E5}" type="presParOf" srcId="{4A469449-81E5-453C-B613-E11B86664D13}" destId="{53925A35-0772-42B6-88C7-4105969D7D9B}"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D3BE23BF-61A9-4596-81A7-5CEBBB74A79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129C9BD2-2117-46C6-BBF3-FCE92C7AAC80}">
      <dgm:prSet/>
      <dgm:spPr/>
      <dgm:t>
        <a:bodyPr/>
        <a:lstStyle/>
        <a:p>
          <a:r>
            <a:rPr lang="en-US" dirty="0"/>
            <a:t>Service Science is strongly related with IT</a:t>
          </a:r>
        </a:p>
      </dgm:t>
    </dgm:pt>
    <dgm:pt modelId="{F278B1CC-FBC6-4CA9-897B-DC8CF893B231}" type="parTrans" cxnId="{B319275D-FFE0-4212-9119-643500093278}">
      <dgm:prSet/>
      <dgm:spPr/>
      <dgm:t>
        <a:bodyPr/>
        <a:lstStyle/>
        <a:p>
          <a:endParaRPr lang="cs-CZ"/>
        </a:p>
      </dgm:t>
    </dgm:pt>
    <dgm:pt modelId="{D61F7152-DAC2-40BF-9B0C-118F84945C91}" type="sibTrans" cxnId="{B319275D-FFE0-4212-9119-643500093278}">
      <dgm:prSet/>
      <dgm:spPr/>
      <dgm:t>
        <a:bodyPr/>
        <a:lstStyle/>
        <a:p>
          <a:endParaRPr lang="cs-CZ"/>
        </a:p>
      </dgm:t>
    </dgm:pt>
    <dgm:pt modelId="{A815D9EE-8420-4259-AC5C-62A3C0A9C295}">
      <dgm:prSet/>
      <dgm:spPr/>
      <dgm:t>
        <a:bodyPr/>
        <a:lstStyle/>
        <a:p>
          <a:r>
            <a:rPr lang="en-US" dirty="0"/>
            <a:t>Service Science changed the service market</a:t>
          </a:r>
        </a:p>
      </dgm:t>
    </dgm:pt>
    <dgm:pt modelId="{771A6613-6EE6-4790-BF8B-0BBEE399A1DD}" type="parTrans" cxnId="{D255A719-B97F-47EA-BD14-3962435F290A}">
      <dgm:prSet/>
      <dgm:spPr/>
      <dgm:t>
        <a:bodyPr/>
        <a:lstStyle/>
        <a:p>
          <a:endParaRPr lang="cs-CZ"/>
        </a:p>
      </dgm:t>
    </dgm:pt>
    <dgm:pt modelId="{50127736-C7A4-4CA3-A5BC-E5F1CEED2940}" type="sibTrans" cxnId="{D255A719-B97F-47EA-BD14-3962435F290A}">
      <dgm:prSet/>
      <dgm:spPr/>
      <dgm:t>
        <a:bodyPr/>
        <a:lstStyle/>
        <a:p>
          <a:endParaRPr lang="cs-CZ"/>
        </a:p>
      </dgm:t>
    </dgm:pt>
    <dgm:pt modelId="{7DEB7573-6CE5-4A07-9804-3E8691CCDF28}">
      <dgm:prSet/>
      <dgm:spPr/>
      <dgm:t>
        <a:bodyPr/>
        <a:lstStyle/>
        <a:p>
          <a:r>
            <a:rPr lang="en-US" dirty="0"/>
            <a:t>Service Science means different approach to the education</a:t>
          </a:r>
        </a:p>
      </dgm:t>
    </dgm:pt>
    <dgm:pt modelId="{90C2BAB0-9C20-4FA8-9031-DF1B0F7753D7}" type="parTrans" cxnId="{8B824247-5F48-4A4F-9349-4D54A224ADC4}">
      <dgm:prSet/>
      <dgm:spPr/>
      <dgm:t>
        <a:bodyPr/>
        <a:lstStyle/>
        <a:p>
          <a:endParaRPr lang="cs-CZ"/>
        </a:p>
      </dgm:t>
    </dgm:pt>
    <dgm:pt modelId="{4DF411EB-6158-4802-9170-70F85C4513AB}" type="sibTrans" cxnId="{8B824247-5F48-4A4F-9349-4D54A224ADC4}">
      <dgm:prSet/>
      <dgm:spPr/>
      <dgm:t>
        <a:bodyPr/>
        <a:lstStyle/>
        <a:p>
          <a:endParaRPr lang="cs-CZ"/>
        </a:p>
      </dgm:t>
    </dgm:pt>
    <dgm:pt modelId="{90AB18DA-8A16-4698-A339-410FF71C41B1}">
      <dgm:prSet/>
      <dgm:spPr/>
      <dgm:t>
        <a:bodyPr/>
        <a:lstStyle/>
        <a:p>
          <a:r>
            <a:rPr lang="en-US" dirty="0"/>
            <a:t>T-shape education is necessary for the success on labor market</a:t>
          </a:r>
        </a:p>
      </dgm:t>
    </dgm:pt>
    <dgm:pt modelId="{C6BE87FF-59A4-4136-95D6-6FAC5842F411}" type="parTrans" cxnId="{18859A39-1E83-41E1-88A5-BBCD60BE1FFA}">
      <dgm:prSet/>
      <dgm:spPr/>
      <dgm:t>
        <a:bodyPr/>
        <a:lstStyle/>
        <a:p>
          <a:endParaRPr lang="cs-CZ"/>
        </a:p>
      </dgm:t>
    </dgm:pt>
    <dgm:pt modelId="{33B009CD-42FE-4BE4-82F0-E5C0ECA4083C}" type="sibTrans" cxnId="{18859A39-1E83-41E1-88A5-BBCD60BE1FFA}">
      <dgm:prSet/>
      <dgm:spPr/>
      <dgm:t>
        <a:bodyPr/>
        <a:lstStyle/>
        <a:p>
          <a:endParaRPr lang="cs-CZ"/>
        </a:p>
      </dgm:t>
    </dgm:pt>
    <dgm:pt modelId="{71BB753A-F454-4AEF-8FE5-840DB764A1A8}" type="pres">
      <dgm:prSet presAssocID="{D3BE23BF-61A9-4596-81A7-5CEBBB74A79E}" presName="linear" presStyleCnt="0">
        <dgm:presLayoutVars>
          <dgm:animLvl val="lvl"/>
          <dgm:resizeHandles val="exact"/>
        </dgm:presLayoutVars>
      </dgm:prSet>
      <dgm:spPr/>
    </dgm:pt>
    <dgm:pt modelId="{086E9CFC-45E5-4ADB-BDF1-3BD0434FC30E}" type="pres">
      <dgm:prSet presAssocID="{129C9BD2-2117-46C6-BBF3-FCE92C7AAC80}" presName="parentText" presStyleLbl="node1" presStyleIdx="0" presStyleCnt="4">
        <dgm:presLayoutVars>
          <dgm:chMax val="0"/>
          <dgm:bulletEnabled val="1"/>
        </dgm:presLayoutVars>
      </dgm:prSet>
      <dgm:spPr/>
    </dgm:pt>
    <dgm:pt modelId="{BE737B9F-156B-4706-A50E-E0A7FC174D96}" type="pres">
      <dgm:prSet presAssocID="{D61F7152-DAC2-40BF-9B0C-118F84945C91}" presName="spacer" presStyleCnt="0"/>
      <dgm:spPr/>
    </dgm:pt>
    <dgm:pt modelId="{9F0870D1-02BF-48A8-BC62-E63A1BC1A027}" type="pres">
      <dgm:prSet presAssocID="{A815D9EE-8420-4259-AC5C-62A3C0A9C295}" presName="parentText" presStyleLbl="node1" presStyleIdx="1" presStyleCnt="4">
        <dgm:presLayoutVars>
          <dgm:chMax val="0"/>
          <dgm:bulletEnabled val="1"/>
        </dgm:presLayoutVars>
      </dgm:prSet>
      <dgm:spPr/>
    </dgm:pt>
    <dgm:pt modelId="{1DFF15FB-67E0-401E-88D4-2E2CBAD07A0C}" type="pres">
      <dgm:prSet presAssocID="{50127736-C7A4-4CA3-A5BC-E5F1CEED2940}" presName="spacer" presStyleCnt="0"/>
      <dgm:spPr/>
    </dgm:pt>
    <dgm:pt modelId="{FCB02058-C6AD-405A-90E0-CC148E88CEC0}" type="pres">
      <dgm:prSet presAssocID="{7DEB7573-6CE5-4A07-9804-3E8691CCDF28}" presName="parentText" presStyleLbl="node1" presStyleIdx="2" presStyleCnt="4">
        <dgm:presLayoutVars>
          <dgm:chMax val="0"/>
          <dgm:bulletEnabled val="1"/>
        </dgm:presLayoutVars>
      </dgm:prSet>
      <dgm:spPr/>
    </dgm:pt>
    <dgm:pt modelId="{940ADE28-76ED-4CEA-9499-F028DAEAA484}" type="pres">
      <dgm:prSet presAssocID="{4DF411EB-6158-4802-9170-70F85C4513AB}" presName="spacer" presStyleCnt="0"/>
      <dgm:spPr/>
    </dgm:pt>
    <dgm:pt modelId="{F40C8AB5-6596-49D2-B5FC-46C1180242C2}" type="pres">
      <dgm:prSet presAssocID="{90AB18DA-8A16-4698-A339-410FF71C41B1}" presName="parentText" presStyleLbl="node1" presStyleIdx="3" presStyleCnt="4">
        <dgm:presLayoutVars>
          <dgm:chMax val="0"/>
          <dgm:bulletEnabled val="1"/>
        </dgm:presLayoutVars>
      </dgm:prSet>
      <dgm:spPr/>
    </dgm:pt>
  </dgm:ptLst>
  <dgm:cxnLst>
    <dgm:cxn modelId="{D255A719-B97F-47EA-BD14-3962435F290A}" srcId="{D3BE23BF-61A9-4596-81A7-5CEBBB74A79E}" destId="{A815D9EE-8420-4259-AC5C-62A3C0A9C295}" srcOrd="1" destOrd="0" parTransId="{771A6613-6EE6-4790-BF8B-0BBEE399A1DD}" sibTransId="{50127736-C7A4-4CA3-A5BC-E5F1CEED2940}"/>
    <dgm:cxn modelId="{18859A39-1E83-41E1-88A5-BBCD60BE1FFA}" srcId="{D3BE23BF-61A9-4596-81A7-5CEBBB74A79E}" destId="{90AB18DA-8A16-4698-A339-410FF71C41B1}" srcOrd="3" destOrd="0" parTransId="{C6BE87FF-59A4-4136-95D6-6FAC5842F411}" sibTransId="{33B009CD-42FE-4BE4-82F0-E5C0ECA4083C}"/>
    <dgm:cxn modelId="{B319275D-FFE0-4212-9119-643500093278}" srcId="{D3BE23BF-61A9-4596-81A7-5CEBBB74A79E}" destId="{129C9BD2-2117-46C6-BBF3-FCE92C7AAC80}" srcOrd="0" destOrd="0" parTransId="{F278B1CC-FBC6-4CA9-897B-DC8CF893B231}" sibTransId="{D61F7152-DAC2-40BF-9B0C-118F84945C91}"/>
    <dgm:cxn modelId="{53076243-5DFD-4A95-9FAB-7C640D80C620}" type="presOf" srcId="{90AB18DA-8A16-4698-A339-410FF71C41B1}" destId="{F40C8AB5-6596-49D2-B5FC-46C1180242C2}" srcOrd="0" destOrd="0" presId="urn:microsoft.com/office/officeart/2005/8/layout/vList2"/>
    <dgm:cxn modelId="{C77A1D47-1BD8-4986-8DFE-69A5E5299094}" type="presOf" srcId="{7DEB7573-6CE5-4A07-9804-3E8691CCDF28}" destId="{FCB02058-C6AD-405A-90E0-CC148E88CEC0}" srcOrd="0" destOrd="0" presId="urn:microsoft.com/office/officeart/2005/8/layout/vList2"/>
    <dgm:cxn modelId="{8B824247-5F48-4A4F-9349-4D54A224ADC4}" srcId="{D3BE23BF-61A9-4596-81A7-5CEBBB74A79E}" destId="{7DEB7573-6CE5-4A07-9804-3E8691CCDF28}" srcOrd="2" destOrd="0" parTransId="{90C2BAB0-9C20-4FA8-9031-DF1B0F7753D7}" sibTransId="{4DF411EB-6158-4802-9170-70F85C4513AB}"/>
    <dgm:cxn modelId="{5FF0D288-DF62-4902-863B-6852BD949815}" type="presOf" srcId="{A815D9EE-8420-4259-AC5C-62A3C0A9C295}" destId="{9F0870D1-02BF-48A8-BC62-E63A1BC1A027}" srcOrd="0" destOrd="0" presId="urn:microsoft.com/office/officeart/2005/8/layout/vList2"/>
    <dgm:cxn modelId="{15462D9E-B44D-4E41-9EE6-125012861346}" type="presOf" srcId="{129C9BD2-2117-46C6-BBF3-FCE92C7AAC80}" destId="{086E9CFC-45E5-4ADB-BDF1-3BD0434FC30E}" srcOrd="0" destOrd="0" presId="urn:microsoft.com/office/officeart/2005/8/layout/vList2"/>
    <dgm:cxn modelId="{AF3D5DEC-F6E7-410E-AB84-AF0064670ED4}" type="presOf" srcId="{D3BE23BF-61A9-4596-81A7-5CEBBB74A79E}" destId="{71BB753A-F454-4AEF-8FE5-840DB764A1A8}" srcOrd="0" destOrd="0" presId="urn:microsoft.com/office/officeart/2005/8/layout/vList2"/>
    <dgm:cxn modelId="{A031D093-A6DA-4E95-9938-65140B2D2B4A}" type="presParOf" srcId="{71BB753A-F454-4AEF-8FE5-840DB764A1A8}" destId="{086E9CFC-45E5-4ADB-BDF1-3BD0434FC30E}" srcOrd="0" destOrd="0" presId="urn:microsoft.com/office/officeart/2005/8/layout/vList2"/>
    <dgm:cxn modelId="{10DBA62B-2AD2-4D56-AF08-99701E1B5E96}" type="presParOf" srcId="{71BB753A-F454-4AEF-8FE5-840DB764A1A8}" destId="{BE737B9F-156B-4706-A50E-E0A7FC174D96}" srcOrd="1" destOrd="0" presId="urn:microsoft.com/office/officeart/2005/8/layout/vList2"/>
    <dgm:cxn modelId="{6978D137-5AD9-4429-BD74-8AD46C54D50F}" type="presParOf" srcId="{71BB753A-F454-4AEF-8FE5-840DB764A1A8}" destId="{9F0870D1-02BF-48A8-BC62-E63A1BC1A027}" srcOrd="2" destOrd="0" presId="urn:microsoft.com/office/officeart/2005/8/layout/vList2"/>
    <dgm:cxn modelId="{05DEAD47-EE02-4BD5-8A13-3CBE2D92AF7D}" type="presParOf" srcId="{71BB753A-F454-4AEF-8FE5-840DB764A1A8}" destId="{1DFF15FB-67E0-401E-88D4-2E2CBAD07A0C}" srcOrd="3" destOrd="0" presId="urn:microsoft.com/office/officeart/2005/8/layout/vList2"/>
    <dgm:cxn modelId="{43620BBD-D320-4E5B-9FEE-BE54AD1D67EB}" type="presParOf" srcId="{71BB753A-F454-4AEF-8FE5-840DB764A1A8}" destId="{FCB02058-C6AD-405A-90E0-CC148E88CEC0}" srcOrd="4" destOrd="0" presId="urn:microsoft.com/office/officeart/2005/8/layout/vList2"/>
    <dgm:cxn modelId="{B475699D-4EFD-4AA8-9798-3A4997512505}" type="presParOf" srcId="{71BB753A-F454-4AEF-8FE5-840DB764A1A8}" destId="{940ADE28-76ED-4CEA-9499-F028DAEAA484}" srcOrd="5" destOrd="0" presId="urn:microsoft.com/office/officeart/2005/8/layout/vList2"/>
    <dgm:cxn modelId="{9C9B9104-4632-41EC-BCF1-DB9E31FB7617}" type="presParOf" srcId="{71BB753A-F454-4AEF-8FE5-840DB764A1A8}" destId="{F40C8AB5-6596-49D2-B5FC-46C1180242C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28AE61-74D5-41E6-A51F-7C6480E5FC8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79D6655A-BC3B-4445-913E-069207146262}">
      <dgm:prSet/>
      <dgm:spPr/>
      <dgm:t>
        <a:bodyPr/>
        <a:lstStyle/>
        <a:p>
          <a:r>
            <a:rPr lang="en-US" dirty="0"/>
            <a:t>Services we speak about are information and knowledge intensive</a:t>
          </a:r>
        </a:p>
      </dgm:t>
    </dgm:pt>
    <dgm:pt modelId="{BF52EF8C-6AAC-4E5F-999E-C9D3BFBF86A4}" type="parTrans" cxnId="{5231E54F-5750-4064-A4AF-493954A6A21A}">
      <dgm:prSet/>
      <dgm:spPr/>
      <dgm:t>
        <a:bodyPr/>
        <a:lstStyle/>
        <a:p>
          <a:endParaRPr lang="cs-CZ"/>
        </a:p>
      </dgm:t>
    </dgm:pt>
    <dgm:pt modelId="{367049E1-1C76-445D-9611-D48C429C2886}" type="sibTrans" cxnId="{5231E54F-5750-4064-A4AF-493954A6A21A}">
      <dgm:prSet/>
      <dgm:spPr/>
      <dgm:t>
        <a:bodyPr/>
        <a:lstStyle/>
        <a:p>
          <a:endParaRPr lang="cs-CZ"/>
        </a:p>
      </dgm:t>
    </dgm:pt>
    <dgm:pt modelId="{833DB672-F252-49EB-9B2C-DB227A3436B3}">
      <dgm:prSet/>
      <dgm:spPr/>
      <dgm:t>
        <a:bodyPr/>
        <a:lstStyle/>
        <a:p>
          <a:r>
            <a:rPr lang="en-US" dirty="0"/>
            <a:t>Output is intangible, hard to quantifiable and measurable</a:t>
          </a:r>
        </a:p>
      </dgm:t>
    </dgm:pt>
    <dgm:pt modelId="{6EC1CD03-05E1-4995-910B-ABFFC81F4355}" type="parTrans" cxnId="{76C40C53-8CC6-4122-B2CA-6B982FBCBB95}">
      <dgm:prSet/>
      <dgm:spPr/>
      <dgm:t>
        <a:bodyPr/>
        <a:lstStyle/>
        <a:p>
          <a:endParaRPr lang="cs-CZ"/>
        </a:p>
      </dgm:t>
    </dgm:pt>
    <dgm:pt modelId="{F0FCF8CC-32D5-461A-B7B0-610294C15BD7}" type="sibTrans" cxnId="{76C40C53-8CC6-4122-B2CA-6B982FBCBB95}">
      <dgm:prSet/>
      <dgm:spPr/>
      <dgm:t>
        <a:bodyPr/>
        <a:lstStyle/>
        <a:p>
          <a:endParaRPr lang="cs-CZ"/>
        </a:p>
      </dgm:t>
    </dgm:pt>
    <dgm:pt modelId="{91DA4B81-B51B-4676-9D83-AD2AD55777D5}">
      <dgm:prSet/>
      <dgm:spPr/>
      <dgm:t>
        <a:bodyPr/>
        <a:lstStyle/>
        <a:p>
          <a:r>
            <a:rPr lang="en-US" dirty="0"/>
            <a:t>Non-storable</a:t>
          </a:r>
        </a:p>
      </dgm:t>
    </dgm:pt>
    <dgm:pt modelId="{5B85FA8A-9863-44CC-B804-C3CCB2110636}" type="parTrans" cxnId="{E9BBF71A-B9D4-4071-A637-5F8DABE67601}">
      <dgm:prSet/>
      <dgm:spPr/>
      <dgm:t>
        <a:bodyPr/>
        <a:lstStyle/>
        <a:p>
          <a:endParaRPr lang="cs-CZ"/>
        </a:p>
      </dgm:t>
    </dgm:pt>
    <dgm:pt modelId="{29D94ABE-716A-4BCC-9C5F-E6ECDF084965}" type="sibTrans" cxnId="{E9BBF71A-B9D4-4071-A637-5F8DABE67601}">
      <dgm:prSet/>
      <dgm:spPr/>
      <dgm:t>
        <a:bodyPr/>
        <a:lstStyle/>
        <a:p>
          <a:endParaRPr lang="cs-CZ"/>
        </a:p>
      </dgm:t>
    </dgm:pt>
    <dgm:pt modelId="{E907B07A-5256-4A82-9E6D-D4D765031082}">
      <dgm:prSet/>
      <dgm:spPr/>
      <dgm:t>
        <a:bodyPr/>
        <a:lstStyle/>
        <a:p>
          <a:r>
            <a:rPr lang="en-US" dirty="0"/>
            <a:t>Lack of mobility</a:t>
          </a:r>
        </a:p>
      </dgm:t>
    </dgm:pt>
    <dgm:pt modelId="{83AD45F9-2044-49CD-AF7B-66DEC4F01426}" type="parTrans" cxnId="{21907508-C472-43FA-B3A9-46D138D437F1}">
      <dgm:prSet/>
      <dgm:spPr/>
      <dgm:t>
        <a:bodyPr/>
        <a:lstStyle/>
        <a:p>
          <a:endParaRPr lang="cs-CZ"/>
        </a:p>
      </dgm:t>
    </dgm:pt>
    <dgm:pt modelId="{80E4F92C-0F83-4334-B8C7-97362B13B56B}" type="sibTrans" cxnId="{21907508-C472-43FA-B3A9-46D138D437F1}">
      <dgm:prSet/>
      <dgm:spPr/>
      <dgm:t>
        <a:bodyPr/>
        <a:lstStyle/>
        <a:p>
          <a:endParaRPr lang="cs-CZ"/>
        </a:p>
      </dgm:t>
    </dgm:pt>
    <dgm:pt modelId="{027D5851-11CC-40AB-9912-F44B9922DA93}">
      <dgm:prSet/>
      <dgm:spPr/>
      <dgm:t>
        <a:bodyPr/>
        <a:lstStyle/>
        <a:p>
          <a:r>
            <a:rPr lang="en-US" dirty="0"/>
            <a:t>Consumption runs simultaneously with the supply</a:t>
          </a:r>
        </a:p>
      </dgm:t>
    </dgm:pt>
    <dgm:pt modelId="{07FDA578-840F-402F-A4B3-24F10E3932F6}" type="parTrans" cxnId="{2EDA284F-EE28-4268-BDFC-44FCD5B06336}">
      <dgm:prSet/>
      <dgm:spPr/>
      <dgm:t>
        <a:bodyPr/>
        <a:lstStyle/>
        <a:p>
          <a:endParaRPr lang="cs-CZ"/>
        </a:p>
      </dgm:t>
    </dgm:pt>
    <dgm:pt modelId="{A29B5D96-FB14-40AB-A5DC-11EDB8A3EBCA}" type="sibTrans" cxnId="{2EDA284F-EE28-4268-BDFC-44FCD5B06336}">
      <dgm:prSet/>
      <dgm:spPr/>
      <dgm:t>
        <a:bodyPr/>
        <a:lstStyle/>
        <a:p>
          <a:endParaRPr lang="cs-CZ"/>
        </a:p>
      </dgm:t>
    </dgm:pt>
    <dgm:pt modelId="{4BEC3B9F-7E51-4435-B349-08BBA87EB9F5}">
      <dgm:prSet/>
      <dgm:spPr/>
      <dgm:t>
        <a:bodyPr/>
        <a:lstStyle/>
        <a:p>
          <a:r>
            <a:rPr lang="en-US" dirty="0"/>
            <a:t>The customer is presented on the production</a:t>
          </a:r>
        </a:p>
      </dgm:t>
    </dgm:pt>
    <dgm:pt modelId="{420089DF-8C16-4538-93BE-8ED0186BD4FD}" type="parTrans" cxnId="{90C6AC97-3145-4644-866E-E871914B7145}">
      <dgm:prSet/>
      <dgm:spPr/>
      <dgm:t>
        <a:bodyPr/>
        <a:lstStyle/>
        <a:p>
          <a:endParaRPr lang="cs-CZ"/>
        </a:p>
      </dgm:t>
    </dgm:pt>
    <dgm:pt modelId="{DA564A34-B157-481F-A7D6-10AD85BE060C}" type="sibTrans" cxnId="{90C6AC97-3145-4644-866E-E871914B7145}">
      <dgm:prSet/>
      <dgm:spPr/>
      <dgm:t>
        <a:bodyPr/>
        <a:lstStyle/>
        <a:p>
          <a:endParaRPr lang="cs-CZ"/>
        </a:p>
      </dgm:t>
    </dgm:pt>
    <dgm:pt modelId="{E501CD30-AEBB-4F3E-84F6-234C77212CA4}">
      <dgm:prSet/>
      <dgm:spPr/>
      <dgm:t>
        <a:bodyPr/>
        <a:lstStyle/>
        <a:p>
          <a:r>
            <a:rPr lang="en-US" dirty="0"/>
            <a:t>Hardly specifiable</a:t>
          </a:r>
        </a:p>
      </dgm:t>
    </dgm:pt>
    <dgm:pt modelId="{A05CC14D-67D6-4623-9A10-CF78475E8681}" type="parTrans" cxnId="{FF3015FB-3CF1-4125-AB6A-CBF1A1677544}">
      <dgm:prSet/>
      <dgm:spPr/>
      <dgm:t>
        <a:bodyPr/>
        <a:lstStyle/>
        <a:p>
          <a:endParaRPr lang="cs-CZ"/>
        </a:p>
      </dgm:t>
    </dgm:pt>
    <dgm:pt modelId="{34263606-9D60-457A-B4DC-B2069E7E958A}" type="sibTrans" cxnId="{FF3015FB-3CF1-4125-AB6A-CBF1A1677544}">
      <dgm:prSet/>
      <dgm:spPr/>
      <dgm:t>
        <a:bodyPr/>
        <a:lstStyle/>
        <a:p>
          <a:endParaRPr lang="cs-CZ"/>
        </a:p>
      </dgm:t>
    </dgm:pt>
    <dgm:pt modelId="{515FD0AC-978E-44EE-81B7-7F86749B2D8C}" type="pres">
      <dgm:prSet presAssocID="{0228AE61-74D5-41E6-A51F-7C6480E5FC83}" presName="linear" presStyleCnt="0">
        <dgm:presLayoutVars>
          <dgm:animLvl val="lvl"/>
          <dgm:resizeHandles val="exact"/>
        </dgm:presLayoutVars>
      </dgm:prSet>
      <dgm:spPr/>
    </dgm:pt>
    <dgm:pt modelId="{3576BE07-9EB9-454C-8FE6-E21A2EFB3075}" type="pres">
      <dgm:prSet presAssocID="{79D6655A-BC3B-4445-913E-069207146262}" presName="parentText" presStyleLbl="node1" presStyleIdx="0" presStyleCnt="7">
        <dgm:presLayoutVars>
          <dgm:chMax val="0"/>
          <dgm:bulletEnabled val="1"/>
        </dgm:presLayoutVars>
      </dgm:prSet>
      <dgm:spPr/>
    </dgm:pt>
    <dgm:pt modelId="{38C8D3FB-BB8C-4C25-B690-4D7FC5AAD025}" type="pres">
      <dgm:prSet presAssocID="{367049E1-1C76-445D-9611-D48C429C2886}" presName="spacer" presStyleCnt="0"/>
      <dgm:spPr/>
    </dgm:pt>
    <dgm:pt modelId="{EF918C0B-B7B6-4B4D-BA93-D29721A51C11}" type="pres">
      <dgm:prSet presAssocID="{833DB672-F252-49EB-9B2C-DB227A3436B3}" presName="parentText" presStyleLbl="node1" presStyleIdx="1" presStyleCnt="7">
        <dgm:presLayoutVars>
          <dgm:chMax val="0"/>
          <dgm:bulletEnabled val="1"/>
        </dgm:presLayoutVars>
      </dgm:prSet>
      <dgm:spPr/>
    </dgm:pt>
    <dgm:pt modelId="{CD7BFBA2-ED0D-485B-88C5-23972B5CF842}" type="pres">
      <dgm:prSet presAssocID="{F0FCF8CC-32D5-461A-B7B0-610294C15BD7}" presName="spacer" presStyleCnt="0"/>
      <dgm:spPr/>
    </dgm:pt>
    <dgm:pt modelId="{13EC7D6F-2739-4997-BC25-76A88385D468}" type="pres">
      <dgm:prSet presAssocID="{91DA4B81-B51B-4676-9D83-AD2AD55777D5}" presName="parentText" presStyleLbl="node1" presStyleIdx="2" presStyleCnt="7">
        <dgm:presLayoutVars>
          <dgm:chMax val="0"/>
          <dgm:bulletEnabled val="1"/>
        </dgm:presLayoutVars>
      </dgm:prSet>
      <dgm:spPr/>
    </dgm:pt>
    <dgm:pt modelId="{8C44D1D0-8339-4686-821A-072F5FEE910A}" type="pres">
      <dgm:prSet presAssocID="{29D94ABE-716A-4BCC-9C5F-E6ECDF084965}" presName="spacer" presStyleCnt="0"/>
      <dgm:spPr/>
    </dgm:pt>
    <dgm:pt modelId="{521BAE98-AE3C-460D-B112-F2C336139CE0}" type="pres">
      <dgm:prSet presAssocID="{E907B07A-5256-4A82-9E6D-D4D765031082}" presName="parentText" presStyleLbl="node1" presStyleIdx="3" presStyleCnt="7">
        <dgm:presLayoutVars>
          <dgm:chMax val="0"/>
          <dgm:bulletEnabled val="1"/>
        </dgm:presLayoutVars>
      </dgm:prSet>
      <dgm:spPr/>
    </dgm:pt>
    <dgm:pt modelId="{7A1DB7D0-6F67-4F61-980C-74C31A2C0475}" type="pres">
      <dgm:prSet presAssocID="{80E4F92C-0F83-4334-B8C7-97362B13B56B}" presName="spacer" presStyleCnt="0"/>
      <dgm:spPr/>
    </dgm:pt>
    <dgm:pt modelId="{C9B1E1C3-28CE-438F-948A-B2CEAB09A524}" type="pres">
      <dgm:prSet presAssocID="{027D5851-11CC-40AB-9912-F44B9922DA93}" presName="parentText" presStyleLbl="node1" presStyleIdx="4" presStyleCnt="7">
        <dgm:presLayoutVars>
          <dgm:chMax val="0"/>
          <dgm:bulletEnabled val="1"/>
        </dgm:presLayoutVars>
      </dgm:prSet>
      <dgm:spPr/>
    </dgm:pt>
    <dgm:pt modelId="{F0BF2812-4F5F-4B97-B118-F192DBC7D07A}" type="pres">
      <dgm:prSet presAssocID="{A29B5D96-FB14-40AB-A5DC-11EDB8A3EBCA}" presName="spacer" presStyleCnt="0"/>
      <dgm:spPr/>
    </dgm:pt>
    <dgm:pt modelId="{53870743-0741-401A-B660-2D88984742DA}" type="pres">
      <dgm:prSet presAssocID="{4BEC3B9F-7E51-4435-B349-08BBA87EB9F5}" presName="parentText" presStyleLbl="node1" presStyleIdx="5" presStyleCnt="7">
        <dgm:presLayoutVars>
          <dgm:chMax val="0"/>
          <dgm:bulletEnabled val="1"/>
        </dgm:presLayoutVars>
      </dgm:prSet>
      <dgm:spPr/>
    </dgm:pt>
    <dgm:pt modelId="{893ADAF9-CBCB-4369-A838-B2330875A4D0}" type="pres">
      <dgm:prSet presAssocID="{DA564A34-B157-481F-A7D6-10AD85BE060C}" presName="spacer" presStyleCnt="0"/>
      <dgm:spPr/>
    </dgm:pt>
    <dgm:pt modelId="{E281F2BD-6FA2-45B8-B3F7-9436FBF1A2D6}" type="pres">
      <dgm:prSet presAssocID="{E501CD30-AEBB-4F3E-84F6-234C77212CA4}" presName="parentText" presStyleLbl="node1" presStyleIdx="6" presStyleCnt="7">
        <dgm:presLayoutVars>
          <dgm:chMax val="0"/>
          <dgm:bulletEnabled val="1"/>
        </dgm:presLayoutVars>
      </dgm:prSet>
      <dgm:spPr/>
    </dgm:pt>
  </dgm:ptLst>
  <dgm:cxnLst>
    <dgm:cxn modelId="{21907508-C472-43FA-B3A9-46D138D437F1}" srcId="{0228AE61-74D5-41E6-A51F-7C6480E5FC83}" destId="{E907B07A-5256-4A82-9E6D-D4D765031082}" srcOrd="3" destOrd="0" parTransId="{83AD45F9-2044-49CD-AF7B-66DEC4F01426}" sibTransId="{80E4F92C-0F83-4334-B8C7-97362B13B56B}"/>
    <dgm:cxn modelId="{E9BBF71A-B9D4-4071-A637-5F8DABE67601}" srcId="{0228AE61-74D5-41E6-A51F-7C6480E5FC83}" destId="{91DA4B81-B51B-4676-9D83-AD2AD55777D5}" srcOrd="2" destOrd="0" parTransId="{5B85FA8A-9863-44CC-B804-C3CCB2110636}" sibTransId="{29D94ABE-716A-4BCC-9C5F-E6ECDF084965}"/>
    <dgm:cxn modelId="{E35A7C1B-995E-488B-A274-01359AFBE12B}" type="presOf" srcId="{027D5851-11CC-40AB-9912-F44B9922DA93}" destId="{C9B1E1C3-28CE-438F-948A-B2CEAB09A524}" srcOrd="0" destOrd="0" presId="urn:microsoft.com/office/officeart/2005/8/layout/vList2"/>
    <dgm:cxn modelId="{60B2DF36-440F-4503-91E0-A119554AB542}" type="presOf" srcId="{4BEC3B9F-7E51-4435-B349-08BBA87EB9F5}" destId="{53870743-0741-401A-B660-2D88984742DA}" srcOrd="0" destOrd="0" presId="urn:microsoft.com/office/officeart/2005/8/layout/vList2"/>
    <dgm:cxn modelId="{2EDA284F-EE28-4268-BDFC-44FCD5B06336}" srcId="{0228AE61-74D5-41E6-A51F-7C6480E5FC83}" destId="{027D5851-11CC-40AB-9912-F44B9922DA93}" srcOrd="4" destOrd="0" parTransId="{07FDA578-840F-402F-A4B3-24F10E3932F6}" sibTransId="{A29B5D96-FB14-40AB-A5DC-11EDB8A3EBCA}"/>
    <dgm:cxn modelId="{5231E54F-5750-4064-A4AF-493954A6A21A}" srcId="{0228AE61-74D5-41E6-A51F-7C6480E5FC83}" destId="{79D6655A-BC3B-4445-913E-069207146262}" srcOrd="0" destOrd="0" parTransId="{BF52EF8C-6AAC-4E5F-999E-C9D3BFBF86A4}" sibTransId="{367049E1-1C76-445D-9611-D48C429C2886}"/>
    <dgm:cxn modelId="{FDB6CC71-77AF-4057-9773-73BDF27DBA7E}" type="presOf" srcId="{833DB672-F252-49EB-9B2C-DB227A3436B3}" destId="{EF918C0B-B7B6-4B4D-BA93-D29721A51C11}" srcOrd="0" destOrd="0" presId="urn:microsoft.com/office/officeart/2005/8/layout/vList2"/>
    <dgm:cxn modelId="{E9C0A052-0042-4B26-B4FB-04BE467CB179}" type="presOf" srcId="{E907B07A-5256-4A82-9E6D-D4D765031082}" destId="{521BAE98-AE3C-460D-B112-F2C336139CE0}" srcOrd="0" destOrd="0" presId="urn:microsoft.com/office/officeart/2005/8/layout/vList2"/>
    <dgm:cxn modelId="{76C40C53-8CC6-4122-B2CA-6B982FBCBB95}" srcId="{0228AE61-74D5-41E6-A51F-7C6480E5FC83}" destId="{833DB672-F252-49EB-9B2C-DB227A3436B3}" srcOrd="1" destOrd="0" parTransId="{6EC1CD03-05E1-4995-910B-ABFFC81F4355}" sibTransId="{F0FCF8CC-32D5-461A-B7B0-610294C15BD7}"/>
    <dgm:cxn modelId="{26019494-AAC7-4C5E-92F3-12E4A3EB50C5}" type="presOf" srcId="{91DA4B81-B51B-4676-9D83-AD2AD55777D5}" destId="{13EC7D6F-2739-4997-BC25-76A88385D468}" srcOrd="0" destOrd="0" presId="urn:microsoft.com/office/officeart/2005/8/layout/vList2"/>
    <dgm:cxn modelId="{90C6AC97-3145-4644-866E-E871914B7145}" srcId="{0228AE61-74D5-41E6-A51F-7C6480E5FC83}" destId="{4BEC3B9F-7E51-4435-B349-08BBA87EB9F5}" srcOrd="5" destOrd="0" parTransId="{420089DF-8C16-4538-93BE-8ED0186BD4FD}" sibTransId="{DA564A34-B157-481F-A7D6-10AD85BE060C}"/>
    <dgm:cxn modelId="{8FBA489F-B834-4B89-82AA-3AF4CEC751B3}" type="presOf" srcId="{E501CD30-AEBB-4F3E-84F6-234C77212CA4}" destId="{E281F2BD-6FA2-45B8-B3F7-9436FBF1A2D6}" srcOrd="0" destOrd="0" presId="urn:microsoft.com/office/officeart/2005/8/layout/vList2"/>
    <dgm:cxn modelId="{8E287BAE-9E8A-423B-94C4-35EE852DE559}" type="presOf" srcId="{0228AE61-74D5-41E6-A51F-7C6480E5FC83}" destId="{515FD0AC-978E-44EE-81B7-7F86749B2D8C}" srcOrd="0" destOrd="0" presId="urn:microsoft.com/office/officeart/2005/8/layout/vList2"/>
    <dgm:cxn modelId="{C4910CCB-807A-485D-8CD6-DF0D8EA44F3E}" type="presOf" srcId="{79D6655A-BC3B-4445-913E-069207146262}" destId="{3576BE07-9EB9-454C-8FE6-E21A2EFB3075}" srcOrd="0" destOrd="0" presId="urn:microsoft.com/office/officeart/2005/8/layout/vList2"/>
    <dgm:cxn modelId="{FF3015FB-3CF1-4125-AB6A-CBF1A1677544}" srcId="{0228AE61-74D5-41E6-A51F-7C6480E5FC83}" destId="{E501CD30-AEBB-4F3E-84F6-234C77212CA4}" srcOrd="6" destOrd="0" parTransId="{A05CC14D-67D6-4623-9A10-CF78475E8681}" sibTransId="{34263606-9D60-457A-B4DC-B2069E7E958A}"/>
    <dgm:cxn modelId="{A4597EE3-B86C-4A51-9C32-4E822FB30262}" type="presParOf" srcId="{515FD0AC-978E-44EE-81B7-7F86749B2D8C}" destId="{3576BE07-9EB9-454C-8FE6-E21A2EFB3075}" srcOrd="0" destOrd="0" presId="urn:microsoft.com/office/officeart/2005/8/layout/vList2"/>
    <dgm:cxn modelId="{1CB20B20-03CA-45D7-9747-C91006C00866}" type="presParOf" srcId="{515FD0AC-978E-44EE-81B7-7F86749B2D8C}" destId="{38C8D3FB-BB8C-4C25-B690-4D7FC5AAD025}" srcOrd="1" destOrd="0" presId="urn:microsoft.com/office/officeart/2005/8/layout/vList2"/>
    <dgm:cxn modelId="{593F706A-68EE-4EDE-8112-2B15AA0AE8CE}" type="presParOf" srcId="{515FD0AC-978E-44EE-81B7-7F86749B2D8C}" destId="{EF918C0B-B7B6-4B4D-BA93-D29721A51C11}" srcOrd="2" destOrd="0" presId="urn:microsoft.com/office/officeart/2005/8/layout/vList2"/>
    <dgm:cxn modelId="{25E1687E-80BC-48E4-9E19-EDDFA4534326}" type="presParOf" srcId="{515FD0AC-978E-44EE-81B7-7F86749B2D8C}" destId="{CD7BFBA2-ED0D-485B-88C5-23972B5CF842}" srcOrd="3" destOrd="0" presId="urn:microsoft.com/office/officeart/2005/8/layout/vList2"/>
    <dgm:cxn modelId="{C953D5F6-E375-4ED2-A2A8-BCB72D601D45}" type="presParOf" srcId="{515FD0AC-978E-44EE-81B7-7F86749B2D8C}" destId="{13EC7D6F-2739-4997-BC25-76A88385D468}" srcOrd="4" destOrd="0" presId="urn:microsoft.com/office/officeart/2005/8/layout/vList2"/>
    <dgm:cxn modelId="{69F9E8E3-3DD0-4C09-843B-B0990B91093F}" type="presParOf" srcId="{515FD0AC-978E-44EE-81B7-7F86749B2D8C}" destId="{8C44D1D0-8339-4686-821A-072F5FEE910A}" srcOrd="5" destOrd="0" presId="urn:microsoft.com/office/officeart/2005/8/layout/vList2"/>
    <dgm:cxn modelId="{3019C7C0-64A4-4C4F-89C6-E8FB090A4EDE}" type="presParOf" srcId="{515FD0AC-978E-44EE-81B7-7F86749B2D8C}" destId="{521BAE98-AE3C-460D-B112-F2C336139CE0}" srcOrd="6" destOrd="0" presId="urn:microsoft.com/office/officeart/2005/8/layout/vList2"/>
    <dgm:cxn modelId="{98237C72-6C29-4F04-9501-5ED267B6E03F}" type="presParOf" srcId="{515FD0AC-978E-44EE-81B7-7F86749B2D8C}" destId="{7A1DB7D0-6F67-4F61-980C-74C31A2C0475}" srcOrd="7" destOrd="0" presId="urn:microsoft.com/office/officeart/2005/8/layout/vList2"/>
    <dgm:cxn modelId="{425675D1-2668-40B0-8DC6-887CDD529729}" type="presParOf" srcId="{515FD0AC-978E-44EE-81B7-7F86749B2D8C}" destId="{C9B1E1C3-28CE-438F-948A-B2CEAB09A524}" srcOrd="8" destOrd="0" presId="urn:microsoft.com/office/officeart/2005/8/layout/vList2"/>
    <dgm:cxn modelId="{7FD87EE3-7FE9-4AC6-8AED-C98BE167E3EC}" type="presParOf" srcId="{515FD0AC-978E-44EE-81B7-7F86749B2D8C}" destId="{F0BF2812-4F5F-4B97-B118-F192DBC7D07A}" srcOrd="9" destOrd="0" presId="urn:microsoft.com/office/officeart/2005/8/layout/vList2"/>
    <dgm:cxn modelId="{C47B40D0-5CDA-4722-8266-E4E5A3621243}" type="presParOf" srcId="{515FD0AC-978E-44EE-81B7-7F86749B2D8C}" destId="{53870743-0741-401A-B660-2D88984742DA}" srcOrd="10" destOrd="0" presId="urn:microsoft.com/office/officeart/2005/8/layout/vList2"/>
    <dgm:cxn modelId="{66E240C8-E804-464F-985F-BCD73D82677D}" type="presParOf" srcId="{515FD0AC-978E-44EE-81B7-7F86749B2D8C}" destId="{893ADAF9-CBCB-4369-A838-B2330875A4D0}" srcOrd="11" destOrd="0" presId="urn:microsoft.com/office/officeart/2005/8/layout/vList2"/>
    <dgm:cxn modelId="{69F435CF-EEF0-4201-9FE8-A7EE422876DD}" type="presParOf" srcId="{515FD0AC-978E-44EE-81B7-7F86749B2D8C}" destId="{E281F2BD-6FA2-45B8-B3F7-9436FBF1A2D6}"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32CDD1-B7C9-4AFA-945F-5663925474E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70F2ABC5-8458-4D61-AE67-6A1B31300035}">
      <dgm:prSet/>
      <dgm:spPr/>
      <dgm:t>
        <a:bodyPr/>
        <a:lstStyle/>
        <a:p>
          <a:r>
            <a:rPr lang="en-US" dirty="0"/>
            <a:t>to help service managers to achieve standardization </a:t>
          </a:r>
        </a:p>
      </dgm:t>
    </dgm:pt>
    <dgm:pt modelId="{FBD4E29E-B2E2-46E9-828D-6A0CD5C3CA86}" type="parTrans" cxnId="{2FFE904F-6E8F-47AE-9426-E3DC6ADF2878}">
      <dgm:prSet/>
      <dgm:spPr/>
      <dgm:t>
        <a:bodyPr/>
        <a:lstStyle/>
        <a:p>
          <a:endParaRPr lang="cs-CZ"/>
        </a:p>
      </dgm:t>
    </dgm:pt>
    <dgm:pt modelId="{FD935176-6F25-42E0-8E72-BDC179A4B8EB}" type="sibTrans" cxnId="{2FFE904F-6E8F-47AE-9426-E3DC6ADF2878}">
      <dgm:prSet/>
      <dgm:spPr/>
      <dgm:t>
        <a:bodyPr/>
        <a:lstStyle/>
        <a:p>
          <a:endParaRPr lang="cs-CZ"/>
        </a:p>
      </dgm:t>
    </dgm:pt>
    <dgm:pt modelId="{DD1299A8-3393-4F4A-B0F6-B153E8AEC6A8}">
      <dgm:prSet/>
      <dgm:spPr/>
      <dgm:t>
        <a:bodyPr/>
        <a:lstStyle/>
        <a:p>
          <a:r>
            <a:rPr lang="en-US" dirty="0"/>
            <a:t>assembly of standardized modular service elements in several "customizable" but highly predictable permutations </a:t>
          </a:r>
        </a:p>
      </dgm:t>
    </dgm:pt>
    <dgm:pt modelId="{EE45DE08-FCDC-44AC-BA96-76979F7F5078}" type="parTrans" cxnId="{3F3F24DF-AB75-4C21-B8BF-A5706746E840}">
      <dgm:prSet/>
      <dgm:spPr/>
      <dgm:t>
        <a:bodyPr/>
        <a:lstStyle/>
        <a:p>
          <a:endParaRPr lang="cs-CZ"/>
        </a:p>
      </dgm:t>
    </dgm:pt>
    <dgm:pt modelId="{7D886E8E-7644-4F44-A86D-0E9D612FAEE9}" type="sibTrans" cxnId="{3F3F24DF-AB75-4C21-B8BF-A5706746E840}">
      <dgm:prSet/>
      <dgm:spPr/>
      <dgm:t>
        <a:bodyPr/>
        <a:lstStyle/>
        <a:p>
          <a:endParaRPr lang="cs-CZ"/>
        </a:p>
      </dgm:t>
    </dgm:pt>
    <dgm:pt modelId="{CFC8A0A8-B617-446D-B639-E67FF4DC7103}">
      <dgm:prSet/>
      <dgm:spPr/>
      <dgm:t>
        <a:bodyPr/>
        <a:lstStyle/>
        <a:p>
          <a:r>
            <a:rPr lang="en-US" dirty="0"/>
            <a:t>customers seeks for value standardization because it reduces variability and usually helps bring prices down </a:t>
          </a:r>
        </a:p>
      </dgm:t>
    </dgm:pt>
    <dgm:pt modelId="{2FA547BE-FBE2-45DB-AA04-7420D7FDD378}" type="parTrans" cxnId="{3C4BB063-82EB-4264-909D-C866DE063D3F}">
      <dgm:prSet/>
      <dgm:spPr/>
      <dgm:t>
        <a:bodyPr/>
        <a:lstStyle/>
        <a:p>
          <a:endParaRPr lang="cs-CZ"/>
        </a:p>
      </dgm:t>
    </dgm:pt>
    <dgm:pt modelId="{489ECD9C-6135-4ADD-A159-FBC8451BE2CE}" type="sibTrans" cxnId="{3C4BB063-82EB-4264-909D-C866DE063D3F}">
      <dgm:prSet/>
      <dgm:spPr/>
      <dgm:t>
        <a:bodyPr/>
        <a:lstStyle/>
        <a:p>
          <a:endParaRPr lang="cs-CZ"/>
        </a:p>
      </dgm:t>
    </dgm:pt>
    <dgm:pt modelId="{95586D80-0DD5-4576-A0FD-38B5780EC062}">
      <dgm:prSet/>
      <dgm:spPr/>
      <dgm:t>
        <a:bodyPr/>
        <a:lstStyle/>
        <a:p>
          <a:r>
            <a:rPr lang="en-US" dirty="0"/>
            <a:t>services in the digital economy employ standardization and mass customization </a:t>
          </a:r>
        </a:p>
      </dgm:t>
    </dgm:pt>
    <dgm:pt modelId="{DADA758F-801A-4831-B9AF-E751A9B513CB}" type="parTrans" cxnId="{BF9AF285-1A86-4D26-8968-5DAFD18E35D2}">
      <dgm:prSet/>
      <dgm:spPr/>
      <dgm:t>
        <a:bodyPr/>
        <a:lstStyle/>
        <a:p>
          <a:endParaRPr lang="cs-CZ"/>
        </a:p>
      </dgm:t>
    </dgm:pt>
    <dgm:pt modelId="{37F46F14-7DBB-4D18-8EAF-66FC0A732786}" type="sibTrans" cxnId="{BF9AF285-1A86-4D26-8968-5DAFD18E35D2}">
      <dgm:prSet/>
      <dgm:spPr/>
      <dgm:t>
        <a:bodyPr/>
        <a:lstStyle/>
        <a:p>
          <a:endParaRPr lang="cs-CZ"/>
        </a:p>
      </dgm:t>
    </dgm:pt>
    <dgm:pt modelId="{C31DA0E4-C34D-426C-B556-4679E515DA49}">
      <dgm:prSet/>
      <dgm:spPr/>
      <dgm:t>
        <a:bodyPr/>
        <a:lstStyle/>
        <a:p>
          <a:r>
            <a:rPr lang="en-US" dirty="0"/>
            <a:t>a new service definition might focus on the technical nature of modern-day service</a:t>
          </a:r>
        </a:p>
      </dgm:t>
    </dgm:pt>
    <dgm:pt modelId="{C10BF326-9828-42AE-AC35-3B0A98D1E0D9}" type="parTrans" cxnId="{0C92271F-D376-45D9-9778-D6010CD8DDCE}">
      <dgm:prSet/>
      <dgm:spPr/>
      <dgm:t>
        <a:bodyPr/>
        <a:lstStyle/>
        <a:p>
          <a:endParaRPr lang="cs-CZ"/>
        </a:p>
      </dgm:t>
    </dgm:pt>
    <dgm:pt modelId="{56B8A868-8603-49C4-81A4-CEA3905C6520}" type="sibTrans" cxnId="{0C92271F-D376-45D9-9778-D6010CD8DDCE}">
      <dgm:prSet/>
      <dgm:spPr/>
      <dgm:t>
        <a:bodyPr/>
        <a:lstStyle/>
        <a:p>
          <a:endParaRPr lang="cs-CZ"/>
        </a:p>
      </dgm:t>
    </dgm:pt>
    <dgm:pt modelId="{AE27FBF5-5202-4BA5-8EB6-75C89950CACB}" type="pres">
      <dgm:prSet presAssocID="{4632CDD1-B7C9-4AFA-945F-5663925474EA}" presName="linear" presStyleCnt="0">
        <dgm:presLayoutVars>
          <dgm:animLvl val="lvl"/>
          <dgm:resizeHandles val="exact"/>
        </dgm:presLayoutVars>
      </dgm:prSet>
      <dgm:spPr/>
    </dgm:pt>
    <dgm:pt modelId="{2B0FB3EF-4C6A-4784-9782-548FFE8080E9}" type="pres">
      <dgm:prSet presAssocID="{70F2ABC5-8458-4D61-AE67-6A1B31300035}" presName="parentText" presStyleLbl="node1" presStyleIdx="0" presStyleCnt="5">
        <dgm:presLayoutVars>
          <dgm:chMax val="0"/>
          <dgm:bulletEnabled val="1"/>
        </dgm:presLayoutVars>
      </dgm:prSet>
      <dgm:spPr/>
    </dgm:pt>
    <dgm:pt modelId="{C1E8660C-1024-4BC7-AFF3-B730D1D40C00}" type="pres">
      <dgm:prSet presAssocID="{FD935176-6F25-42E0-8E72-BDC179A4B8EB}" presName="spacer" presStyleCnt="0"/>
      <dgm:spPr/>
    </dgm:pt>
    <dgm:pt modelId="{29B5DD1A-91E8-49F6-91B9-F97B39A39E36}" type="pres">
      <dgm:prSet presAssocID="{DD1299A8-3393-4F4A-B0F6-B153E8AEC6A8}" presName="parentText" presStyleLbl="node1" presStyleIdx="1" presStyleCnt="5">
        <dgm:presLayoutVars>
          <dgm:chMax val="0"/>
          <dgm:bulletEnabled val="1"/>
        </dgm:presLayoutVars>
      </dgm:prSet>
      <dgm:spPr/>
    </dgm:pt>
    <dgm:pt modelId="{F022A425-41D1-485B-B482-B7F119860BDB}" type="pres">
      <dgm:prSet presAssocID="{7D886E8E-7644-4F44-A86D-0E9D612FAEE9}" presName="spacer" presStyleCnt="0"/>
      <dgm:spPr/>
    </dgm:pt>
    <dgm:pt modelId="{94F4591E-EF6B-4617-8900-BB1DC8E6947F}" type="pres">
      <dgm:prSet presAssocID="{CFC8A0A8-B617-446D-B639-E67FF4DC7103}" presName="parentText" presStyleLbl="node1" presStyleIdx="2" presStyleCnt="5">
        <dgm:presLayoutVars>
          <dgm:chMax val="0"/>
          <dgm:bulletEnabled val="1"/>
        </dgm:presLayoutVars>
      </dgm:prSet>
      <dgm:spPr/>
    </dgm:pt>
    <dgm:pt modelId="{E78BBF68-DAD5-49C8-AE9E-825AF4C7F33E}" type="pres">
      <dgm:prSet presAssocID="{489ECD9C-6135-4ADD-A159-FBC8451BE2CE}" presName="spacer" presStyleCnt="0"/>
      <dgm:spPr/>
    </dgm:pt>
    <dgm:pt modelId="{A0D9863C-97B3-4234-B223-8B08C8E55260}" type="pres">
      <dgm:prSet presAssocID="{95586D80-0DD5-4576-A0FD-38B5780EC062}" presName="parentText" presStyleLbl="node1" presStyleIdx="3" presStyleCnt="5">
        <dgm:presLayoutVars>
          <dgm:chMax val="0"/>
          <dgm:bulletEnabled val="1"/>
        </dgm:presLayoutVars>
      </dgm:prSet>
      <dgm:spPr/>
    </dgm:pt>
    <dgm:pt modelId="{8C135110-BC69-4A2C-B82A-C217ED0C3F80}" type="pres">
      <dgm:prSet presAssocID="{37F46F14-7DBB-4D18-8EAF-66FC0A732786}" presName="spacer" presStyleCnt="0"/>
      <dgm:spPr/>
    </dgm:pt>
    <dgm:pt modelId="{5D92F37A-BD04-42CF-8F0E-28BCA3F3C013}" type="pres">
      <dgm:prSet presAssocID="{C31DA0E4-C34D-426C-B556-4679E515DA49}" presName="parentText" presStyleLbl="node1" presStyleIdx="4" presStyleCnt="5">
        <dgm:presLayoutVars>
          <dgm:chMax val="0"/>
          <dgm:bulletEnabled val="1"/>
        </dgm:presLayoutVars>
      </dgm:prSet>
      <dgm:spPr/>
    </dgm:pt>
  </dgm:ptLst>
  <dgm:cxnLst>
    <dgm:cxn modelId="{0C92271F-D376-45D9-9778-D6010CD8DDCE}" srcId="{4632CDD1-B7C9-4AFA-945F-5663925474EA}" destId="{C31DA0E4-C34D-426C-B556-4679E515DA49}" srcOrd="4" destOrd="0" parTransId="{C10BF326-9828-42AE-AC35-3B0A98D1E0D9}" sibTransId="{56B8A868-8603-49C4-81A4-CEA3905C6520}"/>
    <dgm:cxn modelId="{BF34D736-EF69-4842-96E0-FA32DFD740C0}" type="presOf" srcId="{4632CDD1-B7C9-4AFA-945F-5663925474EA}" destId="{AE27FBF5-5202-4BA5-8EB6-75C89950CACB}" srcOrd="0" destOrd="0" presId="urn:microsoft.com/office/officeart/2005/8/layout/vList2"/>
    <dgm:cxn modelId="{6EA4433A-8308-4725-AEE1-E3E38925F053}" type="presOf" srcId="{70F2ABC5-8458-4D61-AE67-6A1B31300035}" destId="{2B0FB3EF-4C6A-4784-9782-548FFE8080E9}" srcOrd="0" destOrd="0" presId="urn:microsoft.com/office/officeart/2005/8/layout/vList2"/>
    <dgm:cxn modelId="{9734F25C-4CA4-405F-B321-92775A23A179}" type="presOf" srcId="{DD1299A8-3393-4F4A-B0F6-B153E8AEC6A8}" destId="{29B5DD1A-91E8-49F6-91B9-F97B39A39E36}" srcOrd="0" destOrd="0" presId="urn:microsoft.com/office/officeart/2005/8/layout/vList2"/>
    <dgm:cxn modelId="{3C4BB063-82EB-4264-909D-C866DE063D3F}" srcId="{4632CDD1-B7C9-4AFA-945F-5663925474EA}" destId="{CFC8A0A8-B617-446D-B639-E67FF4DC7103}" srcOrd="2" destOrd="0" parTransId="{2FA547BE-FBE2-45DB-AA04-7420D7FDD378}" sibTransId="{489ECD9C-6135-4ADD-A159-FBC8451BE2CE}"/>
    <dgm:cxn modelId="{2FFE904F-6E8F-47AE-9426-E3DC6ADF2878}" srcId="{4632CDD1-B7C9-4AFA-945F-5663925474EA}" destId="{70F2ABC5-8458-4D61-AE67-6A1B31300035}" srcOrd="0" destOrd="0" parTransId="{FBD4E29E-B2E2-46E9-828D-6A0CD5C3CA86}" sibTransId="{FD935176-6F25-42E0-8E72-BDC179A4B8EB}"/>
    <dgm:cxn modelId="{EB1DD480-F844-4048-AE27-14A08F33C580}" type="presOf" srcId="{95586D80-0DD5-4576-A0FD-38B5780EC062}" destId="{A0D9863C-97B3-4234-B223-8B08C8E55260}" srcOrd="0" destOrd="0" presId="urn:microsoft.com/office/officeart/2005/8/layout/vList2"/>
    <dgm:cxn modelId="{BF9AF285-1A86-4D26-8968-5DAFD18E35D2}" srcId="{4632CDD1-B7C9-4AFA-945F-5663925474EA}" destId="{95586D80-0DD5-4576-A0FD-38B5780EC062}" srcOrd="3" destOrd="0" parTransId="{DADA758F-801A-4831-B9AF-E751A9B513CB}" sibTransId="{37F46F14-7DBB-4D18-8EAF-66FC0A732786}"/>
    <dgm:cxn modelId="{47C03B87-8E00-4D3C-8F17-F5BEDFA9FA7F}" type="presOf" srcId="{C31DA0E4-C34D-426C-B556-4679E515DA49}" destId="{5D92F37A-BD04-42CF-8F0E-28BCA3F3C013}" srcOrd="0" destOrd="0" presId="urn:microsoft.com/office/officeart/2005/8/layout/vList2"/>
    <dgm:cxn modelId="{72CB76C8-6BF0-4CEC-82FA-70B37DBC281B}" type="presOf" srcId="{CFC8A0A8-B617-446D-B639-E67FF4DC7103}" destId="{94F4591E-EF6B-4617-8900-BB1DC8E6947F}" srcOrd="0" destOrd="0" presId="urn:microsoft.com/office/officeart/2005/8/layout/vList2"/>
    <dgm:cxn modelId="{3F3F24DF-AB75-4C21-B8BF-A5706746E840}" srcId="{4632CDD1-B7C9-4AFA-945F-5663925474EA}" destId="{DD1299A8-3393-4F4A-B0F6-B153E8AEC6A8}" srcOrd="1" destOrd="0" parTransId="{EE45DE08-FCDC-44AC-BA96-76979F7F5078}" sibTransId="{7D886E8E-7644-4F44-A86D-0E9D612FAEE9}"/>
    <dgm:cxn modelId="{B72CE083-92F5-47DE-8202-D50F830C0BC1}" type="presParOf" srcId="{AE27FBF5-5202-4BA5-8EB6-75C89950CACB}" destId="{2B0FB3EF-4C6A-4784-9782-548FFE8080E9}" srcOrd="0" destOrd="0" presId="urn:microsoft.com/office/officeart/2005/8/layout/vList2"/>
    <dgm:cxn modelId="{A2BF8272-09FF-4C8D-896B-A53D51306BBD}" type="presParOf" srcId="{AE27FBF5-5202-4BA5-8EB6-75C89950CACB}" destId="{C1E8660C-1024-4BC7-AFF3-B730D1D40C00}" srcOrd="1" destOrd="0" presId="urn:microsoft.com/office/officeart/2005/8/layout/vList2"/>
    <dgm:cxn modelId="{10A65352-96A4-4CFE-8915-ACF36DDF9048}" type="presParOf" srcId="{AE27FBF5-5202-4BA5-8EB6-75C89950CACB}" destId="{29B5DD1A-91E8-49F6-91B9-F97B39A39E36}" srcOrd="2" destOrd="0" presId="urn:microsoft.com/office/officeart/2005/8/layout/vList2"/>
    <dgm:cxn modelId="{875FD1F0-32AD-4449-B145-CFDCFE95671A}" type="presParOf" srcId="{AE27FBF5-5202-4BA5-8EB6-75C89950CACB}" destId="{F022A425-41D1-485B-B482-B7F119860BDB}" srcOrd="3" destOrd="0" presId="urn:microsoft.com/office/officeart/2005/8/layout/vList2"/>
    <dgm:cxn modelId="{213D28B3-163A-4D69-BEC2-7C9341D8AD14}" type="presParOf" srcId="{AE27FBF5-5202-4BA5-8EB6-75C89950CACB}" destId="{94F4591E-EF6B-4617-8900-BB1DC8E6947F}" srcOrd="4" destOrd="0" presId="urn:microsoft.com/office/officeart/2005/8/layout/vList2"/>
    <dgm:cxn modelId="{45AF891D-92EB-430C-86DD-A6831E385A9E}" type="presParOf" srcId="{AE27FBF5-5202-4BA5-8EB6-75C89950CACB}" destId="{E78BBF68-DAD5-49C8-AE9E-825AF4C7F33E}" srcOrd="5" destOrd="0" presId="urn:microsoft.com/office/officeart/2005/8/layout/vList2"/>
    <dgm:cxn modelId="{C9BCE91B-FD3C-4C8A-AE28-DD1508B47275}" type="presParOf" srcId="{AE27FBF5-5202-4BA5-8EB6-75C89950CACB}" destId="{A0D9863C-97B3-4234-B223-8B08C8E55260}" srcOrd="6" destOrd="0" presId="urn:microsoft.com/office/officeart/2005/8/layout/vList2"/>
    <dgm:cxn modelId="{47DEE41F-E5BA-4B09-8A0A-19DA633952EB}" type="presParOf" srcId="{AE27FBF5-5202-4BA5-8EB6-75C89950CACB}" destId="{8C135110-BC69-4A2C-B82A-C217ED0C3F80}" srcOrd="7" destOrd="0" presId="urn:microsoft.com/office/officeart/2005/8/layout/vList2"/>
    <dgm:cxn modelId="{65ADA4AA-39BC-4E42-AA7B-9BFC65222D6C}" type="presParOf" srcId="{AE27FBF5-5202-4BA5-8EB6-75C89950CACB}" destId="{5D92F37A-BD04-42CF-8F0E-28BCA3F3C013}"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FD32CA2-DB70-49BC-B3E2-53EE5684574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cs-CZ"/>
        </a:p>
      </dgm:t>
    </dgm:pt>
    <dgm:pt modelId="{356546A0-1D24-45A8-86F4-87FD6EEAAF91}">
      <dgm:prSet/>
      <dgm:spPr/>
      <dgm:t>
        <a:bodyPr/>
        <a:lstStyle/>
        <a:p>
          <a:r>
            <a:rPr lang="en-US" b="1" dirty="0"/>
            <a:t>Services have become a driving force in economics around the world</a:t>
          </a:r>
          <a:endParaRPr lang="en-US" dirty="0"/>
        </a:p>
      </dgm:t>
    </dgm:pt>
    <dgm:pt modelId="{8B352289-7617-4AF7-BB58-1DB4423D1E18}" type="parTrans" cxnId="{49A67116-785C-40D7-AD38-E632EDE8656E}">
      <dgm:prSet/>
      <dgm:spPr/>
      <dgm:t>
        <a:bodyPr/>
        <a:lstStyle/>
        <a:p>
          <a:endParaRPr lang="cs-CZ"/>
        </a:p>
      </dgm:t>
    </dgm:pt>
    <dgm:pt modelId="{DB9B770E-AA62-43EF-80EC-6106CFFAB5C9}" type="sibTrans" cxnId="{49A67116-785C-40D7-AD38-E632EDE8656E}">
      <dgm:prSet/>
      <dgm:spPr/>
      <dgm:t>
        <a:bodyPr/>
        <a:lstStyle/>
        <a:p>
          <a:endParaRPr lang="cs-CZ"/>
        </a:p>
      </dgm:t>
    </dgm:pt>
    <dgm:pt modelId="{62FCFC42-DE45-41D5-85E4-700E41475B52}">
      <dgm:prSet/>
      <dgm:spPr/>
      <dgm:t>
        <a:bodyPr/>
        <a:lstStyle/>
        <a:p>
          <a:r>
            <a:rPr lang="en-US" b="0" dirty="0"/>
            <a:t>Services represent more than 70% of global GDP.</a:t>
          </a:r>
          <a:endParaRPr lang="en-US" dirty="0"/>
        </a:p>
      </dgm:t>
    </dgm:pt>
    <dgm:pt modelId="{C691B9AD-1437-4C4F-BDF5-21ED09449FEA}" type="parTrans" cxnId="{A8093334-5328-467E-BF6D-CB02127C3D8E}">
      <dgm:prSet/>
      <dgm:spPr/>
      <dgm:t>
        <a:bodyPr/>
        <a:lstStyle/>
        <a:p>
          <a:endParaRPr lang="cs-CZ"/>
        </a:p>
      </dgm:t>
    </dgm:pt>
    <dgm:pt modelId="{33FA3CC2-4154-42CB-A2BF-E9CACC5A7919}" type="sibTrans" cxnId="{A8093334-5328-467E-BF6D-CB02127C3D8E}">
      <dgm:prSet/>
      <dgm:spPr/>
      <dgm:t>
        <a:bodyPr/>
        <a:lstStyle/>
        <a:p>
          <a:endParaRPr lang="cs-CZ"/>
        </a:p>
      </dgm:t>
    </dgm:pt>
    <dgm:pt modelId="{37D70140-2459-445D-9808-C1944FAACC77}">
      <dgm:prSet/>
      <dgm:spPr/>
      <dgm:t>
        <a:bodyPr/>
        <a:lstStyle/>
        <a:p>
          <a:r>
            <a:rPr lang="en-US" b="0" dirty="0"/>
            <a:t>The services sector in EU accounts for almost 70% of EU GDP.</a:t>
          </a:r>
          <a:endParaRPr lang="en-US" dirty="0"/>
        </a:p>
      </dgm:t>
    </dgm:pt>
    <dgm:pt modelId="{0BEDC615-383F-4087-8011-9A1BF56E3358}" type="parTrans" cxnId="{93668404-94F4-429A-BA41-1172FC319708}">
      <dgm:prSet/>
      <dgm:spPr/>
      <dgm:t>
        <a:bodyPr/>
        <a:lstStyle/>
        <a:p>
          <a:endParaRPr lang="cs-CZ"/>
        </a:p>
      </dgm:t>
    </dgm:pt>
    <dgm:pt modelId="{68AFF13A-4E45-40FB-8E52-6A541227DFB0}" type="sibTrans" cxnId="{93668404-94F4-429A-BA41-1172FC319708}">
      <dgm:prSet/>
      <dgm:spPr/>
      <dgm:t>
        <a:bodyPr/>
        <a:lstStyle/>
        <a:p>
          <a:endParaRPr lang="cs-CZ"/>
        </a:p>
      </dgm:t>
    </dgm:pt>
    <dgm:pt modelId="{30963AC7-0DB3-47B7-B6A0-1BB02DFB1BBB}">
      <dgm:prSet/>
      <dgm:spPr/>
      <dgm:t>
        <a:bodyPr/>
        <a:lstStyle/>
        <a:p>
          <a:r>
            <a:rPr lang="en-US" b="0" dirty="0"/>
            <a:t>Also manufacturing industries include more and more services. There are becoming part of tangible and intangible products</a:t>
          </a:r>
          <a:endParaRPr lang="en-US" dirty="0"/>
        </a:p>
      </dgm:t>
    </dgm:pt>
    <dgm:pt modelId="{10A7EB92-B69C-481A-AB40-03476457C7F6}" type="parTrans" cxnId="{28370B42-236C-4520-9C66-6C61AA233E73}">
      <dgm:prSet/>
      <dgm:spPr/>
      <dgm:t>
        <a:bodyPr/>
        <a:lstStyle/>
        <a:p>
          <a:endParaRPr lang="cs-CZ"/>
        </a:p>
      </dgm:t>
    </dgm:pt>
    <dgm:pt modelId="{BFB8CE51-55DE-424B-B130-EF3685146FFA}" type="sibTrans" cxnId="{28370B42-236C-4520-9C66-6C61AA233E73}">
      <dgm:prSet/>
      <dgm:spPr/>
      <dgm:t>
        <a:bodyPr/>
        <a:lstStyle/>
        <a:p>
          <a:endParaRPr lang="cs-CZ"/>
        </a:p>
      </dgm:t>
    </dgm:pt>
    <dgm:pt modelId="{E3675F5D-8A01-4DAF-AA5C-64FBAC662F26}">
      <dgm:prSet/>
      <dgm:spPr/>
      <dgm:t>
        <a:bodyPr/>
        <a:lstStyle/>
        <a:p>
          <a:r>
            <a:rPr lang="en-US" b="1" dirty="0"/>
            <a:t>Services are more and more knowledge and information intensive </a:t>
          </a:r>
          <a:endParaRPr lang="en-US" dirty="0"/>
        </a:p>
      </dgm:t>
    </dgm:pt>
    <dgm:pt modelId="{A8586BB0-AFA1-4F29-BB98-71AD067554CB}" type="parTrans" cxnId="{BE8D6AE3-783E-483C-9C57-12D8F5A5CFF8}">
      <dgm:prSet/>
      <dgm:spPr/>
      <dgm:t>
        <a:bodyPr/>
        <a:lstStyle/>
        <a:p>
          <a:endParaRPr lang="cs-CZ"/>
        </a:p>
      </dgm:t>
    </dgm:pt>
    <dgm:pt modelId="{62F52E6B-13B1-4148-99F5-07E160173C9D}" type="sibTrans" cxnId="{BE8D6AE3-783E-483C-9C57-12D8F5A5CFF8}">
      <dgm:prSet/>
      <dgm:spPr/>
      <dgm:t>
        <a:bodyPr/>
        <a:lstStyle/>
        <a:p>
          <a:endParaRPr lang="cs-CZ"/>
        </a:p>
      </dgm:t>
    </dgm:pt>
    <dgm:pt modelId="{839C5EDB-66B7-4024-ADE1-DD49CB09F6C6}">
      <dgm:prSet/>
      <dgm:spPr/>
      <dgm:t>
        <a:bodyPr/>
        <a:lstStyle/>
        <a:p>
          <a:r>
            <a:rPr lang="en-US" b="1" dirty="0"/>
            <a:t>Service innovation is recognized as key for the economic growth and competitiveness</a:t>
          </a:r>
          <a:endParaRPr lang="en-US" dirty="0"/>
        </a:p>
      </dgm:t>
    </dgm:pt>
    <dgm:pt modelId="{9A087063-B64A-4182-A194-F92CC0ED9441}" type="parTrans" cxnId="{D47BD989-A4FD-4B49-BB56-02593874A03C}">
      <dgm:prSet/>
      <dgm:spPr/>
      <dgm:t>
        <a:bodyPr/>
        <a:lstStyle/>
        <a:p>
          <a:endParaRPr lang="cs-CZ"/>
        </a:p>
      </dgm:t>
    </dgm:pt>
    <dgm:pt modelId="{2B7D1E0D-1561-4228-84B0-735C190489F2}" type="sibTrans" cxnId="{D47BD989-A4FD-4B49-BB56-02593874A03C}">
      <dgm:prSet/>
      <dgm:spPr/>
      <dgm:t>
        <a:bodyPr/>
        <a:lstStyle/>
        <a:p>
          <a:endParaRPr lang="cs-CZ"/>
        </a:p>
      </dgm:t>
    </dgm:pt>
    <dgm:pt modelId="{547B533D-2A25-4954-A01B-2AE43DB1FD95}">
      <dgm:prSet/>
      <dgm:spPr/>
      <dgm:t>
        <a:bodyPr/>
        <a:lstStyle/>
        <a:p>
          <a:r>
            <a:rPr lang="en-US" b="0" dirty="0"/>
            <a:t>Academic programs and research activities in engineering and business schools didn‘t meet the needs of this sector.</a:t>
          </a:r>
          <a:endParaRPr lang="en-US" dirty="0"/>
        </a:p>
      </dgm:t>
    </dgm:pt>
    <dgm:pt modelId="{80C70C0A-1390-4FB8-B032-C9507C9ECA39}" type="parTrans" cxnId="{50C967B7-5BA5-45C6-AF25-BDACE6153F89}">
      <dgm:prSet/>
      <dgm:spPr/>
      <dgm:t>
        <a:bodyPr/>
        <a:lstStyle/>
        <a:p>
          <a:endParaRPr lang="cs-CZ"/>
        </a:p>
      </dgm:t>
    </dgm:pt>
    <dgm:pt modelId="{8169FF94-190A-45E8-B7A9-F7DB6042DF38}" type="sibTrans" cxnId="{50C967B7-5BA5-45C6-AF25-BDACE6153F89}">
      <dgm:prSet/>
      <dgm:spPr/>
      <dgm:t>
        <a:bodyPr/>
        <a:lstStyle/>
        <a:p>
          <a:endParaRPr lang="cs-CZ"/>
        </a:p>
      </dgm:t>
    </dgm:pt>
    <dgm:pt modelId="{CC0743BF-194A-456B-A6FE-83F67377CC15}">
      <dgm:prSet/>
      <dgm:spPr/>
      <dgm:t>
        <a:bodyPr/>
        <a:lstStyle/>
        <a:p>
          <a:r>
            <a:rPr lang="en-US" b="0" dirty="0"/>
            <a:t>Universities, governments and industry start to work together to ensure that service become a distinct and legitimate area for research and teaching.</a:t>
          </a:r>
          <a:endParaRPr lang="en-US" dirty="0"/>
        </a:p>
      </dgm:t>
    </dgm:pt>
    <dgm:pt modelId="{BBAC5C0B-1832-4562-844D-5671E483910F}" type="parTrans" cxnId="{FA877C0F-B159-4806-AEA7-BE20B20BAA29}">
      <dgm:prSet/>
      <dgm:spPr/>
      <dgm:t>
        <a:bodyPr/>
        <a:lstStyle/>
        <a:p>
          <a:endParaRPr lang="cs-CZ"/>
        </a:p>
      </dgm:t>
    </dgm:pt>
    <dgm:pt modelId="{4CEEBBE1-4C7E-4681-AABA-3BB849865CB5}" type="sibTrans" cxnId="{FA877C0F-B159-4806-AEA7-BE20B20BAA29}">
      <dgm:prSet/>
      <dgm:spPr/>
      <dgm:t>
        <a:bodyPr/>
        <a:lstStyle/>
        <a:p>
          <a:endParaRPr lang="cs-CZ"/>
        </a:p>
      </dgm:t>
    </dgm:pt>
    <dgm:pt modelId="{15C80C46-AA82-4058-BFE2-74CDE28CFE69}">
      <dgm:prSet/>
      <dgm:spPr/>
      <dgm:t>
        <a:bodyPr/>
        <a:lstStyle/>
        <a:p>
          <a:r>
            <a:rPr lang="en-US" b="1" dirty="0"/>
            <a:t>ICT plays a major role in services innovation and realization</a:t>
          </a:r>
          <a:endParaRPr lang="en-US" dirty="0"/>
        </a:p>
      </dgm:t>
    </dgm:pt>
    <dgm:pt modelId="{1302FF4F-9F0E-4E44-83E3-A9F7D6E54A43}" type="parTrans" cxnId="{0D329214-DCC5-48FB-8DC4-606EE130E3ED}">
      <dgm:prSet/>
      <dgm:spPr/>
      <dgm:t>
        <a:bodyPr/>
        <a:lstStyle/>
        <a:p>
          <a:endParaRPr lang="cs-CZ"/>
        </a:p>
      </dgm:t>
    </dgm:pt>
    <dgm:pt modelId="{A46B6203-84EB-47BE-AA10-CBE412C01482}" type="sibTrans" cxnId="{0D329214-DCC5-48FB-8DC4-606EE130E3ED}">
      <dgm:prSet/>
      <dgm:spPr/>
      <dgm:t>
        <a:bodyPr/>
        <a:lstStyle/>
        <a:p>
          <a:endParaRPr lang="cs-CZ"/>
        </a:p>
      </dgm:t>
    </dgm:pt>
    <dgm:pt modelId="{A5EFE067-4A54-457C-9DF7-29D56183AED1}">
      <dgm:prSet/>
      <dgm:spPr/>
      <dgm:t>
        <a:bodyPr/>
        <a:lstStyle/>
        <a:p>
          <a:r>
            <a:rPr lang="en-US" dirty="0"/>
            <a:t>The most of the services are unfeasible without IT </a:t>
          </a:r>
        </a:p>
      </dgm:t>
    </dgm:pt>
    <dgm:pt modelId="{C2852AA4-10AD-42F7-BEA2-CA626AD9AE92}" type="parTrans" cxnId="{38461252-FBB0-4623-BB57-EC40E84C6487}">
      <dgm:prSet/>
      <dgm:spPr/>
      <dgm:t>
        <a:bodyPr/>
        <a:lstStyle/>
        <a:p>
          <a:endParaRPr lang="cs-CZ"/>
        </a:p>
      </dgm:t>
    </dgm:pt>
    <dgm:pt modelId="{FA7BDC13-009A-4B04-9600-189CF9827866}" type="sibTrans" cxnId="{38461252-FBB0-4623-BB57-EC40E84C6487}">
      <dgm:prSet/>
      <dgm:spPr/>
      <dgm:t>
        <a:bodyPr/>
        <a:lstStyle/>
        <a:p>
          <a:endParaRPr lang="cs-CZ"/>
        </a:p>
      </dgm:t>
    </dgm:pt>
    <dgm:pt modelId="{1EF34428-3FEA-4025-98A6-368CEF2DCF59}">
      <dgm:prSet/>
      <dgm:spPr/>
      <dgm:t>
        <a:bodyPr/>
        <a:lstStyle/>
        <a:p>
          <a:r>
            <a:rPr lang="cs-CZ" dirty="0"/>
            <a:t>They are </a:t>
          </a:r>
          <a:r>
            <a:rPr lang="cs-CZ" dirty="0" err="1"/>
            <a:t>necessary</a:t>
          </a:r>
          <a:r>
            <a:rPr lang="cs-CZ" dirty="0"/>
            <a:t> to </a:t>
          </a:r>
          <a:r>
            <a:rPr lang="cs-CZ" dirty="0" err="1"/>
            <a:t>provide</a:t>
          </a:r>
          <a:r>
            <a:rPr lang="cs-CZ" dirty="0"/>
            <a:t> </a:t>
          </a:r>
          <a:r>
            <a:rPr lang="cs-CZ" dirty="0" err="1"/>
            <a:t>the</a:t>
          </a:r>
          <a:r>
            <a:rPr lang="cs-CZ" dirty="0"/>
            <a:t> </a:t>
          </a:r>
          <a:r>
            <a:rPr lang="cs-CZ" dirty="0" err="1"/>
            <a:t>service</a:t>
          </a:r>
          <a:endParaRPr lang="en-US" dirty="0"/>
        </a:p>
      </dgm:t>
    </dgm:pt>
    <dgm:pt modelId="{17B3A7E7-3962-4505-996A-085C6447F3C5}" type="parTrans" cxnId="{6C9518C4-0D64-41FF-BFF6-3A61FE49EAEC}">
      <dgm:prSet/>
      <dgm:spPr/>
    </dgm:pt>
    <dgm:pt modelId="{BB1EF1F7-D573-45DE-B89D-FD2F78D7D48B}" type="sibTrans" cxnId="{6C9518C4-0D64-41FF-BFF6-3A61FE49EAEC}">
      <dgm:prSet/>
      <dgm:spPr/>
    </dgm:pt>
    <dgm:pt modelId="{37EA4E01-C3D7-4C45-BFB9-307259603A2A}">
      <dgm:prSet/>
      <dgm:spPr/>
      <dgm:t>
        <a:bodyPr/>
        <a:lstStyle/>
        <a:p>
          <a:r>
            <a:rPr lang="cs-CZ" dirty="0" err="1"/>
            <a:t>Also</a:t>
          </a:r>
          <a:r>
            <a:rPr lang="cs-CZ" dirty="0"/>
            <a:t>, </a:t>
          </a:r>
          <a:r>
            <a:rPr lang="cs-CZ" dirty="0" err="1"/>
            <a:t>they</a:t>
          </a:r>
          <a:r>
            <a:rPr lang="cs-CZ" dirty="0"/>
            <a:t> are </a:t>
          </a:r>
          <a:r>
            <a:rPr lang="cs-CZ" dirty="0" err="1"/>
            <a:t>needed</a:t>
          </a:r>
          <a:r>
            <a:rPr lang="cs-CZ" dirty="0"/>
            <a:t> to </a:t>
          </a:r>
          <a:r>
            <a:rPr lang="cs-CZ" dirty="0" err="1"/>
            <a:t>get</a:t>
          </a:r>
          <a:r>
            <a:rPr lang="cs-CZ" dirty="0"/>
            <a:t> </a:t>
          </a:r>
          <a:r>
            <a:rPr lang="cs-CZ" dirty="0" err="1"/>
            <a:t>the</a:t>
          </a:r>
          <a:r>
            <a:rPr lang="cs-CZ" dirty="0"/>
            <a:t> </a:t>
          </a:r>
          <a:r>
            <a:rPr lang="cs-CZ" dirty="0" err="1"/>
            <a:t>value</a:t>
          </a:r>
          <a:r>
            <a:rPr lang="cs-CZ" dirty="0"/>
            <a:t> </a:t>
          </a:r>
          <a:r>
            <a:rPr lang="cs-CZ" dirty="0" err="1"/>
            <a:t>from</a:t>
          </a:r>
          <a:r>
            <a:rPr lang="cs-CZ" dirty="0"/>
            <a:t> </a:t>
          </a:r>
          <a:r>
            <a:rPr lang="cs-CZ" dirty="0" err="1"/>
            <a:t>the</a:t>
          </a:r>
          <a:r>
            <a:rPr lang="cs-CZ" dirty="0"/>
            <a:t> </a:t>
          </a:r>
          <a:r>
            <a:rPr lang="cs-CZ" dirty="0" err="1"/>
            <a:t>service</a:t>
          </a:r>
          <a:endParaRPr lang="en-US" dirty="0"/>
        </a:p>
      </dgm:t>
    </dgm:pt>
    <dgm:pt modelId="{38F6C67A-94FB-4F10-BBEE-25CB0991A054}" type="parTrans" cxnId="{9AD11727-CFA3-4363-B363-9379A17A8C2B}">
      <dgm:prSet/>
      <dgm:spPr/>
    </dgm:pt>
    <dgm:pt modelId="{CDB44DEB-9D73-4946-A818-87B4DB42FAD6}" type="sibTrans" cxnId="{9AD11727-CFA3-4363-B363-9379A17A8C2B}">
      <dgm:prSet/>
      <dgm:spPr/>
    </dgm:pt>
    <dgm:pt modelId="{FBED67C5-1317-4F97-92D2-66A6CE883B73}" type="pres">
      <dgm:prSet presAssocID="{AFD32CA2-DB70-49BC-B3E2-53EE5684574E}" presName="linear" presStyleCnt="0">
        <dgm:presLayoutVars>
          <dgm:dir/>
          <dgm:animLvl val="lvl"/>
          <dgm:resizeHandles val="exact"/>
        </dgm:presLayoutVars>
      </dgm:prSet>
      <dgm:spPr/>
    </dgm:pt>
    <dgm:pt modelId="{7BF4C53F-2277-4428-B2F3-F35058367695}" type="pres">
      <dgm:prSet presAssocID="{356546A0-1D24-45A8-86F4-87FD6EEAAF91}" presName="parentLin" presStyleCnt="0"/>
      <dgm:spPr/>
    </dgm:pt>
    <dgm:pt modelId="{52064F20-B917-4D39-B057-A5C10A3BB9B0}" type="pres">
      <dgm:prSet presAssocID="{356546A0-1D24-45A8-86F4-87FD6EEAAF91}" presName="parentLeftMargin" presStyleLbl="node1" presStyleIdx="0" presStyleCnt="4"/>
      <dgm:spPr/>
    </dgm:pt>
    <dgm:pt modelId="{690EC80B-F327-4298-9476-CE68233CD821}" type="pres">
      <dgm:prSet presAssocID="{356546A0-1D24-45A8-86F4-87FD6EEAAF91}" presName="parentText" presStyleLbl="node1" presStyleIdx="0" presStyleCnt="4">
        <dgm:presLayoutVars>
          <dgm:chMax val="0"/>
          <dgm:bulletEnabled val="1"/>
        </dgm:presLayoutVars>
      </dgm:prSet>
      <dgm:spPr/>
    </dgm:pt>
    <dgm:pt modelId="{2778BBCB-2D71-4CDF-B398-2FF2AA807451}" type="pres">
      <dgm:prSet presAssocID="{356546A0-1D24-45A8-86F4-87FD6EEAAF91}" presName="negativeSpace" presStyleCnt="0"/>
      <dgm:spPr/>
    </dgm:pt>
    <dgm:pt modelId="{2F9F7331-F36C-4201-9E14-950091936910}" type="pres">
      <dgm:prSet presAssocID="{356546A0-1D24-45A8-86F4-87FD6EEAAF91}" presName="childText" presStyleLbl="conFgAcc1" presStyleIdx="0" presStyleCnt="4">
        <dgm:presLayoutVars>
          <dgm:bulletEnabled val="1"/>
        </dgm:presLayoutVars>
      </dgm:prSet>
      <dgm:spPr/>
    </dgm:pt>
    <dgm:pt modelId="{6057694E-4721-4D93-9279-2ACE624305E5}" type="pres">
      <dgm:prSet presAssocID="{DB9B770E-AA62-43EF-80EC-6106CFFAB5C9}" presName="spaceBetweenRectangles" presStyleCnt="0"/>
      <dgm:spPr/>
    </dgm:pt>
    <dgm:pt modelId="{3491C486-8640-441B-BF1E-2A5AD09F8876}" type="pres">
      <dgm:prSet presAssocID="{E3675F5D-8A01-4DAF-AA5C-64FBAC662F26}" presName="parentLin" presStyleCnt="0"/>
      <dgm:spPr/>
    </dgm:pt>
    <dgm:pt modelId="{968BD3D3-9C82-47CF-ADB8-07D302D52A56}" type="pres">
      <dgm:prSet presAssocID="{E3675F5D-8A01-4DAF-AA5C-64FBAC662F26}" presName="parentLeftMargin" presStyleLbl="node1" presStyleIdx="0" presStyleCnt="4"/>
      <dgm:spPr/>
    </dgm:pt>
    <dgm:pt modelId="{1E258E50-6D29-4A36-BC21-3511557048F3}" type="pres">
      <dgm:prSet presAssocID="{E3675F5D-8A01-4DAF-AA5C-64FBAC662F26}" presName="parentText" presStyleLbl="node1" presStyleIdx="1" presStyleCnt="4">
        <dgm:presLayoutVars>
          <dgm:chMax val="0"/>
          <dgm:bulletEnabled val="1"/>
        </dgm:presLayoutVars>
      </dgm:prSet>
      <dgm:spPr/>
    </dgm:pt>
    <dgm:pt modelId="{D4E1F2B3-94FB-4A8F-AF94-E5FF6FFEA829}" type="pres">
      <dgm:prSet presAssocID="{E3675F5D-8A01-4DAF-AA5C-64FBAC662F26}" presName="negativeSpace" presStyleCnt="0"/>
      <dgm:spPr/>
    </dgm:pt>
    <dgm:pt modelId="{3664E321-882E-417D-BB43-7EDFF5EEF17D}" type="pres">
      <dgm:prSet presAssocID="{E3675F5D-8A01-4DAF-AA5C-64FBAC662F26}" presName="childText" presStyleLbl="conFgAcc1" presStyleIdx="1" presStyleCnt="4">
        <dgm:presLayoutVars>
          <dgm:bulletEnabled val="1"/>
        </dgm:presLayoutVars>
      </dgm:prSet>
      <dgm:spPr/>
    </dgm:pt>
    <dgm:pt modelId="{3CE47FC0-5E33-4B52-9A4C-1EA9F80EF876}" type="pres">
      <dgm:prSet presAssocID="{62F52E6B-13B1-4148-99F5-07E160173C9D}" presName="spaceBetweenRectangles" presStyleCnt="0"/>
      <dgm:spPr/>
    </dgm:pt>
    <dgm:pt modelId="{8E057BEF-BA55-4EE3-9F19-C75A311AF032}" type="pres">
      <dgm:prSet presAssocID="{839C5EDB-66B7-4024-ADE1-DD49CB09F6C6}" presName="parentLin" presStyleCnt="0"/>
      <dgm:spPr/>
    </dgm:pt>
    <dgm:pt modelId="{8E76DB66-A429-4A1E-8DAB-A9FD85611B25}" type="pres">
      <dgm:prSet presAssocID="{839C5EDB-66B7-4024-ADE1-DD49CB09F6C6}" presName="parentLeftMargin" presStyleLbl="node1" presStyleIdx="1" presStyleCnt="4"/>
      <dgm:spPr/>
    </dgm:pt>
    <dgm:pt modelId="{74CD96C6-1154-4304-918F-0B455A03255F}" type="pres">
      <dgm:prSet presAssocID="{839C5EDB-66B7-4024-ADE1-DD49CB09F6C6}" presName="parentText" presStyleLbl="node1" presStyleIdx="2" presStyleCnt="4">
        <dgm:presLayoutVars>
          <dgm:chMax val="0"/>
          <dgm:bulletEnabled val="1"/>
        </dgm:presLayoutVars>
      </dgm:prSet>
      <dgm:spPr/>
    </dgm:pt>
    <dgm:pt modelId="{5F82C198-6310-4C37-B9DD-29AB65EBEE36}" type="pres">
      <dgm:prSet presAssocID="{839C5EDB-66B7-4024-ADE1-DD49CB09F6C6}" presName="negativeSpace" presStyleCnt="0"/>
      <dgm:spPr/>
    </dgm:pt>
    <dgm:pt modelId="{B5043DCC-3201-4286-9762-633E3AF104DB}" type="pres">
      <dgm:prSet presAssocID="{839C5EDB-66B7-4024-ADE1-DD49CB09F6C6}" presName="childText" presStyleLbl="conFgAcc1" presStyleIdx="2" presStyleCnt="4">
        <dgm:presLayoutVars>
          <dgm:bulletEnabled val="1"/>
        </dgm:presLayoutVars>
      </dgm:prSet>
      <dgm:spPr/>
    </dgm:pt>
    <dgm:pt modelId="{644EB5D9-ED60-4782-8224-2B20164B4244}" type="pres">
      <dgm:prSet presAssocID="{2B7D1E0D-1561-4228-84B0-735C190489F2}" presName="spaceBetweenRectangles" presStyleCnt="0"/>
      <dgm:spPr/>
    </dgm:pt>
    <dgm:pt modelId="{A3213F6C-E722-4BA1-A7C6-B6BC0FCAC81E}" type="pres">
      <dgm:prSet presAssocID="{15C80C46-AA82-4058-BFE2-74CDE28CFE69}" presName="parentLin" presStyleCnt="0"/>
      <dgm:spPr/>
    </dgm:pt>
    <dgm:pt modelId="{47C8097A-79C8-433D-AB25-90B2CB6D7519}" type="pres">
      <dgm:prSet presAssocID="{15C80C46-AA82-4058-BFE2-74CDE28CFE69}" presName="parentLeftMargin" presStyleLbl="node1" presStyleIdx="2" presStyleCnt="4"/>
      <dgm:spPr/>
    </dgm:pt>
    <dgm:pt modelId="{3C8871C1-1E31-446F-A1FB-093789575427}" type="pres">
      <dgm:prSet presAssocID="{15C80C46-AA82-4058-BFE2-74CDE28CFE69}" presName="parentText" presStyleLbl="node1" presStyleIdx="3" presStyleCnt="4">
        <dgm:presLayoutVars>
          <dgm:chMax val="0"/>
          <dgm:bulletEnabled val="1"/>
        </dgm:presLayoutVars>
      </dgm:prSet>
      <dgm:spPr/>
    </dgm:pt>
    <dgm:pt modelId="{606DF678-EF85-4B84-B3AC-D3504B5377C4}" type="pres">
      <dgm:prSet presAssocID="{15C80C46-AA82-4058-BFE2-74CDE28CFE69}" presName="negativeSpace" presStyleCnt="0"/>
      <dgm:spPr/>
    </dgm:pt>
    <dgm:pt modelId="{83E7E162-A6B3-46BB-A01D-139287A7EF54}" type="pres">
      <dgm:prSet presAssocID="{15C80C46-AA82-4058-BFE2-74CDE28CFE69}" presName="childText" presStyleLbl="conFgAcc1" presStyleIdx="3" presStyleCnt="4">
        <dgm:presLayoutVars>
          <dgm:bulletEnabled val="1"/>
        </dgm:presLayoutVars>
      </dgm:prSet>
      <dgm:spPr/>
    </dgm:pt>
  </dgm:ptLst>
  <dgm:cxnLst>
    <dgm:cxn modelId="{93668404-94F4-429A-BA41-1172FC319708}" srcId="{356546A0-1D24-45A8-86F4-87FD6EEAAF91}" destId="{37D70140-2459-445D-9808-C1944FAACC77}" srcOrd="1" destOrd="0" parTransId="{0BEDC615-383F-4087-8011-9A1BF56E3358}" sibTransId="{68AFF13A-4E45-40FB-8E52-6A541227DFB0}"/>
    <dgm:cxn modelId="{FFAFE906-127F-4E12-A17A-669FAA612412}" type="presOf" srcId="{30963AC7-0DB3-47B7-B6A0-1BB02DFB1BBB}" destId="{2F9F7331-F36C-4201-9E14-950091936910}" srcOrd="0" destOrd="2" presId="urn:microsoft.com/office/officeart/2005/8/layout/list1"/>
    <dgm:cxn modelId="{FA877C0F-B159-4806-AEA7-BE20B20BAA29}" srcId="{839C5EDB-66B7-4024-ADE1-DD49CB09F6C6}" destId="{CC0743BF-194A-456B-A6FE-83F67377CC15}" srcOrd="1" destOrd="0" parTransId="{BBAC5C0B-1832-4562-844D-5671E483910F}" sibTransId="{4CEEBBE1-4C7E-4681-AABA-3BB849865CB5}"/>
    <dgm:cxn modelId="{0D329214-DCC5-48FB-8DC4-606EE130E3ED}" srcId="{AFD32CA2-DB70-49BC-B3E2-53EE5684574E}" destId="{15C80C46-AA82-4058-BFE2-74CDE28CFE69}" srcOrd="3" destOrd="0" parTransId="{1302FF4F-9F0E-4E44-83E3-A9F7D6E54A43}" sibTransId="{A46B6203-84EB-47BE-AA10-CBE412C01482}"/>
    <dgm:cxn modelId="{49A67116-785C-40D7-AD38-E632EDE8656E}" srcId="{AFD32CA2-DB70-49BC-B3E2-53EE5684574E}" destId="{356546A0-1D24-45A8-86F4-87FD6EEAAF91}" srcOrd="0" destOrd="0" parTransId="{8B352289-7617-4AF7-BB58-1DB4423D1E18}" sibTransId="{DB9B770E-AA62-43EF-80EC-6106CFFAB5C9}"/>
    <dgm:cxn modelId="{9199AE17-F83D-47FB-BA7A-3CB0AA44BC18}" type="presOf" srcId="{E3675F5D-8A01-4DAF-AA5C-64FBAC662F26}" destId="{968BD3D3-9C82-47CF-ADB8-07D302D52A56}" srcOrd="0" destOrd="0" presId="urn:microsoft.com/office/officeart/2005/8/layout/list1"/>
    <dgm:cxn modelId="{9AD11727-CFA3-4363-B363-9379A17A8C2B}" srcId="{E3675F5D-8A01-4DAF-AA5C-64FBAC662F26}" destId="{37EA4E01-C3D7-4C45-BFB9-307259603A2A}" srcOrd="1" destOrd="0" parTransId="{38F6C67A-94FB-4F10-BBEE-25CB0991A054}" sibTransId="{CDB44DEB-9D73-4946-A818-87B4DB42FAD6}"/>
    <dgm:cxn modelId="{A8093334-5328-467E-BF6D-CB02127C3D8E}" srcId="{356546A0-1D24-45A8-86F4-87FD6EEAAF91}" destId="{62FCFC42-DE45-41D5-85E4-700E41475B52}" srcOrd="0" destOrd="0" parTransId="{C691B9AD-1437-4C4F-BDF5-21ED09449FEA}" sibTransId="{33FA3CC2-4154-42CB-A2BF-E9CACC5A7919}"/>
    <dgm:cxn modelId="{2D80663C-BAC7-4A80-B58C-EA7DF7BF31AF}" type="presOf" srcId="{CC0743BF-194A-456B-A6FE-83F67377CC15}" destId="{B5043DCC-3201-4286-9762-633E3AF104DB}" srcOrd="0" destOrd="1" presId="urn:microsoft.com/office/officeart/2005/8/layout/list1"/>
    <dgm:cxn modelId="{28370B42-236C-4520-9C66-6C61AA233E73}" srcId="{356546A0-1D24-45A8-86F4-87FD6EEAAF91}" destId="{30963AC7-0DB3-47B7-B6A0-1BB02DFB1BBB}" srcOrd="2" destOrd="0" parTransId="{10A7EB92-B69C-481A-AB40-03476457C7F6}" sibTransId="{BFB8CE51-55DE-424B-B130-EF3685146FFA}"/>
    <dgm:cxn modelId="{FC30CA44-E47E-41D8-9CE4-5F776D630992}" type="presOf" srcId="{547B533D-2A25-4954-A01B-2AE43DB1FD95}" destId="{B5043DCC-3201-4286-9762-633E3AF104DB}" srcOrd="0" destOrd="0" presId="urn:microsoft.com/office/officeart/2005/8/layout/list1"/>
    <dgm:cxn modelId="{33970047-3542-4D81-989C-09334A534366}" type="presOf" srcId="{AFD32CA2-DB70-49BC-B3E2-53EE5684574E}" destId="{FBED67C5-1317-4F97-92D2-66A6CE883B73}" srcOrd="0" destOrd="0" presId="urn:microsoft.com/office/officeart/2005/8/layout/list1"/>
    <dgm:cxn modelId="{707CC650-6C81-462F-BB20-D34E2BC48015}" type="presOf" srcId="{A5EFE067-4A54-457C-9DF7-29D56183AED1}" destId="{83E7E162-A6B3-46BB-A01D-139287A7EF54}" srcOrd="0" destOrd="0" presId="urn:microsoft.com/office/officeart/2005/8/layout/list1"/>
    <dgm:cxn modelId="{D8265D71-AE94-4C42-B1E4-9F10C27A568E}" type="presOf" srcId="{37D70140-2459-445D-9808-C1944FAACC77}" destId="{2F9F7331-F36C-4201-9E14-950091936910}" srcOrd="0" destOrd="1" presId="urn:microsoft.com/office/officeart/2005/8/layout/list1"/>
    <dgm:cxn modelId="{38461252-FBB0-4623-BB57-EC40E84C6487}" srcId="{15C80C46-AA82-4058-BFE2-74CDE28CFE69}" destId="{A5EFE067-4A54-457C-9DF7-29D56183AED1}" srcOrd="0" destOrd="0" parTransId="{C2852AA4-10AD-42F7-BEA2-CA626AD9AE92}" sibTransId="{FA7BDC13-009A-4B04-9600-189CF9827866}"/>
    <dgm:cxn modelId="{13959179-0D85-4F07-BCCB-5A021B9F0532}" type="presOf" srcId="{839C5EDB-66B7-4024-ADE1-DD49CB09F6C6}" destId="{8E76DB66-A429-4A1E-8DAB-A9FD85611B25}" srcOrd="0" destOrd="0" presId="urn:microsoft.com/office/officeart/2005/8/layout/list1"/>
    <dgm:cxn modelId="{D47BD989-A4FD-4B49-BB56-02593874A03C}" srcId="{AFD32CA2-DB70-49BC-B3E2-53EE5684574E}" destId="{839C5EDB-66B7-4024-ADE1-DD49CB09F6C6}" srcOrd="2" destOrd="0" parTransId="{9A087063-B64A-4182-A194-F92CC0ED9441}" sibTransId="{2B7D1E0D-1561-4228-84B0-735C190489F2}"/>
    <dgm:cxn modelId="{F7490C8F-7B43-4D5E-88E9-0EB0448A8BDF}" type="presOf" srcId="{1EF34428-3FEA-4025-98A6-368CEF2DCF59}" destId="{3664E321-882E-417D-BB43-7EDFF5EEF17D}" srcOrd="0" destOrd="0" presId="urn:microsoft.com/office/officeart/2005/8/layout/list1"/>
    <dgm:cxn modelId="{BED18D9D-76F3-41F2-AB2A-A2CF914E5DFD}" type="presOf" srcId="{15C80C46-AA82-4058-BFE2-74CDE28CFE69}" destId="{47C8097A-79C8-433D-AB25-90B2CB6D7519}" srcOrd="0" destOrd="0" presId="urn:microsoft.com/office/officeart/2005/8/layout/list1"/>
    <dgm:cxn modelId="{7836E7A5-D2FD-434F-9F8A-9A985523BA68}" type="presOf" srcId="{15C80C46-AA82-4058-BFE2-74CDE28CFE69}" destId="{3C8871C1-1E31-446F-A1FB-093789575427}" srcOrd="1" destOrd="0" presId="urn:microsoft.com/office/officeart/2005/8/layout/list1"/>
    <dgm:cxn modelId="{12C24AB3-DEFB-4BD2-A44D-BE6C348AFC39}" type="presOf" srcId="{E3675F5D-8A01-4DAF-AA5C-64FBAC662F26}" destId="{1E258E50-6D29-4A36-BC21-3511557048F3}" srcOrd="1" destOrd="0" presId="urn:microsoft.com/office/officeart/2005/8/layout/list1"/>
    <dgm:cxn modelId="{50C967B7-5BA5-45C6-AF25-BDACE6153F89}" srcId="{839C5EDB-66B7-4024-ADE1-DD49CB09F6C6}" destId="{547B533D-2A25-4954-A01B-2AE43DB1FD95}" srcOrd="0" destOrd="0" parTransId="{80C70C0A-1390-4FB8-B032-C9507C9ECA39}" sibTransId="{8169FF94-190A-45E8-B7A9-F7DB6042DF38}"/>
    <dgm:cxn modelId="{B75DADC2-7146-4AB2-8BF9-5843E618AE98}" type="presOf" srcId="{62FCFC42-DE45-41D5-85E4-700E41475B52}" destId="{2F9F7331-F36C-4201-9E14-950091936910}" srcOrd="0" destOrd="0" presId="urn:microsoft.com/office/officeart/2005/8/layout/list1"/>
    <dgm:cxn modelId="{6C9518C4-0D64-41FF-BFF6-3A61FE49EAEC}" srcId="{E3675F5D-8A01-4DAF-AA5C-64FBAC662F26}" destId="{1EF34428-3FEA-4025-98A6-368CEF2DCF59}" srcOrd="0" destOrd="0" parTransId="{17B3A7E7-3962-4505-996A-085C6447F3C5}" sibTransId="{BB1EF1F7-D573-45DE-B89D-FD2F78D7D48B}"/>
    <dgm:cxn modelId="{B3779ACF-9528-434E-8B51-A4A76ED9E46C}" type="presOf" srcId="{37EA4E01-C3D7-4C45-BFB9-307259603A2A}" destId="{3664E321-882E-417D-BB43-7EDFF5EEF17D}" srcOrd="0" destOrd="1" presId="urn:microsoft.com/office/officeart/2005/8/layout/list1"/>
    <dgm:cxn modelId="{05247CDC-F78F-447A-A25C-2A1CEFBC2C48}" type="presOf" srcId="{356546A0-1D24-45A8-86F4-87FD6EEAAF91}" destId="{52064F20-B917-4D39-B057-A5C10A3BB9B0}" srcOrd="0" destOrd="0" presId="urn:microsoft.com/office/officeart/2005/8/layout/list1"/>
    <dgm:cxn modelId="{BE8D6AE3-783E-483C-9C57-12D8F5A5CFF8}" srcId="{AFD32CA2-DB70-49BC-B3E2-53EE5684574E}" destId="{E3675F5D-8A01-4DAF-AA5C-64FBAC662F26}" srcOrd="1" destOrd="0" parTransId="{A8586BB0-AFA1-4F29-BB98-71AD067554CB}" sibTransId="{62F52E6B-13B1-4148-99F5-07E160173C9D}"/>
    <dgm:cxn modelId="{81E6DBE8-C711-41E2-BB14-90A411B0B8A4}" type="presOf" srcId="{839C5EDB-66B7-4024-ADE1-DD49CB09F6C6}" destId="{74CD96C6-1154-4304-918F-0B455A03255F}" srcOrd="1" destOrd="0" presId="urn:microsoft.com/office/officeart/2005/8/layout/list1"/>
    <dgm:cxn modelId="{F81543EE-0CCF-4726-8C59-4434C0176EDD}" type="presOf" srcId="{356546A0-1D24-45A8-86F4-87FD6EEAAF91}" destId="{690EC80B-F327-4298-9476-CE68233CD821}" srcOrd="1" destOrd="0" presId="urn:microsoft.com/office/officeart/2005/8/layout/list1"/>
    <dgm:cxn modelId="{4A798236-3A16-4B3F-80AA-F7B72FB5007F}" type="presParOf" srcId="{FBED67C5-1317-4F97-92D2-66A6CE883B73}" destId="{7BF4C53F-2277-4428-B2F3-F35058367695}" srcOrd="0" destOrd="0" presId="urn:microsoft.com/office/officeart/2005/8/layout/list1"/>
    <dgm:cxn modelId="{C78588A6-8C76-4A39-98F9-01494618BFE7}" type="presParOf" srcId="{7BF4C53F-2277-4428-B2F3-F35058367695}" destId="{52064F20-B917-4D39-B057-A5C10A3BB9B0}" srcOrd="0" destOrd="0" presId="urn:microsoft.com/office/officeart/2005/8/layout/list1"/>
    <dgm:cxn modelId="{5CA04CC1-9EC0-4BDB-A1FA-F72B7E567651}" type="presParOf" srcId="{7BF4C53F-2277-4428-B2F3-F35058367695}" destId="{690EC80B-F327-4298-9476-CE68233CD821}" srcOrd="1" destOrd="0" presId="urn:microsoft.com/office/officeart/2005/8/layout/list1"/>
    <dgm:cxn modelId="{38AD925B-836D-4319-83E0-64C3CD30F2A9}" type="presParOf" srcId="{FBED67C5-1317-4F97-92D2-66A6CE883B73}" destId="{2778BBCB-2D71-4CDF-B398-2FF2AA807451}" srcOrd="1" destOrd="0" presId="urn:microsoft.com/office/officeart/2005/8/layout/list1"/>
    <dgm:cxn modelId="{55AE270D-0518-4F45-A73D-BCFE4B1CDA11}" type="presParOf" srcId="{FBED67C5-1317-4F97-92D2-66A6CE883B73}" destId="{2F9F7331-F36C-4201-9E14-950091936910}" srcOrd="2" destOrd="0" presId="urn:microsoft.com/office/officeart/2005/8/layout/list1"/>
    <dgm:cxn modelId="{176396DE-AACB-40CF-A370-51E6842CA3C4}" type="presParOf" srcId="{FBED67C5-1317-4F97-92D2-66A6CE883B73}" destId="{6057694E-4721-4D93-9279-2ACE624305E5}" srcOrd="3" destOrd="0" presId="urn:microsoft.com/office/officeart/2005/8/layout/list1"/>
    <dgm:cxn modelId="{1A52DDAE-CAD8-46FE-98EE-270C23D7EE3A}" type="presParOf" srcId="{FBED67C5-1317-4F97-92D2-66A6CE883B73}" destId="{3491C486-8640-441B-BF1E-2A5AD09F8876}" srcOrd="4" destOrd="0" presId="urn:microsoft.com/office/officeart/2005/8/layout/list1"/>
    <dgm:cxn modelId="{91EAF847-55B5-41CD-9874-B482AA18B894}" type="presParOf" srcId="{3491C486-8640-441B-BF1E-2A5AD09F8876}" destId="{968BD3D3-9C82-47CF-ADB8-07D302D52A56}" srcOrd="0" destOrd="0" presId="urn:microsoft.com/office/officeart/2005/8/layout/list1"/>
    <dgm:cxn modelId="{E288DB7E-83B0-42AF-89A1-1CFA1A6CF670}" type="presParOf" srcId="{3491C486-8640-441B-BF1E-2A5AD09F8876}" destId="{1E258E50-6D29-4A36-BC21-3511557048F3}" srcOrd="1" destOrd="0" presId="urn:microsoft.com/office/officeart/2005/8/layout/list1"/>
    <dgm:cxn modelId="{98670212-F8DA-456D-9585-9D1E5CCFB04C}" type="presParOf" srcId="{FBED67C5-1317-4F97-92D2-66A6CE883B73}" destId="{D4E1F2B3-94FB-4A8F-AF94-E5FF6FFEA829}" srcOrd="5" destOrd="0" presId="urn:microsoft.com/office/officeart/2005/8/layout/list1"/>
    <dgm:cxn modelId="{5ADA185A-A739-4CBF-B31E-94B041C3B478}" type="presParOf" srcId="{FBED67C5-1317-4F97-92D2-66A6CE883B73}" destId="{3664E321-882E-417D-BB43-7EDFF5EEF17D}" srcOrd="6" destOrd="0" presId="urn:microsoft.com/office/officeart/2005/8/layout/list1"/>
    <dgm:cxn modelId="{A0E57859-58F8-426B-B3D2-869CA4FD058D}" type="presParOf" srcId="{FBED67C5-1317-4F97-92D2-66A6CE883B73}" destId="{3CE47FC0-5E33-4B52-9A4C-1EA9F80EF876}" srcOrd="7" destOrd="0" presId="urn:microsoft.com/office/officeart/2005/8/layout/list1"/>
    <dgm:cxn modelId="{5CC0C336-85A8-4116-8244-DE972FE2506D}" type="presParOf" srcId="{FBED67C5-1317-4F97-92D2-66A6CE883B73}" destId="{8E057BEF-BA55-4EE3-9F19-C75A311AF032}" srcOrd="8" destOrd="0" presId="urn:microsoft.com/office/officeart/2005/8/layout/list1"/>
    <dgm:cxn modelId="{451FD459-C76B-4441-9AD2-C8540AAE7BC2}" type="presParOf" srcId="{8E057BEF-BA55-4EE3-9F19-C75A311AF032}" destId="{8E76DB66-A429-4A1E-8DAB-A9FD85611B25}" srcOrd="0" destOrd="0" presId="urn:microsoft.com/office/officeart/2005/8/layout/list1"/>
    <dgm:cxn modelId="{080A4136-8696-4370-B213-3D6C2F493AF4}" type="presParOf" srcId="{8E057BEF-BA55-4EE3-9F19-C75A311AF032}" destId="{74CD96C6-1154-4304-918F-0B455A03255F}" srcOrd="1" destOrd="0" presId="urn:microsoft.com/office/officeart/2005/8/layout/list1"/>
    <dgm:cxn modelId="{C6E28B73-34C2-499A-8A6D-DFB6B5412724}" type="presParOf" srcId="{FBED67C5-1317-4F97-92D2-66A6CE883B73}" destId="{5F82C198-6310-4C37-B9DD-29AB65EBEE36}" srcOrd="9" destOrd="0" presId="urn:microsoft.com/office/officeart/2005/8/layout/list1"/>
    <dgm:cxn modelId="{0F5F39B7-02F1-4B84-865E-EB51AF3C8A7F}" type="presParOf" srcId="{FBED67C5-1317-4F97-92D2-66A6CE883B73}" destId="{B5043DCC-3201-4286-9762-633E3AF104DB}" srcOrd="10" destOrd="0" presId="urn:microsoft.com/office/officeart/2005/8/layout/list1"/>
    <dgm:cxn modelId="{D73DB7DF-4530-4D4F-B858-C8C3C623318C}" type="presParOf" srcId="{FBED67C5-1317-4F97-92D2-66A6CE883B73}" destId="{644EB5D9-ED60-4782-8224-2B20164B4244}" srcOrd="11" destOrd="0" presId="urn:microsoft.com/office/officeart/2005/8/layout/list1"/>
    <dgm:cxn modelId="{E03E4148-1423-4AB9-845C-934B4318E83A}" type="presParOf" srcId="{FBED67C5-1317-4F97-92D2-66A6CE883B73}" destId="{A3213F6C-E722-4BA1-A7C6-B6BC0FCAC81E}" srcOrd="12" destOrd="0" presId="urn:microsoft.com/office/officeart/2005/8/layout/list1"/>
    <dgm:cxn modelId="{0836CAFE-4386-4855-81F7-07F3A96199F4}" type="presParOf" srcId="{A3213F6C-E722-4BA1-A7C6-B6BC0FCAC81E}" destId="{47C8097A-79C8-433D-AB25-90B2CB6D7519}" srcOrd="0" destOrd="0" presId="urn:microsoft.com/office/officeart/2005/8/layout/list1"/>
    <dgm:cxn modelId="{AC04B462-621E-4E46-A91D-1200AC4B9276}" type="presParOf" srcId="{A3213F6C-E722-4BA1-A7C6-B6BC0FCAC81E}" destId="{3C8871C1-1E31-446F-A1FB-093789575427}" srcOrd="1" destOrd="0" presId="urn:microsoft.com/office/officeart/2005/8/layout/list1"/>
    <dgm:cxn modelId="{73415903-C295-4B02-A501-297016A7E3AC}" type="presParOf" srcId="{FBED67C5-1317-4F97-92D2-66A6CE883B73}" destId="{606DF678-EF85-4B84-B3AC-D3504B5377C4}" srcOrd="13" destOrd="0" presId="urn:microsoft.com/office/officeart/2005/8/layout/list1"/>
    <dgm:cxn modelId="{60CA4574-2F3D-4417-B3A7-82985A8D2E15}" type="presParOf" srcId="{FBED67C5-1317-4F97-92D2-66A6CE883B73}" destId="{83E7E162-A6B3-46BB-A01D-139287A7EF54}"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F2612CA-342C-426B-B2E2-043651BCBF6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AC16AEC3-38E6-4F7D-8790-A9450483613C}">
      <dgm:prSet/>
      <dgm:spPr/>
      <dgm:t>
        <a:bodyPr/>
        <a:lstStyle/>
        <a:p>
          <a:r>
            <a:rPr lang="en-US" b="0" dirty="0"/>
            <a:t>Industry signals  that most of entry level engineers lack necessary skills especially in soft skills and in legal and economical framework.</a:t>
          </a:r>
          <a:endParaRPr lang="en-US" dirty="0"/>
        </a:p>
      </dgm:t>
    </dgm:pt>
    <dgm:pt modelId="{2F639008-A90E-4BEF-B5A3-977DD39BFD92}" type="parTrans" cxnId="{381B2329-71A5-4ED6-922F-063E69B77496}">
      <dgm:prSet/>
      <dgm:spPr/>
      <dgm:t>
        <a:bodyPr/>
        <a:lstStyle/>
        <a:p>
          <a:endParaRPr lang="cs-CZ"/>
        </a:p>
      </dgm:t>
    </dgm:pt>
    <dgm:pt modelId="{6CA48A68-30CB-47C4-85FC-E97016126490}" type="sibTrans" cxnId="{381B2329-71A5-4ED6-922F-063E69B77496}">
      <dgm:prSet/>
      <dgm:spPr/>
      <dgm:t>
        <a:bodyPr/>
        <a:lstStyle/>
        <a:p>
          <a:endParaRPr lang="cs-CZ"/>
        </a:p>
      </dgm:t>
    </dgm:pt>
    <dgm:pt modelId="{F1BD408A-B069-4C3A-A984-797FCE8D10B5}">
      <dgm:prSet/>
      <dgm:spPr/>
      <dgm:t>
        <a:bodyPr/>
        <a:lstStyle/>
        <a:p>
          <a:r>
            <a:rPr lang="en-US" b="0" dirty="0"/>
            <a:t>In detail: </a:t>
          </a:r>
          <a:endParaRPr lang="en-US" dirty="0"/>
        </a:p>
      </dgm:t>
    </dgm:pt>
    <dgm:pt modelId="{F68EE801-B0CA-4C6D-8DF7-FA02BCAAF9C1}" type="parTrans" cxnId="{7B3A11D2-EDE4-40AF-80E5-BB0A118A98B3}">
      <dgm:prSet/>
      <dgm:spPr/>
      <dgm:t>
        <a:bodyPr/>
        <a:lstStyle/>
        <a:p>
          <a:endParaRPr lang="cs-CZ"/>
        </a:p>
      </dgm:t>
    </dgm:pt>
    <dgm:pt modelId="{0E06D930-7C5C-4E7C-8411-31D2973A81CC}" type="sibTrans" cxnId="{7B3A11D2-EDE4-40AF-80E5-BB0A118A98B3}">
      <dgm:prSet/>
      <dgm:spPr/>
      <dgm:t>
        <a:bodyPr/>
        <a:lstStyle/>
        <a:p>
          <a:endParaRPr lang="cs-CZ"/>
        </a:p>
      </dgm:t>
    </dgm:pt>
    <dgm:pt modelId="{11801F41-F166-416F-8BB0-E4CDB55C05E1}" type="pres">
      <dgm:prSet presAssocID="{6F2612CA-342C-426B-B2E2-043651BCBF67}" presName="linear" presStyleCnt="0">
        <dgm:presLayoutVars>
          <dgm:animLvl val="lvl"/>
          <dgm:resizeHandles val="exact"/>
        </dgm:presLayoutVars>
      </dgm:prSet>
      <dgm:spPr/>
    </dgm:pt>
    <dgm:pt modelId="{01D4628B-F654-4C33-89CD-03535395168A}" type="pres">
      <dgm:prSet presAssocID="{AC16AEC3-38E6-4F7D-8790-A9450483613C}" presName="parentText" presStyleLbl="node1" presStyleIdx="0" presStyleCnt="2">
        <dgm:presLayoutVars>
          <dgm:chMax val="0"/>
          <dgm:bulletEnabled val="1"/>
        </dgm:presLayoutVars>
      </dgm:prSet>
      <dgm:spPr/>
    </dgm:pt>
    <dgm:pt modelId="{FE1A788E-DE98-4FE5-BB0D-61B2945715F6}" type="pres">
      <dgm:prSet presAssocID="{6CA48A68-30CB-47C4-85FC-E97016126490}" presName="spacer" presStyleCnt="0"/>
      <dgm:spPr/>
    </dgm:pt>
    <dgm:pt modelId="{B4B21FD8-C002-4097-AFC2-E4A41AD85251}" type="pres">
      <dgm:prSet presAssocID="{F1BD408A-B069-4C3A-A984-797FCE8D10B5}" presName="parentText" presStyleLbl="node1" presStyleIdx="1" presStyleCnt="2">
        <dgm:presLayoutVars>
          <dgm:chMax val="0"/>
          <dgm:bulletEnabled val="1"/>
        </dgm:presLayoutVars>
      </dgm:prSet>
      <dgm:spPr/>
    </dgm:pt>
  </dgm:ptLst>
  <dgm:cxnLst>
    <dgm:cxn modelId="{381B2329-71A5-4ED6-922F-063E69B77496}" srcId="{6F2612CA-342C-426B-B2E2-043651BCBF67}" destId="{AC16AEC3-38E6-4F7D-8790-A9450483613C}" srcOrd="0" destOrd="0" parTransId="{2F639008-A90E-4BEF-B5A3-977DD39BFD92}" sibTransId="{6CA48A68-30CB-47C4-85FC-E97016126490}"/>
    <dgm:cxn modelId="{6BBCF162-301A-43BB-9616-1023072A1F7C}" type="presOf" srcId="{AC16AEC3-38E6-4F7D-8790-A9450483613C}" destId="{01D4628B-F654-4C33-89CD-03535395168A}" srcOrd="0" destOrd="0" presId="urn:microsoft.com/office/officeart/2005/8/layout/vList2"/>
    <dgm:cxn modelId="{50878469-2855-4D45-8B25-FA26373AA0FE}" type="presOf" srcId="{F1BD408A-B069-4C3A-A984-797FCE8D10B5}" destId="{B4B21FD8-C002-4097-AFC2-E4A41AD85251}" srcOrd="0" destOrd="0" presId="urn:microsoft.com/office/officeart/2005/8/layout/vList2"/>
    <dgm:cxn modelId="{33CF1C7F-ECB7-4B8C-ACE6-ACF602C8A4C6}" type="presOf" srcId="{6F2612CA-342C-426B-B2E2-043651BCBF67}" destId="{11801F41-F166-416F-8BB0-E4CDB55C05E1}" srcOrd="0" destOrd="0" presId="urn:microsoft.com/office/officeart/2005/8/layout/vList2"/>
    <dgm:cxn modelId="{7B3A11D2-EDE4-40AF-80E5-BB0A118A98B3}" srcId="{6F2612CA-342C-426B-B2E2-043651BCBF67}" destId="{F1BD408A-B069-4C3A-A984-797FCE8D10B5}" srcOrd="1" destOrd="0" parTransId="{F68EE801-B0CA-4C6D-8DF7-FA02BCAAF9C1}" sibTransId="{0E06D930-7C5C-4E7C-8411-31D2973A81CC}"/>
    <dgm:cxn modelId="{EF3FEA8E-A1EF-4FA4-8528-42C3B4329F88}" type="presParOf" srcId="{11801F41-F166-416F-8BB0-E4CDB55C05E1}" destId="{01D4628B-F654-4C33-89CD-03535395168A}" srcOrd="0" destOrd="0" presId="urn:microsoft.com/office/officeart/2005/8/layout/vList2"/>
    <dgm:cxn modelId="{40887F89-F17C-41EA-9F81-9589F724E451}" type="presParOf" srcId="{11801F41-F166-416F-8BB0-E4CDB55C05E1}" destId="{FE1A788E-DE98-4FE5-BB0D-61B2945715F6}" srcOrd="1" destOrd="0" presId="urn:microsoft.com/office/officeart/2005/8/layout/vList2"/>
    <dgm:cxn modelId="{0BFF7BC4-0B92-4AFE-9B16-15A46238CEE3}" type="presParOf" srcId="{11801F41-F166-416F-8BB0-E4CDB55C05E1}" destId="{B4B21FD8-C002-4097-AFC2-E4A41AD8525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90AFA7D-39B0-4947-9B1E-426240BEBE82}" type="doc">
      <dgm:prSet loTypeId="urn:microsoft.com/office/officeart/2005/8/layout/default" loCatId="list" qsTypeId="urn:microsoft.com/office/officeart/2005/8/quickstyle/simple3" qsCatId="simple" csTypeId="urn:microsoft.com/office/officeart/2005/8/colors/accent1_2" csCatId="accent1"/>
      <dgm:spPr/>
      <dgm:t>
        <a:bodyPr/>
        <a:lstStyle/>
        <a:p>
          <a:endParaRPr lang="cs-CZ"/>
        </a:p>
      </dgm:t>
    </dgm:pt>
    <dgm:pt modelId="{8C0A81A1-725C-4C13-8E40-E4B07218206C}">
      <dgm:prSet/>
      <dgm:spPr/>
      <dgm:t>
        <a:bodyPr/>
        <a:lstStyle/>
        <a:p>
          <a:r>
            <a:rPr lang="en-US" b="0" dirty="0"/>
            <a:t>Ability to communicate effectively to technical and non- technical audience</a:t>
          </a:r>
          <a:endParaRPr lang="en-US" dirty="0"/>
        </a:p>
      </dgm:t>
    </dgm:pt>
    <dgm:pt modelId="{F33F1D10-8CA0-4C72-9FCF-B323324688E1}" type="parTrans" cxnId="{16C20653-13A0-439A-A2A7-E1A3C041A150}">
      <dgm:prSet/>
      <dgm:spPr/>
      <dgm:t>
        <a:bodyPr/>
        <a:lstStyle/>
        <a:p>
          <a:endParaRPr lang="cs-CZ"/>
        </a:p>
      </dgm:t>
    </dgm:pt>
    <dgm:pt modelId="{67D71BFE-77D1-4838-8498-9F91126019DF}" type="sibTrans" cxnId="{16C20653-13A0-439A-A2A7-E1A3C041A150}">
      <dgm:prSet/>
      <dgm:spPr/>
      <dgm:t>
        <a:bodyPr/>
        <a:lstStyle/>
        <a:p>
          <a:endParaRPr lang="cs-CZ"/>
        </a:p>
      </dgm:t>
    </dgm:pt>
    <dgm:pt modelId="{3D55AE10-920A-4681-9D76-5690B3349394}">
      <dgm:prSet/>
      <dgm:spPr/>
      <dgm:t>
        <a:bodyPr/>
        <a:lstStyle/>
        <a:p>
          <a:r>
            <a:rPr lang="en-US" b="0" dirty="0"/>
            <a:t>Ability to self educate</a:t>
          </a:r>
          <a:endParaRPr lang="en-US" dirty="0"/>
        </a:p>
      </dgm:t>
    </dgm:pt>
    <dgm:pt modelId="{08D64C4A-B8C3-4174-8649-5F1E3F9D0E05}" type="parTrans" cxnId="{8E39ACED-D1B1-484D-9699-5EBC225CFB0E}">
      <dgm:prSet/>
      <dgm:spPr/>
      <dgm:t>
        <a:bodyPr/>
        <a:lstStyle/>
        <a:p>
          <a:endParaRPr lang="cs-CZ"/>
        </a:p>
      </dgm:t>
    </dgm:pt>
    <dgm:pt modelId="{07F0E54C-F018-449B-9215-AE7F70513602}" type="sibTrans" cxnId="{8E39ACED-D1B1-484D-9699-5EBC225CFB0E}">
      <dgm:prSet/>
      <dgm:spPr/>
      <dgm:t>
        <a:bodyPr/>
        <a:lstStyle/>
        <a:p>
          <a:endParaRPr lang="cs-CZ"/>
        </a:p>
      </dgm:t>
    </dgm:pt>
    <dgm:pt modelId="{894F5B75-8F5E-44AE-A439-30CB2A2C115A}">
      <dgm:prSet/>
      <dgm:spPr/>
      <dgm:t>
        <a:bodyPr/>
        <a:lstStyle/>
        <a:p>
          <a:r>
            <a:rPr lang="en-US" b="0" dirty="0"/>
            <a:t>Ability to work in heterogenous teams</a:t>
          </a:r>
          <a:endParaRPr lang="en-US" dirty="0"/>
        </a:p>
      </dgm:t>
    </dgm:pt>
    <dgm:pt modelId="{7F1250F6-0C96-41A3-95A3-820D9BA6E3EA}" type="parTrans" cxnId="{B8FDD9CE-8183-4560-BF45-A782B43C173C}">
      <dgm:prSet/>
      <dgm:spPr/>
      <dgm:t>
        <a:bodyPr/>
        <a:lstStyle/>
        <a:p>
          <a:endParaRPr lang="cs-CZ"/>
        </a:p>
      </dgm:t>
    </dgm:pt>
    <dgm:pt modelId="{441F7075-6484-41D9-9F40-FC512E3D4C67}" type="sibTrans" cxnId="{B8FDD9CE-8183-4560-BF45-A782B43C173C}">
      <dgm:prSet/>
      <dgm:spPr/>
      <dgm:t>
        <a:bodyPr/>
        <a:lstStyle/>
        <a:p>
          <a:endParaRPr lang="cs-CZ"/>
        </a:p>
      </dgm:t>
    </dgm:pt>
    <dgm:pt modelId="{6A669EAC-E65A-4C48-B32E-D3AF7753C4B1}">
      <dgm:prSet/>
      <dgm:spPr/>
      <dgm:t>
        <a:bodyPr/>
        <a:lstStyle/>
        <a:p>
          <a:r>
            <a:rPr lang="en-US" b="0" dirty="0"/>
            <a:t>Willing to take risks, experiments, and to be innovative</a:t>
          </a:r>
          <a:endParaRPr lang="en-US" dirty="0"/>
        </a:p>
      </dgm:t>
    </dgm:pt>
    <dgm:pt modelId="{A3ACD3DE-A6D2-44EA-BE80-D8D788ECB8DA}" type="parTrans" cxnId="{8382304E-096C-4F34-AB17-C23E85D898A4}">
      <dgm:prSet/>
      <dgm:spPr/>
      <dgm:t>
        <a:bodyPr/>
        <a:lstStyle/>
        <a:p>
          <a:endParaRPr lang="cs-CZ"/>
        </a:p>
      </dgm:t>
    </dgm:pt>
    <dgm:pt modelId="{5CC33A13-4E8A-4432-AD30-32BCD9478AAD}" type="sibTrans" cxnId="{8382304E-096C-4F34-AB17-C23E85D898A4}">
      <dgm:prSet/>
      <dgm:spPr/>
      <dgm:t>
        <a:bodyPr/>
        <a:lstStyle/>
        <a:p>
          <a:endParaRPr lang="cs-CZ"/>
        </a:p>
      </dgm:t>
    </dgm:pt>
    <dgm:pt modelId="{2CC4F7B9-426E-4B3E-9111-0C058FF3F0A6}">
      <dgm:prSet/>
      <dgm:spPr/>
      <dgm:t>
        <a:bodyPr/>
        <a:lstStyle/>
        <a:p>
          <a:r>
            <a:rPr lang="en-US" b="0" dirty="0"/>
            <a:t>Global engagement</a:t>
          </a:r>
          <a:endParaRPr lang="en-US" dirty="0"/>
        </a:p>
      </dgm:t>
    </dgm:pt>
    <dgm:pt modelId="{29A70942-52CE-4B99-B6C7-A32D4F9C3676}" type="parTrans" cxnId="{D4D317AC-ACED-4B2C-932B-3ECD7CA868D2}">
      <dgm:prSet/>
      <dgm:spPr/>
      <dgm:t>
        <a:bodyPr/>
        <a:lstStyle/>
        <a:p>
          <a:endParaRPr lang="cs-CZ"/>
        </a:p>
      </dgm:t>
    </dgm:pt>
    <dgm:pt modelId="{B408BDA9-56D0-4DBC-A13D-6CC56EC03907}" type="sibTrans" cxnId="{D4D317AC-ACED-4B2C-932B-3ECD7CA868D2}">
      <dgm:prSet/>
      <dgm:spPr/>
      <dgm:t>
        <a:bodyPr/>
        <a:lstStyle/>
        <a:p>
          <a:endParaRPr lang="cs-CZ"/>
        </a:p>
      </dgm:t>
    </dgm:pt>
    <dgm:pt modelId="{03DD0A2F-1563-4F4B-97D1-897128901B3F}" type="pres">
      <dgm:prSet presAssocID="{090AFA7D-39B0-4947-9B1E-426240BEBE82}" presName="diagram" presStyleCnt="0">
        <dgm:presLayoutVars>
          <dgm:dir/>
          <dgm:resizeHandles val="exact"/>
        </dgm:presLayoutVars>
      </dgm:prSet>
      <dgm:spPr/>
    </dgm:pt>
    <dgm:pt modelId="{41DC2C65-7B47-4C42-A967-D90CA500E4C6}" type="pres">
      <dgm:prSet presAssocID="{8C0A81A1-725C-4C13-8E40-E4B07218206C}" presName="node" presStyleLbl="node1" presStyleIdx="0" presStyleCnt="5">
        <dgm:presLayoutVars>
          <dgm:bulletEnabled val="1"/>
        </dgm:presLayoutVars>
      </dgm:prSet>
      <dgm:spPr/>
    </dgm:pt>
    <dgm:pt modelId="{E50AE3C3-D3E3-4298-A953-0767B184A4E3}" type="pres">
      <dgm:prSet presAssocID="{67D71BFE-77D1-4838-8498-9F91126019DF}" presName="sibTrans" presStyleCnt="0"/>
      <dgm:spPr/>
    </dgm:pt>
    <dgm:pt modelId="{D21C2B0E-E13E-4D3F-BEE7-0E6017552601}" type="pres">
      <dgm:prSet presAssocID="{3D55AE10-920A-4681-9D76-5690B3349394}" presName="node" presStyleLbl="node1" presStyleIdx="1" presStyleCnt="5">
        <dgm:presLayoutVars>
          <dgm:bulletEnabled val="1"/>
        </dgm:presLayoutVars>
      </dgm:prSet>
      <dgm:spPr/>
    </dgm:pt>
    <dgm:pt modelId="{3E8ACBB2-2B8F-46C4-97DA-BF29C2BB58D2}" type="pres">
      <dgm:prSet presAssocID="{07F0E54C-F018-449B-9215-AE7F70513602}" presName="sibTrans" presStyleCnt="0"/>
      <dgm:spPr/>
    </dgm:pt>
    <dgm:pt modelId="{816741CE-7F40-4C77-94F3-EBD5E3D43586}" type="pres">
      <dgm:prSet presAssocID="{894F5B75-8F5E-44AE-A439-30CB2A2C115A}" presName="node" presStyleLbl="node1" presStyleIdx="2" presStyleCnt="5">
        <dgm:presLayoutVars>
          <dgm:bulletEnabled val="1"/>
        </dgm:presLayoutVars>
      </dgm:prSet>
      <dgm:spPr/>
    </dgm:pt>
    <dgm:pt modelId="{2F5587B5-750B-4C1B-A8FE-AA6EEA5E084A}" type="pres">
      <dgm:prSet presAssocID="{441F7075-6484-41D9-9F40-FC512E3D4C67}" presName="sibTrans" presStyleCnt="0"/>
      <dgm:spPr/>
    </dgm:pt>
    <dgm:pt modelId="{74A7FFAB-DA3B-4FA7-BF1E-B51E7FE3F246}" type="pres">
      <dgm:prSet presAssocID="{6A669EAC-E65A-4C48-B32E-D3AF7753C4B1}" presName="node" presStyleLbl="node1" presStyleIdx="3" presStyleCnt="5">
        <dgm:presLayoutVars>
          <dgm:bulletEnabled val="1"/>
        </dgm:presLayoutVars>
      </dgm:prSet>
      <dgm:spPr/>
    </dgm:pt>
    <dgm:pt modelId="{A4165776-EC67-476B-80D7-7D79EC98E24A}" type="pres">
      <dgm:prSet presAssocID="{5CC33A13-4E8A-4432-AD30-32BCD9478AAD}" presName="sibTrans" presStyleCnt="0"/>
      <dgm:spPr/>
    </dgm:pt>
    <dgm:pt modelId="{5A9A22E0-F59D-4962-BC35-62EFC1F157BA}" type="pres">
      <dgm:prSet presAssocID="{2CC4F7B9-426E-4B3E-9111-0C058FF3F0A6}" presName="node" presStyleLbl="node1" presStyleIdx="4" presStyleCnt="5">
        <dgm:presLayoutVars>
          <dgm:bulletEnabled val="1"/>
        </dgm:presLayoutVars>
      </dgm:prSet>
      <dgm:spPr/>
    </dgm:pt>
  </dgm:ptLst>
  <dgm:cxnLst>
    <dgm:cxn modelId="{8C23E50B-0A59-4FE2-9A57-FD122CC78775}" type="presOf" srcId="{2CC4F7B9-426E-4B3E-9111-0C058FF3F0A6}" destId="{5A9A22E0-F59D-4962-BC35-62EFC1F157BA}" srcOrd="0" destOrd="0" presId="urn:microsoft.com/office/officeart/2005/8/layout/default"/>
    <dgm:cxn modelId="{8382304E-096C-4F34-AB17-C23E85D898A4}" srcId="{090AFA7D-39B0-4947-9B1E-426240BEBE82}" destId="{6A669EAC-E65A-4C48-B32E-D3AF7753C4B1}" srcOrd="3" destOrd="0" parTransId="{A3ACD3DE-A6D2-44EA-BE80-D8D788ECB8DA}" sibTransId="{5CC33A13-4E8A-4432-AD30-32BCD9478AAD}"/>
    <dgm:cxn modelId="{16C20653-13A0-439A-A2A7-E1A3C041A150}" srcId="{090AFA7D-39B0-4947-9B1E-426240BEBE82}" destId="{8C0A81A1-725C-4C13-8E40-E4B07218206C}" srcOrd="0" destOrd="0" parTransId="{F33F1D10-8CA0-4C72-9FCF-B323324688E1}" sibTransId="{67D71BFE-77D1-4838-8498-9F91126019DF}"/>
    <dgm:cxn modelId="{BF1E317C-7657-4B3B-8E8E-882613BB4510}" type="presOf" srcId="{8C0A81A1-725C-4C13-8E40-E4B07218206C}" destId="{41DC2C65-7B47-4C42-A967-D90CA500E4C6}" srcOrd="0" destOrd="0" presId="urn:microsoft.com/office/officeart/2005/8/layout/default"/>
    <dgm:cxn modelId="{0962AE8F-D69C-4F97-B505-E89B229E62C2}" type="presOf" srcId="{3D55AE10-920A-4681-9D76-5690B3349394}" destId="{D21C2B0E-E13E-4D3F-BEE7-0E6017552601}" srcOrd="0" destOrd="0" presId="urn:microsoft.com/office/officeart/2005/8/layout/default"/>
    <dgm:cxn modelId="{45DA3E9A-22B9-44B7-8D90-663F842798D6}" type="presOf" srcId="{6A669EAC-E65A-4C48-B32E-D3AF7753C4B1}" destId="{74A7FFAB-DA3B-4FA7-BF1E-B51E7FE3F246}" srcOrd="0" destOrd="0" presId="urn:microsoft.com/office/officeart/2005/8/layout/default"/>
    <dgm:cxn modelId="{4D53ADA6-A8DA-406C-B99F-0200013B886B}" type="presOf" srcId="{090AFA7D-39B0-4947-9B1E-426240BEBE82}" destId="{03DD0A2F-1563-4F4B-97D1-897128901B3F}" srcOrd="0" destOrd="0" presId="urn:microsoft.com/office/officeart/2005/8/layout/default"/>
    <dgm:cxn modelId="{D4D317AC-ACED-4B2C-932B-3ECD7CA868D2}" srcId="{090AFA7D-39B0-4947-9B1E-426240BEBE82}" destId="{2CC4F7B9-426E-4B3E-9111-0C058FF3F0A6}" srcOrd="4" destOrd="0" parTransId="{29A70942-52CE-4B99-B6C7-A32D4F9C3676}" sibTransId="{B408BDA9-56D0-4DBC-A13D-6CC56EC03907}"/>
    <dgm:cxn modelId="{B8FDD9CE-8183-4560-BF45-A782B43C173C}" srcId="{090AFA7D-39B0-4947-9B1E-426240BEBE82}" destId="{894F5B75-8F5E-44AE-A439-30CB2A2C115A}" srcOrd="2" destOrd="0" parTransId="{7F1250F6-0C96-41A3-95A3-820D9BA6E3EA}" sibTransId="{441F7075-6484-41D9-9F40-FC512E3D4C67}"/>
    <dgm:cxn modelId="{D465C0D6-5B68-436B-8013-6346CA469115}" type="presOf" srcId="{894F5B75-8F5E-44AE-A439-30CB2A2C115A}" destId="{816741CE-7F40-4C77-94F3-EBD5E3D43586}" srcOrd="0" destOrd="0" presId="urn:microsoft.com/office/officeart/2005/8/layout/default"/>
    <dgm:cxn modelId="{8E39ACED-D1B1-484D-9699-5EBC225CFB0E}" srcId="{090AFA7D-39B0-4947-9B1E-426240BEBE82}" destId="{3D55AE10-920A-4681-9D76-5690B3349394}" srcOrd="1" destOrd="0" parTransId="{08D64C4A-B8C3-4174-8649-5F1E3F9D0E05}" sibTransId="{07F0E54C-F018-449B-9215-AE7F70513602}"/>
    <dgm:cxn modelId="{DF99AA02-2064-4490-BDBE-47B6226D77F3}" type="presParOf" srcId="{03DD0A2F-1563-4F4B-97D1-897128901B3F}" destId="{41DC2C65-7B47-4C42-A967-D90CA500E4C6}" srcOrd="0" destOrd="0" presId="urn:microsoft.com/office/officeart/2005/8/layout/default"/>
    <dgm:cxn modelId="{61E7DA17-6582-4251-AD02-15CE9B120C14}" type="presParOf" srcId="{03DD0A2F-1563-4F4B-97D1-897128901B3F}" destId="{E50AE3C3-D3E3-4298-A953-0767B184A4E3}" srcOrd="1" destOrd="0" presId="urn:microsoft.com/office/officeart/2005/8/layout/default"/>
    <dgm:cxn modelId="{55F15705-7310-4F40-AA8F-F51B9A15A2FA}" type="presParOf" srcId="{03DD0A2F-1563-4F4B-97D1-897128901B3F}" destId="{D21C2B0E-E13E-4D3F-BEE7-0E6017552601}" srcOrd="2" destOrd="0" presId="urn:microsoft.com/office/officeart/2005/8/layout/default"/>
    <dgm:cxn modelId="{4A8C89A1-9889-4960-BA79-6D99E7028E87}" type="presParOf" srcId="{03DD0A2F-1563-4F4B-97D1-897128901B3F}" destId="{3E8ACBB2-2B8F-46C4-97DA-BF29C2BB58D2}" srcOrd="3" destOrd="0" presId="urn:microsoft.com/office/officeart/2005/8/layout/default"/>
    <dgm:cxn modelId="{A3BA3498-2656-4975-BE21-B70DEB6AA672}" type="presParOf" srcId="{03DD0A2F-1563-4F4B-97D1-897128901B3F}" destId="{816741CE-7F40-4C77-94F3-EBD5E3D43586}" srcOrd="4" destOrd="0" presId="urn:microsoft.com/office/officeart/2005/8/layout/default"/>
    <dgm:cxn modelId="{DCF90B05-C071-40CE-93B1-E7C7AC563F08}" type="presParOf" srcId="{03DD0A2F-1563-4F4B-97D1-897128901B3F}" destId="{2F5587B5-750B-4C1B-A8FE-AA6EEA5E084A}" srcOrd="5" destOrd="0" presId="urn:microsoft.com/office/officeart/2005/8/layout/default"/>
    <dgm:cxn modelId="{38B926A0-A5E4-4A08-BB7F-1E7C362447C4}" type="presParOf" srcId="{03DD0A2F-1563-4F4B-97D1-897128901B3F}" destId="{74A7FFAB-DA3B-4FA7-BF1E-B51E7FE3F246}" srcOrd="6" destOrd="0" presId="urn:microsoft.com/office/officeart/2005/8/layout/default"/>
    <dgm:cxn modelId="{5EF0C7DF-C241-49BA-B905-8FC436D14A39}" type="presParOf" srcId="{03DD0A2F-1563-4F4B-97D1-897128901B3F}" destId="{A4165776-EC67-476B-80D7-7D79EC98E24A}" srcOrd="7" destOrd="0" presId="urn:microsoft.com/office/officeart/2005/8/layout/default"/>
    <dgm:cxn modelId="{64FFDCD6-13CD-4CC7-8623-4A939C613D75}" type="presParOf" srcId="{03DD0A2F-1563-4F4B-97D1-897128901B3F}" destId="{5A9A22E0-F59D-4962-BC35-62EFC1F157BA}" srcOrd="8"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276BBAC-21A1-41EE-B9A2-08900F23324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cs-CZ"/>
        </a:p>
      </dgm:t>
    </dgm:pt>
    <dgm:pt modelId="{A909BF69-4731-4671-A69F-F9BBAD16E482}">
      <dgm:prSet/>
      <dgm:spPr/>
      <dgm:t>
        <a:bodyPr/>
        <a:lstStyle/>
        <a:p>
          <a:r>
            <a:rPr lang="en-US" b="0" dirty="0"/>
            <a:t>Founded by IBM (2004) </a:t>
          </a:r>
          <a:r>
            <a:rPr lang="en-US" b="0" dirty="0">
              <a:hlinkClick xmlns:r="http://schemas.openxmlformats.org/officeDocument/2006/relationships" r:id="rId1"/>
            </a:rPr>
            <a:t>by Jim Spohrer</a:t>
          </a:r>
          <a:endParaRPr lang="en-US" dirty="0"/>
        </a:p>
      </dgm:t>
    </dgm:pt>
    <dgm:pt modelId="{2E0EBBF9-9610-407D-BB65-C54E1FE85AB2}" type="parTrans" cxnId="{D843DE05-1F53-49B9-B119-8F085DBA0BC9}">
      <dgm:prSet/>
      <dgm:spPr/>
      <dgm:t>
        <a:bodyPr/>
        <a:lstStyle/>
        <a:p>
          <a:endParaRPr lang="cs-CZ"/>
        </a:p>
      </dgm:t>
    </dgm:pt>
    <dgm:pt modelId="{54EDE49A-259D-4057-9A45-ED20DEFBEFF8}" type="sibTrans" cxnId="{D843DE05-1F53-49B9-B119-8F085DBA0BC9}">
      <dgm:prSet/>
      <dgm:spPr/>
      <dgm:t>
        <a:bodyPr/>
        <a:lstStyle/>
        <a:p>
          <a:endParaRPr lang="cs-CZ"/>
        </a:p>
      </dgm:t>
    </dgm:pt>
    <dgm:pt modelId="{A2DD8F77-9838-443C-A182-F691B10E5B4D}">
      <dgm:prSet/>
      <dgm:spPr/>
      <dgm:t>
        <a:bodyPr/>
        <a:lstStyle/>
        <a:p>
          <a:r>
            <a:rPr lang="en-US" b="0" dirty="0"/>
            <a:t>On the field of IT</a:t>
          </a:r>
          <a:endParaRPr lang="en-US" dirty="0"/>
        </a:p>
      </dgm:t>
    </dgm:pt>
    <dgm:pt modelId="{857846B9-A7C6-4286-923D-E7684D057AE4}" type="parTrans" cxnId="{787B4E47-69C6-4D37-8CF8-9182C94516A6}">
      <dgm:prSet/>
      <dgm:spPr/>
      <dgm:t>
        <a:bodyPr/>
        <a:lstStyle/>
        <a:p>
          <a:endParaRPr lang="cs-CZ"/>
        </a:p>
      </dgm:t>
    </dgm:pt>
    <dgm:pt modelId="{A718EC2B-150D-4610-AC69-6D25100DE173}" type="sibTrans" cxnId="{787B4E47-69C6-4D37-8CF8-9182C94516A6}">
      <dgm:prSet/>
      <dgm:spPr/>
      <dgm:t>
        <a:bodyPr/>
        <a:lstStyle/>
        <a:p>
          <a:endParaRPr lang="cs-CZ"/>
        </a:p>
      </dgm:t>
    </dgm:pt>
    <dgm:pt modelId="{300DBBA1-7DF0-4AD5-83B9-BF0A4330555D}">
      <dgm:prSet/>
      <dgm:spPr/>
      <dgm:t>
        <a:bodyPr/>
        <a:lstStyle/>
        <a:p>
          <a:r>
            <a:rPr lang="en-US" b="0" dirty="0"/>
            <a:t>To understand how provide IT services</a:t>
          </a:r>
          <a:endParaRPr lang="en-US" dirty="0"/>
        </a:p>
      </dgm:t>
    </dgm:pt>
    <dgm:pt modelId="{465130D8-19A1-4218-8835-75C17AEA478E}" type="parTrans" cxnId="{87CFD29A-7C8E-4FCF-B491-890E95423418}">
      <dgm:prSet/>
      <dgm:spPr/>
      <dgm:t>
        <a:bodyPr/>
        <a:lstStyle/>
        <a:p>
          <a:endParaRPr lang="cs-CZ"/>
        </a:p>
      </dgm:t>
    </dgm:pt>
    <dgm:pt modelId="{155583B3-F95E-4728-8759-A6A07156B546}" type="sibTrans" cxnId="{87CFD29A-7C8E-4FCF-B491-890E95423418}">
      <dgm:prSet/>
      <dgm:spPr/>
      <dgm:t>
        <a:bodyPr/>
        <a:lstStyle/>
        <a:p>
          <a:endParaRPr lang="cs-CZ"/>
        </a:p>
      </dgm:t>
    </dgm:pt>
    <dgm:pt modelId="{BC5ED73B-7C54-4D57-8FC8-B345414524BB}">
      <dgm:prSet/>
      <dgm:spPr/>
      <dgm:t>
        <a:bodyPr/>
        <a:lstStyle/>
        <a:p>
          <a:r>
            <a:rPr lang="en-US" b="0" dirty="0"/>
            <a:t>Basic principles</a:t>
          </a:r>
          <a:endParaRPr lang="en-US" dirty="0"/>
        </a:p>
      </dgm:t>
    </dgm:pt>
    <dgm:pt modelId="{7C14EED2-8E83-4952-8FBB-5C0BD9DF11CF}" type="parTrans" cxnId="{7317CAA0-F27E-414C-A241-AB119F85C498}">
      <dgm:prSet/>
      <dgm:spPr/>
      <dgm:t>
        <a:bodyPr/>
        <a:lstStyle/>
        <a:p>
          <a:endParaRPr lang="cs-CZ"/>
        </a:p>
      </dgm:t>
    </dgm:pt>
    <dgm:pt modelId="{10AFCDB3-05FD-47BF-A58B-E46B6181218E}" type="sibTrans" cxnId="{7317CAA0-F27E-414C-A241-AB119F85C498}">
      <dgm:prSet/>
      <dgm:spPr/>
      <dgm:t>
        <a:bodyPr/>
        <a:lstStyle/>
        <a:p>
          <a:endParaRPr lang="cs-CZ"/>
        </a:p>
      </dgm:t>
    </dgm:pt>
    <dgm:pt modelId="{8F99DCDE-D1EB-4EF8-B6A8-2969886E86FE}">
      <dgm:prSet/>
      <dgm:spPr/>
      <dgm:t>
        <a:bodyPr/>
        <a:lstStyle/>
        <a:p>
          <a:r>
            <a:rPr lang="en-US" b="0" dirty="0"/>
            <a:t>IT is a service</a:t>
          </a:r>
          <a:endParaRPr lang="en-US" dirty="0"/>
        </a:p>
      </dgm:t>
    </dgm:pt>
    <dgm:pt modelId="{3E0D9997-F2AE-4AAF-B3A0-F430D05A6380}" type="parTrans" cxnId="{D14F87B7-0041-4AC7-8EE1-163497CB7040}">
      <dgm:prSet/>
      <dgm:spPr/>
      <dgm:t>
        <a:bodyPr/>
        <a:lstStyle/>
        <a:p>
          <a:endParaRPr lang="cs-CZ"/>
        </a:p>
      </dgm:t>
    </dgm:pt>
    <dgm:pt modelId="{C1CFF2EF-7834-451D-8260-993246C4DB19}" type="sibTrans" cxnId="{D14F87B7-0041-4AC7-8EE1-163497CB7040}">
      <dgm:prSet/>
      <dgm:spPr/>
      <dgm:t>
        <a:bodyPr/>
        <a:lstStyle/>
        <a:p>
          <a:endParaRPr lang="cs-CZ"/>
        </a:p>
      </dgm:t>
    </dgm:pt>
    <dgm:pt modelId="{C5FBEF0A-1B44-43A1-8A3F-E65706951380}">
      <dgm:prSet/>
      <dgm:spPr/>
      <dgm:t>
        <a:bodyPr/>
        <a:lstStyle/>
        <a:p>
          <a:r>
            <a:rPr lang="en-US" b="0" dirty="0"/>
            <a:t>No matter if it is internal or external</a:t>
          </a:r>
          <a:endParaRPr lang="en-US" dirty="0"/>
        </a:p>
      </dgm:t>
    </dgm:pt>
    <dgm:pt modelId="{C1D56ECC-CBE1-4A5C-9CC4-9D1510B07115}" type="parTrans" cxnId="{19BB748E-4080-4FEF-A8D4-C59013F537AA}">
      <dgm:prSet/>
      <dgm:spPr/>
      <dgm:t>
        <a:bodyPr/>
        <a:lstStyle/>
        <a:p>
          <a:endParaRPr lang="cs-CZ"/>
        </a:p>
      </dgm:t>
    </dgm:pt>
    <dgm:pt modelId="{D212F142-EE63-4A90-98CA-DCDB94DE5E96}" type="sibTrans" cxnId="{19BB748E-4080-4FEF-A8D4-C59013F537AA}">
      <dgm:prSet/>
      <dgm:spPr/>
      <dgm:t>
        <a:bodyPr/>
        <a:lstStyle/>
        <a:p>
          <a:endParaRPr lang="cs-CZ"/>
        </a:p>
      </dgm:t>
    </dgm:pt>
    <dgm:pt modelId="{C3E1323E-E67E-49B0-B089-C25E647058E6}">
      <dgm:prSet/>
      <dgm:spPr/>
      <dgm:t>
        <a:bodyPr/>
        <a:lstStyle/>
        <a:p>
          <a:r>
            <a:rPr lang="en-US" b="0" dirty="0"/>
            <a:t>Basic motivation is to understanding of needs of those who are final „recipients“ of the service</a:t>
          </a:r>
          <a:endParaRPr lang="en-US" dirty="0"/>
        </a:p>
      </dgm:t>
    </dgm:pt>
    <dgm:pt modelId="{DA1782E1-8340-4972-9E3C-51F92B0F013B}" type="parTrans" cxnId="{BC513EE3-AC66-4D76-9EB9-1249705D6E3D}">
      <dgm:prSet/>
      <dgm:spPr/>
      <dgm:t>
        <a:bodyPr/>
        <a:lstStyle/>
        <a:p>
          <a:endParaRPr lang="cs-CZ"/>
        </a:p>
      </dgm:t>
    </dgm:pt>
    <dgm:pt modelId="{98170D57-876D-4187-97A5-E6B6C5609B3E}" type="sibTrans" cxnId="{BC513EE3-AC66-4D76-9EB9-1249705D6E3D}">
      <dgm:prSet/>
      <dgm:spPr/>
      <dgm:t>
        <a:bodyPr/>
        <a:lstStyle/>
        <a:p>
          <a:endParaRPr lang="cs-CZ"/>
        </a:p>
      </dgm:t>
    </dgm:pt>
    <dgm:pt modelId="{98F30899-1C70-41EB-8790-5261550DF98B}">
      <dgm:prSet/>
      <dgm:spPr/>
      <dgm:t>
        <a:bodyPr/>
        <a:lstStyle/>
        <a:p>
          <a:r>
            <a:rPr lang="cs-CZ" dirty="0" err="1"/>
            <a:t>The</a:t>
          </a:r>
          <a:r>
            <a:rPr lang="cs-CZ" dirty="0"/>
            <a:t> </a:t>
          </a:r>
          <a:r>
            <a:rPr lang="cs-CZ" dirty="0" err="1"/>
            <a:t>founder</a:t>
          </a:r>
          <a:r>
            <a:rPr lang="cs-CZ" dirty="0"/>
            <a:t> </a:t>
          </a:r>
          <a:r>
            <a:rPr lang="cs-CZ" dirty="0" err="1"/>
            <a:t>is</a:t>
          </a:r>
          <a:r>
            <a:rPr lang="cs-CZ" dirty="0"/>
            <a:t> Jim Spohrer</a:t>
          </a:r>
          <a:endParaRPr lang="en-US" dirty="0"/>
        </a:p>
      </dgm:t>
    </dgm:pt>
    <dgm:pt modelId="{2E57C49E-46E1-4CCD-B2BF-436BCD4F974E}" type="parTrans" cxnId="{137C4AF0-BCB5-4B02-B670-9155F2F5D2CC}">
      <dgm:prSet/>
      <dgm:spPr/>
      <dgm:t>
        <a:bodyPr/>
        <a:lstStyle/>
        <a:p>
          <a:endParaRPr lang="cs-CZ"/>
        </a:p>
      </dgm:t>
    </dgm:pt>
    <dgm:pt modelId="{77EC08A0-0B06-41FF-BB38-56D05151AB3E}" type="sibTrans" cxnId="{137C4AF0-BCB5-4B02-B670-9155F2F5D2CC}">
      <dgm:prSet/>
      <dgm:spPr/>
      <dgm:t>
        <a:bodyPr/>
        <a:lstStyle/>
        <a:p>
          <a:endParaRPr lang="cs-CZ"/>
        </a:p>
      </dgm:t>
    </dgm:pt>
    <dgm:pt modelId="{57C7A98D-DF3C-44F4-97DB-76B2A6AEA2A3}">
      <dgm:prSet/>
      <dgm:spPr/>
      <dgm:t>
        <a:bodyPr/>
        <a:lstStyle/>
        <a:p>
          <a:r>
            <a:rPr lang="cs-CZ" dirty="0"/>
            <a:t>Link to </a:t>
          </a:r>
          <a:r>
            <a:rPr lang="cs-CZ" dirty="0" err="1"/>
            <a:t>presentations</a:t>
          </a:r>
          <a:r>
            <a:rPr lang="cs-CZ" dirty="0"/>
            <a:t>: </a:t>
          </a:r>
          <a:r>
            <a:rPr lang="cs-CZ" dirty="0">
              <a:hlinkClick xmlns:r="http://schemas.openxmlformats.org/officeDocument/2006/relationships" r:id="rId2"/>
            </a:rPr>
            <a:t>https://seslab.fi.muni.cz/vyzkum/iess-konference-24/program</a:t>
          </a:r>
          <a:r>
            <a:rPr lang="cs-CZ" dirty="0"/>
            <a:t> </a:t>
          </a:r>
          <a:endParaRPr lang="en-US" dirty="0"/>
        </a:p>
      </dgm:t>
    </dgm:pt>
    <dgm:pt modelId="{B5FBC236-61B4-4786-820F-D3A074109EF3}" type="parTrans" cxnId="{88DD0967-A4C6-4333-90F9-AAD2B7608067}">
      <dgm:prSet/>
      <dgm:spPr/>
      <dgm:t>
        <a:bodyPr/>
        <a:lstStyle/>
        <a:p>
          <a:endParaRPr lang="cs-CZ"/>
        </a:p>
      </dgm:t>
    </dgm:pt>
    <dgm:pt modelId="{05548D6C-4CB6-4AD3-8A91-47C027FC44A1}" type="sibTrans" cxnId="{88DD0967-A4C6-4333-90F9-AAD2B7608067}">
      <dgm:prSet/>
      <dgm:spPr/>
      <dgm:t>
        <a:bodyPr/>
        <a:lstStyle/>
        <a:p>
          <a:endParaRPr lang="cs-CZ"/>
        </a:p>
      </dgm:t>
    </dgm:pt>
    <dgm:pt modelId="{501F045E-40B7-4749-BB9F-31FE516DFB8C}" type="pres">
      <dgm:prSet presAssocID="{9276BBAC-21A1-41EE-B9A2-08900F23324D}" presName="linear" presStyleCnt="0">
        <dgm:presLayoutVars>
          <dgm:dir/>
          <dgm:animLvl val="lvl"/>
          <dgm:resizeHandles val="exact"/>
        </dgm:presLayoutVars>
      </dgm:prSet>
      <dgm:spPr/>
    </dgm:pt>
    <dgm:pt modelId="{B745E19E-C9B7-4DB2-8BA4-ED216ED39744}" type="pres">
      <dgm:prSet presAssocID="{A909BF69-4731-4671-A69F-F9BBAD16E482}" presName="parentLin" presStyleCnt="0"/>
      <dgm:spPr/>
    </dgm:pt>
    <dgm:pt modelId="{E3B93497-1478-49AA-A528-44C530F2BEF8}" type="pres">
      <dgm:prSet presAssocID="{A909BF69-4731-4671-A69F-F9BBAD16E482}" presName="parentLeftMargin" presStyleLbl="node1" presStyleIdx="0" presStyleCnt="2"/>
      <dgm:spPr/>
    </dgm:pt>
    <dgm:pt modelId="{5C58787C-31C6-40A0-A279-64D3DFD938E9}" type="pres">
      <dgm:prSet presAssocID="{A909BF69-4731-4671-A69F-F9BBAD16E482}" presName="parentText" presStyleLbl="node1" presStyleIdx="0" presStyleCnt="2">
        <dgm:presLayoutVars>
          <dgm:chMax val="0"/>
          <dgm:bulletEnabled val="1"/>
        </dgm:presLayoutVars>
      </dgm:prSet>
      <dgm:spPr/>
    </dgm:pt>
    <dgm:pt modelId="{32A92580-CF8B-41FA-9394-68938ECA3350}" type="pres">
      <dgm:prSet presAssocID="{A909BF69-4731-4671-A69F-F9BBAD16E482}" presName="negativeSpace" presStyleCnt="0"/>
      <dgm:spPr/>
    </dgm:pt>
    <dgm:pt modelId="{DDAF0CE5-8F4D-41BD-A390-CE0D6F30D2FE}" type="pres">
      <dgm:prSet presAssocID="{A909BF69-4731-4671-A69F-F9BBAD16E482}" presName="childText" presStyleLbl="conFgAcc1" presStyleIdx="0" presStyleCnt="2">
        <dgm:presLayoutVars>
          <dgm:bulletEnabled val="1"/>
        </dgm:presLayoutVars>
      </dgm:prSet>
      <dgm:spPr/>
    </dgm:pt>
    <dgm:pt modelId="{ED52E451-8C0A-4795-B007-872BD79331DA}" type="pres">
      <dgm:prSet presAssocID="{54EDE49A-259D-4057-9A45-ED20DEFBEFF8}" presName="spaceBetweenRectangles" presStyleCnt="0"/>
      <dgm:spPr/>
    </dgm:pt>
    <dgm:pt modelId="{B450F4B0-00E3-4DEE-A162-BEF8F674DDCA}" type="pres">
      <dgm:prSet presAssocID="{BC5ED73B-7C54-4D57-8FC8-B345414524BB}" presName="parentLin" presStyleCnt="0"/>
      <dgm:spPr/>
    </dgm:pt>
    <dgm:pt modelId="{32B757A3-6310-4BED-9E98-B9F818EA9C8E}" type="pres">
      <dgm:prSet presAssocID="{BC5ED73B-7C54-4D57-8FC8-B345414524BB}" presName="parentLeftMargin" presStyleLbl="node1" presStyleIdx="0" presStyleCnt="2"/>
      <dgm:spPr/>
    </dgm:pt>
    <dgm:pt modelId="{82555371-96AE-4A4E-A926-B7DBF506CB4E}" type="pres">
      <dgm:prSet presAssocID="{BC5ED73B-7C54-4D57-8FC8-B345414524BB}" presName="parentText" presStyleLbl="node1" presStyleIdx="1" presStyleCnt="2">
        <dgm:presLayoutVars>
          <dgm:chMax val="0"/>
          <dgm:bulletEnabled val="1"/>
        </dgm:presLayoutVars>
      </dgm:prSet>
      <dgm:spPr/>
    </dgm:pt>
    <dgm:pt modelId="{58C6973C-DF55-436D-9145-30A6C28E750D}" type="pres">
      <dgm:prSet presAssocID="{BC5ED73B-7C54-4D57-8FC8-B345414524BB}" presName="negativeSpace" presStyleCnt="0"/>
      <dgm:spPr/>
    </dgm:pt>
    <dgm:pt modelId="{E549E901-5C71-442A-B362-8240D701B3D6}" type="pres">
      <dgm:prSet presAssocID="{BC5ED73B-7C54-4D57-8FC8-B345414524BB}" presName="childText" presStyleLbl="conFgAcc1" presStyleIdx="1" presStyleCnt="2">
        <dgm:presLayoutVars>
          <dgm:bulletEnabled val="1"/>
        </dgm:presLayoutVars>
      </dgm:prSet>
      <dgm:spPr/>
    </dgm:pt>
  </dgm:ptLst>
  <dgm:cxnLst>
    <dgm:cxn modelId="{D843DE05-1F53-49B9-B119-8F085DBA0BC9}" srcId="{9276BBAC-21A1-41EE-B9A2-08900F23324D}" destId="{A909BF69-4731-4671-A69F-F9BBAD16E482}" srcOrd="0" destOrd="0" parTransId="{2E0EBBF9-9610-407D-BB65-C54E1FE85AB2}" sibTransId="{54EDE49A-259D-4057-9A45-ED20DEFBEFF8}"/>
    <dgm:cxn modelId="{9116401A-10B2-46BD-AE53-863BC86A98C3}" type="presOf" srcId="{8F99DCDE-D1EB-4EF8-B6A8-2969886E86FE}" destId="{E549E901-5C71-442A-B362-8240D701B3D6}" srcOrd="0" destOrd="0" presId="urn:microsoft.com/office/officeart/2005/8/layout/list1"/>
    <dgm:cxn modelId="{869FEE24-CDE9-4A5D-BCA3-5BB897AAA78D}" type="presOf" srcId="{A909BF69-4731-4671-A69F-F9BBAD16E482}" destId="{E3B93497-1478-49AA-A528-44C530F2BEF8}" srcOrd="0" destOrd="0" presId="urn:microsoft.com/office/officeart/2005/8/layout/list1"/>
    <dgm:cxn modelId="{3C1DB228-9A9E-44AC-B7D6-B3B6E19A8AEC}" type="presOf" srcId="{300DBBA1-7DF0-4AD5-83B9-BF0A4330555D}" destId="{DDAF0CE5-8F4D-41BD-A390-CE0D6F30D2FE}" srcOrd="0" destOrd="2" presId="urn:microsoft.com/office/officeart/2005/8/layout/list1"/>
    <dgm:cxn modelId="{44488531-1711-4A5A-BE75-BC3BFB812C53}" type="presOf" srcId="{9276BBAC-21A1-41EE-B9A2-08900F23324D}" destId="{501F045E-40B7-4749-BB9F-31FE516DFB8C}" srcOrd="0" destOrd="0" presId="urn:microsoft.com/office/officeart/2005/8/layout/list1"/>
    <dgm:cxn modelId="{88DD0967-A4C6-4333-90F9-AAD2B7608067}" srcId="{A909BF69-4731-4671-A69F-F9BBAD16E482}" destId="{57C7A98D-DF3C-44F4-97DB-76B2A6AEA2A3}" srcOrd="3" destOrd="0" parTransId="{B5FBC236-61B4-4786-820F-D3A074109EF3}" sibTransId="{05548D6C-4CB6-4AD3-8A91-47C027FC44A1}"/>
    <dgm:cxn modelId="{787B4E47-69C6-4D37-8CF8-9182C94516A6}" srcId="{A909BF69-4731-4671-A69F-F9BBAD16E482}" destId="{A2DD8F77-9838-443C-A182-F691B10E5B4D}" srcOrd="1" destOrd="0" parTransId="{857846B9-A7C6-4286-923D-E7684D057AE4}" sibTransId="{A718EC2B-150D-4610-AC69-6D25100DE173}"/>
    <dgm:cxn modelId="{14CFE64F-5610-40FB-B373-0FB050406723}" type="presOf" srcId="{57C7A98D-DF3C-44F4-97DB-76B2A6AEA2A3}" destId="{DDAF0CE5-8F4D-41BD-A390-CE0D6F30D2FE}" srcOrd="0" destOrd="3" presId="urn:microsoft.com/office/officeart/2005/8/layout/list1"/>
    <dgm:cxn modelId="{4AA18655-505E-4030-B1EB-D9511DEE0362}" type="presOf" srcId="{A2DD8F77-9838-443C-A182-F691B10E5B4D}" destId="{DDAF0CE5-8F4D-41BD-A390-CE0D6F30D2FE}" srcOrd="0" destOrd="1" presId="urn:microsoft.com/office/officeart/2005/8/layout/list1"/>
    <dgm:cxn modelId="{092A0C7F-447E-4BA5-8C71-09E60714B892}" type="presOf" srcId="{C3E1323E-E67E-49B0-B089-C25E647058E6}" destId="{E549E901-5C71-442A-B362-8240D701B3D6}" srcOrd="0" destOrd="2" presId="urn:microsoft.com/office/officeart/2005/8/layout/list1"/>
    <dgm:cxn modelId="{B0F41281-C15E-430D-B528-1BA22B70CE45}" type="presOf" srcId="{A909BF69-4731-4671-A69F-F9BBAD16E482}" destId="{5C58787C-31C6-40A0-A279-64D3DFD938E9}" srcOrd="1" destOrd="0" presId="urn:microsoft.com/office/officeart/2005/8/layout/list1"/>
    <dgm:cxn modelId="{19BB748E-4080-4FEF-A8D4-C59013F537AA}" srcId="{BC5ED73B-7C54-4D57-8FC8-B345414524BB}" destId="{C5FBEF0A-1B44-43A1-8A3F-E65706951380}" srcOrd="1" destOrd="0" parTransId="{C1D56ECC-CBE1-4A5C-9CC4-9D1510B07115}" sibTransId="{D212F142-EE63-4A90-98CA-DCDB94DE5E96}"/>
    <dgm:cxn modelId="{CDD8C191-278A-4674-866F-F3FFEBE6A4BA}" type="presOf" srcId="{BC5ED73B-7C54-4D57-8FC8-B345414524BB}" destId="{32B757A3-6310-4BED-9E98-B9F818EA9C8E}" srcOrd="0" destOrd="0" presId="urn:microsoft.com/office/officeart/2005/8/layout/list1"/>
    <dgm:cxn modelId="{87CFD29A-7C8E-4FCF-B491-890E95423418}" srcId="{A909BF69-4731-4671-A69F-F9BBAD16E482}" destId="{300DBBA1-7DF0-4AD5-83B9-BF0A4330555D}" srcOrd="2" destOrd="0" parTransId="{465130D8-19A1-4218-8835-75C17AEA478E}" sibTransId="{155583B3-F95E-4728-8759-A6A07156B546}"/>
    <dgm:cxn modelId="{7317CAA0-F27E-414C-A241-AB119F85C498}" srcId="{9276BBAC-21A1-41EE-B9A2-08900F23324D}" destId="{BC5ED73B-7C54-4D57-8FC8-B345414524BB}" srcOrd="1" destOrd="0" parTransId="{7C14EED2-8E83-4952-8FBB-5C0BD9DF11CF}" sibTransId="{10AFCDB3-05FD-47BF-A58B-E46B6181218E}"/>
    <dgm:cxn modelId="{D14F87B7-0041-4AC7-8EE1-163497CB7040}" srcId="{BC5ED73B-7C54-4D57-8FC8-B345414524BB}" destId="{8F99DCDE-D1EB-4EF8-B6A8-2969886E86FE}" srcOrd="0" destOrd="0" parTransId="{3E0D9997-F2AE-4AAF-B3A0-F430D05A6380}" sibTransId="{C1CFF2EF-7834-451D-8260-993246C4DB19}"/>
    <dgm:cxn modelId="{21941FBC-0BDF-42D5-AE9B-ADA31CCA167E}" type="presOf" srcId="{C5FBEF0A-1B44-43A1-8A3F-E65706951380}" destId="{E549E901-5C71-442A-B362-8240D701B3D6}" srcOrd="0" destOrd="1" presId="urn:microsoft.com/office/officeart/2005/8/layout/list1"/>
    <dgm:cxn modelId="{52513AD1-DDB5-4B8D-AD58-3CE5CD1380C0}" type="presOf" srcId="{98F30899-1C70-41EB-8790-5261550DF98B}" destId="{DDAF0CE5-8F4D-41BD-A390-CE0D6F30D2FE}" srcOrd="0" destOrd="0" presId="urn:microsoft.com/office/officeart/2005/8/layout/list1"/>
    <dgm:cxn modelId="{BC513EE3-AC66-4D76-9EB9-1249705D6E3D}" srcId="{BC5ED73B-7C54-4D57-8FC8-B345414524BB}" destId="{C3E1323E-E67E-49B0-B089-C25E647058E6}" srcOrd="2" destOrd="0" parTransId="{DA1782E1-8340-4972-9E3C-51F92B0F013B}" sibTransId="{98170D57-876D-4187-97A5-E6B6C5609B3E}"/>
    <dgm:cxn modelId="{B9C87FEA-1B89-4AF7-BFD7-1892C05A8A8D}" type="presOf" srcId="{BC5ED73B-7C54-4D57-8FC8-B345414524BB}" destId="{82555371-96AE-4A4E-A926-B7DBF506CB4E}" srcOrd="1" destOrd="0" presId="urn:microsoft.com/office/officeart/2005/8/layout/list1"/>
    <dgm:cxn modelId="{137C4AF0-BCB5-4B02-B670-9155F2F5D2CC}" srcId="{A909BF69-4731-4671-A69F-F9BBAD16E482}" destId="{98F30899-1C70-41EB-8790-5261550DF98B}" srcOrd="0" destOrd="0" parTransId="{2E57C49E-46E1-4CCD-B2BF-436BCD4F974E}" sibTransId="{77EC08A0-0B06-41FF-BB38-56D05151AB3E}"/>
    <dgm:cxn modelId="{8B9A6CB6-8CE1-4FD9-B467-27DC1EA609B3}" type="presParOf" srcId="{501F045E-40B7-4749-BB9F-31FE516DFB8C}" destId="{B745E19E-C9B7-4DB2-8BA4-ED216ED39744}" srcOrd="0" destOrd="0" presId="urn:microsoft.com/office/officeart/2005/8/layout/list1"/>
    <dgm:cxn modelId="{01EDFFE9-BD89-41BB-A1B1-E11F5B94B5FD}" type="presParOf" srcId="{B745E19E-C9B7-4DB2-8BA4-ED216ED39744}" destId="{E3B93497-1478-49AA-A528-44C530F2BEF8}" srcOrd="0" destOrd="0" presId="urn:microsoft.com/office/officeart/2005/8/layout/list1"/>
    <dgm:cxn modelId="{3978B45A-19F0-4881-9FDA-B19B37DAB631}" type="presParOf" srcId="{B745E19E-C9B7-4DB2-8BA4-ED216ED39744}" destId="{5C58787C-31C6-40A0-A279-64D3DFD938E9}" srcOrd="1" destOrd="0" presId="urn:microsoft.com/office/officeart/2005/8/layout/list1"/>
    <dgm:cxn modelId="{AB796050-4361-4640-9591-BD0922D6642B}" type="presParOf" srcId="{501F045E-40B7-4749-BB9F-31FE516DFB8C}" destId="{32A92580-CF8B-41FA-9394-68938ECA3350}" srcOrd="1" destOrd="0" presId="urn:microsoft.com/office/officeart/2005/8/layout/list1"/>
    <dgm:cxn modelId="{20124E12-6F4B-4E8E-B6CE-25C1880B2A80}" type="presParOf" srcId="{501F045E-40B7-4749-BB9F-31FE516DFB8C}" destId="{DDAF0CE5-8F4D-41BD-A390-CE0D6F30D2FE}" srcOrd="2" destOrd="0" presId="urn:microsoft.com/office/officeart/2005/8/layout/list1"/>
    <dgm:cxn modelId="{76A75EDE-24F7-419F-BC40-B8D5E987CF87}" type="presParOf" srcId="{501F045E-40B7-4749-BB9F-31FE516DFB8C}" destId="{ED52E451-8C0A-4795-B007-872BD79331DA}" srcOrd="3" destOrd="0" presId="urn:microsoft.com/office/officeart/2005/8/layout/list1"/>
    <dgm:cxn modelId="{C21C8781-8908-4DFE-80F3-ADAD09518079}" type="presParOf" srcId="{501F045E-40B7-4749-BB9F-31FE516DFB8C}" destId="{B450F4B0-00E3-4DEE-A162-BEF8F674DDCA}" srcOrd="4" destOrd="0" presId="urn:microsoft.com/office/officeart/2005/8/layout/list1"/>
    <dgm:cxn modelId="{77AB0CF0-3832-44B6-A9B6-9CE75C1AAE10}" type="presParOf" srcId="{B450F4B0-00E3-4DEE-A162-BEF8F674DDCA}" destId="{32B757A3-6310-4BED-9E98-B9F818EA9C8E}" srcOrd="0" destOrd="0" presId="urn:microsoft.com/office/officeart/2005/8/layout/list1"/>
    <dgm:cxn modelId="{A5FBE1F2-D59F-4097-8A8B-FAD24DA35C9A}" type="presParOf" srcId="{B450F4B0-00E3-4DEE-A162-BEF8F674DDCA}" destId="{82555371-96AE-4A4E-A926-B7DBF506CB4E}" srcOrd="1" destOrd="0" presId="urn:microsoft.com/office/officeart/2005/8/layout/list1"/>
    <dgm:cxn modelId="{062DC849-2C15-401D-A128-5A03E9CE1114}" type="presParOf" srcId="{501F045E-40B7-4749-BB9F-31FE516DFB8C}" destId="{58C6973C-DF55-436D-9145-30A6C28E750D}" srcOrd="5" destOrd="0" presId="urn:microsoft.com/office/officeart/2005/8/layout/list1"/>
    <dgm:cxn modelId="{D7A67F80-4DD6-4FC2-90F9-EAE52D4BB520}" type="presParOf" srcId="{501F045E-40B7-4749-BB9F-31FE516DFB8C}" destId="{E549E901-5C71-442A-B362-8240D701B3D6}"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02990-A99C-4354-874D-D134CE9DEC24}">
      <dsp:nvSpPr>
        <dsp:cNvPr id="0" name=""/>
        <dsp:cNvSpPr/>
      </dsp:nvSpPr>
      <dsp:spPr>
        <a:xfrm>
          <a:off x="0" y="53548"/>
          <a:ext cx="8064900" cy="760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cs-CZ" sz="2000" kern="1200" dirty="0"/>
            <a:t>L</a:t>
          </a:r>
          <a:r>
            <a:rPr lang="en-US" sz="2000" kern="1200" dirty="0" err="1"/>
            <a:t>essons</a:t>
          </a:r>
          <a:r>
            <a:rPr lang="en-US" sz="2000" kern="1200" dirty="0"/>
            <a:t> (real time</a:t>
          </a:r>
          <a:r>
            <a:rPr lang="cs-CZ" sz="2000" kern="1200" dirty="0"/>
            <a:t>,</a:t>
          </a:r>
          <a:r>
            <a:rPr lang="en-US" sz="2000" kern="1200" dirty="0"/>
            <a:t> recorded)</a:t>
          </a:r>
        </a:p>
      </dsp:txBody>
      <dsp:txXfrm>
        <a:off x="37125" y="90673"/>
        <a:ext cx="7990650" cy="686250"/>
      </dsp:txXfrm>
    </dsp:sp>
    <dsp:sp modelId="{60C94A07-D094-4ED7-AFCF-635A557460DF}">
      <dsp:nvSpPr>
        <dsp:cNvPr id="0" name=""/>
        <dsp:cNvSpPr/>
      </dsp:nvSpPr>
      <dsp:spPr>
        <a:xfrm>
          <a:off x="0" y="871649"/>
          <a:ext cx="8064900" cy="760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Test at the end of semester</a:t>
          </a:r>
        </a:p>
      </dsp:txBody>
      <dsp:txXfrm>
        <a:off x="37125" y="908774"/>
        <a:ext cx="7990650" cy="686250"/>
      </dsp:txXfrm>
    </dsp:sp>
    <dsp:sp modelId="{05443EAD-26D7-431C-A727-4B430200A737}">
      <dsp:nvSpPr>
        <dsp:cNvPr id="0" name=""/>
        <dsp:cNvSpPr/>
      </dsp:nvSpPr>
      <dsp:spPr>
        <a:xfrm>
          <a:off x="0" y="1689749"/>
          <a:ext cx="8064900" cy="760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50% open and 50% optional questions</a:t>
          </a:r>
        </a:p>
      </dsp:txBody>
      <dsp:txXfrm>
        <a:off x="37125" y="1726874"/>
        <a:ext cx="7990650" cy="686250"/>
      </dsp:txXfrm>
    </dsp:sp>
    <dsp:sp modelId="{F3FC44A4-B64C-4A4A-B778-F9E3B8027084}">
      <dsp:nvSpPr>
        <dsp:cNvPr id="0" name=""/>
        <dsp:cNvSpPr/>
      </dsp:nvSpPr>
      <dsp:spPr>
        <a:xfrm>
          <a:off x="0" y="2507849"/>
          <a:ext cx="8064900" cy="760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Knowledge presented here will be examined at state exam</a:t>
          </a:r>
        </a:p>
      </dsp:txBody>
      <dsp:txXfrm>
        <a:off x="37125" y="2544974"/>
        <a:ext cx="7990650" cy="686250"/>
      </dsp:txXfrm>
    </dsp:sp>
    <dsp:sp modelId="{D4726A04-D646-4FB9-8560-361C0D8A56C8}">
      <dsp:nvSpPr>
        <dsp:cNvPr id="0" name=""/>
        <dsp:cNvSpPr/>
      </dsp:nvSpPr>
      <dsp:spPr>
        <a:xfrm>
          <a:off x="0" y="3325948"/>
          <a:ext cx="8064900" cy="760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Information are important to understand other lessons in context of services</a:t>
          </a:r>
        </a:p>
      </dsp:txBody>
      <dsp:txXfrm>
        <a:off x="37125" y="3363073"/>
        <a:ext cx="7990650" cy="6862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5A1D3-FB89-49F5-B875-AED53987C12F}">
      <dsp:nvSpPr>
        <dsp:cNvPr id="0" name=""/>
        <dsp:cNvSpPr/>
      </dsp:nvSpPr>
      <dsp:spPr>
        <a:xfrm>
          <a:off x="2403678" y="1509371"/>
          <a:ext cx="91440" cy="690606"/>
        </a:xfrm>
        <a:custGeom>
          <a:avLst/>
          <a:gdLst/>
          <a:ahLst/>
          <a:cxnLst/>
          <a:rect l="0" t="0" r="0" b="0"/>
          <a:pathLst>
            <a:path>
              <a:moveTo>
                <a:pt x="45720" y="0"/>
              </a:moveTo>
              <a:lnTo>
                <a:pt x="45720" y="69060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6F52EA-265F-45E5-9C0D-252345789DC6}">
      <dsp:nvSpPr>
        <dsp:cNvPr id="0" name=""/>
        <dsp:cNvSpPr/>
      </dsp:nvSpPr>
      <dsp:spPr>
        <a:xfrm>
          <a:off x="1262109" y="1515"/>
          <a:ext cx="2374577" cy="150785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BF516DD-D895-4AF8-B22E-21376FA6EE93}">
      <dsp:nvSpPr>
        <dsp:cNvPr id="0" name=""/>
        <dsp:cNvSpPr/>
      </dsp:nvSpPr>
      <dsp:spPr>
        <a:xfrm>
          <a:off x="1525951" y="252165"/>
          <a:ext cx="2374577" cy="15078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kern="1200" dirty="0"/>
            <a:t>Work of informatics specialists is about work with information</a:t>
          </a:r>
          <a:endParaRPr lang="en-US" sz="1900" kern="1200" dirty="0"/>
        </a:p>
      </dsp:txBody>
      <dsp:txXfrm>
        <a:off x="1570115" y="296329"/>
        <a:ext cx="2286249" cy="1419528"/>
      </dsp:txXfrm>
    </dsp:sp>
    <dsp:sp modelId="{31FF95AF-7721-4473-9FBB-2DF245A3A680}">
      <dsp:nvSpPr>
        <dsp:cNvPr id="0" name=""/>
        <dsp:cNvSpPr/>
      </dsp:nvSpPr>
      <dsp:spPr>
        <a:xfrm>
          <a:off x="1262109" y="2199978"/>
          <a:ext cx="2374577" cy="150785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B04EAB0-4D50-451D-896C-CC5A81353536}">
      <dsp:nvSpPr>
        <dsp:cNvPr id="0" name=""/>
        <dsp:cNvSpPr/>
      </dsp:nvSpPr>
      <dsp:spPr>
        <a:xfrm>
          <a:off x="1525951" y="2450628"/>
          <a:ext cx="2374577" cy="15078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kern="1200" dirty="0"/>
            <a:t>Do they know all semantics and consequences?</a:t>
          </a:r>
          <a:endParaRPr lang="en-US" sz="1900" kern="1200" dirty="0"/>
        </a:p>
      </dsp:txBody>
      <dsp:txXfrm>
        <a:off x="1570115" y="2494792"/>
        <a:ext cx="2286249" cy="1419528"/>
      </dsp:txXfrm>
    </dsp:sp>
    <dsp:sp modelId="{DA4834D5-FDA3-435C-8CED-D026D39C7B48}">
      <dsp:nvSpPr>
        <dsp:cNvPr id="0" name=""/>
        <dsp:cNvSpPr/>
      </dsp:nvSpPr>
      <dsp:spPr>
        <a:xfrm>
          <a:off x="4164370" y="1515"/>
          <a:ext cx="2374577" cy="150785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AEE02C8B-B95B-41F6-84DC-60C53BCC6ADF}">
      <dsp:nvSpPr>
        <dsp:cNvPr id="0" name=""/>
        <dsp:cNvSpPr/>
      </dsp:nvSpPr>
      <dsp:spPr>
        <a:xfrm>
          <a:off x="4428212" y="252165"/>
          <a:ext cx="2374577" cy="15078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kern="1200" dirty="0" err="1"/>
            <a:t>SeS</a:t>
          </a:r>
          <a:r>
            <a:rPr lang="en-US" sz="1900" b="0" kern="1200" dirty="0"/>
            <a:t> is the reaction to one serious problem on IT market</a:t>
          </a:r>
          <a:endParaRPr lang="en-US" sz="1900" kern="1200" dirty="0"/>
        </a:p>
      </dsp:txBody>
      <dsp:txXfrm>
        <a:off x="4472376" y="296329"/>
        <a:ext cx="2286249" cy="141952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3B6AEF-E4FE-480D-A536-061165EC8744}">
      <dsp:nvSpPr>
        <dsp:cNvPr id="0" name=""/>
        <dsp:cNvSpPr/>
      </dsp:nvSpPr>
      <dsp:spPr>
        <a:xfrm>
          <a:off x="39" y="77398"/>
          <a:ext cx="3768608" cy="69120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cs-CZ" sz="2400" kern="1200" dirty="0" err="1"/>
            <a:t>Description</a:t>
          </a:r>
          <a:endParaRPr lang="en-US" sz="2400" kern="1200" dirty="0"/>
        </a:p>
      </dsp:txBody>
      <dsp:txXfrm>
        <a:off x="39" y="77398"/>
        <a:ext cx="3768608" cy="691200"/>
      </dsp:txXfrm>
    </dsp:sp>
    <dsp:sp modelId="{675673F9-F191-47C4-A552-B1722F2F16A9}">
      <dsp:nvSpPr>
        <dsp:cNvPr id="0" name=""/>
        <dsp:cNvSpPr/>
      </dsp:nvSpPr>
      <dsp:spPr>
        <a:xfrm>
          <a:off x="39" y="768598"/>
          <a:ext cx="3768608" cy="329400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Organization has a problem</a:t>
          </a:r>
        </a:p>
        <a:p>
          <a:pPr marL="228600" lvl="1" indent="-228600" algn="l" defTabSz="1066800">
            <a:lnSpc>
              <a:spcPct val="90000"/>
            </a:lnSpc>
            <a:spcBef>
              <a:spcPct val="0"/>
            </a:spcBef>
            <a:spcAft>
              <a:spcPct val="15000"/>
            </a:spcAft>
            <a:buChar char="•"/>
          </a:pPr>
          <a:r>
            <a:rPr lang="en-US" sz="2400" kern="1200" dirty="0"/>
            <a:t>This problem can be solved by a IT solution (tools)</a:t>
          </a:r>
        </a:p>
        <a:p>
          <a:pPr marL="228600" lvl="1" indent="-228600" algn="l" defTabSz="1066800">
            <a:lnSpc>
              <a:spcPct val="90000"/>
            </a:lnSpc>
            <a:spcBef>
              <a:spcPct val="0"/>
            </a:spcBef>
            <a:spcAft>
              <a:spcPct val="15000"/>
            </a:spcAft>
            <a:buChar char="•"/>
          </a:pPr>
          <a:r>
            <a:rPr lang="en-US" sz="2400" kern="1200" dirty="0"/>
            <a:t>There is a lot of IT companies able to supply this kind of solution</a:t>
          </a:r>
        </a:p>
      </dsp:txBody>
      <dsp:txXfrm>
        <a:off x="39" y="768598"/>
        <a:ext cx="3768608" cy="3294000"/>
      </dsp:txXfrm>
    </dsp:sp>
    <dsp:sp modelId="{55A8A460-8958-495C-B32E-64D92E9554AC}">
      <dsp:nvSpPr>
        <dsp:cNvPr id="0" name=""/>
        <dsp:cNvSpPr/>
      </dsp:nvSpPr>
      <dsp:spPr>
        <a:xfrm>
          <a:off x="4296252" y="77398"/>
          <a:ext cx="3768608" cy="69120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Questions</a:t>
          </a:r>
        </a:p>
      </dsp:txBody>
      <dsp:txXfrm>
        <a:off x="4296252" y="77398"/>
        <a:ext cx="3768608" cy="691200"/>
      </dsp:txXfrm>
    </dsp:sp>
    <dsp:sp modelId="{EE2BE6C1-BF57-45FF-B912-EBFFDE255B3F}">
      <dsp:nvSpPr>
        <dsp:cNvPr id="0" name=""/>
        <dsp:cNvSpPr/>
      </dsp:nvSpPr>
      <dsp:spPr>
        <a:xfrm>
          <a:off x="4296252" y="768598"/>
          <a:ext cx="3768608" cy="329400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How would IT expert recognize the right identification of customer‘s problem?</a:t>
          </a:r>
        </a:p>
        <a:p>
          <a:pPr marL="228600" lvl="1" indent="-228600" algn="l" defTabSz="1066800">
            <a:lnSpc>
              <a:spcPct val="90000"/>
            </a:lnSpc>
            <a:spcBef>
              <a:spcPct val="0"/>
            </a:spcBef>
            <a:spcAft>
              <a:spcPct val="15000"/>
            </a:spcAft>
            <a:buChar char="•"/>
          </a:pPr>
          <a:r>
            <a:rPr lang="en-US" sz="2400" kern="1200" dirty="0"/>
            <a:t>How does customer recognize the IT expert offers the right solution for his company?</a:t>
          </a:r>
        </a:p>
      </dsp:txBody>
      <dsp:txXfrm>
        <a:off x="4296252" y="768598"/>
        <a:ext cx="3768608" cy="32940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A1BB5-F1C4-49ED-B649-BBCBF5B80401}">
      <dsp:nvSpPr>
        <dsp:cNvPr id="0" name=""/>
        <dsp:cNvSpPr/>
      </dsp:nvSpPr>
      <dsp:spPr>
        <a:xfrm>
          <a:off x="0" y="432179"/>
          <a:ext cx="8064900" cy="631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kern="1200" dirty="0"/>
            <a:t>To be able to answer both questions we need:</a:t>
          </a:r>
          <a:endParaRPr lang="en-US" sz="2700" kern="1200" dirty="0"/>
        </a:p>
      </dsp:txBody>
      <dsp:txXfrm>
        <a:off x="30842" y="463021"/>
        <a:ext cx="8003216" cy="570116"/>
      </dsp:txXfrm>
    </dsp:sp>
    <dsp:sp modelId="{2670BB0A-683C-454E-9861-CFC737F65034}">
      <dsp:nvSpPr>
        <dsp:cNvPr id="0" name=""/>
        <dsp:cNvSpPr/>
      </dsp:nvSpPr>
      <dsp:spPr>
        <a:xfrm>
          <a:off x="0" y="1063979"/>
          <a:ext cx="8064900" cy="2012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61"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b="0" kern="1200" dirty="0"/>
            <a:t>IT expert that has knowledge from both sides</a:t>
          </a:r>
          <a:endParaRPr lang="en-US" sz="2100" kern="1200" dirty="0"/>
        </a:p>
        <a:p>
          <a:pPr marL="457200" lvl="2" indent="-228600" algn="l" defTabSz="933450">
            <a:lnSpc>
              <a:spcPct val="90000"/>
            </a:lnSpc>
            <a:spcBef>
              <a:spcPct val="0"/>
            </a:spcBef>
            <a:spcAft>
              <a:spcPct val="20000"/>
            </a:spcAft>
            <a:buChar char="•"/>
          </a:pPr>
          <a:r>
            <a:rPr lang="en-US" sz="2100" b="0" kern="1200" dirty="0"/>
            <a:t>Is able to analyze problem on customer‘s side</a:t>
          </a:r>
          <a:endParaRPr lang="en-US" sz="2100" kern="1200" dirty="0"/>
        </a:p>
        <a:p>
          <a:pPr marL="457200" lvl="2" indent="-228600" algn="l" defTabSz="933450">
            <a:lnSpc>
              <a:spcPct val="90000"/>
            </a:lnSpc>
            <a:spcBef>
              <a:spcPct val="0"/>
            </a:spcBef>
            <a:spcAft>
              <a:spcPct val="20000"/>
            </a:spcAft>
            <a:buChar char="•"/>
          </a:pPr>
          <a:r>
            <a:rPr lang="en-US" sz="2100" b="0" kern="1200" dirty="0"/>
            <a:t>He knows proper IT tools</a:t>
          </a:r>
          <a:endParaRPr lang="en-US" sz="2100" kern="1200" dirty="0"/>
        </a:p>
        <a:p>
          <a:pPr marL="457200" lvl="2" indent="-228600" algn="l" defTabSz="933450">
            <a:lnSpc>
              <a:spcPct val="90000"/>
            </a:lnSpc>
            <a:spcBef>
              <a:spcPct val="0"/>
            </a:spcBef>
            <a:spcAft>
              <a:spcPct val="20000"/>
            </a:spcAft>
            <a:buChar char="•"/>
          </a:pPr>
          <a:r>
            <a:rPr lang="en-US" sz="2100" b="0" kern="1200" dirty="0"/>
            <a:t>Has multidisciplinary knowledge</a:t>
          </a:r>
          <a:endParaRPr lang="en-US" sz="2100" kern="1200" dirty="0"/>
        </a:p>
        <a:p>
          <a:pPr marL="228600" lvl="1" indent="-228600" algn="l" defTabSz="933450">
            <a:lnSpc>
              <a:spcPct val="90000"/>
            </a:lnSpc>
            <a:spcBef>
              <a:spcPct val="0"/>
            </a:spcBef>
            <a:spcAft>
              <a:spcPct val="20000"/>
            </a:spcAft>
            <a:buChar char="•"/>
          </a:pPr>
          <a:r>
            <a:rPr lang="en-US" sz="2100" b="0" kern="1200" dirty="0"/>
            <a:t>IT expert is able to act on any side of the market (customer or supplier)</a:t>
          </a:r>
          <a:endParaRPr lang="en-US" sz="2100" kern="1200" dirty="0"/>
        </a:p>
      </dsp:txBody>
      <dsp:txXfrm>
        <a:off x="0" y="1063979"/>
        <a:ext cx="8064900" cy="2012039"/>
      </dsp:txXfrm>
    </dsp:sp>
    <dsp:sp modelId="{0784C45C-8D2F-4032-905D-D22BACEE781A}">
      <dsp:nvSpPr>
        <dsp:cNvPr id="0" name=""/>
        <dsp:cNvSpPr/>
      </dsp:nvSpPr>
      <dsp:spPr>
        <a:xfrm>
          <a:off x="0" y="3076019"/>
          <a:ext cx="8064900" cy="631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kern="1200" dirty="0"/>
            <a:t>This expert </a:t>
          </a:r>
          <a:r>
            <a:rPr lang="en-US" sz="2700" b="0" kern="1200" dirty="0" err="1"/>
            <a:t>shoud</a:t>
          </a:r>
          <a:r>
            <a:rPr lang="en-US" sz="2700" b="0" kern="1200" dirty="0"/>
            <a:t> be a Service Science educated</a:t>
          </a:r>
          <a:endParaRPr lang="en-US" sz="2700" kern="1200" dirty="0"/>
        </a:p>
      </dsp:txBody>
      <dsp:txXfrm>
        <a:off x="30842" y="3106861"/>
        <a:ext cx="8003216" cy="57011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1E77E4-AF20-4431-966D-4CA6DF34675D}">
      <dsp:nvSpPr>
        <dsp:cNvPr id="0" name=""/>
        <dsp:cNvSpPr/>
      </dsp:nvSpPr>
      <dsp:spPr>
        <a:xfrm>
          <a:off x="0" y="293938"/>
          <a:ext cx="8064900" cy="3552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kern="1200" dirty="0"/>
            <a:t>Service Science means curricula, training, and research programs that are designed to teach individuals to apply scientific, engineering, and management disciplines that integrate elements of computer science, operation research, industrial engineering, business strategy, management sciences, and social and legal sciences, in order to encourage innovation in how organizations create value for customers and shareholders that could not be achieved through such disciplines working in isolation. (U.S. National Innovation Investment Act, 2007)</a:t>
          </a:r>
          <a:endParaRPr lang="en-US" sz="2300" kern="1200" dirty="0"/>
        </a:p>
      </dsp:txBody>
      <dsp:txXfrm>
        <a:off x="173400" y="467338"/>
        <a:ext cx="7718100" cy="320532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313ED-060C-419A-A178-CC1AD2072185}">
      <dsp:nvSpPr>
        <dsp:cNvPr id="0" name=""/>
        <dsp:cNvSpPr/>
      </dsp:nvSpPr>
      <dsp:spPr>
        <a:xfrm>
          <a:off x="984" y="54266"/>
          <a:ext cx="2303694" cy="11518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marL="0" lvl="0" indent="0" algn="ctr" defTabSz="1644650" rtl="0">
            <a:lnSpc>
              <a:spcPct val="90000"/>
            </a:lnSpc>
            <a:spcBef>
              <a:spcPct val="0"/>
            </a:spcBef>
            <a:spcAft>
              <a:spcPct val="35000"/>
            </a:spcAft>
            <a:buNone/>
          </a:pPr>
          <a:r>
            <a:rPr lang="en-US" sz="3700" kern="1200" noProof="0" dirty="0"/>
            <a:t>I – shape</a:t>
          </a:r>
        </a:p>
      </dsp:txBody>
      <dsp:txXfrm>
        <a:off x="34720" y="88002"/>
        <a:ext cx="2236222" cy="1084375"/>
      </dsp:txXfrm>
    </dsp:sp>
    <dsp:sp modelId="{396B333F-F48D-4F05-9B40-4300EA0BDC3C}">
      <dsp:nvSpPr>
        <dsp:cNvPr id="0" name=""/>
        <dsp:cNvSpPr/>
      </dsp:nvSpPr>
      <dsp:spPr>
        <a:xfrm>
          <a:off x="231353" y="1206113"/>
          <a:ext cx="230369" cy="863885"/>
        </a:xfrm>
        <a:custGeom>
          <a:avLst/>
          <a:gdLst/>
          <a:ahLst/>
          <a:cxnLst/>
          <a:rect l="0" t="0" r="0" b="0"/>
          <a:pathLst>
            <a:path>
              <a:moveTo>
                <a:pt x="0" y="0"/>
              </a:moveTo>
              <a:lnTo>
                <a:pt x="0" y="863885"/>
              </a:lnTo>
              <a:lnTo>
                <a:pt x="230369" y="8638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FF5230-48B0-43EF-A470-444E9BEB0A0D}">
      <dsp:nvSpPr>
        <dsp:cNvPr id="0" name=""/>
        <dsp:cNvSpPr/>
      </dsp:nvSpPr>
      <dsp:spPr>
        <a:xfrm>
          <a:off x="461723" y="1494075"/>
          <a:ext cx="1842955" cy="115184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rtl="0">
            <a:lnSpc>
              <a:spcPct val="90000"/>
            </a:lnSpc>
            <a:spcBef>
              <a:spcPct val="0"/>
            </a:spcBef>
            <a:spcAft>
              <a:spcPct val="35000"/>
            </a:spcAft>
            <a:buNone/>
          </a:pPr>
          <a:r>
            <a:rPr lang="en-US" sz="1900" kern="1200" noProof="0" dirty="0"/>
            <a:t>Deeply focused</a:t>
          </a:r>
        </a:p>
      </dsp:txBody>
      <dsp:txXfrm>
        <a:off x="495459" y="1527811"/>
        <a:ext cx="1775483" cy="1084375"/>
      </dsp:txXfrm>
    </dsp:sp>
    <dsp:sp modelId="{6D0469BA-E93B-425A-9BC2-75D06D2D1EF8}">
      <dsp:nvSpPr>
        <dsp:cNvPr id="0" name=""/>
        <dsp:cNvSpPr/>
      </dsp:nvSpPr>
      <dsp:spPr>
        <a:xfrm>
          <a:off x="231353" y="1206113"/>
          <a:ext cx="230369" cy="2303694"/>
        </a:xfrm>
        <a:custGeom>
          <a:avLst/>
          <a:gdLst/>
          <a:ahLst/>
          <a:cxnLst/>
          <a:rect l="0" t="0" r="0" b="0"/>
          <a:pathLst>
            <a:path>
              <a:moveTo>
                <a:pt x="0" y="0"/>
              </a:moveTo>
              <a:lnTo>
                <a:pt x="0" y="2303694"/>
              </a:lnTo>
              <a:lnTo>
                <a:pt x="230369" y="23036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682356-FFE6-4B02-8E1C-A37663082898}">
      <dsp:nvSpPr>
        <dsp:cNvPr id="0" name=""/>
        <dsp:cNvSpPr/>
      </dsp:nvSpPr>
      <dsp:spPr>
        <a:xfrm>
          <a:off x="461723" y="2933884"/>
          <a:ext cx="1842955" cy="115184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rtl="0">
            <a:lnSpc>
              <a:spcPct val="90000"/>
            </a:lnSpc>
            <a:spcBef>
              <a:spcPct val="0"/>
            </a:spcBef>
            <a:spcAft>
              <a:spcPct val="35000"/>
            </a:spcAft>
            <a:buNone/>
          </a:pPr>
          <a:r>
            <a:rPr lang="en-US" sz="1900" kern="1200" noProof="0" dirty="0"/>
            <a:t>Expert only in one </a:t>
          </a:r>
          <a:r>
            <a:rPr lang="cs-CZ" sz="1900" kern="1200" noProof="0" dirty="0" err="1"/>
            <a:t>domain</a:t>
          </a:r>
          <a:endParaRPr lang="en-US" sz="1900" kern="1200" noProof="0" dirty="0"/>
        </a:p>
      </dsp:txBody>
      <dsp:txXfrm>
        <a:off x="495459" y="2967620"/>
        <a:ext cx="1775483" cy="1084375"/>
      </dsp:txXfrm>
    </dsp:sp>
    <dsp:sp modelId="{A600EB7D-868A-4626-8430-A9B1D409CCF7}">
      <dsp:nvSpPr>
        <dsp:cNvPr id="0" name=""/>
        <dsp:cNvSpPr/>
      </dsp:nvSpPr>
      <dsp:spPr>
        <a:xfrm>
          <a:off x="2880602" y="54266"/>
          <a:ext cx="2303694" cy="11518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marL="0" lvl="0" indent="0" algn="ctr" defTabSz="1644650" rtl="0">
            <a:lnSpc>
              <a:spcPct val="90000"/>
            </a:lnSpc>
            <a:spcBef>
              <a:spcPct val="0"/>
            </a:spcBef>
            <a:spcAft>
              <a:spcPct val="35000"/>
            </a:spcAft>
            <a:buNone/>
          </a:pPr>
          <a:r>
            <a:rPr lang="en-US" sz="3700" kern="1200" noProof="0" dirty="0"/>
            <a:t>Dash – shape</a:t>
          </a:r>
        </a:p>
      </dsp:txBody>
      <dsp:txXfrm>
        <a:off x="2914338" y="88002"/>
        <a:ext cx="2236222" cy="1084375"/>
      </dsp:txXfrm>
    </dsp:sp>
    <dsp:sp modelId="{722EC839-0E9C-4910-867E-541332CC88CC}">
      <dsp:nvSpPr>
        <dsp:cNvPr id="0" name=""/>
        <dsp:cNvSpPr/>
      </dsp:nvSpPr>
      <dsp:spPr>
        <a:xfrm>
          <a:off x="3110972" y="1206113"/>
          <a:ext cx="230369" cy="863885"/>
        </a:xfrm>
        <a:custGeom>
          <a:avLst/>
          <a:gdLst/>
          <a:ahLst/>
          <a:cxnLst/>
          <a:rect l="0" t="0" r="0" b="0"/>
          <a:pathLst>
            <a:path>
              <a:moveTo>
                <a:pt x="0" y="0"/>
              </a:moveTo>
              <a:lnTo>
                <a:pt x="0" y="863885"/>
              </a:lnTo>
              <a:lnTo>
                <a:pt x="230369" y="8638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1B55B6-D3D6-4820-9AC6-41E4A764F068}">
      <dsp:nvSpPr>
        <dsp:cNvPr id="0" name=""/>
        <dsp:cNvSpPr/>
      </dsp:nvSpPr>
      <dsp:spPr>
        <a:xfrm>
          <a:off x="3341341" y="1494075"/>
          <a:ext cx="1842955" cy="115184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rtl="0">
            <a:lnSpc>
              <a:spcPct val="90000"/>
            </a:lnSpc>
            <a:spcBef>
              <a:spcPct val="0"/>
            </a:spcBef>
            <a:spcAft>
              <a:spcPct val="35000"/>
            </a:spcAft>
            <a:buNone/>
          </a:pPr>
          <a:r>
            <a:rPr lang="en-US" sz="1900" kern="1200" noProof="0" dirty="0"/>
            <a:t>Interdisciplinary approach</a:t>
          </a:r>
        </a:p>
      </dsp:txBody>
      <dsp:txXfrm>
        <a:off x="3375077" y="1527811"/>
        <a:ext cx="1775483" cy="1084375"/>
      </dsp:txXfrm>
    </dsp:sp>
    <dsp:sp modelId="{EF5DE2F1-8D1F-49D4-AB55-C9338C894509}">
      <dsp:nvSpPr>
        <dsp:cNvPr id="0" name=""/>
        <dsp:cNvSpPr/>
      </dsp:nvSpPr>
      <dsp:spPr>
        <a:xfrm>
          <a:off x="3110972" y="1206113"/>
          <a:ext cx="230369" cy="2303694"/>
        </a:xfrm>
        <a:custGeom>
          <a:avLst/>
          <a:gdLst/>
          <a:ahLst/>
          <a:cxnLst/>
          <a:rect l="0" t="0" r="0" b="0"/>
          <a:pathLst>
            <a:path>
              <a:moveTo>
                <a:pt x="0" y="0"/>
              </a:moveTo>
              <a:lnTo>
                <a:pt x="0" y="2303694"/>
              </a:lnTo>
              <a:lnTo>
                <a:pt x="230369" y="23036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E2DD3A-CE44-4607-B536-BC5A36D65326}">
      <dsp:nvSpPr>
        <dsp:cNvPr id="0" name=""/>
        <dsp:cNvSpPr/>
      </dsp:nvSpPr>
      <dsp:spPr>
        <a:xfrm>
          <a:off x="3341341" y="2933884"/>
          <a:ext cx="1842955" cy="115184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rtl="0">
            <a:lnSpc>
              <a:spcPct val="90000"/>
            </a:lnSpc>
            <a:spcBef>
              <a:spcPct val="0"/>
            </a:spcBef>
            <a:spcAft>
              <a:spcPct val="35000"/>
            </a:spcAft>
            <a:buNone/>
          </a:pPr>
          <a:r>
            <a:rPr lang="en-US" sz="1900" kern="1200" noProof="0" dirty="0"/>
            <a:t>Not expert, but is able to communicate with I-shapes</a:t>
          </a:r>
        </a:p>
      </dsp:txBody>
      <dsp:txXfrm>
        <a:off x="3375077" y="2967620"/>
        <a:ext cx="1775483" cy="1084375"/>
      </dsp:txXfrm>
    </dsp:sp>
    <dsp:sp modelId="{A75269CA-FCE1-4D4B-9016-9BE29ABC7381}">
      <dsp:nvSpPr>
        <dsp:cNvPr id="0" name=""/>
        <dsp:cNvSpPr/>
      </dsp:nvSpPr>
      <dsp:spPr>
        <a:xfrm>
          <a:off x="5760220" y="54266"/>
          <a:ext cx="2303694" cy="11518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marL="0" lvl="0" indent="0" algn="ctr" defTabSz="1644650" rtl="0">
            <a:lnSpc>
              <a:spcPct val="90000"/>
            </a:lnSpc>
            <a:spcBef>
              <a:spcPct val="0"/>
            </a:spcBef>
            <a:spcAft>
              <a:spcPct val="35000"/>
            </a:spcAft>
            <a:buNone/>
          </a:pPr>
          <a:r>
            <a:rPr lang="en-US" sz="3700" kern="1200" noProof="0" dirty="0"/>
            <a:t>T – shape</a:t>
          </a:r>
        </a:p>
      </dsp:txBody>
      <dsp:txXfrm>
        <a:off x="5793956" y="88002"/>
        <a:ext cx="2236222" cy="1084375"/>
      </dsp:txXfrm>
    </dsp:sp>
    <dsp:sp modelId="{3F1AA6AE-DD11-464C-BA0C-045618180FAE}">
      <dsp:nvSpPr>
        <dsp:cNvPr id="0" name=""/>
        <dsp:cNvSpPr/>
      </dsp:nvSpPr>
      <dsp:spPr>
        <a:xfrm>
          <a:off x="5990590" y="1206113"/>
          <a:ext cx="230369" cy="863885"/>
        </a:xfrm>
        <a:custGeom>
          <a:avLst/>
          <a:gdLst/>
          <a:ahLst/>
          <a:cxnLst/>
          <a:rect l="0" t="0" r="0" b="0"/>
          <a:pathLst>
            <a:path>
              <a:moveTo>
                <a:pt x="0" y="0"/>
              </a:moveTo>
              <a:lnTo>
                <a:pt x="0" y="863885"/>
              </a:lnTo>
              <a:lnTo>
                <a:pt x="230369" y="8638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A62E27-DBC4-4440-A3B9-84D8F4F75514}">
      <dsp:nvSpPr>
        <dsp:cNvPr id="0" name=""/>
        <dsp:cNvSpPr/>
      </dsp:nvSpPr>
      <dsp:spPr>
        <a:xfrm>
          <a:off x="6220959" y="1494075"/>
          <a:ext cx="1842955" cy="115184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rtl="0">
            <a:lnSpc>
              <a:spcPct val="90000"/>
            </a:lnSpc>
            <a:spcBef>
              <a:spcPct val="0"/>
            </a:spcBef>
            <a:spcAft>
              <a:spcPct val="35000"/>
            </a:spcAft>
            <a:buNone/>
          </a:pPr>
          <a:r>
            <a:rPr lang="en-US" sz="1900" kern="1200" noProof="0" dirty="0"/>
            <a:t>Multidisciplinary approach</a:t>
          </a:r>
        </a:p>
      </dsp:txBody>
      <dsp:txXfrm>
        <a:off x="6254695" y="1527811"/>
        <a:ext cx="1775483" cy="1084375"/>
      </dsp:txXfrm>
    </dsp:sp>
    <dsp:sp modelId="{8D7D2E2C-ABF6-4A91-8353-5C72E9A7F058}">
      <dsp:nvSpPr>
        <dsp:cNvPr id="0" name=""/>
        <dsp:cNvSpPr/>
      </dsp:nvSpPr>
      <dsp:spPr>
        <a:xfrm>
          <a:off x="5990590" y="1206113"/>
          <a:ext cx="230369" cy="2303694"/>
        </a:xfrm>
        <a:custGeom>
          <a:avLst/>
          <a:gdLst/>
          <a:ahLst/>
          <a:cxnLst/>
          <a:rect l="0" t="0" r="0" b="0"/>
          <a:pathLst>
            <a:path>
              <a:moveTo>
                <a:pt x="0" y="0"/>
              </a:moveTo>
              <a:lnTo>
                <a:pt x="0" y="2303694"/>
              </a:lnTo>
              <a:lnTo>
                <a:pt x="230369" y="23036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E8430B-76AB-4D7C-8216-2C693F20ACC2}">
      <dsp:nvSpPr>
        <dsp:cNvPr id="0" name=""/>
        <dsp:cNvSpPr/>
      </dsp:nvSpPr>
      <dsp:spPr>
        <a:xfrm>
          <a:off x="6220959" y="2933884"/>
          <a:ext cx="1842955" cy="115184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rtl="0">
            <a:lnSpc>
              <a:spcPct val="90000"/>
            </a:lnSpc>
            <a:spcBef>
              <a:spcPct val="0"/>
            </a:spcBef>
            <a:spcAft>
              <a:spcPct val="35000"/>
            </a:spcAft>
            <a:buNone/>
          </a:pPr>
          <a:r>
            <a:rPr lang="en-US" sz="1900" kern="1200" noProof="0" dirty="0"/>
            <a:t>Expert in one field, interdisciplinary in the others</a:t>
          </a:r>
        </a:p>
      </dsp:txBody>
      <dsp:txXfrm>
        <a:off x="6254695" y="2967620"/>
        <a:ext cx="1775483" cy="108437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DC6BB-CABE-4F2B-96E5-392661E7A234}">
      <dsp:nvSpPr>
        <dsp:cNvPr id="0" name=""/>
        <dsp:cNvSpPr/>
      </dsp:nvSpPr>
      <dsp:spPr>
        <a:xfrm>
          <a:off x="0" y="1406"/>
          <a:ext cx="936104" cy="2877507"/>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vert270"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noProof="0" dirty="0"/>
            <a:t>Core disciplines</a:t>
          </a:r>
        </a:p>
      </dsp:txBody>
      <dsp:txXfrm>
        <a:off x="45697" y="47103"/>
        <a:ext cx="844710" cy="278611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470B1-E907-42D5-AF3A-AA33E81050B4}">
      <dsp:nvSpPr>
        <dsp:cNvPr id="0" name=""/>
        <dsp:cNvSpPr/>
      </dsp:nvSpPr>
      <dsp:spPr>
        <a:xfrm>
          <a:off x="0" y="5187"/>
          <a:ext cx="2879725" cy="67860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dirty="0"/>
            <a:t>Soft skills</a:t>
          </a:r>
        </a:p>
      </dsp:txBody>
      <dsp:txXfrm>
        <a:off x="33127" y="38314"/>
        <a:ext cx="2813471" cy="61234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65A53-8D16-4483-A0E8-453ADAB8569A}">
      <dsp:nvSpPr>
        <dsp:cNvPr id="0" name=""/>
        <dsp:cNvSpPr/>
      </dsp:nvSpPr>
      <dsp:spPr>
        <a:xfrm>
          <a:off x="216024" y="4330"/>
          <a:ext cx="1872208" cy="711360"/>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b="0" i="0" kern="1200" baseline="0" noProof="0" dirty="0"/>
            <a:t>IT</a:t>
          </a:r>
          <a:r>
            <a:rPr lang="en-US" sz="1400" b="0" i="0" kern="1200" noProof="0" dirty="0"/>
            <a:t> knowledge</a:t>
          </a:r>
          <a:endParaRPr lang="en-US" sz="1400" kern="1200" noProof="0" dirty="0"/>
        </a:p>
      </dsp:txBody>
      <dsp:txXfrm>
        <a:off x="250750" y="39056"/>
        <a:ext cx="1802756" cy="641908"/>
      </dsp:txXfrm>
    </dsp:sp>
    <dsp:sp modelId="{77601EF9-D7ED-4D82-B658-220C575BA057}">
      <dsp:nvSpPr>
        <dsp:cNvPr id="0" name=""/>
        <dsp:cNvSpPr/>
      </dsp:nvSpPr>
      <dsp:spPr>
        <a:xfrm>
          <a:off x="216024" y="825130"/>
          <a:ext cx="1872208" cy="653995"/>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noProof="0" dirty="0"/>
            <a:t>Project management</a:t>
          </a:r>
        </a:p>
      </dsp:txBody>
      <dsp:txXfrm>
        <a:off x="247949" y="857055"/>
        <a:ext cx="1808358" cy="590145"/>
      </dsp:txXfrm>
    </dsp:sp>
    <dsp:sp modelId="{7DC87641-439A-46D0-A905-4D9DF0B60DD5}">
      <dsp:nvSpPr>
        <dsp:cNvPr id="0" name=""/>
        <dsp:cNvSpPr/>
      </dsp:nvSpPr>
      <dsp:spPr>
        <a:xfrm>
          <a:off x="216024" y="1588565"/>
          <a:ext cx="1872208" cy="711360"/>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baseline="0" noProof="0" dirty="0"/>
            <a:t>Service</a:t>
          </a:r>
          <a:r>
            <a:rPr lang="en-US" sz="1400" kern="1200" noProof="0" dirty="0"/>
            <a:t> Science</a:t>
          </a:r>
        </a:p>
      </dsp:txBody>
      <dsp:txXfrm>
        <a:off x="250750" y="1623291"/>
        <a:ext cx="1802756" cy="64190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317D8-85D5-4FCF-8FD5-C0BC122D9D56}">
      <dsp:nvSpPr>
        <dsp:cNvPr id="0" name=""/>
        <dsp:cNvSpPr/>
      </dsp:nvSpPr>
      <dsp:spPr>
        <a:xfrm>
          <a:off x="0" y="216438"/>
          <a:ext cx="855094" cy="51305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kern="1200" noProof="0" dirty="0"/>
            <a:t>Economics</a:t>
          </a:r>
          <a:r>
            <a:rPr lang="en-US" sz="1000" b="0" i="0" kern="1200" baseline="0" noProof="0" dirty="0"/>
            <a:t>  and finance</a:t>
          </a:r>
          <a:endParaRPr lang="en-US" sz="1000" kern="1200" noProof="0" dirty="0"/>
        </a:p>
      </dsp:txBody>
      <dsp:txXfrm>
        <a:off x="0" y="216438"/>
        <a:ext cx="855094" cy="513057"/>
      </dsp:txXfrm>
    </dsp:sp>
    <dsp:sp modelId="{1490980D-7329-4DC0-9BFE-04BD35B84273}">
      <dsp:nvSpPr>
        <dsp:cNvPr id="0" name=""/>
        <dsp:cNvSpPr/>
      </dsp:nvSpPr>
      <dsp:spPr>
        <a:xfrm>
          <a:off x="940604" y="235837"/>
          <a:ext cx="855094" cy="51305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b="0" i="0" kern="1200" baseline="0" noProof="0" dirty="0"/>
            <a:t>Management and marketing</a:t>
          </a:r>
          <a:endParaRPr lang="en-US" sz="1000" kern="1200" noProof="0" dirty="0"/>
        </a:p>
      </dsp:txBody>
      <dsp:txXfrm>
        <a:off x="940604" y="235837"/>
        <a:ext cx="855094" cy="513057"/>
      </dsp:txXfrm>
    </dsp:sp>
    <dsp:sp modelId="{20C5847C-29D4-4256-8E77-63E7F061B260}">
      <dsp:nvSpPr>
        <dsp:cNvPr id="0" name=""/>
        <dsp:cNvSpPr/>
      </dsp:nvSpPr>
      <dsp:spPr>
        <a:xfrm>
          <a:off x="1881209" y="216438"/>
          <a:ext cx="855094" cy="51305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b="0" i="0" kern="1200" baseline="0" noProof="0" dirty="0"/>
            <a:t>Soft and Other Skills</a:t>
          </a:r>
          <a:endParaRPr lang="en-US" sz="1000" kern="1200" noProof="0" dirty="0"/>
        </a:p>
      </dsp:txBody>
      <dsp:txXfrm>
        <a:off x="1881209" y="216438"/>
        <a:ext cx="855094" cy="51305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D126D9-E4EB-4AE5-BAA3-CA8AB9F383DB}">
      <dsp:nvSpPr>
        <dsp:cNvPr id="0" name=""/>
        <dsp:cNvSpPr/>
      </dsp:nvSpPr>
      <dsp:spPr>
        <a:xfrm>
          <a:off x="0" y="205018"/>
          <a:ext cx="8064900" cy="60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kern="1200" dirty="0"/>
            <a:t>Mostly taken by economics universities and faculties</a:t>
          </a:r>
          <a:endParaRPr lang="en-US" sz="2600" kern="1200" dirty="0"/>
        </a:p>
      </dsp:txBody>
      <dsp:txXfrm>
        <a:off x="29700" y="234718"/>
        <a:ext cx="8005500" cy="549000"/>
      </dsp:txXfrm>
    </dsp:sp>
    <dsp:sp modelId="{08EB1D00-C7A4-4A56-8499-DE4063EB403E}">
      <dsp:nvSpPr>
        <dsp:cNvPr id="0" name=""/>
        <dsp:cNvSpPr/>
      </dsp:nvSpPr>
      <dsp:spPr>
        <a:xfrm>
          <a:off x="0" y="813418"/>
          <a:ext cx="8064900" cy="3121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61"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b="0" kern="1200" dirty="0"/>
            <a:t>New way of marketing</a:t>
          </a:r>
          <a:endParaRPr lang="en-US" sz="2000" kern="1200" dirty="0"/>
        </a:p>
        <a:p>
          <a:pPr marL="228600" lvl="1" indent="-228600" algn="l" defTabSz="889000">
            <a:lnSpc>
              <a:spcPct val="90000"/>
            </a:lnSpc>
            <a:spcBef>
              <a:spcPct val="0"/>
            </a:spcBef>
            <a:spcAft>
              <a:spcPct val="20000"/>
            </a:spcAft>
            <a:buChar char="•"/>
          </a:pPr>
          <a:r>
            <a:rPr lang="en-US" sz="2000" b="0" kern="1200" dirty="0"/>
            <a:t>Easily viewed potential</a:t>
          </a:r>
          <a:endParaRPr lang="en-US" sz="2000" kern="1200" dirty="0"/>
        </a:p>
        <a:p>
          <a:pPr marL="228600" lvl="1" indent="-228600" algn="l" defTabSz="889000">
            <a:lnSpc>
              <a:spcPct val="90000"/>
            </a:lnSpc>
            <a:spcBef>
              <a:spcPct val="0"/>
            </a:spcBef>
            <a:spcAft>
              <a:spcPct val="20000"/>
            </a:spcAft>
            <a:buChar char="•"/>
          </a:pPr>
          <a:r>
            <a:rPr lang="en-US" sz="2000" b="0" kern="1200" dirty="0"/>
            <a:t>New tool for service analysis</a:t>
          </a:r>
          <a:endParaRPr lang="en-US" sz="2000" kern="1200" dirty="0"/>
        </a:p>
        <a:p>
          <a:pPr marL="228600" lvl="1" indent="-228600" algn="l" defTabSz="889000">
            <a:lnSpc>
              <a:spcPct val="90000"/>
            </a:lnSpc>
            <a:spcBef>
              <a:spcPct val="0"/>
            </a:spcBef>
            <a:spcAft>
              <a:spcPct val="20000"/>
            </a:spcAft>
            <a:buChar char="•"/>
          </a:pPr>
          <a:r>
            <a:rPr lang="en-US" sz="2000" b="0" kern="1200" dirty="0"/>
            <a:t>Service Science succumbed to effort to cut the relation with IT</a:t>
          </a:r>
          <a:endParaRPr lang="en-US" sz="2000" kern="1200" dirty="0"/>
        </a:p>
        <a:p>
          <a:pPr marL="457200" lvl="2" indent="-228600" algn="l" defTabSz="889000">
            <a:lnSpc>
              <a:spcPct val="90000"/>
            </a:lnSpc>
            <a:spcBef>
              <a:spcPct val="0"/>
            </a:spcBef>
            <a:spcAft>
              <a:spcPct val="20000"/>
            </a:spcAft>
            <a:buChar char="•"/>
          </a:pPr>
          <a:r>
            <a:rPr lang="en-US" sz="2000" b="0" kern="1200" dirty="0"/>
            <a:t>Economist</a:t>
          </a:r>
          <a:r>
            <a:rPr lang="cs-CZ" sz="2000" b="0" kern="1200" dirty="0"/>
            <a:t>s</a:t>
          </a:r>
          <a:r>
            <a:rPr lang="en-US" sz="2000" b="0" kern="1200" dirty="0"/>
            <a:t> are concentrated to service analysis</a:t>
          </a:r>
          <a:endParaRPr lang="en-US" sz="2000" kern="1200" dirty="0"/>
        </a:p>
        <a:p>
          <a:pPr marL="457200" lvl="2" indent="-228600" algn="l" defTabSz="889000">
            <a:lnSpc>
              <a:spcPct val="90000"/>
            </a:lnSpc>
            <a:spcBef>
              <a:spcPct val="0"/>
            </a:spcBef>
            <a:spcAft>
              <a:spcPct val="20000"/>
            </a:spcAft>
            <a:buChar char="•"/>
          </a:pPr>
          <a:r>
            <a:rPr lang="en-US" sz="2000" b="0" kern="1200" dirty="0"/>
            <a:t>IT tools are not in the center of their interest</a:t>
          </a:r>
          <a:endParaRPr lang="en-US" sz="2000" kern="1200" dirty="0"/>
        </a:p>
        <a:p>
          <a:pPr marL="228600" lvl="1" indent="-228600" algn="l" defTabSz="889000">
            <a:lnSpc>
              <a:spcPct val="90000"/>
            </a:lnSpc>
            <a:spcBef>
              <a:spcPct val="0"/>
            </a:spcBef>
            <a:spcAft>
              <a:spcPct val="20000"/>
            </a:spcAft>
            <a:buChar char="•"/>
          </a:pPr>
          <a:r>
            <a:rPr lang="en-US" sz="2000" b="0" kern="1200" dirty="0"/>
            <a:t>Positive – developing Service Dominant Logic (Vargo + Lush, 2004, 2006)</a:t>
          </a:r>
          <a:endParaRPr lang="en-US" sz="2000" kern="1200" dirty="0"/>
        </a:p>
        <a:p>
          <a:pPr marL="457200" lvl="2" indent="-228600" algn="l" defTabSz="889000">
            <a:lnSpc>
              <a:spcPct val="90000"/>
            </a:lnSpc>
            <a:spcBef>
              <a:spcPct val="0"/>
            </a:spcBef>
            <a:spcAft>
              <a:spcPct val="20000"/>
            </a:spcAft>
            <a:buChar char="•"/>
          </a:pPr>
          <a:r>
            <a:rPr lang="en-US" sz="2000" b="0" kern="1200" dirty="0"/>
            <a:t>The center of interest is user and his needs, not a product he is using for their satisfaction</a:t>
          </a:r>
          <a:endParaRPr lang="en-US" sz="2000" kern="1200" dirty="0"/>
        </a:p>
      </dsp:txBody>
      <dsp:txXfrm>
        <a:off x="0" y="813418"/>
        <a:ext cx="8064900" cy="31215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3A46E1-5406-4029-A3A5-76703151004D}">
      <dsp:nvSpPr>
        <dsp:cNvPr id="0" name=""/>
        <dsp:cNvSpPr/>
      </dsp:nvSpPr>
      <dsp:spPr>
        <a:xfrm>
          <a:off x="0" y="784798"/>
          <a:ext cx="8064900" cy="46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dirty="0"/>
            <a:t>To understand subject of your study</a:t>
          </a:r>
          <a:endParaRPr lang="en-US" sz="2000" kern="1200" dirty="0"/>
        </a:p>
      </dsp:txBody>
      <dsp:txXfrm>
        <a:off x="22846" y="807644"/>
        <a:ext cx="8019208" cy="422308"/>
      </dsp:txXfrm>
    </dsp:sp>
    <dsp:sp modelId="{3ECB0136-ACF6-4405-BD02-C5149702F341}">
      <dsp:nvSpPr>
        <dsp:cNvPr id="0" name=""/>
        <dsp:cNvSpPr/>
      </dsp:nvSpPr>
      <dsp:spPr>
        <a:xfrm>
          <a:off x="0" y="1310398"/>
          <a:ext cx="8064900" cy="46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dirty="0"/>
            <a:t>To accept new way of thinking</a:t>
          </a:r>
          <a:endParaRPr lang="en-US" sz="2000" kern="1200" dirty="0"/>
        </a:p>
      </dsp:txBody>
      <dsp:txXfrm>
        <a:off x="22846" y="1333244"/>
        <a:ext cx="8019208" cy="422308"/>
      </dsp:txXfrm>
    </dsp:sp>
    <dsp:sp modelId="{D20A40B3-C626-44CF-9D11-E30040DC6C99}">
      <dsp:nvSpPr>
        <dsp:cNvPr id="0" name=""/>
        <dsp:cNvSpPr/>
      </dsp:nvSpPr>
      <dsp:spPr>
        <a:xfrm>
          <a:off x="0" y="1835999"/>
          <a:ext cx="8064900" cy="46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dirty="0"/>
            <a:t>To adapt to new conditions</a:t>
          </a:r>
          <a:endParaRPr lang="en-US" sz="2000" kern="1200" dirty="0"/>
        </a:p>
      </dsp:txBody>
      <dsp:txXfrm>
        <a:off x="22846" y="1858845"/>
        <a:ext cx="8019208" cy="422308"/>
      </dsp:txXfrm>
    </dsp:sp>
    <dsp:sp modelId="{B60C7069-1CDE-47BB-B14E-7DDC395147F8}">
      <dsp:nvSpPr>
        <dsp:cNvPr id="0" name=""/>
        <dsp:cNvSpPr/>
      </dsp:nvSpPr>
      <dsp:spPr>
        <a:xfrm>
          <a:off x="0" y="2361599"/>
          <a:ext cx="8064900" cy="46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dirty="0"/>
            <a:t>IT is the most dynamic domain in the world</a:t>
          </a:r>
          <a:endParaRPr lang="en-US" sz="2000" kern="1200" dirty="0"/>
        </a:p>
      </dsp:txBody>
      <dsp:txXfrm>
        <a:off x="22846" y="2384445"/>
        <a:ext cx="8019208" cy="422308"/>
      </dsp:txXfrm>
    </dsp:sp>
    <dsp:sp modelId="{CD47E02F-7B58-49E5-ABA7-4905F6AB5DE5}">
      <dsp:nvSpPr>
        <dsp:cNvPr id="0" name=""/>
        <dsp:cNvSpPr/>
      </dsp:nvSpPr>
      <dsp:spPr>
        <a:xfrm>
          <a:off x="0" y="2887198"/>
          <a:ext cx="8064900" cy="46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dirty="0"/>
            <a:t>Service Science is trying to interconnect IT and „the rest of the world“</a:t>
          </a:r>
          <a:endParaRPr lang="en-US" sz="2000" kern="1200" dirty="0"/>
        </a:p>
      </dsp:txBody>
      <dsp:txXfrm>
        <a:off x="22846" y="2910044"/>
        <a:ext cx="8019208" cy="42230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D96CA-E494-45E0-B403-58420EF69C8E}">
      <dsp:nvSpPr>
        <dsp:cNvPr id="0" name=""/>
        <dsp:cNvSpPr/>
      </dsp:nvSpPr>
      <dsp:spPr>
        <a:xfrm>
          <a:off x="0" y="614248"/>
          <a:ext cx="8064900" cy="1701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5926" tIns="416560" rIns="625926" bIns="142240" numCol="1" spcCol="1270" anchor="t" anchorCtr="0">
          <a:noAutofit/>
        </a:bodyPr>
        <a:lstStyle/>
        <a:p>
          <a:pPr marL="228600" lvl="1" indent="-228600" algn="l" defTabSz="889000">
            <a:lnSpc>
              <a:spcPct val="90000"/>
            </a:lnSpc>
            <a:spcBef>
              <a:spcPct val="0"/>
            </a:spcBef>
            <a:spcAft>
              <a:spcPct val="15000"/>
            </a:spcAft>
            <a:buChar char="•"/>
          </a:pPr>
          <a:r>
            <a:rPr lang="en-US" sz="2000" b="0" kern="1200" dirty="0"/>
            <a:t>Different approaches</a:t>
          </a:r>
          <a:endParaRPr lang="en-US" sz="2000" kern="1200" dirty="0"/>
        </a:p>
        <a:p>
          <a:pPr marL="228600" lvl="1" indent="-228600" algn="l" defTabSz="889000">
            <a:lnSpc>
              <a:spcPct val="90000"/>
            </a:lnSpc>
            <a:spcBef>
              <a:spcPct val="0"/>
            </a:spcBef>
            <a:spcAft>
              <a:spcPct val="15000"/>
            </a:spcAft>
            <a:buChar char="•"/>
          </a:pPr>
          <a:r>
            <a:rPr lang="en-US" sz="2000" b="0" kern="1200" dirty="0"/>
            <a:t>Mostly one lesson or course, added to existing programs</a:t>
          </a:r>
          <a:endParaRPr lang="en-US" sz="2000" kern="1200" dirty="0"/>
        </a:p>
        <a:p>
          <a:pPr marL="228600" lvl="1" indent="-228600" algn="l" defTabSz="889000">
            <a:lnSpc>
              <a:spcPct val="90000"/>
            </a:lnSpc>
            <a:spcBef>
              <a:spcPct val="0"/>
            </a:spcBef>
            <a:spcAft>
              <a:spcPct val="15000"/>
            </a:spcAft>
            <a:buChar char="•"/>
          </a:pPr>
          <a:r>
            <a:rPr lang="en-US" sz="2000" b="0" kern="1200" dirty="0"/>
            <a:t>Only few discovered the potential and offers whole study program, designed and oriented to Service Science</a:t>
          </a:r>
          <a:endParaRPr lang="en-US" sz="2000" kern="1200" dirty="0"/>
        </a:p>
      </dsp:txBody>
      <dsp:txXfrm>
        <a:off x="0" y="614248"/>
        <a:ext cx="8064900" cy="1701000"/>
      </dsp:txXfrm>
    </dsp:sp>
    <dsp:sp modelId="{93CD22C3-3B85-4A2C-A1CC-9262469E6D19}">
      <dsp:nvSpPr>
        <dsp:cNvPr id="0" name=""/>
        <dsp:cNvSpPr/>
      </dsp:nvSpPr>
      <dsp:spPr>
        <a:xfrm>
          <a:off x="403245" y="319048"/>
          <a:ext cx="5645430"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marL="0" lvl="0" indent="0" algn="l" defTabSz="889000">
            <a:lnSpc>
              <a:spcPct val="90000"/>
            </a:lnSpc>
            <a:spcBef>
              <a:spcPct val="0"/>
            </a:spcBef>
            <a:spcAft>
              <a:spcPct val="35000"/>
            </a:spcAft>
            <a:buNone/>
          </a:pPr>
          <a:r>
            <a:rPr lang="en-US" sz="2000" b="0" kern="1200" dirty="0"/>
            <a:t>Informatics faculties</a:t>
          </a:r>
          <a:endParaRPr lang="en-US" sz="2000" kern="1200" dirty="0"/>
        </a:p>
      </dsp:txBody>
      <dsp:txXfrm>
        <a:off x="432066" y="347869"/>
        <a:ext cx="5587788" cy="532758"/>
      </dsp:txXfrm>
    </dsp:sp>
    <dsp:sp modelId="{37322919-C7A6-4BA9-9006-92EAB4A231D5}">
      <dsp:nvSpPr>
        <dsp:cNvPr id="0" name=""/>
        <dsp:cNvSpPr/>
      </dsp:nvSpPr>
      <dsp:spPr>
        <a:xfrm>
          <a:off x="0" y="2718448"/>
          <a:ext cx="8064900" cy="1102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5926" tIns="416560" rIns="625926" bIns="142240" numCol="1" spcCol="1270" anchor="t" anchorCtr="0">
          <a:noAutofit/>
        </a:bodyPr>
        <a:lstStyle/>
        <a:p>
          <a:pPr marL="228600" lvl="1" indent="-228600" algn="l" defTabSz="889000">
            <a:lnSpc>
              <a:spcPct val="90000"/>
            </a:lnSpc>
            <a:spcBef>
              <a:spcPct val="0"/>
            </a:spcBef>
            <a:spcAft>
              <a:spcPct val="15000"/>
            </a:spcAft>
            <a:buChar char="•"/>
          </a:pPr>
          <a:r>
            <a:rPr lang="en-US" sz="2000" b="0" kern="1200" dirty="0"/>
            <a:t>Is Service Science more IT or more Economic, Social, Managerial ...?</a:t>
          </a:r>
          <a:endParaRPr lang="en-US" sz="2000" kern="1200" dirty="0"/>
        </a:p>
      </dsp:txBody>
      <dsp:txXfrm>
        <a:off x="0" y="2718448"/>
        <a:ext cx="8064900" cy="1102500"/>
      </dsp:txXfrm>
    </dsp:sp>
    <dsp:sp modelId="{30D02194-E44E-40CD-A37B-4E4BBCC5C0AF}">
      <dsp:nvSpPr>
        <dsp:cNvPr id="0" name=""/>
        <dsp:cNvSpPr/>
      </dsp:nvSpPr>
      <dsp:spPr>
        <a:xfrm>
          <a:off x="403245" y="2423249"/>
          <a:ext cx="5645430"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marL="0" lvl="0" indent="0" algn="l" defTabSz="889000">
            <a:lnSpc>
              <a:spcPct val="90000"/>
            </a:lnSpc>
            <a:spcBef>
              <a:spcPct val="0"/>
            </a:spcBef>
            <a:spcAft>
              <a:spcPct val="35000"/>
            </a:spcAft>
            <a:buNone/>
          </a:pPr>
          <a:r>
            <a:rPr lang="en-US" sz="2000" b="0" kern="1200" dirty="0"/>
            <a:t>Question</a:t>
          </a:r>
          <a:endParaRPr lang="en-US" sz="2000" kern="1200" dirty="0"/>
        </a:p>
      </dsp:txBody>
      <dsp:txXfrm>
        <a:off x="432066" y="2452070"/>
        <a:ext cx="5587788" cy="53275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F8937-0498-4E76-8B04-4C880F469FC7}">
      <dsp:nvSpPr>
        <dsp:cNvPr id="0" name=""/>
        <dsp:cNvSpPr/>
      </dsp:nvSpPr>
      <dsp:spPr>
        <a:xfrm>
          <a:off x="0" y="28484"/>
          <a:ext cx="8064900" cy="5323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kern="1200" dirty="0"/>
            <a:t>Unique relation between Services and IT</a:t>
          </a:r>
          <a:endParaRPr lang="en-US" sz="1400" kern="1200" dirty="0"/>
        </a:p>
      </dsp:txBody>
      <dsp:txXfrm>
        <a:off x="25987" y="54471"/>
        <a:ext cx="8012926" cy="480376"/>
      </dsp:txXfrm>
    </dsp:sp>
    <dsp:sp modelId="{CEB64366-3B31-47EC-B0EF-8AE87591BCCB}">
      <dsp:nvSpPr>
        <dsp:cNvPr id="0" name=""/>
        <dsp:cNvSpPr/>
      </dsp:nvSpPr>
      <dsp:spPr>
        <a:xfrm>
          <a:off x="0" y="560834"/>
          <a:ext cx="8064900" cy="23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61"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b="0" kern="1200" dirty="0"/>
            <a:t>No one can provide knowledge and information intensive service without using IT.</a:t>
          </a:r>
          <a:endParaRPr lang="en-US" sz="1100" kern="1200" dirty="0"/>
        </a:p>
      </dsp:txBody>
      <dsp:txXfrm>
        <a:off x="0" y="560834"/>
        <a:ext cx="8064900" cy="231840"/>
      </dsp:txXfrm>
    </dsp:sp>
    <dsp:sp modelId="{98A36BAB-94C4-4A80-97AE-542208D4BC99}">
      <dsp:nvSpPr>
        <dsp:cNvPr id="0" name=""/>
        <dsp:cNvSpPr/>
      </dsp:nvSpPr>
      <dsp:spPr>
        <a:xfrm>
          <a:off x="0" y="792674"/>
          <a:ext cx="8064900" cy="5323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kern="1200" dirty="0"/>
            <a:t>Accounting principles are the same for more than 300 years</a:t>
          </a:r>
          <a:endParaRPr lang="en-US" sz="1400" kern="1200" dirty="0"/>
        </a:p>
      </dsp:txBody>
      <dsp:txXfrm>
        <a:off x="25987" y="818661"/>
        <a:ext cx="8012926" cy="480376"/>
      </dsp:txXfrm>
    </dsp:sp>
    <dsp:sp modelId="{4E1F965C-3CAA-4EE7-A63F-0971AAEA2D93}">
      <dsp:nvSpPr>
        <dsp:cNvPr id="0" name=""/>
        <dsp:cNvSpPr/>
      </dsp:nvSpPr>
      <dsp:spPr>
        <a:xfrm>
          <a:off x="0" y="1365344"/>
          <a:ext cx="8064900" cy="5323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kern="1200" dirty="0"/>
            <a:t>And marketing and management principles and approaches are changing in period of 10 – 20 years</a:t>
          </a:r>
          <a:endParaRPr lang="en-US" sz="1400" kern="1200" dirty="0"/>
        </a:p>
      </dsp:txBody>
      <dsp:txXfrm>
        <a:off x="25987" y="1391331"/>
        <a:ext cx="8012926" cy="480376"/>
      </dsp:txXfrm>
    </dsp:sp>
    <dsp:sp modelId="{E38A729A-2B1B-4A6B-9BC6-A0BFB48E64FD}">
      <dsp:nvSpPr>
        <dsp:cNvPr id="0" name=""/>
        <dsp:cNvSpPr/>
      </dsp:nvSpPr>
      <dsp:spPr>
        <a:xfrm>
          <a:off x="0" y="1938014"/>
          <a:ext cx="8064900" cy="5323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kern="1200" dirty="0"/>
            <a:t>In opposite IT is extremely dynamic domain</a:t>
          </a:r>
          <a:endParaRPr lang="en-US" sz="1400" kern="1200" dirty="0"/>
        </a:p>
      </dsp:txBody>
      <dsp:txXfrm>
        <a:off x="25987" y="1964001"/>
        <a:ext cx="8012926" cy="480376"/>
      </dsp:txXfrm>
    </dsp:sp>
    <dsp:sp modelId="{00BFD3C2-A563-4299-BB06-414C0BCF6871}">
      <dsp:nvSpPr>
        <dsp:cNvPr id="0" name=""/>
        <dsp:cNvSpPr/>
      </dsp:nvSpPr>
      <dsp:spPr>
        <a:xfrm>
          <a:off x="0" y="2470364"/>
          <a:ext cx="8064900" cy="536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61"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b="0" kern="1200" dirty="0"/>
            <a:t>Technology is changing all time </a:t>
          </a:r>
          <a:endParaRPr lang="en-US" sz="1100" kern="1200" dirty="0"/>
        </a:p>
        <a:p>
          <a:pPr marL="114300" lvl="2" indent="-57150" algn="l" defTabSz="488950">
            <a:lnSpc>
              <a:spcPct val="90000"/>
            </a:lnSpc>
            <a:spcBef>
              <a:spcPct val="0"/>
            </a:spcBef>
            <a:spcAft>
              <a:spcPct val="20000"/>
            </a:spcAft>
            <a:buChar char="•"/>
          </a:pPr>
          <a:r>
            <a:rPr lang="en-US" sz="1100" b="0" kern="1200" dirty="0"/>
            <a:t>Smart phones, tablets</a:t>
          </a:r>
          <a:endParaRPr lang="en-US" sz="1100" kern="1200" dirty="0"/>
        </a:p>
        <a:p>
          <a:pPr marL="114300" lvl="2" indent="-57150" algn="l" defTabSz="488950">
            <a:lnSpc>
              <a:spcPct val="90000"/>
            </a:lnSpc>
            <a:spcBef>
              <a:spcPct val="0"/>
            </a:spcBef>
            <a:spcAft>
              <a:spcPct val="20000"/>
            </a:spcAft>
            <a:buChar char="•"/>
          </a:pPr>
          <a:r>
            <a:rPr lang="en-US" sz="1100" b="0" kern="1200" dirty="0"/>
            <a:t>Clouds, big data, security</a:t>
          </a:r>
          <a:endParaRPr lang="en-US" sz="1100" kern="1200" dirty="0"/>
        </a:p>
      </dsp:txBody>
      <dsp:txXfrm>
        <a:off x="0" y="2470364"/>
        <a:ext cx="8064900" cy="536130"/>
      </dsp:txXfrm>
    </dsp:sp>
    <dsp:sp modelId="{EBDC0D31-1B6F-4E1A-8B0E-B425A65901C2}">
      <dsp:nvSpPr>
        <dsp:cNvPr id="0" name=""/>
        <dsp:cNvSpPr/>
      </dsp:nvSpPr>
      <dsp:spPr>
        <a:xfrm>
          <a:off x="0" y="3006493"/>
          <a:ext cx="8064900" cy="5323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kern="1200" dirty="0"/>
            <a:t>Therefore, providing services needs a </a:t>
          </a:r>
          <a:r>
            <a:rPr lang="en-US" sz="1400" b="1" kern="1200" dirty="0"/>
            <a:t>knowledge about the most actual IT tools, techniques and their optimal usage</a:t>
          </a:r>
          <a:endParaRPr lang="en-US" sz="1400" kern="1200" dirty="0"/>
        </a:p>
      </dsp:txBody>
      <dsp:txXfrm>
        <a:off x="25987" y="3032480"/>
        <a:ext cx="8012926" cy="480376"/>
      </dsp:txXfrm>
    </dsp:sp>
    <dsp:sp modelId="{E0B77166-AF7B-4DB6-80A7-37179926AB18}">
      <dsp:nvSpPr>
        <dsp:cNvPr id="0" name=""/>
        <dsp:cNvSpPr/>
      </dsp:nvSpPr>
      <dsp:spPr>
        <a:xfrm>
          <a:off x="0" y="3579164"/>
          <a:ext cx="8064900" cy="5323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kern="1200" dirty="0"/>
            <a:t>Service Science is a great enrichment of IT and brings new challenges and perspectives to IT</a:t>
          </a:r>
          <a:endParaRPr lang="en-US" sz="1400" kern="1200" dirty="0"/>
        </a:p>
      </dsp:txBody>
      <dsp:txXfrm>
        <a:off x="25987" y="3605151"/>
        <a:ext cx="8012926" cy="48037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80E60-F2D9-44F0-903B-53BA3D5BA26E}">
      <dsp:nvSpPr>
        <dsp:cNvPr id="0" name=""/>
        <dsp:cNvSpPr/>
      </dsp:nvSpPr>
      <dsp:spPr>
        <a:xfrm>
          <a:off x="0" y="243324"/>
          <a:ext cx="3094099" cy="617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Service Science, Management and Engineering (2008 – 2020)</a:t>
          </a:r>
        </a:p>
      </dsp:txBody>
      <dsp:txXfrm>
        <a:off x="30157" y="273481"/>
        <a:ext cx="3033785" cy="557446"/>
      </dsp:txXfrm>
    </dsp:sp>
    <dsp:sp modelId="{B757252A-1B51-4167-B820-C4496F344007}">
      <dsp:nvSpPr>
        <dsp:cNvPr id="0" name=""/>
        <dsp:cNvSpPr/>
      </dsp:nvSpPr>
      <dsp:spPr>
        <a:xfrm>
          <a:off x="0" y="907164"/>
          <a:ext cx="3094099" cy="617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Service development management (since 2020)</a:t>
          </a:r>
        </a:p>
      </dsp:txBody>
      <dsp:txXfrm>
        <a:off x="30157" y="937321"/>
        <a:ext cx="3033785" cy="55744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DC6BB-CABE-4F2B-96E5-392661E7A234}">
      <dsp:nvSpPr>
        <dsp:cNvPr id="0" name=""/>
        <dsp:cNvSpPr/>
      </dsp:nvSpPr>
      <dsp:spPr>
        <a:xfrm>
          <a:off x="0" y="1406"/>
          <a:ext cx="936104" cy="2877507"/>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vert270"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noProof="0" dirty="0"/>
            <a:t>Core disciplines</a:t>
          </a:r>
        </a:p>
      </dsp:txBody>
      <dsp:txXfrm>
        <a:off x="45697" y="47103"/>
        <a:ext cx="844710" cy="278611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470B1-E907-42D5-AF3A-AA33E81050B4}">
      <dsp:nvSpPr>
        <dsp:cNvPr id="0" name=""/>
        <dsp:cNvSpPr/>
      </dsp:nvSpPr>
      <dsp:spPr>
        <a:xfrm>
          <a:off x="0" y="5187"/>
          <a:ext cx="2879725" cy="67860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dirty="0"/>
            <a:t>Soft skills</a:t>
          </a:r>
        </a:p>
      </dsp:txBody>
      <dsp:txXfrm>
        <a:off x="33127" y="38314"/>
        <a:ext cx="2813471" cy="61234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65A53-8D16-4483-A0E8-453ADAB8569A}">
      <dsp:nvSpPr>
        <dsp:cNvPr id="0" name=""/>
        <dsp:cNvSpPr/>
      </dsp:nvSpPr>
      <dsp:spPr>
        <a:xfrm>
          <a:off x="297033" y="26914"/>
          <a:ext cx="2574285" cy="561600"/>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cs-CZ" sz="1400" b="0" i="0" kern="1200" baseline="0" noProof="0" dirty="0" err="1"/>
            <a:t>Programing</a:t>
          </a:r>
          <a:endParaRPr lang="en-US" sz="1400" kern="1200" noProof="0" dirty="0"/>
        </a:p>
      </dsp:txBody>
      <dsp:txXfrm>
        <a:off x="324448" y="54329"/>
        <a:ext cx="2519455" cy="506770"/>
      </dsp:txXfrm>
    </dsp:sp>
    <dsp:sp modelId="{94F574DF-1871-4421-8E09-E4C40D77AF7D}">
      <dsp:nvSpPr>
        <dsp:cNvPr id="0" name=""/>
        <dsp:cNvSpPr/>
      </dsp:nvSpPr>
      <dsp:spPr>
        <a:xfrm>
          <a:off x="288034" y="674914"/>
          <a:ext cx="2592282" cy="495729"/>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cs-CZ" sz="1400" kern="1200" noProof="0" dirty="0" err="1"/>
            <a:t>Databases</a:t>
          </a:r>
          <a:endParaRPr lang="en-US" sz="1400" kern="1200" noProof="0" dirty="0"/>
        </a:p>
      </dsp:txBody>
      <dsp:txXfrm>
        <a:off x="312233" y="699113"/>
        <a:ext cx="2543884" cy="447331"/>
      </dsp:txXfrm>
    </dsp:sp>
    <dsp:sp modelId="{77601EF9-D7ED-4D82-B658-220C575BA057}">
      <dsp:nvSpPr>
        <dsp:cNvPr id="0" name=""/>
        <dsp:cNvSpPr/>
      </dsp:nvSpPr>
      <dsp:spPr>
        <a:xfrm>
          <a:off x="297033" y="1257044"/>
          <a:ext cx="2574285" cy="516312"/>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noProof="0" dirty="0"/>
            <a:t>Project management</a:t>
          </a:r>
        </a:p>
      </dsp:txBody>
      <dsp:txXfrm>
        <a:off x="322237" y="1282248"/>
        <a:ext cx="2523877" cy="465904"/>
      </dsp:txXfrm>
    </dsp:sp>
    <dsp:sp modelId="{7DC87641-439A-46D0-A905-4D9DF0B60DD5}">
      <dsp:nvSpPr>
        <dsp:cNvPr id="0" name=""/>
        <dsp:cNvSpPr/>
      </dsp:nvSpPr>
      <dsp:spPr>
        <a:xfrm>
          <a:off x="297033" y="1859757"/>
          <a:ext cx="2574285" cy="561600"/>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baseline="0" noProof="0" dirty="0"/>
            <a:t>Service</a:t>
          </a:r>
          <a:r>
            <a:rPr lang="en-US" sz="1400" kern="1200" noProof="0" dirty="0"/>
            <a:t> Science</a:t>
          </a:r>
        </a:p>
      </dsp:txBody>
      <dsp:txXfrm>
        <a:off x="324448" y="1887172"/>
        <a:ext cx="2519455" cy="50677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317D8-85D5-4FCF-8FD5-C0BC122D9D56}">
      <dsp:nvSpPr>
        <dsp:cNvPr id="0" name=""/>
        <dsp:cNvSpPr/>
      </dsp:nvSpPr>
      <dsp:spPr>
        <a:xfrm>
          <a:off x="0" y="216438"/>
          <a:ext cx="855094" cy="51305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kern="1200" noProof="0" dirty="0"/>
            <a:t>Economics</a:t>
          </a:r>
          <a:r>
            <a:rPr lang="en-US" sz="1000" b="0" i="0" kern="1200" baseline="0" noProof="0" dirty="0"/>
            <a:t>  and finance</a:t>
          </a:r>
          <a:endParaRPr lang="en-US" sz="1000" kern="1200" noProof="0" dirty="0"/>
        </a:p>
      </dsp:txBody>
      <dsp:txXfrm>
        <a:off x="0" y="216438"/>
        <a:ext cx="855094" cy="513057"/>
      </dsp:txXfrm>
    </dsp:sp>
    <dsp:sp modelId="{1490980D-7329-4DC0-9BFE-04BD35B84273}">
      <dsp:nvSpPr>
        <dsp:cNvPr id="0" name=""/>
        <dsp:cNvSpPr/>
      </dsp:nvSpPr>
      <dsp:spPr>
        <a:xfrm>
          <a:off x="940604" y="235837"/>
          <a:ext cx="855094" cy="51305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b="0" i="0" kern="1200" baseline="0" noProof="0" dirty="0"/>
            <a:t>Management and marketing</a:t>
          </a:r>
          <a:endParaRPr lang="en-US" sz="1000" kern="1200" noProof="0" dirty="0"/>
        </a:p>
      </dsp:txBody>
      <dsp:txXfrm>
        <a:off x="940604" y="235837"/>
        <a:ext cx="855094" cy="513057"/>
      </dsp:txXfrm>
    </dsp:sp>
    <dsp:sp modelId="{20C5847C-29D4-4256-8E77-63E7F061B260}">
      <dsp:nvSpPr>
        <dsp:cNvPr id="0" name=""/>
        <dsp:cNvSpPr/>
      </dsp:nvSpPr>
      <dsp:spPr>
        <a:xfrm>
          <a:off x="1881209" y="216438"/>
          <a:ext cx="855094" cy="51305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b="0" i="0" kern="1200" baseline="0" noProof="0" dirty="0"/>
            <a:t>Soft and Other Skills</a:t>
          </a:r>
          <a:endParaRPr lang="en-US" sz="1000" kern="1200" noProof="0" dirty="0"/>
        </a:p>
      </dsp:txBody>
      <dsp:txXfrm>
        <a:off x="1881209" y="216438"/>
        <a:ext cx="855094" cy="513057"/>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DD3F32-04F8-47C7-A377-E7E846815937}">
      <dsp:nvSpPr>
        <dsp:cNvPr id="0" name=""/>
        <dsp:cNvSpPr/>
      </dsp:nvSpPr>
      <dsp:spPr>
        <a:xfrm>
          <a:off x="0" y="252718"/>
          <a:ext cx="8064900" cy="141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5926" tIns="333248" rIns="625926"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To prove the knowledge and its structure</a:t>
          </a:r>
        </a:p>
        <a:p>
          <a:pPr marL="171450" lvl="1" indent="-171450" algn="l" defTabSz="711200">
            <a:lnSpc>
              <a:spcPct val="90000"/>
            </a:lnSpc>
            <a:spcBef>
              <a:spcPct val="0"/>
            </a:spcBef>
            <a:spcAft>
              <a:spcPct val="15000"/>
            </a:spcAft>
            <a:buChar char="•"/>
          </a:pPr>
          <a:r>
            <a:rPr lang="en-US" sz="1600" kern="1200" dirty="0"/>
            <a:t>Unique – comparing other study programs</a:t>
          </a:r>
        </a:p>
        <a:p>
          <a:pPr marL="171450" lvl="1" indent="-171450" algn="l" defTabSz="711200">
            <a:lnSpc>
              <a:spcPct val="90000"/>
            </a:lnSpc>
            <a:spcBef>
              <a:spcPct val="0"/>
            </a:spcBef>
            <a:spcAft>
              <a:spcPct val="15000"/>
            </a:spcAft>
            <a:buChar char="•"/>
          </a:pPr>
          <a:r>
            <a:rPr lang="en-US" sz="1600" kern="1200" dirty="0"/>
            <a:t>For the students – to gain real experience</a:t>
          </a:r>
        </a:p>
        <a:p>
          <a:pPr marL="171450" lvl="1" indent="-171450" algn="l" defTabSz="711200">
            <a:lnSpc>
              <a:spcPct val="90000"/>
            </a:lnSpc>
            <a:spcBef>
              <a:spcPct val="0"/>
            </a:spcBef>
            <a:spcAft>
              <a:spcPct val="15000"/>
            </a:spcAft>
            <a:buChar char="•"/>
          </a:pPr>
          <a:r>
            <a:rPr lang="en-US" sz="1600" kern="1200" dirty="0"/>
            <a:t>For companies – to get the valuable resource</a:t>
          </a:r>
        </a:p>
      </dsp:txBody>
      <dsp:txXfrm>
        <a:off x="0" y="252718"/>
        <a:ext cx="8064900" cy="1411200"/>
      </dsp:txXfrm>
    </dsp:sp>
    <dsp:sp modelId="{80C504A0-4001-4BB5-975E-1D98E7B47383}">
      <dsp:nvSpPr>
        <dsp:cNvPr id="0" name=""/>
        <dsp:cNvSpPr/>
      </dsp:nvSpPr>
      <dsp:spPr>
        <a:xfrm>
          <a:off x="403245" y="16558"/>
          <a:ext cx="564543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marL="0" lvl="0" indent="0" algn="l" defTabSz="711200">
            <a:lnSpc>
              <a:spcPct val="90000"/>
            </a:lnSpc>
            <a:spcBef>
              <a:spcPct val="0"/>
            </a:spcBef>
            <a:spcAft>
              <a:spcPct val="35000"/>
            </a:spcAft>
            <a:buNone/>
          </a:pPr>
          <a:r>
            <a:rPr lang="en-US" sz="1600" kern="1200" dirty="0"/>
            <a:t>Why?</a:t>
          </a:r>
        </a:p>
      </dsp:txBody>
      <dsp:txXfrm>
        <a:off x="426302" y="39615"/>
        <a:ext cx="5599316" cy="426206"/>
      </dsp:txXfrm>
    </dsp:sp>
    <dsp:sp modelId="{F30CF29A-D0E4-4171-B3CD-2FCFC176C2B4}">
      <dsp:nvSpPr>
        <dsp:cNvPr id="0" name=""/>
        <dsp:cNvSpPr/>
      </dsp:nvSpPr>
      <dsp:spPr>
        <a:xfrm>
          <a:off x="0" y="1986478"/>
          <a:ext cx="8064900" cy="90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5926" tIns="333248" rIns="625926"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For business partner</a:t>
          </a:r>
        </a:p>
        <a:p>
          <a:pPr marL="171450" lvl="1" indent="-171450" algn="l" defTabSz="711200">
            <a:lnSpc>
              <a:spcPct val="90000"/>
            </a:lnSpc>
            <a:spcBef>
              <a:spcPct val="0"/>
            </a:spcBef>
            <a:spcAft>
              <a:spcPct val="15000"/>
            </a:spcAft>
            <a:buChar char="•"/>
          </a:pPr>
          <a:r>
            <a:rPr lang="en-US" sz="1600" kern="1200" dirty="0"/>
            <a:t>5 months, 4 days per a week</a:t>
          </a:r>
        </a:p>
      </dsp:txBody>
      <dsp:txXfrm>
        <a:off x="0" y="1986478"/>
        <a:ext cx="8064900" cy="907200"/>
      </dsp:txXfrm>
    </dsp:sp>
    <dsp:sp modelId="{4292FEA9-BF13-475F-B819-26AC69D6DFCE}">
      <dsp:nvSpPr>
        <dsp:cNvPr id="0" name=""/>
        <dsp:cNvSpPr/>
      </dsp:nvSpPr>
      <dsp:spPr>
        <a:xfrm>
          <a:off x="403245" y="1750318"/>
          <a:ext cx="564543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marL="0" lvl="0" indent="0" algn="l" defTabSz="711200">
            <a:lnSpc>
              <a:spcPct val="90000"/>
            </a:lnSpc>
            <a:spcBef>
              <a:spcPct val="0"/>
            </a:spcBef>
            <a:spcAft>
              <a:spcPct val="35000"/>
            </a:spcAft>
            <a:buNone/>
          </a:pPr>
          <a:r>
            <a:rPr lang="en-US" sz="1600" kern="1200" dirty="0"/>
            <a:t>Short (business)</a:t>
          </a:r>
        </a:p>
      </dsp:txBody>
      <dsp:txXfrm>
        <a:off x="426302" y="1773375"/>
        <a:ext cx="5599316" cy="426206"/>
      </dsp:txXfrm>
    </dsp:sp>
    <dsp:sp modelId="{02A6AC0C-1F4A-4E85-9FBC-4D2819B7DE6A}">
      <dsp:nvSpPr>
        <dsp:cNvPr id="0" name=""/>
        <dsp:cNvSpPr/>
      </dsp:nvSpPr>
      <dsp:spPr>
        <a:xfrm>
          <a:off x="0" y="3216239"/>
          <a:ext cx="8064900" cy="90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5926" tIns="333248" rIns="625926"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Mostly for research or university partners</a:t>
          </a:r>
        </a:p>
        <a:p>
          <a:pPr marL="171450" lvl="1" indent="-171450" algn="l" defTabSz="711200">
            <a:lnSpc>
              <a:spcPct val="90000"/>
            </a:lnSpc>
            <a:spcBef>
              <a:spcPct val="0"/>
            </a:spcBef>
            <a:spcAft>
              <a:spcPct val="15000"/>
            </a:spcAft>
            <a:buChar char="•"/>
          </a:pPr>
          <a:r>
            <a:rPr lang="en-US" sz="1600" kern="1200" dirty="0"/>
            <a:t>10 months, 2.5 days per a week</a:t>
          </a:r>
        </a:p>
      </dsp:txBody>
      <dsp:txXfrm>
        <a:off x="0" y="3216239"/>
        <a:ext cx="8064900" cy="907200"/>
      </dsp:txXfrm>
    </dsp:sp>
    <dsp:sp modelId="{1CF2EA93-40AC-448B-8330-01A01E4B02CA}">
      <dsp:nvSpPr>
        <dsp:cNvPr id="0" name=""/>
        <dsp:cNvSpPr/>
      </dsp:nvSpPr>
      <dsp:spPr>
        <a:xfrm>
          <a:off x="403245" y="2980079"/>
          <a:ext cx="564543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marL="0" lvl="0" indent="0" algn="l" defTabSz="711200">
            <a:lnSpc>
              <a:spcPct val="90000"/>
            </a:lnSpc>
            <a:spcBef>
              <a:spcPct val="0"/>
            </a:spcBef>
            <a:spcAft>
              <a:spcPct val="35000"/>
            </a:spcAft>
            <a:buNone/>
          </a:pPr>
          <a:r>
            <a:rPr lang="en-US" sz="1600" kern="1200" dirty="0"/>
            <a:t>Long (research)</a:t>
          </a:r>
        </a:p>
      </dsp:txBody>
      <dsp:txXfrm>
        <a:off x="426302" y="3003136"/>
        <a:ext cx="5599316" cy="42620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B4140B-EE89-45BA-876D-694BEC040588}">
      <dsp:nvSpPr>
        <dsp:cNvPr id="0" name=""/>
        <dsp:cNvSpPr/>
      </dsp:nvSpPr>
      <dsp:spPr>
        <a:xfrm>
          <a:off x="0" y="23078"/>
          <a:ext cx="8064900" cy="4943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kern="1200" dirty="0"/>
            <a:t>Laboratory focused to implementation of service thinking</a:t>
          </a:r>
          <a:endParaRPr lang="en-US" sz="1300" kern="1200" dirty="0"/>
        </a:p>
      </dsp:txBody>
      <dsp:txXfrm>
        <a:off x="24131" y="47209"/>
        <a:ext cx="8016638" cy="446063"/>
      </dsp:txXfrm>
    </dsp:sp>
    <dsp:sp modelId="{30B1A8B2-CE14-40DA-A3F0-2913C1B96F9B}">
      <dsp:nvSpPr>
        <dsp:cNvPr id="0" name=""/>
        <dsp:cNvSpPr/>
      </dsp:nvSpPr>
      <dsp:spPr>
        <a:xfrm>
          <a:off x="0" y="554843"/>
          <a:ext cx="8064900" cy="4943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kern="1200" dirty="0"/>
            <a:t>The main topic nowadays is Smart Cities</a:t>
          </a:r>
          <a:endParaRPr lang="en-US" sz="1300" kern="1200" dirty="0"/>
        </a:p>
      </dsp:txBody>
      <dsp:txXfrm>
        <a:off x="24131" y="578974"/>
        <a:ext cx="8016638" cy="446063"/>
      </dsp:txXfrm>
    </dsp:sp>
    <dsp:sp modelId="{8C8383FF-1024-4F93-A298-CE5D2B06455C}">
      <dsp:nvSpPr>
        <dsp:cNvPr id="0" name=""/>
        <dsp:cNvSpPr/>
      </dsp:nvSpPr>
      <dsp:spPr>
        <a:xfrm>
          <a:off x="0" y="1086608"/>
          <a:ext cx="8064900" cy="4943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kern="1200" dirty="0"/>
            <a:t>We cooperate with the cities in Czech Republic and with main stakeholders of Smart concept (Czech Smart City Cluster, Ministry of local development)</a:t>
          </a:r>
          <a:endParaRPr lang="en-US" sz="1300" kern="1200" dirty="0"/>
        </a:p>
      </dsp:txBody>
      <dsp:txXfrm>
        <a:off x="24131" y="1110739"/>
        <a:ext cx="8016638" cy="446063"/>
      </dsp:txXfrm>
    </dsp:sp>
    <dsp:sp modelId="{52802140-48ED-4621-8E0E-249D89623FBD}">
      <dsp:nvSpPr>
        <dsp:cNvPr id="0" name=""/>
        <dsp:cNvSpPr/>
      </dsp:nvSpPr>
      <dsp:spPr>
        <a:xfrm>
          <a:off x="0" y="1618373"/>
          <a:ext cx="8064900" cy="4943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kern="1200" dirty="0"/>
            <a:t>More info: </a:t>
          </a:r>
          <a:r>
            <a:rPr lang="en-US" sz="1300" b="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https://seslab.fi.muni.cz/</a:t>
          </a:r>
          <a:endParaRPr lang="en-US" sz="1300" kern="1200" dirty="0">
            <a:solidFill>
              <a:schemeClr val="bg1"/>
            </a:solidFill>
          </a:endParaRPr>
        </a:p>
      </dsp:txBody>
      <dsp:txXfrm>
        <a:off x="24131" y="1642504"/>
        <a:ext cx="8016638" cy="446063"/>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6ED61-D648-492E-AF85-1DD0B25BC2AC}">
      <dsp:nvSpPr>
        <dsp:cNvPr id="0" name=""/>
        <dsp:cNvSpPr/>
      </dsp:nvSpPr>
      <dsp:spPr>
        <a:xfrm>
          <a:off x="1200" y="168166"/>
          <a:ext cx="1904199" cy="1311993"/>
        </a:xfrm>
        <a:prstGeom prst="roundRect">
          <a:avLst/>
        </a:prstGeom>
        <a:blipFill>
          <a:blip xmlns:r="http://schemas.openxmlformats.org/officeDocument/2006/relationships" r:embed="rId1"/>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EBFFDD-4E60-4236-B4CE-8418A6539136}">
      <dsp:nvSpPr>
        <dsp:cNvPr id="0" name=""/>
        <dsp:cNvSpPr/>
      </dsp:nvSpPr>
      <dsp:spPr>
        <a:xfrm>
          <a:off x="1200" y="1480159"/>
          <a:ext cx="1904199" cy="706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r>
            <a:rPr lang="en-US" sz="2100" kern="1200" dirty="0"/>
            <a:t>Interim </a:t>
          </a:r>
        </a:p>
      </dsp:txBody>
      <dsp:txXfrm>
        <a:off x="1200" y="1480159"/>
        <a:ext cx="1904199" cy="706458"/>
      </dsp:txXfrm>
    </dsp:sp>
    <dsp:sp modelId="{F862FBE4-B4A2-49B1-8222-D006A5632586}">
      <dsp:nvSpPr>
        <dsp:cNvPr id="0" name=""/>
        <dsp:cNvSpPr/>
      </dsp:nvSpPr>
      <dsp:spPr>
        <a:xfrm>
          <a:off x="2095900" y="168166"/>
          <a:ext cx="1904199" cy="1311993"/>
        </a:xfrm>
        <a:prstGeom prst="roundRect">
          <a:avLst/>
        </a:prstGeom>
        <a:blipFill>
          <a:blip xmlns:r="http://schemas.openxmlformats.org/officeDocument/2006/relationships" r:embed="rId2"/>
          <a:srcRect/>
          <a:stretch>
            <a:fillRect t="-47000" b="-4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3B2A05-7259-412C-A860-7B42B5E17F18}">
      <dsp:nvSpPr>
        <dsp:cNvPr id="0" name=""/>
        <dsp:cNvSpPr/>
      </dsp:nvSpPr>
      <dsp:spPr>
        <a:xfrm>
          <a:off x="2095900" y="1480159"/>
          <a:ext cx="1904199" cy="706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r>
            <a:rPr lang="en-US" sz="2100" kern="1200" dirty="0"/>
            <a:t>Diploma thesis </a:t>
          </a:r>
        </a:p>
      </dsp:txBody>
      <dsp:txXfrm>
        <a:off x="2095900" y="1480159"/>
        <a:ext cx="1904199" cy="706458"/>
      </dsp:txXfrm>
    </dsp:sp>
    <dsp:sp modelId="{4C1F0910-115B-418B-BF6A-EC77D1B069E1}">
      <dsp:nvSpPr>
        <dsp:cNvPr id="0" name=""/>
        <dsp:cNvSpPr/>
      </dsp:nvSpPr>
      <dsp:spPr>
        <a:xfrm>
          <a:off x="4190599" y="174801"/>
          <a:ext cx="1904199" cy="1311993"/>
        </a:xfrm>
        <a:prstGeom prst="roundRect">
          <a:avLst/>
        </a:prstGeom>
        <a:blipFill>
          <a:blip xmlns:r="http://schemas.openxmlformats.org/officeDocument/2006/relationships" r:embed="rId3"/>
          <a:srcRect/>
          <a:stretch>
            <a:fillRect l="-35000" r="-3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D6E127-8E8C-4936-B7C2-DA3C6BBBFD19}">
      <dsp:nvSpPr>
        <dsp:cNvPr id="0" name=""/>
        <dsp:cNvSpPr/>
      </dsp:nvSpPr>
      <dsp:spPr>
        <a:xfrm>
          <a:off x="4190599" y="1500066"/>
          <a:ext cx="1904199" cy="679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kern="1200" dirty="0"/>
            <a:t>2 credits per semester</a:t>
          </a:r>
        </a:p>
      </dsp:txBody>
      <dsp:txXfrm>
        <a:off x="4190599" y="1500066"/>
        <a:ext cx="1904199" cy="6799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B5913A-975C-40DD-AC44-2A5A71856227}">
      <dsp:nvSpPr>
        <dsp:cNvPr id="0" name=""/>
        <dsp:cNvSpPr/>
      </dsp:nvSpPr>
      <dsp:spPr>
        <a:xfrm>
          <a:off x="0" y="57319"/>
          <a:ext cx="7884180" cy="148648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services are processes, performances, or experiences that one person or organization does for the benefit of another</a:t>
          </a:r>
        </a:p>
      </dsp:txBody>
      <dsp:txXfrm>
        <a:off x="72564" y="129883"/>
        <a:ext cx="7739052" cy="1341357"/>
      </dsp:txXfrm>
    </dsp:sp>
    <dsp:sp modelId="{F1DA760A-0248-42AE-99ED-076657112B38}">
      <dsp:nvSpPr>
        <dsp:cNvPr id="0" name=""/>
        <dsp:cNvSpPr/>
      </dsp:nvSpPr>
      <dsp:spPr>
        <a:xfrm>
          <a:off x="0" y="1597292"/>
          <a:ext cx="7884180" cy="148648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 all cases, service involves deployment of knowledge, skills, and competences that one person or organization has for the benefit of another, often done as a single, customized job (</a:t>
          </a:r>
          <a:r>
            <a:rPr lang="en-US" sz="2200" kern="1200" dirty="0" err="1">
              <a:hlinkClick xmlns:r="http://schemas.openxmlformats.org/officeDocument/2006/relationships" r:id="rId1"/>
            </a:rPr>
            <a:t>Lusch</a:t>
          </a:r>
          <a:r>
            <a:rPr lang="en-US" sz="2200" kern="1200" dirty="0"/>
            <a:t> &amp; </a:t>
          </a:r>
          <a:r>
            <a:rPr lang="en-US" sz="2200" kern="1200" dirty="0">
              <a:hlinkClick xmlns:r="http://schemas.openxmlformats.org/officeDocument/2006/relationships" r:id="rId2"/>
            </a:rPr>
            <a:t>Vargo</a:t>
          </a:r>
          <a:r>
            <a:rPr lang="en-US" sz="2200" kern="1200" dirty="0"/>
            <a:t>)</a:t>
          </a:r>
        </a:p>
      </dsp:txBody>
      <dsp:txXfrm>
        <a:off x="72564" y="1669856"/>
        <a:ext cx="7739052" cy="1341357"/>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0C4332-8EB6-4D00-8C85-D486661CA7EC}">
      <dsp:nvSpPr>
        <dsp:cNvPr id="0" name=""/>
        <dsp:cNvSpPr/>
      </dsp:nvSpPr>
      <dsp:spPr>
        <a:xfrm>
          <a:off x="0" y="78118"/>
          <a:ext cx="8064900"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Goods and Service Dominant Logic</a:t>
          </a:r>
        </a:p>
      </dsp:txBody>
      <dsp:txXfrm>
        <a:off x="25130" y="103248"/>
        <a:ext cx="8014640" cy="464540"/>
      </dsp:txXfrm>
    </dsp:sp>
    <dsp:sp modelId="{5462B570-684E-485A-BA55-9761A0D78B22}">
      <dsp:nvSpPr>
        <dsp:cNvPr id="0" name=""/>
        <dsp:cNvSpPr/>
      </dsp:nvSpPr>
      <dsp:spPr>
        <a:xfrm>
          <a:off x="0" y="656278"/>
          <a:ext cx="8064900"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Role of information in in GDL and SDL</a:t>
          </a:r>
        </a:p>
      </dsp:txBody>
      <dsp:txXfrm>
        <a:off x="25130" y="681408"/>
        <a:ext cx="8014640" cy="464540"/>
      </dsp:txXfrm>
    </dsp:sp>
    <dsp:sp modelId="{AF3EC3E7-82CC-41B0-B427-CBB8106BCC93}">
      <dsp:nvSpPr>
        <dsp:cNvPr id="0" name=""/>
        <dsp:cNvSpPr/>
      </dsp:nvSpPr>
      <dsp:spPr>
        <a:xfrm>
          <a:off x="0" y="1234438"/>
          <a:ext cx="8064900"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Service systems and imperfect information</a:t>
          </a:r>
        </a:p>
      </dsp:txBody>
      <dsp:txXfrm>
        <a:off x="25130" y="1259568"/>
        <a:ext cx="8014640" cy="464540"/>
      </dsp:txXfrm>
    </dsp:sp>
    <dsp:sp modelId="{2D1391DA-0900-46C7-A16F-CF978664EF6B}">
      <dsp:nvSpPr>
        <dsp:cNvPr id="0" name=""/>
        <dsp:cNvSpPr/>
      </dsp:nvSpPr>
      <dsp:spPr>
        <a:xfrm>
          <a:off x="0" y="1812599"/>
          <a:ext cx="8064900"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Service systems</a:t>
          </a:r>
        </a:p>
      </dsp:txBody>
      <dsp:txXfrm>
        <a:off x="25130" y="1837729"/>
        <a:ext cx="8014640" cy="464540"/>
      </dsp:txXfrm>
    </dsp:sp>
    <dsp:sp modelId="{68658670-855F-498A-A52E-E6519B877DED}">
      <dsp:nvSpPr>
        <dsp:cNvPr id="0" name=""/>
        <dsp:cNvSpPr/>
      </dsp:nvSpPr>
      <dsp:spPr>
        <a:xfrm>
          <a:off x="0" y="2390759"/>
          <a:ext cx="8064900"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Applications of </a:t>
          </a:r>
          <a:r>
            <a:rPr lang="en-US" sz="2200" kern="1200" dirty="0" err="1"/>
            <a:t>SeS</a:t>
          </a:r>
          <a:endParaRPr lang="en-US" sz="2200" kern="1200" dirty="0"/>
        </a:p>
      </dsp:txBody>
      <dsp:txXfrm>
        <a:off x="25130" y="2415889"/>
        <a:ext cx="8014640" cy="464540"/>
      </dsp:txXfrm>
    </dsp:sp>
    <dsp:sp modelId="{EBF52AF2-430C-4F0E-AC8B-F855547B32CE}">
      <dsp:nvSpPr>
        <dsp:cNvPr id="0" name=""/>
        <dsp:cNvSpPr/>
      </dsp:nvSpPr>
      <dsp:spPr>
        <a:xfrm>
          <a:off x="0" y="2968919"/>
          <a:ext cx="8064900"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Marketing concepts in SDL</a:t>
          </a:r>
        </a:p>
      </dsp:txBody>
      <dsp:txXfrm>
        <a:off x="25130" y="2994049"/>
        <a:ext cx="8014640" cy="464540"/>
      </dsp:txXfrm>
    </dsp:sp>
    <dsp:sp modelId="{53925A35-0772-42B6-88C7-4105969D7D9B}">
      <dsp:nvSpPr>
        <dsp:cNvPr id="0" name=""/>
        <dsp:cNvSpPr/>
      </dsp:nvSpPr>
      <dsp:spPr>
        <a:xfrm>
          <a:off x="0" y="3547079"/>
          <a:ext cx="8064900"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Service Science, Management and Engineering</a:t>
          </a:r>
        </a:p>
      </dsp:txBody>
      <dsp:txXfrm>
        <a:off x="25130" y="3572209"/>
        <a:ext cx="8014640" cy="46454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E9CFC-45E5-4ADB-BDF1-3BD0434FC30E}">
      <dsp:nvSpPr>
        <dsp:cNvPr id="0" name=""/>
        <dsp:cNvSpPr/>
      </dsp:nvSpPr>
      <dsp:spPr>
        <a:xfrm>
          <a:off x="0" y="60748"/>
          <a:ext cx="8064900" cy="950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Service Science is strongly related with IT</a:t>
          </a:r>
        </a:p>
      </dsp:txBody>
      <dsp:txXfrm>
        <a:off x="46406" y="107154"/>
        <a:ext cx="7972088" cy="857813"/>
      </dsp:txXfrm>
    </dsp:sp>
    <dsp:sp modelId="{9F0870D1-02BF-48A8-BC62-E63A1BC1A027}">
      <dsp:nvSpPr>
        <dsp:cNvPr id="0" name=""/>
        <dsp:cNvSpPr/>
      </dsp:nvSpPr>
      <dsp:spPr>
        <a:xfrm>
          <a:off x="0" y="1083373"/>
          <a:ext cx="8064900" cy="950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Service Science changed the service market</a:t>
          </a:r>
        </a:p>
      </dsp:txBody>
      <dsp:txXfrm>
        <a:off x="46406" y="1129779"/>
        <a:ext cx="7972088" cy="857813"/>
      </dsp:txXfrm>
    </dsp:sp>
    <dsp:sp modelId="{FCB02058-C6AD-405A-90E0-CC148E88CEC0}">
      <dsp:nvSpPr>
        <dsp:cNvPr id="0" name=""/>
        <dsp:cNvSpPr/>
      </dsp:nvSpPr>
      <dsp:spPr>
        <a:xfrm>
          <a:off x="0" y="2105999"/>
          <a:ext cx="8064900" cy="950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Service Science means different approach to the education</a:t>
          </a:r>
        </a:p>
      </dsp:txBody>
      <dsp:txXfrm>
        <a:off x="46406" y="2152405"/>
        <a:ext cx="7972088" cy="857813"/>
      </dsp:txXfrm>
    </dsp:sp>
    <dsp:sp modelId="{F40C8AB5-6596-49D2-B5FC-46C1180242C2}">
      <dsp:nvSpPr>
        <dsp:cNvPr id="0" name=""/>
        <dsp:cNvSpPr/>
      </dsp:nvSpPr>
      <dsp:spPr>
        <a:xfrm>
          <a:off x="0" y="3128624"/>
          <a:ext cx="8064900" cy="950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T-shape education is necessary for the success on labor market</a:t>
          </a:r>
        </a:p>
      </dsp:txBody>
      <dsp:txXfrm>
        <a:off x="46406" y="3175030"/>
        <a:ext cx="7972088" cy="8578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76BE07-9EB9-454C-8FE6-E21A2EFB3075}">
      <dsp:nvSpPr>
        <dsp:cNvPr id="0" name=""/>
        <dsp:cNvSpPr/>
      </dsp:nvSpPr>
      <dsp:spPr>
        <a:xfrm>
          <a:off x="0" y="168658"/>
          <a:ext cx="8064900" cy="4913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Services we speak about are information and knowledge intensive</a:t>
          </a:r>
        </a:p>
      </dsp:txBody>
      <dsp:txXfrm>
        <a:off x="23988" y="192646"/>
        <a:ext cx="8016924" cy="443423"/>
      </dsp:txXfrm>
    </dsp:sp>
    <dsp:sp modelId="{EF918C0B-B7B6-4B4D-BA93-D29721A51C11}">
      <dsp:nvSpPr>
        <dsp:cNvPr id="0" name=""/>
        <dsp:cNvSpPr/>
      </dsp:nvSpPr>
      <dsp:spPr>
        <a:xfrm>
          <a:off x="0" y="720538"/>
          <a:ext cx="8064900" cy="4913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Output is intangible, hard to quantifiable and measurable</a:t>
          </a:r>
        </a:p>
      </dsp:txBody>
      <dsp:txXfrm>
        <a:off x="23988" y="744526"/>
        <a:ext cx="8016924" cy="443423"/>
      </dsp:txXfrm>
    </dsp:sp>
    <dsp:sp modelId="{13EC7D6F-2739-4997-BC25-76A88385D468}">
      <dsp:nvSpPr>
        <dsp:cNvPr id="0" name=""/>
        <dsp:cNvSpPr/>
      </dsp:nvSpPr>
      <dsp:spPr>
        <a:xfrm>
          <a:off x="0" y="1272418"/>
          <a:ext cx="8064900" cy="4913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Non-storable</a:t>
          </a:r>
        </a:p>
      </dsp:txBody>
      <dsp:txXfrm>
        <a:off x="23988" y="1296406"/>
        <a:ext cx="8016924" cy="443423"/>
      </dsp:txXfrm>
    </dsp:sp>
    <dsp:sp modelId="{521BAE98-AE3C-460D-B112-F2C336139CE0}">
      <dsp:nvSpPr>
        <dsp:cNvPr id="0" name=""/>
        <dsp:cNvSpPr/>
      </dsp:nvSpPr>
      <dsp:spPr>
        <a:xfrm>
          <a:off x="0" y="1824298"/>
          <a:ext cx="8064900" cy="4913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Lack of mobility</a:t>
          </a:r>
        </a:p>
      </dsp:txBody>
      <dsp:txXfrm>
        <a:off x="23988" y="1848286"/>
        <a:ext cx="8016924" cy="443423"/>
      </dsp:txXfrm>
    </dsp:sp>
    <dsp:sp modelId="{C9B1E1C3-28CE-438F-948A-B2CEAB09A524}">
      <dsp:nvSpPr>
        <dsp:cNvPr id="0" name=""/>
        <dsp:cNvSpPr/>
      </dsp:nvSpPr>
      <dsp:spPr>
        <a:xfrm>
          <a:off x="0" y="2376178"/>
          <a:ext cx="8064900" cy="4913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Consumption runs simultaneously with the supply</a:t>
          </a:r>
        </a:p>
      </dsp:txBody>
      <dsp:txXfrm>
        <a:off x="23988" y="2400166"/>
        <a:ext cx="8016924" cy="443423"/>
      </dsp:txXfrm>
    </dsp:sp>
    <dsp:sp modelId="{53870743-0741-401A-B660-2D88984742DA}">
      <dsp:nvSpPr>
        <dsp:cNvPr id="0" name=""/>
        <dsp:cNvSpPr/>
      </dsp:nvSpPr>
      <dsp:spPr>
        <a:xfrm>
          <a:off x="0" y="2928058"/>
          <a:ext cx="8064900" cy="4913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The customer is presented on the production</a:t>
          </a:r>
        </a:p>
      </dsp:txBody>
      <dsp:txXfrm>
        <a:off x="23988" y="2952046"/>
        <a:ext cx="8016924" cy="443423"/>
      </dsp:txXfrm>
    </dsp:sp>
    <dsp:sp modelId="{E281F2BD-6FA2-45B8-B3F7-9436FBF1A2D6}">
      <dsp:nvSpPr>
        <dsp:cNvPr id="0" name=""/>
        <dsp:cNvSpPr/>
      </dsp:nvSpPr>
      <dsp:spPr>
        <a:xfrm>
          <a:off x="0" y="3479939"/>
          <a:ext cx="8064900" cy="4913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Hardly specifiable</a:t>
          </a:r>
        </a:p>
      </dsp:txBody>
      <dsp:txXfrm>
        <a:off x="23988" y="3503927"/>
        <a:ext cx="8016924" cy="4434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FB3EF-4C6A-4784-9782-548FFE8080E9}">
      <dsp:nvSpPr>
        <dsp:cNvPr id="0" name=""/>
        <dsp:cNvSpPr/>
      </dsp:nvSpPr>
      <dsp:spPr>
        <a:xfrm>
          <a:off x="0" y="53548"/>
          <a:ext cx="8064900" cy="760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to help service managers to achieve standardization </a:t>
          </a:r>
        </a:p>
      </dsp:txBody>
      <dsp:txXfrm>
        <a:off x="37125" y="90673"/>
        <a:ext cx="7990650" cy="686250"/>
      </dsp:txXfrm>
    </dsp:sp>
    <dsp:sp modelId="{29B5DD1A-91E8-49F6-91B9-F97B39A39E36}">
      <dsp:nvSpPr>
        <dsp:cNvPr id="0" name=""/>
        <dsp:cNvSpPr/>
      </dsp:nvSpPr>
      <dsp:spPr>
        <a:xfrm>
          <a:off x="0" y="871649"/>
          <a:ext cx="8064900" cy="760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assembly of standardized modular service elements in several "customizable" but highly predictable permutations </a:t>
          </a:r>
        </a:p>
      </dsp:txBody>
      <dsp:txXfrm>
        <a:off x="37125" y="908774"/>
        <a:ext cx="7990650" cy="686250"/>
      </dsp:txXfrm>
    </dsp:sp>
    <dsp:sp modelId="{94F4591E-EF6B-4617-8900-BB1DC8E6947F}">
      <dsp:nvSpPr>
        <dsp:cNvPr id="0" name=""/>
        <dsp:cNvSpPr/>
      </dsp:nvSpPr>
      <dsp:spPr>
        <a:xfrm>
          <a:off x="0" y="1689749"/>
          <a:ext cx="8064900" cy="760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customers seeks for value standardization because it reduces variability and usually helps bring prices down </a:t>
          </a:r>
        </a:p>
      </dsp:txBody>
      <dsp:txXfrm>
        <a:off x="37125" y="1726874"/>
        <a:ext cx="7990650" cy="686250"/>
      </dsp:txXfrm>
    </dsp:sp>
    <dsp:sp modelId="{A0D9863C-97B3-4234-B223-8B08C8E55260}">
      <dsp:nvSpPr>
        <dsp:cNvPr id="0" name=""/>
        <dsp:cNvSpPr/>
      </dsp:nvSpPr>
      <dsp:spPr>
        <a:xfrm>
          <a:off x="0" y="2507849"/>
          <a:ext cx="8064900" cy="760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services in the digital economy employ standardization and mass customization </a:t>
          </a:r>
        </a:p>
      </dsp:txBody>
      <dsp:txXfrm>
        <a:off x="37125" y="2544974"/>
        <a:ext cx="7990650" cy="686250"/>
      </dsp:txXfrm>
    </dsp:sp>
    <dsp:sp modelId="{5D92F37A-BD04-42CF-8F0E-28BCA3F3C013}">
      <dsp:nvSpPr>
        <dsp:cNvPr id="0" name=""/>
        <dsp:cNvSpPr/>
      </dsp:nvSpPr>
      <dsp:spPr>
        <a:xfrm>
          <a:off x="0" y="3325948"/>
          <a:ext cx="8064900" cy="760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 new service definition might focus on the technical nature of modern-day service</a:t>
          </a:r>
        </a:p>
      </dsp:txBody>
      <dsp:txXfrm>
        <a:off x="37125" y="3363073"/>
        <a:ext cx="7990650" cy="6862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F7331-F36C-4201-9E14-950091936910}">
      <dsp:nvSpPr>
        <dsp:cNvPr id="0" name=""/>
        <dsp:cNvSpPr/>
      </dsp:nvSpPr>
      <dsp:spPr>
        <a:xfrm>
          <a:off x="0" y="288548"/>
          <a:ext cx="8064900" cy="1020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5926" tIns="249936" rIns="625926" bIns="85344" numCol="1" spcCol="1270" anchor="t" anchorCtr="0">
          <a:noAutofit/>
        </a:bodyPr>
        <a:lstStyle/>
        <a:p>
          <a:pPr marL="114300" lvl="1" indent="-114300" algn="l" defTabSz="533400">
            <a:lnSpc>
              <a:spcPct val="90000"/>
            </a:lnSpc>
            <a:spcBef>
              <a:spcPct val="0"/>
            </a:spcBef>
            <a:spcAft>
              <a:spcPct val="15000"/>
            </a:spcAft>
            <a:buChar char="•"/>
          </a:pPr>
          <a:r>
            <a:rPr lang="en-US" sz="1200" b="0" kern="1200" dirty="0"/>
            <a:t>Services represent more than 70% of global GDP.</a:t>
          </a:r>
          <a:endParaRPr lang="en-US" sz="1200" kern="1200" dirty="0"/>
        </a:p>
        <a:p>
          <a:pPr marL="114300" lvl="1" indent="-114300" algn="l" defTabSz="533400">
            <a:lnSpc>
              <a:spcPct val="90000"/>
            </a:lnSpc>
            <a:spcBef>
              <a:spcPct val="0"/>
            </a:spcBef>
            <a:spcAft>
              <a:spcPct val="15000"/>
            </a:spcAft>
            <a:buChar char="•"/>
          </a:pPr>
          <a:r>
            <a:rPr lang="en-US" sz="1200" b="0" kern="1200" dirty="0"/>
            <a:t>The services sector in EU accounts for almost 70% of EU GDP.</a:t>
          </a:r>
          <a:endParaRPr lang="en-US" sz="1200" kern="1200" dirty="0"/>
        </a:p>
        <a:p>
          <a:pPr marL="114300" lvl="1" indent="-114300" algn="l" defTabSz="533400">
            <a:lnSpc>
              <a:spcPct val="90000"/>
            </a:lnSpc>
            <a:spcBef>
              <a:spcPct val="0"/>
            </a:spcBef>
            <a:spcAft>
              <a:spcPct val="15000"/>
            </a:spcAft>
            <a:buChar char="•"/>
          </a:pPr>
          <a:r>
            <a:rPr lang="en-US" sz="1200" b="0" kern="1200" dirty="0"/>
            <a:t>Also manufacturing industries include more and more services. There are becoming part of tangible and intangible products</a:t>
          </a:r>
          <a:endParaRPr lang="en-US" sz="1200" kern="1200" dirty="0"/>
        </a:p>
      </dsp:txBody>
      <dsp:txXfrm>
        <a:off x="0" y="288548"/>
        <a:ext cx="8064900" cy="1020600"/>
      </dsp:txXfrm>
    </dsp:sp>
    <dsp:sp modelId="{690EC80B-F327-4298-9476-CE68233CD821}">
      <dsp:nvSpPr>
        <dsp:cNvPr id="0" name=""/>
        <dsp:cNvSpPr/>
      </dsp:nvSpPr>
      <dsp:spPr>
        <a:xfrm>
          <a:off x="403245" y="111428"/>
          <a:ext cx="5645430" cy="354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marL="0" lvl="0" indent="0" algn="l" defTabSz="533400">
            <a:lnSpc>
              <a:spcPct val="90000"/>
            </a:lnSpc>
            <a:spcBef>
              <a:spcPct val="0"/>
            </a:spcBef>
            <a:spcAft>
              <a:spcPct val="35000"/>
            </a:spcAft>
            <a:buNone/>
          </a:pPr>
          <a:r>
            <a:rPr lang="en-US" sz="1200" b="1" kern="1200" dirty="0"/>
            <a:t>Services have become a driving force in economics around the world</a:t>
          </a:r>
          <a:endParaRPr lang="en-US" sz="1200" kern="1200" dirty="0"/>
        </a:p>
      </dsp:txBody>
      <dsp:txXfrm>
        <a:off x="420538" y="128721"/>
        <a:ext cx="5610844" cy="319654"/>
      </dsp:txXfrm>
    </dsp:sp>
    <dsp:sp modelId="{3664E321-882E-417D-BB43-7EDFF5EEF17D}">
      <dsp:nvSpPr>
        <dsp:cNvPr id="0" name=""/>
        <dsp:cNvSpPr/>
      </dsp:nvSpPr>
      <dsp:spPr>
        <a:xfrm>
          <a:off x="0" y="1551068"/>
          <a:ext cx="8064900"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5926" tIns="249936" rIns="625926" bIns="85344" numCol="1" spcCol="1270" anchor="t" anchorCtr="0">
          <a:noAutofit/>
        </a:bodyPr>
        <a:lstStyle/>
        <a:p>
          <a:pPr marL="114300" lvl="1" indent="-114300" algn="l" defTabSz="533400">
            <a:lnSpc>
              <a:spcPct val="90000"/>
            </a:lnSpc>
            <a:spcBef>
              <a:spcPct val="0"/>
            </a:spcBef>
            <a:spcAft>
              <a:spcPct val="15000"/>
            </a:spcAft>
            <a:buChar char="•"/>
          </a:pPr>
          <a:r>
            <a:rPr lang="cs-CZ" sz="1200" kern="1200" dirty="0"/>
            <a:t>They are </a:t>
          </a:r>
          <a:r>
            <a:rPr lang="cs-CZ" sz="1200" kern="1200" dirty="0" err="1"/>
            <a:t>necessary</a:t>
          </a:r>
          <a:r>
            <a:rPr lang="cs-CZ" sz="1200" kern="1200" dirty="0"/>
            <a:t> to </a:t>
          </a:r>
          <a:r>
            <a:rPr lang="cs-CZ" sz="1200" kern="1200" dirty="0" err="1"/>
            <a:t>provide</a:t>
          </a:r>
          <a:r>
            <a:rPr lang="cs-CZ" sz="1200" kern="1200" dirty="0"/>
            <a:t> </a:t>
          </a:r>
          <a:r>
            <a:rPr lang="cs-CZ" sz="1200" kern="1200" dirty="0" err="1"/>
            <a:t>the</a:t>
          </a:r>
          <a:r>
            <a:rPr lang="cs-CZ" sz="1200" kern="1200" dirty="0"/>
            <a:t> </a:t>
          </a:r>
          <a:r>
            <a:rPr lang="cs-CZ" sz="1200" kern="1200" dirty="0" err="1"/>
            <a:t>service</a:t>
          </a:r>
          <a:endParaRPr lang="en-US" sz="1200" kern="1200" dirty="0"/>
        </a:p>
        <a:p>
          <a:pPr marL="114300" lvl="1" indent="-114300" algn="l" defTabSz="533400">
            <a:lnSpc>
              <a:spcPct val="90000"/>
            </a:lnSpc>
            <a:spcBef>
              <a:spcPct val="0"/>
            </a:spcBef>
            <a:spcAft>
              <a:spcPct val="15000"/>
            </a:spcAft>
            <a:buChar char="•"/>
          </a:pPr>
          <a:r>
            <a:rPr lang="cs-CZ" sz="1200" kern="1200" dirty="0" err="1"/>
            <a:t>Also</a:t>
          </a:r>
          <a:r>
            <a:rPr lang="cs-CZ" sz="1200" kern="1200" dirty="0"/>
            <a:t>, </a:t>
          </a:r>
          <a:r>
            <a:rPr lang="cs-CZ" sz="1200" kern="1200" dirty="0" err="1"/>
            <a:t>they</a:t>
          </a:r>
          <a:r>
            <a:rPr lang="cs-CZ" sz="1200" kern="1200" dirty="0"/>
            <a:t> are </a:t>
          </a:r>
          <a:r>
            <a:rPr lang="cs-CZ" sz="1200" kern="1200" dirty="0" err="1"/>
            <a:t>needed</a:t>
          </a:r>
          <a:r>
            <a:rPr lang="cs-CZ" sz="1200" kern="1200" dirty="0"/>
            <a:t> to </a:t>
          </a:r>
          <a:r>
            <a:rPr lang="cs-CZ" sz="1200" kern="1200" dirty="0" err="1"/>
            <a:t>get</a:t>
          </a:r>
          <a:r>
            <a:rPr lang="cs-CZ" sz="1200" kern="1200" dirty="0"/>
            <a:t> </a:t>
          </a:r>
          <a:r>
            <a:rPr lang="cs-CZ" sz="1200" kern="1200" dirty="0" err="1"/>
            <a:t>the</a:t>
          </a:r>
          <a:r>
            <a:rPr lang="cs-CZ" sz="1200" kern="1200" dirty="0"/>
            <a:t> </a:t>
          </a:r>
          <a:r>
            <a:rPr lang="cs-CZ" sz="1200" kern="1200" dirty="0" err="1"/>
            <a:t>value</a:t>
          </a:r>
          <a:r>
            <a:rPr lang="cs-CZ" sz="1200" kern="1200" dirty="0"/>
            <a:t> </a:t>
          </a:r>
          <a:r>
            <a:rPr lang="cs-CZ" sz="1200" kern="1200" dirty="0" err="1"/>
            <a:t>from</a:t>
          </a:r>
          <a:r>
            <a:rPr lang="cs-CZ" sz="1200" kern="1200" dirty="0"/>
            <a:t> </a:t>
          </a:r>
          <a:r>
            <a:rPr lang="cs-CZ" sz="1200" kern="1200" dirty="0" err="1"/>
            <a:t>the</a:t>
          </a:r>
          <a:r>
            <a:rPr lang="cs-CZ" sz="1200" kern="1200" dirty="0"/>
            <a:t> </a:t>
          </a:r>
          <a:r>
            <a:rPr lang="cs-CZ" sz="1200" kern="1200" dirty="0" err="1"/>
            <a:t>service</a:t>
          </a:r>
          <a:endParaRPr lang="en-US" sz="1200" kern="1200" dirty="0"/>
        </a:p>
      </dsp:txBody>
      <dsp:txXfrm>
        <a:off x="0" y="1551068"/>
        <a:ext cx="8064900" cy="680400"/>
      </dsp:txXfrm>
    </dsp:sp>
    <dsp:sp modelId="{1E258E50-6D29-4A36-BC21-3511557048F3}">
      <dsp:nvSpPr>
        <dsp:cNvPr id="0" name=""/>
        <dsp:cNvSpPr/>
      </dsp:nvSpPr>
      <dsp:spPr>
        <a:xfrm>
          <a:off x="403245" y="1373948"/>
          <a:ext cx="5645430" cy="354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marL="0" lvl="0" indent="0" algn="l" defTabSz="533400">
            <a:lnSpc>
              <a:spcPct val="90000"/>
            </a:lnSpc>
            <a:spcBef>
              <a:spcPct val="0"/>
            </a:spcBef>
            <a:spcAft>
              <a:spcPct val="35000"/>
            </a:spcAft>
            <a:buNone/>
          </a:pPr>
          <a:r>
            <a:rPr lang="en-US" sz="1200" b="1" kern="1200" dirty="0"/>
            <a:t>Services are more and more knowledge and information intensive </a:t>
          </a:r>
          <a:endParaRPr lang="en-US" sz="1200" kern="1200" dirty="0"/>
        </a:p>
      </dsp:txBody>
      <dsp:txXfrm>
        <a:off x="420538" y="1391241"/>
        <a:ext cx="5610844" cy="319654"/>
      </dsp:txXfrm>
    </dsp:sp>
    <dsp:sp modelId="{B5043DCC-3201-4286-9762-633E3AF104DB}">
      <dsp:nvSpPr>
        <dsp:cNvPr id="0" name=""/>
        <dsp:cNvSpPr/>
      </dsp:nvSpPr>
      <dsp:spPr>
        <a:xfrm>
          <a:off x="0" y="2473388"/>
          <a:ext cx="8064900" cy="10017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5926" tIns="249936" rIns="625926" bIns="85344" numCol="1" spcCol="1270" anchor="t" anchorCtr="0">
          <a:noAutofit/>
        </a:bodyPr>
        <a:lstStyle/>
        <a:p>
          <a:pPr marL="114300" lvl="1" indent="-114300" algn="l" defTabSz="533400">
            <a:lnSpc>
              <a:spcPct val="90000"/>
            </a:lnSpc>
            <a:spcBef>
              <a:spcPct val="0"/>
            </a:spcBef>
            <a:spcAft>
              <a:spcPct val="15000"/>
            </a:spcAft>
            <a:buChar char="•"/>
          </a:pPr>
          <a:r>
            <a:rPr lang="en-US" sz="1200" b="0" kern="1200" dirty="0"/>
            <a:t>Academic programs and research activities in engineering and business schools didn‘t meet the needs of this sector.</a:t>
          </a:r>
          <a:endParaRPr lang="en-US" sz="1200" kern="1200" dirty="0"/>
        </a:p>
        <a:p>
          <a:pPr marL="114300" lvl="1" indent="-114300" algn="l" defTabSz="533400">
            <a:lnSpc>
              <a:spcPct val="90000"/>
            </a:lnSpc>
            <a:spcBef>
              <a:spcPct val="0"/>
            </a:spcBef>
            <a:spcAft>
              <a:spcPct val="15000"/>
            </a:spcAft>
            <a:buChar char="•"/>
          </a:pPr>
          <a:r>
            <a:rPr lang="en-US" sz="1200" b="0" kern="1200" dirty="0"/>
            <a:t>Universities, governments and industry start to work together to ensure that service become a distinct and legitimate area for research and teaching.</a:t>
          </a:r>
          <a:endParaRPr lang="en-US" sz="1200" kern="1200" dirty="0"/>
        </a:p>
      </dsp:txBody>
      <dsp:txXfrm>
        <a:off x="0" y="2473388"/>
        <a:ext cx="8064900" cy="1001700"/>
      </dsp:txXfrm>
    </dsp:sp>
    <dsp:sp modelId="{74CD96C6-1154-4304-918F-0B455A03255F}">
      <dsp:nvSpPr>
        <dsp:cNvPr id="0" name=""/>
        <dsp:cNvSpPr/>
      </dsp:nvSpPr>
      <dsp:spPr>
        <a:xfrm>
          <a:off x="403245" y="2296267"/>
          <a:ext cx="5645430" cy="354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marL="0" lvl="0" indent="0" algn="l" defTabSz="533400">
            <a:lnSpc>
              <a:spcPct val="90000"/>
            </a:lnSpc>
            <a:spcBef>
              <a:spcPct val="0"/>
            </a:spcBef>
            <a:spcAft>
              <a:spcPct val="35000"/>
            </a:spcAft>
            <a:buNone/>
          </a:pPr>
          <a:r>
            <a:rPr lang="en-US" sz="1200" b="1" kern="1200" dirty="0"/>
            <a:t>Service innovation is recognized as key for the economic growth and competitiveness</a:t>
          </a:r>
          <a:endParaRPr lang="en-US" sz="1200" kern="1200" dirty="0"/>
        </a:p>
      </dsp:txBody>
      <dsp:txXfrm>
        <a:off x="420538" y="2313560"/>
        <a:ext cx="5610844" cy="319654"/>
      </dsp:txXfrm>
    </dsp:sp>
    <dsp:sp modelId="{83E7E162-A6B3-46BB-A01D-139287A7EF54}">
      <dsp:nvSpPr>
        <dsp:cNvPr id="0" name=""/>
        <dsp:cNvSpPr/>
      </dsp:nvSpPr>
      <dsp:spPr>
        <a:xfrm>
          <a:off x="0" y="3717008"/>
          <a:ext cx="8064900" cy="5008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5926" tIns="249936" rIns="625926"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The most of the services are unfeasible without IT </a:t>
          </a:r>
        </a:p>
      </dsp:txBody>
      <dsp:txXfrm>
        <a:off x="0" y="3717008"/>
        <a:ext cx="8064900" cy="500850"/>
      </dsp:txXfrm>
    </dsp:sp>
    <dsp:sp modelId="{3C8871C1-1E31-446F-A1FB-093789575427}">
      <dsp:nvSpPr>
        <dsp:cNvPr id="0" name=""/>
        <dsp:cNvSpPr/>
      </dsp:nvSpPr>
      <dsp:spPr>
        <a:xfrm>
          <a:off x="403245" y="3539888"/>
          <a:ext cx="5645430" cy="354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marL="0" lvl="0" indent="0" algn="l" defTabSz="533400">
            <a:lnSpc>
              <a:spcPct val="90000"/>
            </a:lnSpc>
            <a:spcBef>
              <a:spcPct val="0"/>
            </a:spcBef>
            <a:spcAft>
              <a:spcPct val="35000"/>
            </a:spcAft>
            <a:buNone/>
          </a:pPr>
          <a:r>
            <a:rPr lang="en-US" sz="1200" b="1" kern="1200" dirty="0"/>
            <a:t>ICT plays a major role in services innovation and realization</a:t>
          </a:r>
          <a:endParaRPr lang="en-US" sz="1200" kern="1200" dirty="0"/>
        </a:p>
      </dsp:txBody>
      <dsp:txXfrm>
        <a:off x="420538" y="3557181"/>
        <a:ext cx="5610844" cy="3196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D4628B-F654-4C33-89CD-03535395168A}">
      <dsp:nvSpPr>
        <dsp:cNvPr id="0" name=""/>
        <dsp:cNvSpPr/>
      </dsp:nvSpPr>
      <dsp:spPr>
        <a:xfrm>
          <a:off x="0" y="103502"/>
          <a:ext cx="8064900" cy="772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dirty="0"/>
            <a:t>Industry signals  that most of entry level engineers lack necessary skills especially in soft skills and in legal and economical framework.</a:t>
          </a:r>
          <a:endParaRPr lang="en-US" sz="2000" kern="1200" dirty="0"/>
        </a:p>
      </dsp:txBody>
      <dsp:txXfrm>
        <a:off x="37696" y="141198"/>
        <a:ext cx="7989508" cy="696808"/>
      </dsp:txXfrm>
    </dsp:sp>
    <dsp:sp modelId="{B4B21FD8-C002-4097-AFC2-E4A41AD85251}">
      <dsp:nvSpPr>
        <dsp:cNvPr id="0" name=""/>
        <dsp:cNvSpPr/>
      </dsp:nvSpPr>
      <dsp:spPr>
        <a:xfrm>
          <a:off x="0" y="933303"/>
          <a:ext cx="8064900" cy="772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dirty="0"/>
            <a:t>In detail: </a:t>
          </a:r>
          <a:endParaRPr lang="en-US" sz="2000" kern="1200" dirty="0"/>
        </a:p>
      </dsp:txBody>
      <dsp:txXfrm>
        <a:off x="37696" y="970999"/>
        <a:ext cx="7989508" cy="6968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DC2C65-7B47-4C42-A967-D90CA500E4C6}">
      <dsp:nvSpPr>
        <dsp:cNvPr id="0" name=""/>
        <dsp:cNvSpPr/>
      </dsp:nvSpPr>
      <dsp:spPr>
        <a:xfrm>
          <a:off x="447349" y="1662"/>
          <a:ext cx="2240687" cy="134441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Ability to communicate effectively to technical and non- technical audience</a:t>
          </a:r>
          <a:endParaRPr lang="en-US" sz="1800" kern="1200" dirty="0"/>
        </a:p>
      </dsp:txBody>
      <dsp:txXfrm>
        <a:off x="447349" y="1662"/>
        <a:ext cx="2240687" cy="1344412"/>
      </dsp:txXfrm>
    </dsp:sp>
    <dsp:sp modelId="{D21C2B0E-E13E-4D3F-BEE7-0E6017552601}">
      <dsp:nvSpPr>
        <dsp:cNvPr id="0" name=""/>
        <dsp:cNvSpPr/>
      </dsp:nvSpPr>
      <dsp:spPr>
        <a:xfrm>
          <a:off x="2912106" y="1662"/>
          <a:ext cx="2240687" cy="134441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Ability to self educate</a:t>
          </a:r>
          <a:endParaRPr lang="en-US" sz="1800" kern="1200" dirty="0"/>
        </a:p>
      </dsp:txBody>
      <dsp:txXfrm>
        <a:off x="2912106" y="1662"/>
        <a:ext cx="2240687" cy="1344412"/>
      </dsp:txXfrm>
    </dsp:sp>
    <dsp:sp modelId="{816741CE-7F40-4C77-94F3-EBD5E3D43586}">
      <dsp:nvSpPr>
        <dsp:cNvPr id="0" name=""/>
        <dsp:cNvSpPr/>
      </dsp:nvSpPr>
      <dsp:spPr>
        <a:xfrm>
          <a:off x="5376862" y="1662"/>
          <a:ext cx="2240687" cy="134441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Ability to work in heterogenous teams</a:t>
          </a:r>
          <a:endParaRPr lang="en-US" sz="1800" kern="1200" dirty="0"/>
        </a:p>
      </dsp:txBody>
      <dsp:txXfrm>
        <a:off x="5376862" y="1662"/>
        <a:ext cx="2240687" cy="1344412"/>
      </dsp:txXfrm>
    </dsp:sp>
    <dsp:sp modelId="{74A7FFAB-DA3B-4FA7-BF1E-B51E7FE3F246}">
      <dsp:nvSpPr>
        <dsp:cNvPr id="0" name=""/>
        <dsp:cNvSpPr/>
      </dsp:nvSpPr>
      <dsp:spPr>
        <a:xfrm>
          <a:off x="1679728" y="1570143"/>
          <a:ext cx="2240687" cy="134441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Willing to take risks, experiments, and to be innovative</a:t>
          </a:r>
          <a:endParaRPr lang="en-US" sz="1800" kern="1200" dirty="0"/>
        </a:p>
      </dsp:txBody>
      <dsp:txXfrm>
        <a:off x="1679728" y="1570143"/>
        <a:ext cx="2240687" cy="1344412"/>
      </dsp:txXfrm>
    </dsp:sp>
    <dsp:sp modelId="{5A9A22E0-F59D-4962-BC35-62EFC1F157BA}">
      <dsp:nvSpPr>
        <dsp:cNvPr id="0" name=""/>
        <dsp:cNvSpPr/>
      </dsp:nvSpPr>
      <dsp:spPr>
        <a:xfrm>
          <a:off x="4144484" y="1570143"/>
          <a:ext cx="2240687" cy="134441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Global engagement</a:t>
          </a:r>
          <a:endParaRPr lang="en-US" sz="1800" kern="1200" dirty="0"/>
        </a:p>
      </dsp:txBody>
      <dsp:txXfrm>
        <a:off x="4144484" y="1570143"/>
        <a:ext cx="2240687" cy="13444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AF0CE5-8F4D-41BD-A390-CE0D6F30D2FE}">
      <dsp:nvSpPr>
        <dsp:cNvPr id="0" name=""/>
        <dsp:cNvSpPr/>
      </dsp:nvSpPr>
      <dsp:spPr>
        <a:xfrm>
          <a:off x="0" y="481750"/>
          <a:ext cx="4608059" cy="1927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7637" tIns="354076" rIns="357637" bIns="120904" numCol="1" spcCol="1270" anchor="t" anchorCtr="0">
          <a:noAutofit/>
        </a:bodyPr>
        <a:lstStyle/>
        <a:p>
          <a:pPr marL="171450" lvl="1" indent="-171450" algn="l" defTabSz="755650">
            <a:lnSpc>
              <a:spcPct val="90000"/>
            </a:lnSpc>
            <a:spcBef>
              <a:spcPct val="0"/>
            </a:spcBef>
            <a:spcAft>
              <a:spcPct val="15000"/>
            </a:spcAft>
            <a:buChar char="•"/>
          </a:pPr>
          <a:r>
            <a:rPr lang="cs-CZ" sz="1700" kern="1200" dirty="0" err="1"/>
            <a:t>The</a:t>
          </a:r>
          <a:r>
            <a:rPr lang="cs-CZ" sz="1700" kern="1200" dirty="0"/>
            <a:t> </a:t>
          </a:r>
          <a:r>
            <a:rPr lang="cs-CZ" sz="1700" kern="1200" dirty="0" err="1"/>
            <a:t>founder</a:t>
          </a:r>
          <a:r>
            <a:rPr lang="cs-CZ" sz="1700" kern="1200" dirty="0"/>
            <a:t> </a:t>
          </a:r>
          <a:r>
            <a:rPr lang="cs-CZ" sz="1700" kern="1200" dirty="0" err="1"/>
            <a:t>is</a:t>
          </a:r>
          <a:r>
            <a:rPr lang="cs-CZ" sz="1700" kern="1200" dirty="0"/>
            <a:t> Jim Spohrer</a:t>
          </a:r>
          <a:endParaRPr lang="en-US" sz="1700" kern="1200" dirty="0"/>
        </a:p>
        <a:p>
          <a:pPr marL="171450" lvl="1" indent="-171450" algn="l" defTabSz="755650">
            <a:lnSpc>
              <a:spcPct val="90000"/>
            </a:lnSpc>
            <a:spcBef>
              <a:spcPct val="0"/>
            </a:spcBef>
            <a:spcAft>
              <a:spcPct val="15000"/>
            </a:spcAft>
            <a:buChar char="•"/>
          </a:pPr>
          <a:r>
            <a:rPr lang="en-US" sz="1700" b="0" kern="1200" dirty="0"/>
            <a:t>On the field of IT</a:t>
          </a:r>
          <a:endParaRPr lang="en-US" sz="1700" kern="1200" dirty="0"/>
        </a:p>
        <a:p>
          <a:pPr marL="171450" lvl="1" indent="-171450" algn="l" defTabSz="755650">
            <a:lnSpc>
              <a:spcPct val="90000"/>
            </a:lnSpc>
            <a:spcBef>
              <a:spcPct val="0"/>
            </a:spcBef>
            <a:spcAft>
              <a:spcPct val="15000"/>
            </a:spcAft>
            <a:buChar char="•"/>
          </a:pPr>
          <a:r>
            <a:rPr lang="en-US" sz="1700" b="0" kern="1200" dirty="0"/>
            <a:t>To understand how provide IT services</a:t>
          </a:r>
          <a:endParaRPr lang="en-US" sz="1700" kern="1200" dirty="0"/>
        </a:p>
        <a:p>
          <a:pPr marL="171450" lvl="1" indent="-171450" algn="l" defTabSz="755650">
            <a:lnSpc>
              <a:spcPct val="90000"/>
            </a:lnSpc>
            <a:spcBef>
              <a:spcPct val="0"/>
            </a:spcBef>
            <a:spcAft>
              <a:spcPct val="15000"/>
            </a:spcAft>
            <a:buChar char="•"/>
          </a:pPr>
          <a:r>
            <a:rPr lang="cs-CZ" sz="1700" kern="1200" dirty="0"/>
            <a:t>Link to </a:t>
          </a:r>
          <a:r>
            <a:rPr lang="cs-CZ" sz="1700" kern="1200" dirty="0" err="1"/>
            <a:t>presentations</a:t>
          </a:r>
          <a:r>
            <a:rPr lang="cs-CZ" sz="1700" kern="1200" dirty="0"/>
            <a:t>: </a:t>
          </a:r>
          <a:r>
            <a:rPr lang="cs-CZ" sz="1700" kern="1200" dirty="0">
              <a:hlinkClick xmlns:r="http://schemas.openxmlformats.org/officeDocument/2006/relationships" r:id="rId1"/>
            </a:rPr>
            <a:t>https://seslab.fi.muni.cz/vyzkum/iess-konference-24/program</a:t>
          </a:r>
          <a:r>
            <a:rPr lang="cs-CZ" sz="1700" kern="1200" dirty="0"/>
            <a:t> </a:t>
          </a:r>
          <a:endParaRPr lang="en-US" sz="1700" kern="1200" dirty="0"/>
        </a:p>
      </dsp:txBody>
      <dsp:txXfrm>
        <a:off x="0" y="481750"/>
        <a:ext cx="4608059" cy="1927800"/>
      </dsp:txXfrm>
    </dsp:sp>
    <dsp:sp modelId="{5C58787C-31C6-40A0-A279-64D3DFD938E9}">
      <dsp:nvSpPr>
        <dsp:cNvPr id="0" name=""/>
        <dsp:cNvSpPr/>
      </dsp:nvSpPr>
      <dsp:spPr>
        <a:xfrm>
          <a:off x="230402" y="230830"/>
          <a:ext cx="3225641"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2" tIns="0" rIns="121922" bIns="0" numCol="1" spcCol="1270" anchor="ctr" anchorCtr="0">
          <a:noAutofit/>
        </a:bodyPr>
        <a:lstStyle/>
        <a:p>
          <a:pPr marL="0" lvl="0" indent="0" algn="l" defTabSz="755650">
            <a:lnSpc>
              <a:spcPct val="90000"/>
            </a:lnSpc>
            <a:spcBef>
              <a:spcPct val="0"/>
            </a:spcBef>
            <a:spcAft>
              <a:spcPct val="35000"/>
            </a:spcAft>
            <a:buNone/>
          </a:pPr>
          <a:r>
            <a:rPr lang="en-US" sz="1700" b="0" kern="1200" dirty="0"/>
            <a:t>Founded by IBM (2004) </a:t>
          </a:r>
          <a:r>
            <a:rPr lang="en-US" sz="1700" b="0" kern="1200" dirty="0">
              <a:hlinkClick xmlns:r="http://schemas.openxmlformats.org/officeDocument/2006/relationships" r:id="rId2"/>
            </a:rPr>
            <a:t>by Jim Spohrer</a:t>
          </a:r>
          <a:endParaRPr lang="en-US" sz="1700" kern="1200" dirty="0"/>
        </a:p>
      </dsp:txBody>
      <dsp:txXfrm>
        <a:off x="254900" y="255328"/>
        <a:ext cx="3176645" cy="452844"/>
      </dsp:txXfrm>
    </dsp:sp>
    <dsp:sp modelId="{E549E901-5C71-442A-B362-8240D701B3D6}">
      <dsp:nvSpPr>
        <dsp:cNvPr id="0" name=""/>
        <dsp:cNvSpPr/>
      </dsp:nvSpPr>
      <dsp:spPr>
        <a:xfrm>
          <a:off x="0" y="2752271"/>
          <a:ext cx="4608059" cy="16868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7637" tIns="354076" rIns="357637" bIns="120904" numCol="1" spcCol="1270" anchor="t" anchorCtr="0">
          <a:noAutofit/>
        </a:bodyPr>
        <a:lstStyle/>
        <a:p>
          <a:pPr marL="171450" lvl="1" indent="-171450" algn="l" defTabSz="755650">
            <a:lnSpc>
              <a:spcPct val="90000"/>
            </a:lnSpc>
            <a:spcBef>
              <a:spcPct val="0"/>
            </a:spcBef>
            <a:spcAft>
              <a:spcPct val="15000"/>
            </a:spcAft>
            <a:buChar char="•"/>
          </a:pPr>
          <a:r>
            <a:rPr lang="en-US" sz="1700" b="0" kern="1200" dirty="0"/>
            <a:t>IT is a service</a:t>
          </a:r>
          <a:endParaRPr lang="en-US" sz="1700" kern="1200" dirty="0"/>
        </a:p>
        <a:p>
          <a:pPr marL="171450" lvl="1" indent="-171450" algn="l" defTabSz="755650">
            <a:lnSpc>
              <a:spcPct val="90000"/>
            </a:lnSpc>
            <a:spcBef>
              <a:spcPct val="0"/>
            </a:spcBef>
            <a:spcAft>
              <a:spcPct val="15000"/>
            </a:spcAft>
            <a:buChar char="•"/>
          </a:pPr>
          <a:r>
            <a:rPr lang="en-US" sz="1700" b="0" kern="1200" dirty="0"/>
            <a:t>No matter if it is internal or external</a:t>
          </a:r>
          <a:endParaRPr lang="en-US" sz="1700" kern="1200" dirty="0"/>
        </a:p>
        <a:p>
          <a:pPr marL="171450" lvl="1" indent="-171450" algn="l" defTabSz="755650">
            <a:lnSpc>
              <a:spcPct val="90000"/>
            </a:lnSpc>
            <a:spcBef>
              <a:spcPct val="0"/>
            </a:spcBef>
            <a:spcAft>
              <a:spcPct val="15000"/>
            </a:spcAft>
            <a:buChar char="•"/>
          </a:pPr>
          <a:r>
            <a:rPr lang="en-US" sz="1700" b="0" kern="1200" dirty="0"/>
            <a:t>Basic motivation is to understanding of needs of those who are final „recipients“ of the service</a:t>
          </a:r>
          <a:endParaRPr lang="en-US" sz="1700" kern="1200" dirty="0"/>
        </a:p>
      </dsp:txBody>
      <dsp:txXfrm>
        <a:off x="0" y="2752271"/>
        <a:ext cx="4608059" cy="1686825"/>
      </dsp:txXfrm>
    </dsp:sp>
    <dsp:sp modelId="{82555371-96AE-4A4E-A926-B7DBF506CB4E}">
      <dsp:nvSpPr>
        <dsp:cNvPr id="0" name=""/>
        <dsp:cNvSpPr/>
      </dsp:nvSpPr>
      <dsp:spPr>
        <a:xfrm>
          <a:off x="230402" y="2501350"/>
          <a:ext cx="3225641"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2" tIns="0" rIns="121922" bIns="0" numCol="1" spcCol="1270" anchor="ctr" anchorCtr="0">
          <a:noAutofit/>
        </a:bodyPr>
        <a:lstStyle/>
        <a:p>
          <a:pPr marL="0" lvl="0" indent="0" algn="l" defTabSz="755650">
            <a:lnSpc>
              <a:spcPct val="90000"/>
            </a:lnSpc>
            <a:spcBef>
              <a:spcPct val="0"/>
            </a:spcBef>
            <a:spcAft>
              <a:spcPct val="35000"/>
            </a:spcAft>
            <a:buNone/>
          </a:pPr>
          <a:r>
            <a:rPr lang="en-US" sz="1700" b="0" kern="1200" dirty="0"/>
            <a:t>Basic principles</a:t>
          </a:r>
          <a:endParaRPr lang="en-US" sz="1700" kern="1200" dirty="0"/>
        </a:p>
      </dsp:txBody>
      <dsp:txXfrm>
        <a:off x="254900" y="2525848"/>
        <a:ext cx="3176645"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276600" cy="534988"/>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4281488" y="0"/>
            <a:ext cx="3276600" cy="534988"/>
          </a:xfrm>
          <a:prstGeom prst="rect">
            <a:avLst/>
          </a:prstGeom>
        </p:spPr>
        <p:txBody>
          <a:bodyPr vert="horz" lIns="91440" tIns="45720" rIns="91440" bIns="45720" rtlCol="0"/>
          <a:lstStyle>
            <a:lvl1pPr algn="r">
              <a:defRPr sz="1200"/>
            </a:lvl1pPr>
          </a:lstStyle>
          <a:p>
            <a:fld id="{B0545093-EDE8-4BAA-B6C9-24F38853F06B}" type="datetimeFigureOut">
              <a:rPr lang="en-US" smtClean="0"/>
              <a:t>9/26/2024</a:t>
            </a:fld>
            <a:endParaRPr lang="en-US"/>
          </a:p>
        </p:txBody>
      </p:sp>
      <p:sp>
        <p:nvSpPr>
          <p:cNvPr id="4" name="Zástupný symbol pro obrázek snímku 3"/>
          <p:cNvSpPr>
            <a:spLocks noGrp="1" noRot="1" noChangeAspect="1"/>
          </p:cNvSpPr>
          <p:nvPr>
            <p:ph type="sldImg" idx="2"/>
          </p:nvPr>
        </p:nvSpPr>
        <p:spPr>
          <a:xfrm>
            <a:off x="1106488" y="801688"/>
            <a:ext cx="5346700" cy="4010025"/>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755650" y="5078413"/>
            <a:ext cx="6048375" cy="4811712"/>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zápatí 5"/>
          <p:cNvSpPr>
            <a:spLocks noGrp="1"/>
          </p:cNvSpPr>
          <p:nvPr>
            <p:ph type="ftr" sz="quarter" idx="4"/>
          </p:nvPr>
        </p:nvSpPr>
        <p:spPr>
          <a:xfrm>
            <a:off x="0" y="10155238"/>
            <a:ext cx="3276600" cy="534987"/>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4281488" y="10155238"/>
            <a:ext cx="3276600" cy="534987"/>
          </a:xfrm>
          <a:prstGeom prst="rect">
            <a:avLst/>
          </a:prstGeom>
        </p:spPr>
        <p:txBody>
          <a:bodyPr vert="horz" lIns="91440" tIns="45720" rIns="91440" bIns="45720" rtlCol="0" anchor="b"/>
          <a:lstStyle>
            <a:lvl1pPr algn="r">
              <a:defRPr sz="1200"/>
            </a:lvl1pPr>
          </a:lstStyle>
          <a:p>
            <a:fld id="{81E5C924-5E32-45B0-81C0-BB2ADB95E6D7}" type="slidenum">
              <a:rPr lang="en-US" smtClean="0"/>
              <a:t>‹#›</a:t>
            </a:fld>
            <a:endParaRPr lang="en-US"/>
          </a:p>
        </p:txBody>
      </p:sp>
    </p:spTree>
    <p:extLst>
      <p:ext uri="{BB962C8B-B14F-4D97-AF65-F5344CB8AC3E}">
        <p14:creationId xmlns:p14="http://schemas.microsoft.com/office/powerpoint/2010/main" val="461747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81E5C924-5E32-45B0-81C0-BB2ADB95E6D7}" type="slidenum">
              <a:rPr lang="en-US" smtClean="0"/>
              <a:t>1</a:t>
            </a:fld>
            <a:endParaRPr lang="en-US" dirty="0"/>
          </a:p>
        </p:txBody>
      </p:sp>
    </p:spTree>
    <p:extLst>
      <p:ext uri="{BB962C8B-B14F-4D97-AF65-F5344CB8AC3E}">
        <p14:creationId xmlns:p14="http://schemas.microsoft.com/office/powerpoint/2010/main" val="443803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Vysvětlení</a:t>
            </a:r>
            <a:r>
              <a:rPr lang="en-US" dirty="0"/>
              <a:t> </a:t>
            </a:r>
            <a:r>
              <a:rPr lang="en-US" dirty="0" err="1"/>
              <a:t>definice</a:t>
            </a:r>
            <a:r>
              <a:rPr lang="en-US" dirty="0"/>
              <a:t> a </a:t>
            </a:r>
            <a:r>
              <a:rPr lang="en-US" dirty="0" err="1"/>
              <a:t>její</a:t>
            </a:r>
            <a:r>
              <a:rPr lang="en-US" dirty="0"/>
              <a:t> </a:t>
            </a:r>
            <a:r>
              <a:rPr lang="en-US" dirty="0" err="1"/>
              <a:t>správné</a:t>
            </a:r>
            <a:r>
              <a:rPr lang="en-US" dirty="0"/>
              <a:t> </a:t>
            </a:r>
            <a:r>
              <a:rPr lang="en-US" dirty="0" err="1"/>
              <a:t>chápání</a:t>
            </a:r>
            <a:r>
              <a:rPr lang="en-US" dirty="0"/>
              <a:t> </a:t>
            </a:r>
            <a:r>
              <a:rPr lang="en-US" dirty="0" err="1"/>
              <a:t>vysvětlím</a:t>
            </a:r>
            <a:r>
              <a:rPr lang="en-US" dirty="0"/>
              <a:t> </a:t>
            </a:r>
            <a:r>
              <a:rPr lang="en-US" dirty="0" err="1"/>
              <a:t>na</a:t>
            </a:r>
            <a:r>
              <a:rPr lang="en-US" dirty="0"/>
              <a:t> </a:t>
            </a:r>
            <a:r>
              <a:rPr lang="en-US" dirty="0" err="1"/>
              <a:t>následujícím</a:t>
            </a:r>
            <a:r>
              <a:rPr lang="en-US" dirty="0"/>
              <a:t> </a:t>
            </a:r>
            <a:r>
              <a:rPr lang="en-US" dirty="0" err="1"/>
              <a:t>příkladu</a:t>
            </a:r>
            <a:r>
              <a:rPr lang="en-US" dirty="0"/>
              <a:t>.</a:t>
            </a:r>
          </a:p>
        </p:txBody>
      </p:sp>
      <p:sp>
        <p:nvSpPr>
          <p:cNvPr id="4" name="Slide Number Placeholder 3"/>
          <p:cNvSpPr>
            <a:spLocks noGrp="1"/>
          </p:cNvSpPr>
          <p:nvPr>
            <p:ph type="sldNum" sz="quarter" idx="10"/>
          </p:nvPr>
        </p:nvSpPr>
        <p:spPr/>
        <p:txBody>
          <a:bodyPr/>
          <a:lstStyle/>
          <a:p>
            <a:fld id="{BC69DEA8-495C-4BDF-B78B-F6EA704827F0}" type="slidenum">
              <a:rPr lang="en-US" smtClean="0"/>
              <a:t>10</a:t>
            </a:fld>
            <a:endParaRPr lang="en-US" dirty="0"/>
          </a:p>
        </p:txBody>
      </p:sp>
    </p:spTree>
    <p:extLst>
      <p:ext uri="{BB962C8B-B14F-4D97-AF65-F5344CB8AC3E}">
        <p14:creationId xmlns:p14="http://schemas.microsoft.com/office/powerpoint/2010/main" val="2463708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Příklad</a:t>
            </a:r>
            <a:r>
              <a:rPr lang="en-US" dirty="0"/>
              <a:t> – </a:t>
            </a:r>
            <a:r>
              <a:rPr lang="en-US" dirty="0" err="1"/>
              <a:t>klasická</a:t>
            </a:r>
            <a:r>
              <a:rPr lang="en-US" baseline="0" dirty="0"/>
              <a:t> </a:t>
            </a:r>
            <a:r>
              <a:rPr lang="en-US" baseline="0" dirty="0" err="1"/>
              <a:t>věta</a:t>
            </a:r>
            <a:r>
              <a:rPr lang="en-US" baseline="0" dirty="0"/>
              <a:t>: To </a:t>
            </a:r>
            <a:r>
              <a:rPr lang="en-US" baseline="0" dirty="0" err="1"/>
              <a:t>nám</a:t>
            </a:r>
            <a:r>
              <a:rPr lang="en-US" baseline="0" dirty="0"/>
              <a:t> </a:t>
            </a:r>
            <a:r>
              <a:rPr lang="en-US" baseline="0" dirty="0" err="1"/>
              <a:t>počítač</a:t>
            </a:r>
            <a:r>
              <a:rPr lang="en-US" baseline="0" dirty="0"/>
              <a:t> </a:t>
            </a:r>
            <a:r>
              <a:rPr lang="en-US" baseline="0" dirty="0" err="1"/>
              <a:t>nedovolí</a:t>
            </a:r>
            <a:r>
              <a:rPr lang="en-US" baseline="0" dirty="0"/>
              <a:t>, </a:t>
            </a:r>
            <a:r>
              <a:rPr lang="en-US" baseline="0" dirty="0" err="1"/>
              <a:t>přičemž</a:t>
            </a:r>
            <a:r>
              <a:rPr lang="en-US" baseline="0" dirty="0"/>
              <a:t> se </a:t>
            </a:r>
            <a:r>
              <a:rPr lang="en-US" baseline="0" dirty="0" err="1"/>
              <a:t>jednalo</a:t>
            </a:r>
            <a:r>
              <a:rPr lang="en-US" baseline="0" dirty="0"/>
              <a:t> o </a:t>
            </a:r>
            <a:r>
              <a:rPr lang="en-US" baseline="0" dirty="0" err="1"/>
              <a:t>legální</a:t>
            </a:r>
            <a:r>
              <a:rPr lang="en-US" baseline="0" dirty="0"/>
              <a:t> a do </a:t>
            </a:r>
            <a:r>
              <a:rPr lang="en-US" baseline="0" dirty="0" err="1"/>
              <a:t>té</a:t>
            </a:r>
            <a:r>
              <a:rPr lang="en-US" baseline="0" dirty="0"/>
              <a:t> </a:t>
            </a:r>
            <a:r>
              <a:rPr lang="en-US" baseline="0" dirty="0" err="1"/>
              <a:t>doby</a:t>
            </a:r>
            <a:r>
              <a:rPr lang="en-US" baseline="0" dirty="0"/>
              <a:t> </a:t>
            </a:r>
            <a:r>
              <a:rPr lang="en-US" baseline="0" dirty="0" err="1"/>
              <a:t>naprosto</a:t>
            </a:r>
            <a:r>
              <a:rPr lang="en-US" baseline="0" dirty="0"/>
              <a:t> </a:t>
            </a:r>
            <a:r>
              <a:rPr lang="en-US" baseline="0" dirty="0" err="1"/>
              <a:t>běžnou</a:t>
            </a:r>
            <a:r>
              <a:rPr lang="en-US" baseline="0" dirty="0"/>
              <a:t> </a:t>
            </a:r>
            <a:r>
              <a:rPr lang="en-US" baseline="0" dirty="0" err="1"/>
              <a:t>praxi</a:t>
            </a:r>
            <a:r>
              <a:rPr lang="en-US" baseline="0" dirty="0"/>
              <a:t> – </a:t>
            </a:r>
            <a:r>
              <a:rPr lang="en-US" baseline="0" dirty="0" err="1"/>
              <a:t>otázka</a:t>
            </a:r>
            <a:r>
              <a:rPr lang="en-US" baseline="0" dirty="0"/>
              <a:t> </a:t>
            </a:r>
            <a:r>
              <a:rPr lang="en-US" baseline="0" dirty="0" err="1"/>
              <a:t>aktuálního</a:t>
            </a:r>
            <a:r>
              <a:rPr lang="en-US" baseline="0" dirty="0"/>
              <a:t> </a:t>
            </a:r>
            <a:r>
              <a:rPr lang="en-US" baseline="0" dirty="0" err="1"/>
              <a:t>příkladu</a:t>
            </a:r>
            <a:r>
              <a:rPr lang="en-US" baseline="0" dirty="0"/>
              <a:t>? </a:t>
            </a:r>
            <a:r>
              <a:rPr lang="en-US" baseline="0" dirty="0" err="1"/>
              <a:t>Aplikace</a:t>
            </a:r>
            <a:r>
              <a:rPr lang="en-US" baseline="0" dirty="0"/>
              <a:t> workflow, </a:t>
            </a:r>
            <a:r>
              <a:rPr lang="en-US" baseline="0" dirty="0" err="1"/>
              <a:t>pokrytí</a:t>
            </a:r>
            <a:r>
              <a:rPr lang="en-US" baseline="0" dirty="0"/>
              <a:t> </a:t>
            </a:r>
            <a:r>
              <a:rPr lang="en-US" baseline="0" dirty="0" err="1"/>
              <a:t>firemních</a:t>
            </a:r>
            <a:r>
              <a:rPr lang="en-US" baseline="0" dirty="0"/>
              <a:t> </a:t>
            </a:r>
            <a:r>
              <a:rPr lang="en-US" baseline="0" dirty="0" err="1"/>
              <a:t>procesů</a:t>
            </a:r>
            <a:r>
              <a:rPr lang="en-US" baseline="0" dirty="0"/>
              <a:t>, </a:t>
            </a:r>
            <a:r>
              <a:rPr lang="en-US" baseline="0" dirty="0" err="1"/>
              <a:t>systémy</a:t>
            </a:r>
            <a:r>
              <a:rPr lang="en-US" baseline="0" dirty="0"/>
              <a:t> </a:t>
            </a:r>
            <a:r>
              <a:rPr lang="en-US" baseline="0" dirty="0" err="1"/>
              <a:t>často</a:t>
            </a:r>
            <a:r>
              <a:rPr lang="en-US" baseline="0" dirty="0"/>
              <a:t> </a:t>
            </a:r>
            <a:r>
              <a:rPr lang="en-US" baseline="0" dirty="0" err="1"/>
              <a:t>vyžadují</a:t>
            </a:r>
            <a:r>
              <a:rPr lang="en-US" baseline="0" dirty="0"/>
              <a:t> </a:t>
            </a:r>
            <a:r>
              <a:rPr lang="en-US" baseline="0" dirty="0" err="1"/>
              <a:t>zdlouhavé</a:t>
            </a:r>
            <a:r>
              <a:rPr lang="en-US" baseline="0" dirty="0"/>
              <a:t> </a:t>
            </a:r>
            <a:r>
              <a:rPr lang="en-US" baseline="0" dirty="0" err="1"/>
              <a:t>operace</a:t>
            </a:r>
            <a:r>
              <a:rPr lang="en-US" baseline="0" dirty="0"/>
              <a:t> </a:t>
            </a:r>
            <a:r>
              <a:rPr lang="en-US" baseline="0" dirty="0" err="1"/>
              <a:t>namísto</a:t>
            </a:r>
            <a:r>
              <a:rPr lang="en-US" baseline="0" dirty="0"/>
              <a:t> </a:t>
            </a:r>
            <a:r>
              <a:rPr lang="en-US" baseline="0" dirty="0" err="1"/>
              <a:t>urychlení</a:t>
            </a:r>
            <a:r>
              <a:rPr lang="en-US" baseline="0" dirty="0"/>
              <a:t> </a:t>
            </a:r>
            <a:r>
              <a:rPr lang="en-US" baseline="0" dirty="0" err="1"/>
              <a:t>akce</a:t>
            </a:r>
            <a:r>
              <a:rPr lang="en-US" baseline="0" dirty="0"/>
              <a:t> – </a:t>
            </a:r>
            <a:r>
              <a:rPr lang="en-US" baseline="0" dirty="0" err="1"/>
              <a:t>např</a:t>
            </a:r>
            <a:r>
              <a:rPr lang="en-US" baseline="0" dirty="0"/>
              <a:t>. </a:t>
            </a:r>
            <a:r>
              <a:rPr lang="en-US" baseline="0" dirty="0" err="1"/>
              <a:t>nelze</a:t>
            </a:r>
            <a:r>
              <a:rPr lang="en-US" baseline="0" dirty="0"/>
              <a:t> </a:t>
            </a:r>
            <a:r>
              <a:rPr lang="en-US" baseline="0" dirty="0" err="1"/>
              <a:t>autorizovat</a:t>
            </a:r>
            <a:r>
              <a:rPr lang="en-US" baseline="0" dirty="0"/>
              <a:t> </a:t>
            </a:r>
            <a:r>
              <a:rPr lang="en-US" baseline="0" dirty="0" err="1"/>
              <a:t>dokument</a:t>
            </a:r>
            <a:r>
              <a:rPr lang="en-US" baseline="0" dirty="0"/>
              <a:t> </a:t>
            </a:r>
            <a:r>
              <a:rPr lang="en-US" baseline="0" dirty="0" err="1"/>
              <a:t>přes</a:t>
            </a:r>
            <a:r>
              <a:rPr lang="en-US" baseline="0" dirty="0"/>
              <a:t> </a:t>
            </a:r>
            <a:r>
              <a:rPr lang="en-US" baseline="0" dirty="0" err="1"/>
              <a:t>mobilní</a:t>
            </a:r>
            <a:r>
              <a:rPr lang="en-US" baseline="0" dirty="0"/>
              <a:t> </a:t>
            </a:r>
            <a:r>
              <a:rPr lang="en-US" baseline="0" dirty="0" err="1"/>
              <a:t>aplikaci</a:t>
            </a:r>
            <a:r>
              <a:rPr lang="en-US" baseline="0" dirty="0"/>
              <a:t>, ale </a:t>
            </a:r>
            <a:r>
              <a:rPr lang="en-US" baseline="0" dirty="0" err="1"/>
              <a:t>člověk</a:t>
            </a:r>
            <a:r>
              <a:rPr lang="en-US" baseline="0" dirty="0"/>
              <a:t> se </a:t>
            </a:r>
            <a:r>
              <a:rPr lang="en-US" baseline="0" dirty="0" err="1"/>
              <a:t>musí</a:t>
            </a:r>
            <a:r>
              <a:rPr lang="en-US" baseline="0" dirty="0"/>
              <a:t> </a:t>
            </a:r>
            <a:r>
              <a:rPr lang="en-US" baseline="0" dirty="0" err="1"/>
              <a:t>přihlásit</a:t>
            </a:r>
            <a:r>
              <a:rPr lang="en-US" baseline="0" dirty="0"/>
              <a:t> do </a:t>
            </a:r>
            <a:r>
              <a:rPr lang="en-US" baseline="0" dirty="0" err="1"/>
              <a:t>systému</a:t>
            </a:r>
            <a:r>
              <a:rPr lang="en-US" baseline="0" dirty="0"/>
              <a:t> </a:t>
            </a:r>
            <a:r>
              <a:rPr lang="en-US" baseline="0" dirty="0" err="1"/>
              <a:t>apod</a:t>
            </a:r>
            <a:r>
              <a:rPr lang="en-US" baseline="0" dirty="0"/>
              <a:t>. </a:t>
            </a:r>
          </a:p>
          <a:p>
            <a:endParaRPr lang="en-US" baseline="0" dirty="0"/>
          </a:p>
          <a:p>
            <a:r>
              <a:rPr lang="en-US" baseline="0" dirty="0" err="1"/>
              <a:t>Nebylo</a:t>
            </a:r>
            <a:r>
              <a:rPr lang="en-US" baseline="0" dirty="0"/>
              <a:t> to </a:t>
            </a:r>
            <a:r>
              <a:rPr lang="en-US" baseline="0" dirty="0" err="1"/>
              <a:t>uděláno</a:t>
            </a:r>
            <a:r>
              <a:rPr lang="en-US" baseline="0" dirty="0"/>
              <a:t> </a:t>
            </a:r>
            <a:r>
              <a:rPr lang="en-US" baseline="0" dirty="0" err="1"/>
              <a:t>ze</a:t>
            </a:r>
            <a:r>
              <a:rPr lang="en-US" baseline="0" dirty="0"/>
              <a:t> </a:t>
            </a:r>
            <a:r>
              <a:rPr lang="en-US" baseline="0" dirty="0" err="1"/>
              <a:t>zlého</a:t>
            </a:r>
            <a:r>
              <a:rPr lang="en-US" baseline="0" dirty="0"/>
              <a:t> </a:t>
            </a:r>
            <a:r>
              <a:rPr lang="en-US" baseline="0" dirty="0" err="1"/>
              <a:t>úmyslu</a:t>
            </a:r>
            <a:r>
              <a:rPr lang="en-US" baseline="0" dirty="0"/>
              <a:t> IT </a:t>
            </a:r>
            <a:r>
              <a:rPr lang="en-US" baseline="0" dirty="0" err="1"/>
              <a:t>dodavatele</a:t>
            </a:r>
            <a:r>
              <a:rPr lang="en-US" baseline="0" dirty="0"/>
              <a:t>, ale z </a:t>
            </a:r>
            <a:r>
              <a:rPr lang="en-US" baseline="0" dirty="0" err="1"/>
              <a:t>neznalosti</a:t>
            </a:r>
            <a:r>
              <a:rPr lang="en-US" baseline="0" dirty="0"/>
              <a:t> </a:t>
            </a:r>
            <a:r>
              <a:rPr lang="en-US" baseline="0" dirty="0" err="1"/>
              <a:t>věci</a:t>
            </a:r>
            <a:r>
              <a:rPr lang="en-US" baseline="0" dirty="0"/>
              <a:t>, </a:t>
            </a:r>
            <a:r>
              <a:rPr lang="en-US" baseline="0" dirty="0" err="1"/>
              <a:t>protože</a:t>
            </a:r>
            <a:r>
              <a:rPr lang="en-US" baseline="0" dirty="0"/>
              <a:t> </a:t>
            </a:r>
            <a:r>
              <a:rPr lang="en-US" baseline="0" dirty="0" err="1"/>
              <a:t>nevidí</a:t>
            </a:r>
            <a:r>
              <a:rPr lang="en-US" baseline="0" dirty="0"/>
              <a:t> do </a:t>
            </a:r>
            <a:r>
              <a:rPr lang="en-US" baseline="0" dirty="0" err="1"/>
              <a:t>hloubky</a:t>
            </a:r>
            <a:r>
              <a:rPr lang="en-US" baseline="0" dirty="0"/>
              <a:t> </a:t>
            </a:r>
            <a:r>
              <a:rPr lang="en-US" baseline="0" dirty="0" err="1"/>
              <a:t>problému</a:t>
            </a:r>
            <a:r>
              <a:rPr lang="en-US" baseline="0" dirty="0"/>
              <a:t>. </a:t>
            </a:r>
            <a:endParaRPr lang="en-US" dirty="0"/>
          </a:p>
        </p:txBody>
      </p:sp>
      <p:sp>
        <p:nvSpPr>
          <p:cNvPr id="4" name="Slide Number Placeholder 3"/>
          <p:cNvSpPr>
            <a:spLocks noGrp="1"/>
          </p:cNvSpPr>
          <p:nvPr>
            <p:ph type="sldNum" sz="quarter" idx="10"/>
          </p:nvPr>
        </p:nvSpPr>
        <p:spPr/>
        <p:txBody>
          <a:bodyPr/>
          <a:lstStyle/>
          <a:p>
            <a:fld id="{BC69DEA8-495C-4BDF-B78B-F6EA704827F0}" type="slidenum">
              <a:rPr lang="en-US" smtClean="0"/>
              <a:t>11</a:t>
            </a:fld>
            <a:endParaRPr lang="en-US" dirty="0"/>
          </a:p>
        </p:txBody>
      </p:sp>
    </p:spTree>
    <p:extLst>
      <p:ext uri="{BB962C8B-B14F-4D97-AF65-F5344CB8AC3E}">
        <p14:creationId xmlns:p14="http://schemas.microsoft.com/office/powerpoint/2010/main" val="2349715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Oslí</a:t>
            </a:r>
            <a:r>
              <a:rPr lang="en-US" dirty="0"/>
              <a:t> </a:t>
            </a:r>
            <a:r>
              <a:rPr lang="en-US" dirty="0" err="1"/>
              <a:t>můstek</a:t>
            </a:r>
            <a:r>
              <a:rPr lang="en-US" dirty="0"/>
              <a:t> – </a:t>
            </a:r>
            <a:r>
              <a:rPr lang="en-US" dirty="0" err="1"/>
              <a:t>přes</a:t>
            </a:r>
            <a:r>
              <a:rPr lang="en-US" dirty="0"/>
              <a:t> </a:t>
            </a:r>
            <a:r>
              <a:rPr lang="en-US" dirty="0" err="1"/>
              <a:t>multidisciplinární</a:t>
            </a:r>
            <a:r>
              <a:rPr lang="en-US" dirty="0"/>
              <a:t> </a:t>
            </a:r>
            <a:r>
              <a:rPr lang="en-US" dirty="0" err="1"/>
              <a:t>znalosti</a:t>
            </a:r>
            <a:r>
              <a:rPr lang="en-US" dirty="0"/>
              <a:t> </a:t>
            </a:r>
            <a:r>
              <a:rPr lang="en-US" dirty="0" err="1"/>
              <a:t>ke</a:t>
            </a:r>
            <a:r>
              <a:rPr lang="en-US" dirty="0"/>
              <a:t> </a:t>
            </a:r>
            <a:r>
              <a:rPr lang="en-US" dirty="0" err="1"/>
              <a:t>vzdělání</a:t>
            </a:r>
            <a:endParaRPr lang="en-US" dirty="0"/>
          </a:p>
        </p:txBody>
      </p:sp>
      <p:sp>
        <p:nvSpPr>
          <p:cNvPr id="4" name="Slide Number Placeholder 3"/>
          <p:cNvSpPr>
            <a:spLocks noGrp="1"/>
          </p:cNvSpPr>
          <p:nvPr>
            <p:ph type="sldNum" sz="quarter" idx="10"/>
          </p:nvPr>
        </p:nvSpPr>
        <p:spPr/>
        <p:txBody>
          <a:bodyPr/>
          <a:lstStyle/>
          <a:p>
            <a:fld id="{BC69DEA8-495C-4BDF-B78B-F6EA704827F0}" type="slidenum">
              <a:rPr lang="en-US" smtClean="0"/>
              <a:t>12</a:t>
            </a:fld>
            <a:endParaRPr lang="en-US" dirty="0"/>
          </a:p>
        </p:txBody>
      </p:sp>
    </p:spTree>
    <p:extLst>
      <p:ext uri="{BB962C8B-B14F-4D97-AF65-F5344CB8AC3E}">
        <p14:creationId xmlns:p14="http://schemas.microsoft.com/office/powerpoint/2010/main" val="2351185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Začít</a:t>
            </a:r>
            <a:r>
              <a:rPr lang="en-US" dirty="0"/>
              <a:t> od </a:t>
            </a:r>
            <a:r>
              <a:rPr lang="en-US" dirty="0" err="1"/>
              <a:t>konce</a:t>
            </a:r>
            <a:endParaRPr lang="en-US" dirty="0"/>
          </a:p>
          <a:p>
            <a:endParaRPr lang="en-US" dirty="0"/>
          </a:p>
          <a:p>
            <a:r>
              <a:rPr lang="en-US" dirty="0" err="1"/>
              <a:t>Definice</a:t>
            </a:r>
            <a:r>
              <a:rPr lang="en-US" dirty="0"/>
              <a:t> </a:t>
            </a:r>
            <a:r>
              <a:rPr lang="en-US" dirty="0" err="1"/>
              <a:t>SeS</a:t>
            </a:r>
            <a:r>
              <a:rPr lang="en-US" dirty="0"/>
              <a:t>,</a:t>
            </a:r>
            <a:r>
              <a:rPr lang="en-US" baseline="0" dirty="0"/>
              <a:t> </a:t>
            </a:r>
            <a:r>
              <a:rPr lang="en-US" baseline="0" dirty="0" err="1"/>
              <a:t>důležitost</a:t>
            </a:r>
            <a:r>
              <a:rPr lang="en-US" baseline="0" dirty="0"/>
              <a:t> </a:t>
            </a:r>
            <a:r>
              <a:rPr lang="en-US" baseline="0" dirty="0" err="1"/>
              <a:t>poznala</a:t>
            </a:r>
            <a:r>
              <a:rPr lang="en-US" baseline="0" dirty="0"/>
              <a:t> </a:t>
            </a:r>
            <a:r>
              <a:rPr lang="en-US" baseline="0" dirty="0" err="1"/>
              <a:t>i</a:t>
            </a:r>
            <a:r>
              <a:rPr lang="en-US" baseline="0" dirty="0"/>
              <a:t> </a:t>
            </a:r>
            <a:r>
              <a:rPr lang="en-US" baseline="0" dirty="0" err="1"/>
              <a:t>vláda</a:t>
            </a:r>
            <a:r>
              <a:rPr lang="en-US" baseline="0" dirty="0"/>
              <a:t> USA – je to </a:t>
            </a:r>
            <a:r>
              <a:rPr lang="en-US" baseline="0" dirty="0" err="1"/>
              <a:t>podstatné</a:t>
            </a:r>
            <a:r>
              <a:rPr lang="en-US" baseline="0" dirty="0"/>
              <a:t> pro </a:t>
            </a:r>
            <a:r>
              <a:rPr lang="en-US" baseline="0" dirty="0" err="1"/>
              <a:t>společnost</a:t>
            </a:r>
            <a:endParaRPr lang="en-US" baseline="0" dirty="0"/>
          </a:p>
          <a:p>
            <a:endParaRPr lang="en-US" baseline="0" dirty="0"/>
          </a:p>
          <a:p>
            <a:r>
              <a:rPr lang="en-US" baseline="0" dirty="0" err="1"/>
              <a:t>Použít</a:t>
            </a:r>
            <a:r>
              <a:rPr lang="en-US" baseline="0" dirty="0"/>
              <a:t> </a:t>
            </a:r>
            <a:r>
              <a:rPr lang="en-US" baseline="0" dirty="0" err="1"/>
              <a:t>slovo</a:t>
            </a:r>
            <a:r>
              <a:rPr lang="en-US" baseline="0" dirty="0"/>
              <a:t> </a:t>
            </a:r>
            <a:r>
              <a:rPr lang="en-US" baseline="0" dirty="0" err="1"/>
              <a:t>multidisciplinární</a:t>
            </a:r>
            <a:endParaRPr lang="en-US" baseline="0" dirty="0"/>
          </a:p>
          <a:p>
            <a:endParaRPr lang="en-US" baseline="0" dirty="0"/>
          </a:p>
          <a:p>
            <a:r>
              <a:rPr lang="en-US" baseline="0" dirty="0" err="1"/>
              <a:t>Pozor</a:t>
            </a:r>
            <a:r>
              <a:rPr lang="en-US" baseline="0" dirty="0"/>
              <a:t> – Jim Spohrer </a:t>
            </a:r>
            <a:r>
              <a:rPr lang="en-US" baseline="0" dirty="0" err="1"/>
              <a:t>definuje</a:t>
            </a:r>
            <a:r>
              <a:rPr lang="en-US" baseline="0" dirty="0"/>
              <a:t> Knowledge intensive and customized service</a:t>
            </a:r>
            <a:endParaRPr lang="en-US" dirty="0"/>
          </a:p>
        </p:txBody>
      </p:sp>
      <p:sp>
        <p:nvSpPr>
          <p:cNvPr id="4" name="Slide Number Placeholder 3"/>
          <p:cNvSpPr>
            <a:spLocks noGrp="1"/>
          </p:cNvSpPr>
          <p:nvPr>
            <p:ph type="sldNum" sz="quarter" idx="10"/>
          </p:nvPr>
        </p:nvSpPr>
        <p:spPr/>
        <p:txBody>
          <a:bodyPr/>
          <a:lstStyle/>
          <a:p>
            <a:fld id="{BC69DEA8-495C-4BDF-B78B-F6EA704827F0}" type="slidenum">
              <a:rPr lang="en-US" smtClean="0"/>
              <a:t>13</a:t>
            </a:fld>
            <a:endParaRPr lang="en-US" dirty="0"/>
          </a:p>
        </p:txBody>
      </p:sp>
    </p:spTree>
    <p:extLst>
      <p:ext uri="{BB962C8B-B14F-4D97-AF65-F5344CB8AC3E}">
        <p14:creationId xmlns:p14="http://schemas.microsoft.com/office/powerpoint/2010/main" val="155738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BC69DEA8-495C-4BDF-B78B-F6EA704827F0}" type="slidenum">
              <a:rPr lang="en-US" smtClean="0"/>
              <a:t>14</a:t>
            </a:fld>
            <a:endParaRPr lang="en-US" dirty="0"/>
          </a:p>
        </p:txBody>
      </p:sp>
    </p:spTree>
    <p:extLst>
      <p:ext uri="{BB962C8B-B14F-4D97-AF65-F5344CB8AC3E}">
        <p14:creationId xmlns:p14="http://schemas.microsoft.com/office/powerpoint/2010/main" val="4265612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BC69DEA8-495C-4BDF-B78B-F6EA704827F0}" type="slidenum">
              <a:rPr lang="en-US" smtClean="0"/>
              <a:t>15</a:t>
            </a:fld>
            <a:endParaRPr lang="en-US" dirty="0"/>
          </a:p>
        </p:txBody>
      </p:sp>
    </p:spTree>
    <p:extLst>
      <p:ext uri="{BB962C8B-B14F-4D97-AF65-F5344CB8AC3E}">
        <p14:creationId xmlns:p14="http://schemas.microsoft.com/office/powerpoint/2010/main" val="4161196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81E5C924-5E32-45B0-81C0-BB2ADB95E6D7}" type="slidenum">
              <a:rPr lang="en-US" smtClean="0"/>
              <a:t>16</a:t>
            </a:fld>
            <a:endParaRPr lang="en-US" dirty="0"/>
          </a:p>
        </p:txBody>
      </p:sp>
    </p:spTree>
    <p:extLst>
      <p:ext uri="{BB962C8B-B14F-4D97-AF65-F5344CB8AC3E}">
        <p14:creationId xmlns:p14="http://schemas.microsoft.com/office/powerpoint/2010/main" val="1806440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Ověřit</a:t>
            </a:r>
            <a:r>
              <a:rPr lang="en-US" baseline="0" dirty="0"/>
              <a:t> </a:t>
            </a:r>
            <a:r>
              <a:rPr lang="en-US" baseline="0" dirty="0" err="1"/>
              <a:t>rok</a:t>
            </a:r>
            <a:endParaRPr lang="en-US" baseline="0" dirty="0"/>
          </a:p>
          <a:p>
            <a:endParaRPr lang="en-US" dirty="0"/>
          </a:p>
          <a:p>
            <a:r>
              <a:rPr lang="en-US" dirty="0" err="1"/>
              <a:t>Ekonomové</a:t>
            </a:r>
            <a:r>
              <a:rPr lang="en-US" baseline="0" dirty="0"/>
              <a:t> se </a:t>
            </a:r>
            <a:r>
              <a:rPr lang="en-US" baseline="0" dirty="0" err="1"/>
              <a:t>soustředili</a:t>
            </a:r>
            <a:r>
              <a:rPr lang="en-US" baseline="0" dirty="0"/>
              <a:t> </a:t>
            </a:r>
            <a:r>
              <a:rPr lang="en-US" baseline="0" dirty="0" err="1"/>
              <a:t>na</a:t>
            </a:r>
            <a:r>
              <a:rPr lang="en-US" baseline="0" dirty="0"/>
              <a:t> </a:t>
            </a:r>
            <a:r>
              <a:rPr lang="en-US" baseline="0" dirty="0" err="1"/>
              <a:t>analýzu</a:t>
            </a:r>
            <a:r>
              <a:rPr lang="en-US" baseline="0" dirty="0"/>
              <a:t> </a:t>
            </a:r>
            <a:r>
              <a:rPr lang="en-US" baseline="0" dirty="0" err="1"/>
              <a:t>služeb</a:t>
            </a:r>
            <a:r>
              <a:rPr lang="en-US" baseline="0" dirty="0"/>
              <a:t> </a:t>
            </a:r>
            <a:r>
              <a:rPr lang="en-US" baseline="0" dirty="0" err="1"/>
              <a:t>jako</a:t>
            </a:r>
            <a:r>
              <a:rPr lang="en-US" baseline="0" dirty="0"/>
              <a:t> </a:t>
            </a:r>
            <a:r>
              <a:rPr lang="en-US" baseline="0" dirty="0" err="1"/>
              <a:t>takových</a:t>
            </a:r>
            <a:r>
              <a:rPr lang="en-US" baseline="0" dirty="0"/>
              <a:t> a </a:t>
            </a:r>
            <a:r>
              <a:rPr lang="en-US" baseline="0" dirty="0" err="1"/>
              <a:t>opustili</a:t>
            </a:r>
            <a:r>
              <a:rPr lang="en-US" baseline="0" dirty="0"/>
              <a:t> </a:t>
            </a:r>
            <a:r>
              <a:rPr lang="en-US" baseline="0" dirty="0" err="1"/>
              <a:t>spojení</a:t>
            </a:r>
            <a:r>
              <a:rPr lang="en-US" baseline="0" dirty="0"/>
              <a:t> s IT. Je to </a:t>
            </a:r>
            <a:r>
              <a:rPr lang="en-US" baseline="0" dirty="0" err="1"/>
              <a:t>logické</a:t>
            </a:r>
            <a:r>
              <a:rPr lang="en-US" baseline="0" dirty="0"/>
              <a:t> z </a:t>
            </a:r>
            <a:r>
              <a:rPr lang="en-US" baseline="0" dirty="0" err="1"/>
              <a:t>hlediska</a:t>
            </a:r>
            <a:r>
              <a:rPr lang="en-US" baseline="0" dirty="0"/>
              <a:t> </a:t>
            </a:r>
            <a:r>
              <a:rPr lang="en-US" baseline="0" dirty="0" err="1"/>
              <a:t>jejich</a:t>
            </a:r>
            <a:r>
              <a:rPr lang="en-US" baseline="0" dirty="0"/>
              <a:t> </a:t>
            </a:r>
            <a:r>
              <a:rPr lang="en-US" baseline="0" dirty="0" err="1"/>
              <a:t>zaměření</a:t>
            </a:r>
            <a:endParaRPr lang="en-US" dirty="0"/>
          </a:p>
        </p:txBody>
      </p:sp>
      <p:sp>
        <p:nvSpPr>
          <p:cNvPr id="4" name="Slide Number Placeholder 3"/>
          <p:cNvSpPr>
            <a:spLocks noGrp="1"/>
          </p:cNvSpPr>
          <p:nvPr>
            <p:ph type="sldNum" sz="quarter" idx="10"/>
          </p:nvPr>
        </p:nvSpPr>
        <p:spPr/>
        <p:txBody>
          <a:bodyPr/>
          <a:lstStyle/>
          <a:p>
            <a:fld id="{BC69DEA8-495C-4BDF-B78B-F6EA704827F0}" type="slidenum">
              <a:rPr lang="en-US" smtClean="0"/>
              <a:t>17</a:t>
            </a:fld>
            <a:endParaRPr lang="en-US" dirty="0"/>
          </a:p>
        </p:txBody>
      </p:sp>
    </p:spTree>
    <p:extLst>
      <p:ext uri="{BB962C8B-B14F-4D97-AF65-F5344CB8AC3E}">
        <p14:creationId xmlns:p14="http://schemas.microsoft.com/office/powerpoint/2010/main" val="1551668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Možné</a:t>
            </a:r>
            <a:r>
              <a:rPr lang="en-US" dirty="0"/>
              <a:t> </a:t>
            </a:r>
            <a:r>
              <a:rPr lang="en-US" dirty="0" err="1"/>
              <a:t>přístupy</a:t>
            </a:r>
            <a:endParaRPr lang="en-US" dirty="0"/>
          </a:p>
          <a:p>
            <a:r>
              <a:rPr lang="en-US" dirty="0" err="1"/>
              <a:t>Nezaregistrovali</a:t>
            </a:r>
            <a:r>
              <a:rPr lang="en-US" dirty="0"/>
              <a:t> to</a:t>
            </a:r>
          </a:p>
          <a:p>
            <a:r>
              <a:rPr lang="en-US" dirty="0" err="1"/>
              <a:t>Zaregistrovali</a:t>
            </a:r>
            <a:r>
              <a:rPr lang="en-US" dirty="0"/>
              <a:t>, ale </a:t>
            </a:r>
            <a:r>
              <a:rPr lang="en-US" dirty="0" err="1"/>
              <a:t>nepovažují</a:t>
            </a:r>
            <a:r>
              <a:rPr lang="en-US" dirty="0"/>
              <a:t> za </a:t>
            </a:r>
            <a:r>
              <a:rPr lang="en-US" dirty="0" err="1"/>
              <a:t>podstatné</a:t>
            </a:r>
            <a:endParaRPr lang="en-US" dirty="0"/>
          </a:p>
          <a:p>
            <a:endParaRPr lang="en-US" dirty="0"/>
          </a:p>
          <a:p>
            <a:r>
              <a:rPr lang="en-US" dirty="0" err="1"/>
              <a:t>Většina</a:t>
            </a:r>
            <a:r>
              <a:rPr lang="en-US" dirty="0"/>
              <a:t> </a:t>
            </a:r>
            <a:r>
              <a:rPr lang="en-US" dirty="0" err="1"/>
              <a:t>reagovala</a:t>
            </a:r>
            <a:r>
              <a:rPr lang="en-US" dirty="0"/>
              <a:t> </a:t>
            </a:r>
            <a:r>
              <a:rPr lang="en-US" dirty="0" err="1"/>
              <a:t>prezentací</a:t>
            </a:r>
            <a:r>
              <a:rPr lang="en-US" dirty="0"/>
              <a:t> </a:t>
            </a:r>
            <a:r>
              <a:rPr lang="en-US" dirty="0" err="1"/>
              <a:t>nebo</a:t>
            </a:r>
            <a:r>
              <a:rPr lang="en-US" baseline="0" dirty="0"/>
              <a:t> </a:t>
            </a:r>
            <a:r>
              <a:rPr lang="en-US" baseline="0" dirty="0" err="1"/>
              <a:t>kurzech</a:t>
            </a:r>
            <a:r>
              <a:rPr lang="en-US" baseline="0" dirty="0"/>
              <a:t>, </a:t>
            </a:r>
            <a:r>
              <a:rPr lang="en-US" baseline="0" dirty="0" err="1"/>
              <a:t>zařazených</a:t>
            </a:r>
            <a:r>
              <a:rPr lang="en-US" baseline="0" dirty="0"/>
              <a:t> do </a:t>
            </a:r>
            <a:r>
              <a:rPr lang="en-US" baseline="0" dirty="0" err="1"/>
              <a:t>existujících</a:t>
            </a:r>
            <a:r>
              <a:rPr lang="en-US" baseline="0" dirty="0"/>
              <a:t> </a:t>
            </a:r>
            <a:r>
              <a:rPr lang="en-US" baseline="0" dirty="0" err="1"/>
              <a:t>programů</a:t>
            </a: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BC69DEA8-495C-4BDF-B78B-F6EA704827F0}" type="slidenum">
              <a:rPr lang="en-US" smtClean="0"/>
              <a:t>18</a:t>
            </a:fld>
            <a:endParaRPr lang="en-US" dirty="0"/>
          </a:p>
        </p:txBody>
      </p:sp>
    </p:spTree>
    <p:extLst>
      <p:ext uri="{BB962C8B-B14F-4D97-AF65-F5344CB8AC3E}">
        <p14:creationId xmlns:p14="http://schemas.microsoft.com/office/powerpoint/2010/main" val="1236033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BC69DEA8-495C-4BDF-B78B-F6EA704827F0}" type="slidenum">
              <a:rPr lang="en-US" smtClean="0"/>
              <a:t>19</a:t>
            </a:fld>
            <a:endParaRPr lang="en-US" dirty="0"/>
          </a:p>
        </p:txBody>
      </p:sp>
    </p:spTree>
    <p:extLst>
      <p:ext uri="{BB962C8B-B14F-4D97-AF65-F5344CB8AC3E}">
        <p14:creationId xmlns:p14="http://schemas.microsoft.com/office/powerpoint/2010/main" val="2582939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81E5C924-5E32-45B0-81C0-BB2ADB95E6D7}" type="slidenum">
              <a:rPr lang="en-US" smtClean="0"/>
              <a:t>2</a:t>
            </a:fld>
            <a:endParaRPr lang="en-US" dirty="0"/>
          </a:p>
        </p:txBody>
      </p:sp>
    </p:spTree>
    <p:extLst>
      <p:ext uri="{BB962C8B-B14F-4D97-AF65-F5344CB8AC3E}">
        <p14:creationId xmlns:p14="http://schemas.microsoft.com/office/powerpoint/2010/main" val="25225434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81E5C924-5E32-45B0-81C0-BB2ADB95E6D7}" type="slidenum">
              <a:rPr lang="en-US" smtClean="0"/>
              <a:t>20</a:t>
            </a:fld>
            <a:endParaRPr lang="en-US" dirty="0"/>
          </a:p>
        </p:txBody>
      </p:sp>
    </p:spTree>
    <p:extLst>
      <p:ext uri="{BB962C8B-B14F-4D97-AF65-F5344CB8AC3E}">
        <p14:creationId xmlns:p14="http://schemas.microsoft.com/office/powerpoint/2010/main" val="4174435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BC69DEA8-495C-4BDF-B78B-F6EA704827F0}" type="slidenum">
              <a:rPr lang="en-US" smtClean="0"/>
              <a:t>21</a:t>
            </a:fld>
            <a:endParaRPr lang="en-US" dirty="0"/>
          </a:p>
        </p:txBody>
      </p:sp>
    </p:spTree>
    <p:extLst>
      <p:ext uri="{BB962C8B-B14F-4D97-AF65-F5344CB8AC3E}">
        <p14:creationId xmlns:p14="http://schemas.microsoft.com/office/powerpoint/2010/main" val="20715142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81E5C924-5E32-45B0-81C0-BB2ADB95E6D7}" type="slidenum">
              <a:rPr lang="en-US" smtClean="0"/>
              <a:t>22</a:t>
            </a:fld>
            <a:endParaRPr lang="en-US" dirty="0"/>
          </a:p>
        </p:txBody>
      </p:sp>
    </p:spTree>
    <p:extLst>
      <p:ext uri="{BB962C8B-B14F-4D97-AF65-F5344CB8AC3E}">
        <p14:creationId xmlns:p14="http://schemas.microsoft.com/office/powerpoint/2010/main" val="1521702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FF6F6C58-B58A-41B7-8068-4518B7DCAF50}" type="slidenum">
              <a:rPr lang="en-US" smtClean="0"/>
              <a:t>23</a:t>
            </a:fld>
            <a:endParaRPr lang="en-US" dirty="0"/>
          </a:p>
        </p:txBody>
      </p:sp>
    </p:spTree>
    <p:extLst>
      <p:ext uri="{BB962C8B-B14F-4D97-AF65-F5344CB8AC3E}">
        <p14:creationId xmlns:p14="http://schemas.microsoft.com/office/powerpoint/2010/main" val="544766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81E5C924-5E32-45B0-81C0-BB2ADB95E6D7}" type="slidenum">
              <a:rPr lang="en-US" smtClean="0"/>
              <a:t>24</a:t>
            </a:fld>
            <a:endParaRPr lang="en-US" dirty="0"/>
          </a:p>
        </p:txBody>
      </p:sp>
    </p:spTree>
    <p:extLst>
      <p:ext uri="{BB962C8B-B14F-4D97-AF65-F5344CB8AC3E}">
        <p14:creationId xmlns:p14="http://schemas.microsoft.com/office/powerpoint/2010/main" val="41797086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81E5C924-5E32-45B0-81C0-BB2ADB95E6D7}" type="slidenum">
              <a:rPr lang="en-US" smtClean="0"/>
              <a:t>25</a:t>
            </a:fld>
            <a:endParaRPr lang="en-US" dirty="0"/>
          </a:p>
        </p:txBody>
      </p:sp>
    </p:spTree>
    <p:extLst>
      <p:ext uri="{BB962C8B-B14F-4D97-AF65-F5344CB8AC3E}">
        <p14:creationId xmlns:p14="http://schemas.microsoft.com/office/powerpoint/2010/main" val="360121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81E5C924-5E32-45B0-81C0-BB2ADB95E6D7}" type="slidenum">
              <a:rPr lang="en-US" smtClean="0"/>
              <a:t>3</a:t>
            </a:fld>
            <a:endParaRPr lang="en-US" dirty="0"/>
          </a:p>
        </p:txBody>
      </p:sp>
    </p:spTree>
    <p:extLst>
      <p:ext uri="{BB962C8B-B14F-4D97-AF65-F5344CB8AC3E}">
        <p14:creationId xmlns:p14="http://schemas.microsoft.com/office/powerpoint/2010/main" val="3335312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81E5C924-5E32-45B0-81C0-BB2ADB95E6D7}" type="slidenum">
              <a:rPr lang="en-US" smtClean="0"/>
              <a:t>4</a:t>
            </a:fld>
            <a:endParaRPr lang="en-US" dirty="0"/>
          </a:p>
        </p:txBody>
      </p:sp>
    </p:spTree>
    <p:extLst>
      <p:ext uri="{BB962C8B-B14F-4D97-AF65-F5344CB8AC3E}">
        <p14:creationId xmlns:p14="http://schemas.microsoft.com/office/powerpoint/2010/main" val="2485457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81E5C924-5E32-45B0-81C0-BB2ADB95E6D7}" type="slidenum">
              <a:rPr lang="en-US" smtClean="0"/>
              <a:t>5</a:t>
            </a:fld>
            <a:endParaRPr lang="en-US" dirty="0"/>
          </a:p>
        </p:txBody>
      </p:sp>
    </p:spTree>
    <p:extLst>
      <p:ext uri="{BB962C8B-B14F-4D97-AF65-F5344CB8AC3E}">
        <p14:creationId xmlns:p14="http://schemas.microsoft.com/office/powerpoint/2010/main" val="1251409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81E5C924-5E32-45B0-81C0-BB2ADB95E6D7}" type="slidenum">
              <a:rPr lang="en-US" smtClean="0"/>
              <a:t>6</a:t>
            </a:fld>
            <a:endParaRPr lang="en-US" dirty="0"/>
          </a:p>
        </p:txBody>
      </p:sp>
    </p:spTree>
    <p:extLst>
      <p:ext uri="{BB962C8B-B14F-4D97-AF65-F5344CB8AC3E}">
        <p14:creationId xmlns:p14="http://schemas.microsoft.com/office/powerpoint/2010/main" val="827200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81E5C924-5E32-45B0-81C0-BB2ADB95E6D7}" type="slidenum">
              <a:rPr lang="en-US" smtClean="0"/>
              <a:t>7</a:t>
            </a:fld>
            <a:endParaRPr lang="en-US" dirty="0"/>
          </a:p>
        </p:txBody>
      </p:sp>
    </p:spTree>
    <p:extLst>
      <p:ext uri="{BB962C8B-B14F-4D97-AF65-F5344CB8AC3E}">
        <p14:creationId xmlns:p14="http://schemas.microsoft.com/office/powerpoint/2010/main" val="1848590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81E5C924-5E32-45B0-81C0-BB2ADB95E6D7}" type="slidenum">
              <a:rPr lang="en-US" smtClean="0"/>
              <a:t>8</a:t>
            </a:fld>
            <a:endParaRPr lang="en-US" dirty="0"/>
          </a:p>
        </p:txBody>
      </p:sp>
    </p:spTree>
    <p:extLst>
      <p:ext uri="{BB962C8B-B14F-4D97-AF65-F5344CB8AC3E}">
        <p14:creationId xmlns:p14="http://schemas.microsoft.com/office/powerpoint/2010/main" val="2460008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IBM to </a:t>
            </a:r>
            <a:r>
              <a:rPr lang="en-US" dirty="0" err="1"/>
              <a:t>hned</a:t>
            </a:r>
            <a:r>
              <a:rPr lang="en-US" dirty="0"/>
              <a:t> </a:t>
            </a:r>
            <a:r>
              <a:rPr lang="en-US" dirty="0" err="1"/>
              <a:t>dělala</a:t>
            </a:r>
            <a:r>
              <a:rPr lang="en-US" baseline="0" dirty="0"/>
              <a:t> </a:t>
            </a:r>
            <a:r>
              <a:rPr lang="en-US" baseline="0" dirty="0" err="1"/>
              <a:t>ve</a:t>
            </a:r>
            <a:r>
              <a:rPr lang="en-US" baseline="0" dirty="0"/>
              <a:t> </a:t>
            </a:r>
            <a:r>
              <a:rPr lang="en-US" baseline="0" dirty="0" err="1"/>
              <a:t>spolupráci</a:t>
            </a:r>
            <a:r>
              <a:rPr lang="en-US" baseline="0" dirty="0"/>
              <a:t> s </a:t>
            </a:r>
            <a:r>
              <a:rPr lang="en-US" baseline="0" dirty="0" err="1"/>
              <a:t>univerzitami</a:t>
            </a:r>
            <a:r>
              <a:rPr lang="en-US" baseline="0" dirty="0"/>
              <a:t> – se </a:t>
            </a:r>
            <a:r>
              <a:rPr lang="en-US" baseline="0" dirty="0" err="1"/>
              <a:t>kterými</a:t>
            </a:r>
            <a:r>
              <a:rPr lang="en-US" baseline="0" dirty="0"/>
              <a:t>??? Berkley, Carnegie Mellon, </a:t>
            </a:r>
            <a:r>
              <a:rPr lang="en-US" baseline="0" dirty="0" err="1"/>
              <a:t>Merylend</a:t>
            </a:r>
            <a:r>
              <a:rPr lang="en-US" baseline="0" dirty="0"/>
              <a:t>, Arizona</a:t>
            </a:r>
          </a:p>
          <a:p>
            <a:endParaRPr lang="en-US" baseline="0" dirty="0"/>
          </a:p>
          <a:p>
            <a:r>
              <a:rPr lang="en-US" baseline="0" dirty="0"/>
              <a:t>IBM </a:t>
            </a:r>
            <a:r>
              <a:rPr lang="en-US" baseline="0" dirty="0" err="1"/>
              <a:t>zjistila</a:t>
            </a:r>
            <a:r>
              <a:rPr lang="en-US" baseline="0" dirty="0"/>
              <a:t>, </a:t>
            </a:r>
            <a:r>
              <a:rPr lang="en-US" baseline="0" dirty="0" err="1"/>
              <a:t>že</a:t>
            </a:r>
            <a:r>
              <a:rPr lang="en-US" baseline="0" dirty="0"/>
              <a:t> </a:t>
            </a:r>
            <a:r>
              <a:rPr lang="en-US" baseline="0" dirty="0" err="1"/>
              <a:t>došlo</a:t>
            </a:r>
            <a:r>
              <a:rPr lang="en-US" baseline="0" dirty="0"/>
              <a:t> k </a:t>
            </a:r>
            <a:r>
              <a:rPr lang="en-US" baseline="0" dirty="0" err="1"/>
              <a:t>takovým</a:t>
            </a:r>
            <a:r>
              <a:rPr lang="en-US" baseline="0" dirty="0"/>
              <a:t> </a:t>
            </a:r>
            <a:r>
              <a:rPr lang="en-US" baseline="0" dirty="0" err="1"/>
              <a:t>změnám</a:t>
            </a:r>
            <a:r>
              <a:rPr lang="en-US" baseline="0" dirty="0"/>
              <a:t> </a:t>
            </a:r>
            <a:r>
              <a:rPr lang="en-US" baseline="0" dirty="0" err="1"/>
              <a:t>na</a:t>
            </a:r>
            <a:r>
              <a:rPr lang="en-US" baseline="0" dirty="0"/>
              <a:t> </a:t>
            </a:r>
            <a:r>
              <a:rPr lang="en-US" baseline="0" dirty="0" err="1"/>
              <a:t>poli</a:t>
            </a:r>
            <a:r>
              <a:rPr lang="en-US" baseline="0" dirty="0"/>
              <a:t> IT, </a:t>
            </a:r>
            <a:r>
              <a:rPr lang="en-US" baseline="0" dirty="0" err="1"/>
              <a:t>že</a:t>
            </a:r>
            <a:r>
              <a:rPr lang="en-US" baseline="0" dirty="0"/>
              <a:t> je </a:t>
            </a:r>
            <a:r>
              <a:rPr lang="en-US" baseline="0" dirty="0" err="1"/>
              <a:t>třeba</a:t>
            </a:r>
            <a:r>
              <a:rPr lang="en-US" baseline="0" dirty="0"/>
              <a:t> </a:t>
            </a:r>
            <a:r>
              <a:rPr lang="en-US" baseline="0" dirty="0" err="1"/>
              <a:t>definovat</a:t>
            </a:r>
            <a:r>
              <a:rPr lang="en-US" baseline="0" dirty="0"/>
              <a:t> </a:t>
            </a:r>
            <a:r>
              <a:rPr lang="en-US" baseline="0" dirty="0" err="1"/>
              <a:t>nový</a:t>
            </a:r>
            <a:r>
              <a:rPr lang="en-US" baseline="0" dirty="0"/>
              <a:t> </a:t>
            </a:r>
            <a:r>
              <a:rPr lang="en-US" baseline="0" dirty="0" err="1"/>
              <a:t>pohled</a:t>
            </a:r>
            <a:r>
              <a:rPr lang="en-US" baseline="0" dirty="0"/>
              <a:t> </a:t>
            </a:r>
            <a:r>
              <a:rPr lang="en-US" baseline="0" dirty="0" err="1"/>
              <a:t>na</a:t>
            </a:r>
            <a:r>
              <a:rPr lang="en-US" baseline="0" dirty="0"/>
              <a:t> IT – IT je </a:t>
            </a:r>
            <a:r>
              <a:rPr lang="en-US" baseline="0" dirty="0" err="1"/>
              <a:t>primárně</a:t>
            </a:r>
            <a:r>
              <a:rPr lang="en-US" baseline="0" dirty="0"/>
              <a:t> </a:t>
            </a:r>
            <a:r>
              <a:rPr lang="en-US" baseline="0" dirty="0" err="1"/>
              <a:t>službou</a:t>
            </a:r>
            <a:endParaRPr lang="en-US" baseline="0" dirty="0"/>
          </a:p>
          <a:p>
            <a:endParaRPr lang="en-US" baseline="0" dirty="0"/>
          </a:p>
          <a:p>
            <a:r>
              <a:rPr lang="en-US" baseline="0" dirty="0" err="1"/>
              <a:t>Interní</a:t>
            </a:r>
            <a:r>
              <a:rPr lang="en-US" baseline="0" dirty="0"/>
              <a:t> = </a:t>
            </a:r>
            <a:r>
              <a:rPr lang="en-US" baseline="0" dirty="0" err="1"/>
              <a:t>vnitřní</a:t>
            </a:r>
            <a:r>
              <a:rPr lang="en-US" baseline="0" dirty="0"/>
              <a:t> IT </a:t>
            </a:r>
            <a:r>
              <a:rPr lang="en-US" baseline="0" dirty="0" err="1"/>
              <a:t>útvary</a:t>
            </a:r>
            <a:r>
              <a:rPr lang="en-US" baseline="0" dirty="0"/>
              <a:t> non-IT </a:t>
            </a:r>
            <a:r>
              <a:rPr lang="en-US" baseline="0" dirty="0" err="1"/>
              <a:t>firem</a:t>
            </a:r>
            <a:endParaRPr lang="en-US" baseline="0" dirty="0"/>
          </a:p>
          <a:p>
            <a:r>
              <a:rPr lang="en-US" baseline="0" dirty="0" err="1"/>
              <a:t>Externí</a:t>
            </a:r>
            <a:r>
              <a:rPr lang="en-US" baseline="0" dirty="0"/>
              <a:t> = </a:t>
            </a:r>
            <a:r>
              <a:rPr lang="en-US" baseline="0" dirty="0" err="1"/>
              <a:t>dodavatelé</a:t>
            </a:r>
            <a:r>
              <a:rPr lang="en-US" baseline="0" dirty="0"/>
              <a:t> IT </a:t>
            </a:r>
            <a:r>
              <a:rPr lang="en-US" baseline="0" dirty="0" err="1"/>
              <a:t>služeb</a:t>
            </a:r>
            <a:endParaRPr lang="en-US" baseline="0" dirty="0"/>
          </a:p>
          <a:p>
            <a:endParaRPr lang="en-US" baseline="0" dirty="0"/>
          </a:p>
          <a:p>
            <a:r>
              <a:rPr lang="en-US" baseline="0" dirty="0" err="1"/>
              <a:t>Proč</a:t>
            </a:r>
            <a:r>
              <a:rPr lang="en-US" baseline="0" dirty="0"/>
              <a:t> je to </a:t>
            </a:r>
            <a:r>
              <a:rPr lang="en-US" baseline="0" dirty="0" err="1"/>
              <a:t>potřeba</a:t>
            </a:r>
            <a:r>
              <a:rPr lang="en-US" baseline="0" dirty="0"/>
              <a:t>? Aby </a:t>
            </a:r>
            <a:r>
              <a:rPr lang="en-US" baseline="0" dirty="0" err="1"/>
              <a:t>bylo</a:t>
            </a:r>
            <a:r>
              <a:rPr lang="en-US" baseline="0" dirty="0"/>
              <a:t> </a:t>
            </a:r>
            <a:r>
              <a:rPr lang="en-US" baseline="0" dirty="0" err="1"/>
              <a:t>možné</a:t>
            </a:r>
            <a:r>
              <a:rPr lang="en-US" baseline="0" dirty="0"/>
              <a:t> </a:t>
            </a:r>
            <a:r>
              <a:rPr lang="en-US" baseline="0" dirty="0" err="1"/>
              <a:t>tyto</a:t>
            </a:r>
            <a:r>
              <a:rPr lang="en-US" baseline="0" dirty="0"/>
              <a:t> </a:t>
            </a:r>
            <a:r>
              <a:rPr lang="en-US" baseline="0" dirty="0" err="1"/>
              <a:t>potřeby</a:t>
            </a:r>
            <a:r>
              <a:rPr lang="en-US" baseline="0" dirty="0"/>
              <a:t> co </a:t>
            </a:r>
            <a:r>
              <a:rPr lang="en-US" baseline="0" dirty="0" err="1"/>
              <a:t>nejlépe</a:t>
            </a:r>
            <a:r>
              <a:rPr lang="en-US" baseline="0" dirty="0"/>
              <a:t> </a:t>
            </a:r>
            <a:r>
              <a:rPr lang="en-US" baseline="0" dirty="0" err="1"/>
              <a:t>uspokojit</a:t>
            </a:r>
            <a:r>
              <a:rPr lang="en-US" baseline="0" dirty="0"/>
              <a:t>. </a:t>
            </a:r>
            <a:endParaRPr lang="en-US" dirty="0"/>
          </a:p>
        </p:txBody>
      </p:sp>
      <p:sp>
        <p:nvSpPr>
          <p:cNvPr id="4" name="Slide Number Placeholder 3"/>
          <p:cNvSpPr>
            <a:spLocks noGrp="1"/>
          </p:cNvSpPr>
          <p:nvPr>
            <p:ph type="sldNum" sz="quarter" idx="10"/>
          </p:nvPr>
        </p:nvSpPr>
        <p:spPr/>
        <p:txBody>
          <a:bodyPr/>
          <a:lstStyle/>
          <a:p>
            <a:fld id="{BC69DEA8-495C-4BDF-B78B-F6EA704827F0}" type="slidenum">
              <a:rPr lang="en-US" smtClean="0"/>
              <a:t>9</a:t>
            </a:fld>
            <a:endParaRPr lang="en-US" dirty="0"/>
          </a:p>
        </p:txBody>
      </p:sp>
    </p:spTree>
    <p:extLst>
      <p:ext uri="{BB962C8B-B14F-4D97-AF65-F5344CB8AC3E}">
        <p14:creationId xmlns:p14="http://schemas.microsoft.com/office/powerpoint/2010/main" val="10497796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Intro White">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a:xfrm>
            <a:off x="540005" y="6228000"/>
            <a:ext cx="4353469" cy="252000"/>
          </a:xfrm>
          <a:prstGeom prst="rect">
            <a:avLst/>
          </a:prstGeom>
        </p:spPr>
        <p:txBody>
          <a:bodyPr/>
          <a:lstStyle>
            <a:lvl1pPr>
              <a:defRPr sz="900">
                <a:solidFill>
                  <a:schemeClr val="tx2"/>
                </a:solidFill>
                <a:latin typeface="Arial" panose="020B0604020202020204" pitchFamily="34" charset="0"/>
              </a:defRPr>
            </a:lvl1pPr>
          </a:lstStyle>
          <a:p>
            <a:r>
              <a:rPr lang="en-US"/>
              <a:t>PV215 - 1</a:t>
            </a:r>
            <a:endParaRPr lang="cs-CZ"/>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B1CC9FD7-4EEE-804D-9BB9-2FE363F47D91}" type="slidenum">
              <a:rPr lang="cs-CZ" smtClean="0"/>
              <a:pPr/>
              <a:t>‹#›</a:t>
            </a:fld>
            <a:endParaRPr lang="cs-CZ"/>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877" y="2900365"/>
            <a:ext cx="8521200" cy="1171580"/>
          </a:xfrm>
        </p:spPr>
        <p:txBody>
          <a:bodyPr anchor="t"/>
          <a:lstStyle>
            <a:lvl1pPr algn="l">
              <a:lnSpc>
                <a:spcPts val="3300"/>
              </a:lnSpc>
              <a:defRPr sz="3300">
                <a:latin typeface="+mj-lt"/>
              </a:defRPr>
            </a:lvl1pPr>
          </a:lstStyle>
          <a:p>
            <a:r>
              <a:rPr lang="cs-CZ" dirty="0" err="1"/>
              <a:t>Click</a:t>
            </a:r>
            <a:r>
              <a:rPr lang="cs-CZ" dirty="0"/>
              <a:t> to </a:t>
            </a:r>
            <a:r>
              <a:rPr lang="cs-CZ" dirty="0" err="1"/>
              <a:t>add</a:t>
            </a:r>
            <a:r>
              <a:rPr lang="cs-CZ" dirty="0"/>
              <a:t> </a:t>
            </a:r>
            <a:r>
              <a:rPr lang="cs-CZ" dirty="0" err="1"/>
              <a:t>title</a:t>
            </a:r>
            <a:endParaRPr lang="cs-CZ" noProof="0" dirty="0"/>
          </a:p>
        </p:txBody>
      </p:sp>
      <p:sp>
        <p:nvSpPr>
          <p:cNvPr id="8" name="Podnadpis 2"/>
          <p:cNvSpPr>
            <a:spLocks noGrp="1"/>
          </p:cNvSpPr>
          <p:nvPr>
            <p:ph type="subTitle" idx="1" hasCustomPrompt="1"/>
          </p:nvPr>
        </p:nvSpPr>
        <p:spPr>
          <a:xfrm>
            <a:off x="298877" y="4116413"/>
            <a:ext cx="8521200" cy="698497"/>
          </a:xfrm>
        </p:spPr>
        <p:txBody>
          <a:bodyPr anchor="t"/>
          <a:lstStyle>
            <a:lvl1pPr marL="0" indent="0" algn="l">
              <a:buNone/>
              <a:defRPr lang="cs-CZ" sz="1800" b="0" dirty="0">
                <a:solidFill>
                  <a:srgbClr val="0000DC"/>
                </a:solidFill>
                <a:latin typeface="Arial" panose="020B0604020202020204" pitchFamily="34" charset="0"/>
                <a:ea typeface="+mj-ea"/>
                <a:cs typeface="+mj-cs"/>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pPr lvl="0"/>
            <a:r>
              <a:rPr lang="cs-CZ" noProof="0" dirty="0" err="1"/>
              <a:t>Click</a:t>
            </a:r>
            <a:r>
              <a:rPr lang="cs-CZ" noProof="0" dirty="0"/>
              <a:t> to </a:t>
            </a:r>
            <a:r>
              <a:rPr lang="cs-CZ" noProof="0" dirty="0" err="1"/>
              <a:t>add</a:t>
            </a:r>
            <a:r>
              <a:rPr lang="cs-CZ" noProof="0" dirty="0"/>
              <a:t> </a:t>
            </a:r>
            <a:r>
              <a:rPr lang="cs-CZ" noProof="0" dirty="0" err="1"/>
              <a:t>subtitle</a:t>
            </a:r>
            <a:endParaRPr lang="cs-CZ" noProof="0" dirty="0"/>
          </a:p>
        </p:txBody>
      </p:sp>
      <p:pic>
        <p:nvPicPr>
          <p:cNvPr id="13" name="Obrázek 12" descr="Obsah obrázku text, hodiny&#10;&#10;Popis byl vytvořen automaticky">
            <a:extLst>
              <a:ext uri="{FF2B5EF4-FFF2-40B4-BE49-F238E27FC236}">
                <a16:creationId xmlns:a16="http://schemas.microsoft.com/office/drawing/2014/main" id="{AC231224-87A3-4A93-B61C-3C4E31B2A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501" y="378000"/>
            <a:ext cx="1056251" cy="1019502"/>
          </a:xfrm>
          <a:prstGeom prst="rect">
            <a:avLst/>
          </a:prstGeom>
        </p:spPr>
      </p:pic>
      <p:pic>
        <p:nvPicPr>
          <p:cNvPr id="15" name="Obrázek 14">
            <a:extLst>
              <a:ext uri="{FF2B5EF4-FFF2-40B4-BE49-F238E27FC236}">
                <a16:creationId xmlns:a16="http://schemas.microsoft.com/office/drawing/2014/main" id="{AC3781FE-D739-4BE6-A11E-0E019FC29D53}"/>
              </a:ext>
            </a:extLst>
          </p:cNvPr>
          <p:cNvPicPr>
            <a:picLocks noChangeAspect="1"/>
          </p:cNvPicPr>
          <p:nvPr/>
        </p:nvPicPr>
        <p:blipFill rotWithShape="1">
          <a:blip r:embed="rId3">
            <a:extLst>
              <a:ext uri="{28A0092B-C50C-407E-A947-70E740481C1C}">
                <a14:useLocalDpi xmlns:a14="http://schemas.microsoft.com/office/drawing/2010/main" val="0"/>
              </a:ext>
            </a:extLst>
          </a:blip>
          <a:srcRect t="40469" b="-40469"/>
          <a:stretch/>
        </p:blipFill>
        <p:spPr>
          <a:xfrm>
            <a:off x="5057100" y="2772000"/>
            <a:ext cx="4128787" cy="6336000"/>
          </a:xfrm>
          <a:prstGeom prst="rect">
            <a:avLst/>
          </a:prstGeom>
        </p:spPr>
      </p:pic>
      <p:pic>
        <p:nvPicPr>
          <p:cNvPr id="10" name="Obrázek 9">
            <a:extLst>
              <a:ext uri="{FF2B5EF4-FFF2-40B4-BE49-F238E27FC236}">
                <a16:creationId xmlns:a16="http://schemas.microsoft.com/office/drawing/2014/main" id="{55579504-8F8C-4D91-A1F5-E7ECA31A70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6248" y="428411"/>
            <a:ext cx="1565443" cy="881550"/>
          </a:xfrm>
          <a:prstGeom prst="rect">
            <a:avLst/>
          </a:prstGeom>
        </p:spPr>
      </p:pic>
    </p:spTree>
    <p:extLst>
      <p:ext uri="{BB962C8B-B14F-4D97-AF65-F5344CB8AC3E}">
        <p14:creationId xmlns:p14="http://schemas.microsoft.com/office/powerpoint/2010/main" val="2649406587"/>
      </p:ext>
    </p:extLst>
  </p:cSld>
  <p:clrMapOvr>
    <a:masterClrMapping/>
  </p:clrMapOvr>
  <p:extLst>
    <p:ext uri="{DCECCB84-F9BA-43D5-87BE-67443E8EF086}">
      <p15:sldGuideLst xmlns:p15="http://schemas.microsoft.com/office/powerpoint/2012/main">
        <p15:guide id="1" orient="horz" pos="2432">
          <p15:clr>
            <a:srgbClr val="FBAE40"/>
          </p15:clr>
        </p15:guide>
        <p15:guide id="2" pos="23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 subtitle + comparison">
    <p:spTree>
      <p:nvGrpSpPr>
        <p:cNvPr id="1" name=""/>
        <p:cNvGrpSpPr/>
        <p:nvPr/>
      </p:nvGrpSpPr>
      <p:grpSpPr>
        <a:xfrm>
          <a:off x="0" y="0"/>
          <a:ext cx="0" cy="0"/>
          <a:chOff x="0" y="0"/>
          <a:chExt cx="0" cy="0"/>
        </a:xfrm>
      </p:grpSpPr>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540544" y="1296001"/>
            <a:ext cx="3915000" cy="271576"/>
          </a:xfrm>
        </p:spPr>
        <p:txBody>
          <a:bodyPr lIns="0" tIns="0" rIns="0" bIns="0">
            <a:noAutofit/>
          </a:bodyPr>
          <a:lstStyle>
            <a:lvl1pPr algn="l">
              <a:lnSpc>
                <a:spcPts val="1725"/>
              </a:lnSpc>
              <a:defRPr sz="1500" b="0">
                <a:solidFill>
                  <a:schemeClr val="tx2"/>
                </a:solidFill>
              </a:defRPr>
            </a:lvl1pPr>
          </a:lstStyle>
          <a:p>
            <a:pPr lvl="0"/>
            <a:r>
              <a:rPr lang="cs-CZ" dirty="0" err="1"/>
              <a:t>Click</a:t>
            </a:r>
            <a:r>
              <a:rPr lang="cs-CZ" dirty="0"/>
              <a:t> to </a:t>
            </a:r>
            <a:r>
              <a:rPr lang="cs-CZ" dirty="0" err="1"/>
              <a:t>add</a:t>
            </a:r>
            <a:r>
              <a:rPr lang="cs-CZ" dirty="0"/>
              <a:t> </a:t>
            </a:r>
            <a:r>
              <a:rPr lang="cs-CZ" dirty="0" err="1"/>
              <a:t>subtitle</a:t>
            </a:r>
            <a:endParaRPr lang="cs-CZ" noProof="0" dirty="0"/>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540000" y="720000"/>
            <a:ext cx="8064900" cy="451576"/>
          </a:xfrm>
        </p:spPr>
        <p:txBody>
          <a:bodyPr/>
          <a:lstStyle/>
          <a:p>
            <a:pPr lvl="0"/>
            <a:r>
              <a:rPr lang="cs-CZ" dirty="0" err="1"/>
              <a:t>Click</a:t>
            </a:r>
            <a:r>
              <a:rPr lang="cs-CZ" dirty="0"/>
              <a:t> to </a:t>
            </a:r>
            <a:r>
              <a:rPr lang="cs-CZ" dirty="0" err="1"/>
              <a:t>add</a:t>
            </a:r>
            <a:r>
              <a:rPr lang="cs-CZ" dirty="0"/>
              <a:t> </a:t>
            </a:r>
            <a:r>
              <a:rPr lang="cs-CZ" dirty="0" err="1"/>
              <a:t>title</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4688459" y="1290515"/>
            <a:ext cx="3915000" cy="271576"/>
          </a:xfrm>
        </p:spPr>
        <p:txBody>
          <a:bodyPr lIns="0" tIns="0" rIns="0" bIns="0">
            <a:noAutofit/>
          </a:bodyPr>
          <a:lstStyle>
            <a:lvl1pPr algn="l">
              <a:lnSpc>
                <a:spcPts val="1725"/>
              </a:lnSpc>
              <a:defRPr sz="1500" b="0">
                <a:solidFill>
                  <a:schemeClr val="tx2"/>
                </a:solidFill>
              </a:defRPr>
            </a:lvl1pPr>
          </a:lstStyle>
          <a:p>
            <a:pPr lvl="0"/>
            <a:r>
              <a:rPr lang="cs-CZ" dirty="0" err="1"/>
              <a:t>Click</a:t>
            </a:r>
            <a:r>
              <a:rPr lang="cs-CZ" dirty="0"/>
              <a:t> to </a:t>
            </a:r>
            <a:r>
              <a:rPr lang="cs-CZ" dirty="0" err="1"/>
              <a:t>add</a:t>
            </a:r>
            <a:r>
              <a:rPr lang="cs-CZ" dirty="0"/>
              <a:t> </a:t>
            </a:r>
            <a:r>
              <a:rPr lang="cs-CZ" dirty="0" err="1"/>
              <a:t>subtitle</a:t>
            </a:r>
            <a:endParaRPr lang="cs-CZ" noProof="0" dirty="0"/>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540005" y="1701505"/>
            <a:ext cx="3914999" cy="4139998"/>
          </a:xfrm>
          <a:prstGeom prst="rect">
            <a:avLst/>
          </a:prstGeom>
        </p:spPr>
        <p:txBody>
          <a:bodyPr/>
          <a:lstStyle>
            <a:lvl1pPr marL="188991" indent="-134994">
              <a:lnSpc>
                <a:spcPts val="2700"/>
              </a:lnSpc>
              <a:buClr>
                <a:schemeClr val="tx2"/>
              </a:buClr>
              <a:buSzPct val="100000"/>
              <a:buFont typeface="Arial" panose="020B0604020202020204" pitchFamily="34" charset="0"/>
              <a:buChar char="̶"/>
              <a:defRPr b="0"/>
            </a:lvl1pPr>
            <a:lvl2pPr marL="377981" indent="-134994">
              <a:lnSpc>
                <a:spcPct val="100000"/>
              </a:lnSpc>
              <a:buClr>
                <a:schemeClr val="tx2"/>
              </a:buClr>
              <a:buFont typeface="Arial" panose="020B0604020202020204" pitchFamily="34" charset="0"/>
              <a:buChar char="̶"/>
              <a:defRPr sz="1500">
                <a:latin typeface="Arial" panose="020B0604020202020204" pitchFamily="34" charset="0"/>
              </a:defRPr>
            </a:lvl2pPr>
            <a:lvl3pPr marL="685766" indent="0">
              <a:lnSpc>
                <a:spcPct val="100000"/>
              </a:lnSpc>
              <a:buNone/>
              <a:defRPr sz="1200">
                <a:latin typeface="Arial" panose="020B0604020202020204" pitchFamily="34" charset="0"/>
              </a:defRPr>
            </a:lvl3pPr>
          </a:lstStyle>
          <a:p>
            <a:pPr lvl="0"/>
            <a:r>
              <a:rPr lang="sk-SK" noProof="0" dirty="0" err="1"/>
              <a:t>Click</a:t>
            </a:r>
            <a:r>
              <a:rPr lang="sk-SK" noProof="0" dirty="0"/>
              <a:t> to </a:t>
            </a:r>
            <a:r>
              <a:rPr lang="sk-SK" noProof="0" dirty="0" err="1"/>
              <a:t>add</a:t>
            </a:r>
            <a:r>
              <a:rPr lang="sk-SK" noProof="0" dirty="0"/>
              <a:t> text</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4688465" y="1701505"/>
            <a:ext cx="3914999" cy="4139998"/>
          </a:xfrm>
          <a:prstGeom prst="rect">
            <a:avLst/>
          </a:prstGeom>
        </p:spPr>
        <p:txBody>
          <a:bodyPr/>
          <a:lstStyle>
            <a:lvl1pPr marL="188991" indent="-134994">
              <a:lnSpc>
                <a:spcPts val="2700"/>
              </a:lnSpc>
              <a:buClr>
                <a:schemeClr val="tx2"/>
              </a:buClr>
              <a:buSzPct val="100000"/>
              <a:buFont typeface="Arial" panose="020B0604020202020204" pitchFamily="34" charset="0"/>
              <a:buChar char="̶"/>
              <a:defRPr b="0"/>
            </a:lvl1pPr>
            <a:lvl2pPr marL="377981" indent="-134994">
              <a:lnSpc>
                <a:spcPct val="100000"/>
              </a:lnSpc>
              <a:buClr>
                <a:schemeClr val="tx2"/>
              </a:buClr>
              <a:buFont typeface="Arial" panose="020B0604020202020204" pitchFamily="34" charset="0"/>
              <a:buChar char="̶"/>
              <a:defRPr sz="1500">
                <a:latin typeface="Arial" panose="020B0604020202020204" pitchFamily="34" charset="0"/>
              </a:defRPr>
            </a:lvl2pPr>
            <a:lvl3pPr marL="685766" indent="0">
              <a:lnSpc>
                <a:spcPct val="100000"/>
              </a:lnSpc>
              <a:buNone/>
              <a:defRPr sz="1200">
                <a:latin typeface="Arial" panose="020B0604020202020204" pitchFamily="34" charset="0"/>
              </a:defRPr>
            </a:lvl3pPr>
          </a:lstStyle>
          <a:p>
            <a:pPr lvl="0"/>
            <a:r>
              <a:rPr lang="sk-SK" noProof="0" dirty="0" err="1"/>
              <a:t>Click</a:t>
            </a:r>
            <a:r>
              <a:rPr lang="sk-SK" noProof="0" dirty="0"/>
              <a:t> to </a:t>
            </a:r>
            <a:r>
              <a:rPr lang="sk-SK" noProof="0" dirty="0" err="1"/>
              <a:t>add</a:t>
            </a:r>
            <a:r>
              <a:rPr lang="sk-SK" noProof="0" dirty="0"/>
              <a:t> text</a:t>
            </a:r>
            <a:endParaRPr lang="en-GB" noProof="0" dirty="0"/>
          </a:p>
        </p:txBody>
      </p:sp>
      <p:pic>
        <p:nvPicPr>
          <p:cNvPr id="20" name="Obrázek 19" descr="Obsah obrázku interiér, světlo&#10;&#10;Popis byl vytvořen automaticky">
            <a:extLst>
              <a:ext uri="{FF2B5EF4-FFF2-40B4-BE49-F238E27FC236}">
                <a16:creationId xmlns:a16="http://schemas.microsoft.com/office/drawing/2014/main" id="{916C6AAE-6136-4D89-8887-AA325E6126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2131" y="6193899"/>
            <a:ext cx="2211014" cy="719029"/>
          </a:xfrm>
          <a:prstGeom prst="rect">
            <a:avLst/>
          </a:prstGeom>
        </p:spPr>
      </p:pic>
      <p:pic>
        <p:nvPicPr>
          <p:cNvPr id="22" name="Obrázek 21">
            <a:extLst>
              <a:ext uri="{FF2B5EF4-FFF2-40B4-BE49-F238E27FC236}">
                <a16:creationId xmlns:a16="http://schemas.microsoft.com/office/drawing/2014/main" id="{B1469A3A-D828-406B-A0D9-8D243170D4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1660" y="-45540"/>
            <a:ext cx="2126655" cy="2835540"/>
          </a:xfrm>
          <a:prstGeom prst="rect">
            <a:avLst/>
          </a:prstGeom>
        </p:spPr>
      </p:pic>
      <p:sp>
        <p:nvSpPr>
          <p:cNvPr id="23" name="Rectangle 18">
            <a:extLst>
              <a:ext uri="{FF2B5EF4-FFF2-40B4-BE49-F238E27FC236}">
                <a16:creationId xmlns:a16="http://schemas.microsoft.com/office/drawing/2014/main" id="{D858D521-8C6F-4983-8F70-44C4A5BBE031}"/>
              </a:ext>
            </a:extLst>
          </p:cNvPr>
          <p:cNvSpPr>
            <a:spLocks noGrp="1" noChangeArrowheads="1"/>
          </p:cNvSpPr>
          <p:nvPr>
            <p:ph type="sldNum" sz="quarter" idx="4"/>
          </p:nvPr>
        </p:nvSpPr>
        <p:spPr bwMode="auto">
          <a:xfrm>
            <a:off x="310500" y="6228000"/>
            <a:ext cx="189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b="0">
                <a:solidFill>
                  <a:schemeClr val="tx2"/>
                </a:solidFill>
                <a:latin typeface="Arial" panose="020B0604020202020204" pitchFamily="34" charset="0"/>
              </a:defRPr>
            </a:lvl1pPr>
          </a:lstStyle>
          <a:p>
            <a:fld id="{B1CC9FD7-4EEE-804D-9BB9-2FE363F47D91}" type="slidenum">
              <a:rPr lang="cs-CZ" smtClean="0"/>
              <a:pPr/>
              <a:t>‹#›</a:t>
            </a:fld>
            <a:endParaRPr lang="cs-CZ"/>
          </a:p>
        </p:txBody>
      </p:sp>
      <p:sp>
        <p:nvSpPr>
          <p:cNvPr id="24" name="Zástupný symbol pro zápatí 2">
            <a:extLst>
              <a:ext uri="{FF2B5EF4-FFF2-40B4-BE49-F238E27FC236}">
                <a16:creationId xmlns:a16="http://schemas.microsoft.com/office/drawing/2014/main" id="{6B1E7ADA-ADDF-4838-B970-27AAE8BF429A}"/>
              </a:ext>
            </a:extLst>
          </p:cNvPr>
          <p:cNvSpPr>
            <a:spLocks noGrp="1"/>
          </p:cNvSpPr>
          <p:nvPr>
            <p:ph type="ftr" sz="quarter" idx="3"/>
          </p:nvPr>
        </p:nvSpPr>
        <p:spPr>
          <a:xfrm>
            <a:off x="540005" y="6228000"/>
            <a:ext cx="4353469" cy="252000"/>
          </a:xfrm>
          <a:prstGeom prst="rect">
            <a:avLst/>
          </a:prstGeom>
        </p:spPr>
        <p:txBody>
          <a:bodyPr/>
          <a:lstStyle>
            <a:lvl1pPr>
              <a:defRPr sz="900">
                <a:solidFill>
                  <a:schemeClr val="tx2"/>
                </a:solidFill>
                <a:latin typeface="Arial" panose="020B0604020202020204" pitchFamily="34" charset="0"/>
              </a:defRPr>
            </a:lvl1pPr>
          </a:lstStyle>
          <a:p>
            <a:r>
              <a:rPr lang="en-US"/>
              <a:t>PV215 - 1</a:t>
            </a:r>
            <a:endParaRPr lang="cs-CZ"/>
          </a:p>
        </p:txBody>
      </p:sp>
      <p:pic>
        <p:nvPicPr>
          <p:cNvPr id="14" name="Obrázek 13">
            <a:extLst>
              <a:ext uri="{FF2B5EF4-FFF2-40B4-BE49-F238E27FC236}">
                <a16:creationId xmlns:a16="http://schemas.microsoft.com/office/drawing/2014/main" id="{6E3A06D8-87DC-4D0E-96C7-76913D26A2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3736" y="6189944"/>
            <a:ext cx="836365" cy="470983"/>
          </a:xfrm>
          <a:prstGeom prst="rect">
            <a:avLst/>
          </a:prstGeom>
        </p:spPr>
      </p:pic>
    </p:spTree>
    <p:extLst>
      <p:ext uri="{BB962C8B-B14F-4D97-AF65-F5344CB8AC3E}">
        <p14:creationId xmlns:p14="http://schemas.microsoft.com/office/powerpoint/2010/main" val="1404488184"/>
      </p:ext>
    </p:extLst>
  </p:cSld>
  <p:clrMapOvr>
    <a:masterClrMapping/>
  </p:clrMapOvr>
  <p:extLst>
    <p:ext uri="{DCECCB84-F9BA-43D5-87BE-67443E8EF086}">
      <p15:sldGuideLst xmlns:p15="http://schemas.microsoft.com/office/powerpoint/2012/main">
        <p15:guide id="1" orient="horz" pos="2886">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pPr lvl="0"/>
            <a:r>
              <a:rPr lang="cs-CZ" dirty="0" err="1"/>
              <a:t>Click</a:t>
            </a:r>
            <a:r>
              <a:rPr lang="cs-CZ" dirty="0"/>
              <a:t> to </a:t>
            </a:r>
            <a:r>
              <a:rPr lang="cs-CZ" dirty="0" err="1"/>
              <a:t>add</a:t>
            </a:r>
            <a:r>
              <a:rPr lang="cs-CZ" dirty="0"/>
              <a:t> </a:t>
            </a:r>
            <a:r>
              <a:rPr lang="cs-CZ" dirty="0" err="1"/>
              <a:t>title</a:t>
            </a:r>
            <a:endParaRPr 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5510807" y="2596856"/>
            <a:ext cx="3094099" cy="3208441"/>
          </a:xfrm>
          <a:prstGeom prst="rect">
            <a:avLst/>
          </a:prstGeom>
        </p:spPr>
        <p:txBody>
          <a:bodyPr/>
          <a:lstStyle>
            <a:lvl1pPr marL="188991" indent="-134994">
              <a:lnSpc>
                <a:spcPts val="2700"/>
              </a:lnSpc>
              <a:buClr>
                <a:schemeClr val="tx2"/>
              </a:buClr>
              <a:buSzPct val="100000"/>
              <a:buFont typeface="Arial" panose="020B0604020202020204" pitchFamily="34" charset="0"/>
              <a:buChar char="̶"/>
              <a:defRPr sz="1500" b="0"/>
            </a:lvl1pPr>
            <a:lvl2pPr marL="377981" indent="-134994">
              <a:lnSpc>
                <a:spcPct val="100000"/>
              </a:lnSpc>
              <a:buClr>
                <a:schemeClr val="tx2"/>
              </a:buClr>
              <a:buFont typeface="Arial" panose="020B0604020202020204" pitchFamily="34" charset="0"/>
              <a:buChar char="̶"/>
              <a:defRPr sz="1500"/>
            </a:lvl2pPr>
            <a:lvl3pPr marL="685766" indent="0">
              <a:lnSpc>
                <a:spcPct val="100000"/>
              </a:lnSpc>
              <a:buNone/>
              <a:defRPr sz="1200"/>
            </a:lvl3pPr>
          </a:lstStyle>
          <a:p>
            <a:pPr lvl="0"/>
            <a:r>
              <a:rPr lang="cs-CZ" noProof="0" dirty="0" err="1"/>
              <a:t>Click</a:t>
            </a:r>
            <a:r>
              <a:rPr lang="cs-CZ" noProof="0" dirty="0"/>
              <a:t> to </a:t>
            </a:r>
            <a:r>
              <a:rPr lang="cs-CZ" noProof="0" dirty="0" err="1"/>
              <a:t>add</a:t>
            </a:r>
            <a:r>
              <a:rPr lang="cs-CZ" noProof="0" dirty="0"/>
              <a:t>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547137" y="1665288"/>
            <a:ext cx="4655843" cy="4139998"/>
          </a:xfrm>
        </p:spPr>
        <p:txBody>
          <a:bodyPr anchor="ctr"/>
          <a:lstStyle>
            <a:lvl1pPr algn="ctr">
              <a:defRPr>
                <a:solidFill>
                  <a:srgbClr val="0000DC"/>
                </a:solidFill>
              </a:defRPr>
            </a:lvl1pPr>
          </a:lstStyle>
          <a:p>
            <a:r>
              <a:rPr lang="cs-CZ" dirty="0" err="1"/>
              <a:t>Click</a:t>
            </a:r>
            <a:r>
              <a:rPr lang="cs-CZ" dirty="0"/>
              <a:t> to </a:t>
            </a:r>
            <a:r>
              <a:rPr lang="cs-CZ" dirty="0" err="1"/>
              <a:t>add</a:t>
            </a:r>
            <a:r>
              <a:rPr lang="cs-CZ" dirty="0"/>
              <a:t> </a:t>
            </a:r>
            <a:r>
              <a:rPr lang="cs-CZ" dirty="0" err="1"/>
              <a:t>picture</a:t>
            </a:r>
            <a:endParaRPr lang="cs-CZ" dirty="0"/>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540544" y="1296001"/>
            <a:ext cx="8064104" cy="271576"/>
          </a:xfrm>
        </p:spPr>
        <p:txBody>
          <a:bodyPr lIns="0" tIns="0" rIns="0" bIns="0">
            <a:noAutofit/>
          </a:bodyPr>
          <a:lstStyle>
            <a:lvl1pPr algn="l">
              <a:lnSpc>
                <a:spcPts val="1725"/>
              </a:lnSpc>
              <a:defRPr sz="1500" b="0">
                <a:solidFill>
                  <a:schemeClr val="tx2"/>
                </a:solidFill>
              </a:defRPr>
            </a:lvl1pPr>
          </a:lstStyle>
          <a:p>
            <a:pPr lvl="0"/>
            <a:r>
              <a:rPr lang="cs-CZ" dirty="0" err="1"/>
              <a:t>Click</a:t>
            </a:r>
            <a:r>
              <a:rPr lang="cs-CZ" dirty="0"/>
              <a:t> to </a:t>
            </a:r>
            <a:r>
              <a:rPr lang="cs-CZ" dirty="0" err="1"/>
              <a:t>add</a:t>
            </a:r>
            <a:r>
              <a:rPr lang="cs-CZ" dirty="0"/>
              <a:t> </a:t>
            </a:r>
            <a:r>
              <a:rPr lang="cs-CZ" dirty="0" err="1"/>
              <a:t>subtitle</a:t>
            </a:r>
            <a:endParaRPr lang="cs-CZ" noProof="0" dirty="0"/>
          </a:p>
        </p:txBody>
      </p:sp>
      <p:pic>
        <p:nvPicPr>
          <p:cNvPr id="15" name="Obrázek 14" descr="Obsah obrázku interiér, světlo&#10;&#10;Popis byl vytvořen automaticky">
            <a:extLst>
              <a:ext uri="{FF2B5EF4-FFF2-40B4-BE49-F238E27FC236}">
                <a16:creationId xmlns:a16="http://schemas.microsoft.com/office/drawing/2014/main" id="{B148CD22-4238-4C75-966D-E00890C74D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2131" y="6193899"/>
            <a:ext cx="2211014" cy="719029"/>
          </a:xfrm>
          <a:prstGeom prst="rect">
            <a:avLst/>
          </a:prstGeom>
        </p:spPr>
      </p:pic>
      <p:pic>
        <p:nvPicPr>
          <p:cNvPr id="16" name="Obrázek 15">
            <a:extLst>
              <a:ext uri="{FF2B5EF4-FFF2-40B4-BE49-F238E27FC236}">
                <a16:creationId xmlns:a16="http://schemas.microsoft.com/office/drawing/2014/main" id="{61010F59-75C1-4984-AE4E-29A98E2701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1660" y="-45540"/>
            <a:ext cx="2126655" cy="2835540"/>
          </a:xfrm>
          <a:prstGeom prst="rect">
            <a:avLst/>
          </a:prstGeom>
        </p:spPr>
      </p:pic>
      <p:sp>
        <p:nvSpPr>
          <p:cNvPr id="17" name="Rectangle 18">
            <a:extLst>
              <a:ext uri="{FF2B5EF4-FFF2-40B4-BE49-F238E27FC236}">
                <a16:creationId xmlns:a16="http://schemas.microsoft.com/office/drawing/2014/main" id="{1FF33945-3B47-4C86-A4D3-68B169E9613E}"/>
              </a:ext>
            </a:extLst>
          </p:cNvPr>
          <p:cNvSpPr>
            <a:spLocks noGrp="1" noChangeArrowheads="1"/>
          </p:cNvSpPr>
          <p:nvPr>
            <p:ph type="sldNum" sz="quarter" idx="4"/>
          </p:nvPr>
        </p:nvSpPr>
        <p:spPr bwMode="auto">
          <a:xfrm>
            <a:off x="310500" y="6228000"/>
            <a:ext cx="189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b="0">
                <a:solidFill>
                  <a:schemeClr val="tx2"/>
                </a:solidFill>
                <a:latin typeface="Arial" panose="020B0604020202020204" pitchFamily="34" charset="0"/>
              </a:defRPr>
            </a:lvl1pPr>
          </a:lstStyle>
          <a:p>
            <a:fld id="{B1CC9FD7-4EEE-804D-9BB9-2FE363F47D91}" type="slidenum">
              <a:rPr lang="cs-CZ" smtClean="0"/>
              <a:pPr/>
              <a:t>‹#›</a:t>
            </a:fld>
            <a:endParaRPr lang="cs-CZ"/>
          </a:p>
        </p:txBody>
      </p:sp>
      <p:sp>
        <p:nvSpPr>
          <p:cNvPr id="18" name="Zástupný symbol pro zápatí 2">
            <a:extLst>
              <a:ext uri="{FF2B5EF4-FFF2-40B4-BE49-F238E27FC236}">
                <a16:creationId xmlns:a16="http://schemas.microsoft.com/office/drawing/2014/main" id="{F755C9BE-89AB-4A55-B4AC-09225F14157A}"/>
              </a:ext>
            </a:extLst>
          </p:cNvPr>
          <p:cNvSpPr>
            <a:spLocks noGrp="1"/>
          </p:cNvSpPr>
          <p:nvPr>
            <p:ph type="ftr" sz="quarter" idx="3"/>
          </p:nvPr>
        </p:nvSpPr>
        <p:spPr>
          <a:xfrm>
            <a:off x="540005" y="6228000"/>
            <a:ext cx="4353469" cy="252000"/>
          </a:xfrm>
          <a:prstGeom prst="rect">
            <a:avLst/>
          </a:prstGeom>
        </p:spPr>
        <p:txBody>
          <a:bodyPr/>
          <a:lstStyle>
            <a:lvl1pPr>
              <a:defRPr sz="900">
                <a:solidFill>
                  <a:schemeClr val="tx2"/>
                </a:solidFill>
                <a:latin typeface="Arial" panose="020B0604020202020204" pitchFamily="34" charset="0"/>
              </a:defRPr>
            </a:lvl1pPr>
          </a:lstStyle>
          <a:p>
            <a:r>
              <a:rPr lang="en-US"/>
              <a:t>PV215 - 1</a:t>
            </a:r>
            <a:endParaRPr lang="cs-CZ"/>
          </a:p>
        </p:txBody>
      </p:sp>
      <p:pic>
        <p:nvPicPr>
          <p:cNvPr id="13" name="Obrázek 12">
            <a:extLst>
              <a:ext uri="{FF2B5EF4-FFF2-40B4-BE49-F238E27FC236}">
                <a16:creationId xmlns:a16="http://schemas.microsoft.com/office/drawing/2014/main" id="{D841305F-87FF-4412-A3C0-A4F500DB0D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3736" y="6189944"/>
            <a:ext cx="836365" cy="470983"/>
          </a:xfrm>
          <a:prstGeom prst="rect">
            <a:avLst/>
          </a:prstGeom>
        </p:spPr>
      </p:pic>
    </p:spTree>
    <p:extLst>
      <p:ext uri="{BB962C8B-B14F-4D97-AF65-F5344CB8AC3E}">
        <p14:creationId xmlns:p14="http://schemas.microsoft.com/office/powerpoint/2010/main" val="2586863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 subtitle + 3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3330000" y="1692013"/>
            <a:ext cx="2483644" cy="2230711"/>
          </a:xfrm>
        </p:spPr>
        <p:txBody>
          <a:bodyPr/>
          <a:lstStyle>
            <a:lvl1pPr>
              <a:defRPr/>
            </a:lvl1pPr>
          </a:lstStyle>
          <a:p>
            <a:r>
              <a:rPr lang="cs-CZ" dirty="0" err="1"/>
              <a:t>Click</a:t>
            </a:r>
            <a:r>
              <a:rPr lang="cs-CZ" dirty="0"/>
              <a:t> to </a:t>
            </a:r>
            <a:r>
              <a:rPr lang="cs-CZ" dirty="0" err="1"/>
              <a:t>add</a:t>
            </a:r>
            <a:r>
              <a:rPr lang="cs-CZ" dirty="0"/>
              <a:t> text</a:t>
            </a:r>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539999" y="4414271"/>
            <a:ext cx="2484000" cy="1427730"/>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r>
              <a:rPr lang="cs-CZ" dirty="0" err="1"/>
              <a:t>Click</a:t>
            </a:r>
            <a:r>
              <a:rPr lang="cs-CZ" dirty="0"/>
              <a:t> to </a:t>
            </a:r>
            <a:r>
              <a:rPr lang="cs-CZ" dirty="0" err="1"/>
              <a:t>add</a:t>
            </a:r>
            <a:r>
              <a:rPr lang="cs-CZ" dirty="0"/>
              <a: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3330000" y="4414271"/>
            <a:ext cx="2484000" cy="1427730"/>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r>
              <a:rPr lang="cs-CZ" dirty="0" err="1"/>
              <a:t>Click</a:t>
            </a:r>
            <a:r>
              <a:rPr lang="cs-CZ" dirty="0"/>
              <a:t> to </a:t>
            </a:r>
            <a:r>
              <a:rPr lang="cs-CZ" dirty="0" err="1"/>
              <a:t>add</a:t>
            </a:r>
            <a:r>
              <a:rPr lang="cs-CZ" dirty="0"/>
              <a: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6120900" y="4414270"/>
            <a:ext cx="2484000" cy="1427730"/>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r>
              <a:rPr lang="cs-CZ" dirty="0" err="1"/>
              <a:t>Click</a:t>
            </a:r>
            <a:r>
              <a:rPr lang="cs-CZ" dirty="0"/>
              <a:t> to </a:t>
            </a:r>
            <a:r>
              <a:rPr lang="cs-CZ" dirty="0" err="1"/>
              <a:t>add</a:t>
            </a:r>
            <a:r>
              <a:rPr lang="cs-CZ" dirty="0"/>
              <a: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540546" y="4025136"/>
            <a:ext cx="2483644" cy="216000"/>
          </a:xfrm>
        </p:spPr>
        <p:txBody>
          <a:bodyPr anchor="ctr"/>
          <a:lstStyle>
            <a:lvl1pPr>
              <a:lnSpc>
                <a:spcPts val="825"/>
              </a:lnSpc>
              <a:defRPr sz="750" b="0"/>
            </a:lvl1pPr>
          </a:lstStyle>
          <a:p>
            <a:r>
              <a:rPr lang="cs-CZ" dirty="0" err="1"/>
              <a:t>Click</a:t>
            </a:r>
            <a:r>
              <a:rPr lang="cs-CZ" dirty="0"/>
              <a:t> to </a:t>
            </a:r>
            <a:r>
              <a:rPr lang="cs-CZ" dirty="0" err="1"/>
              <a:t>add</a:t>
            </a:r>
            <a:r>
              <a:rPr lang="cs-CZ" dirty="0"/>
              <a: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3330357" y="4025136"/>
            <a:ext cx="2483644" cy="216000"/>
          </a:xfrm>
        </p:spPr>
        <p:txBody>
          <a:bodyPr anchor="ctr"/>
          <a:lstStyle>
            <a:lvl1pPr>
              <a:lnSpc>
                <a:spcPts val="825"/>
              </a:lnSpc>
              <a:defRPr sz="750" b="0"/>
            </a:lvl1pPr>
          </a:lstStyle>
          <a:p>
            <a:r>
              <a:rPr lang="cs-CZ" dirty="0" err="1"/>
              <a:t>Click</a:t>
            </a:r>
            <a:r>
              <a:rPr lang="cs-CZ" dirty="0"/>
              <a:t> to </a:t>
            </a:r>
            <a:r>
              <a:rPr lang="cs-CZ" dirty="0" err="1"/>
              <a:t>add</a:t>
            </a:r>
            <a:r>
              <a:rPr lang="cs-CZ" dirty="0"/>
              <a: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6121077" y="4025136"/>
            <a:ext cx="2483644" cy="216000"/>
          </a:xfrm>
        </p:spPr>
        <p:txBody>
          <a:bodyPr anchor="ctr"/>
          <a:lstStyle>
            <a:lvl1pPr>
              <a:lnSpc>
                <a:spcPts val="825"/>
              </a:lnSpc>
              <a:defRPr sz="750" b="0"/>
            </a:lvl1pPr>
          </a:lstStyle>
          <a:p>
            <a:r>
              <a:rPr lang="cs-CZ" dirty="0" err="1"/>
              <a:t>Click</a:t>
            </a:r>
            <a:r>
              <a:rPr lang="cs-CZ" dirty="0"/>
              <a:t> to </a:t>
            </a:r>
            <a:r>
              <a:rPr lang="cs-CZ" dirty="0" err="1"/>
              <a:t>add</a:t>
            </a:r>
            <a:r>
              <a:rPr lang="cs-CZ" dirty="0"/>
              <a: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540000" y="1692013"/>
            <a:ext cx="2483644" cy="2230711"/>
          </a:xfrm>
        </p:spPr>
        <p:txBody>
          <a:bodyPr/>
          <a:lstStyle>
            <a:lvl1pPr>
              <a:defRPr/>
            </a:lvl1pPr>
          </a:lstStyle>
          <a:p>
            <a:r>
              <a:rPr lang="cs-CZ" dirty="0" err="1"/>
              <a:t>Click</a:t>
            </a:r>
            <a:r>
              <a:rPr lang="cs-CZ" dirty="0"/>
              <a:t> to </a:t>
            </a:r>
            <a:r>
              <a:rPr lang="cs-CZ" dirty="0" err="1"/>
              <a:t>add</a:t>
            </a:r>
            <a:r>
              <a:rPr lang="cs-CZ" dirty="0"/>
              <a: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6120003" y="1692013"/>
            <a:ext cx="2483644" cy="2230711"/>
          </a:xfrm>
        </p:spPr>
        <p:txBody>
          <a:bodyPr/>
          <a:lstStyle>
            <a:lvl1pPr>
              <a:defRPr/>
            </a:lvl1pPr>
          </a:lstStyle>
          <a:p>
            <a:r>
              <a:rPr lang="cs-CZ" dirty="0" err="1"/>
              <a:t>Click</a:t>
            </a:r>
            <a:r>
              <a:rPr lang="cs-CZ" dirty="0"/>
              <a:t> to </a:t>
            </a:r>
            <a:r>
              <a:rPr lang="cs-CZ" dirty="0" err="1"/>
              <a:t>add</a:t>
            </a:r>
            <a:r>
              <a:rPr lang="cs-CZ" dirty="0"/>
              <a: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540544" y="1296001"/>
            <a:ext cx="8064104" cy="271576"/>
          </a:xfrm>
        </p:spPr>
        <p:txBody>
          <a:bodyPr lIns="0" tIns="0" rIns="0" bIns="0">
            <a:noAutofit/>
          </a:bodyPr>
          <a:lstStyle>
            <a:lvl1pPr algn="l">
              <a:lnSpc>
                <a:spcPts val="1725"/>
              </a:lnSpc>
              <a:defRPr sz="1500" b="0">
                <a:solidFill>
                  <a:schemeClr val="tx2"/>
                </a:solidFill>
              </a:defRPr>
            </a:lvl1pPr>
          </a:lstStyle>
          <a:p>
            <a:pPr lvl="0"/>
            <a:r>
              <a:rPr lang="cs-CZ" dirty="0" err="1"/>
              <a:t>Click</a:t>
            </a:r>
            <a:r>
              <a:rPr lang="cs-CZ" dirty="0"/>
              <a:t> to </a:t>
            </a:r>
            <a:r>
              <a:rPr lang="cs-CZ" dirty="0" err="1"/>
              <a:t>add</a:t>
            </a:r>
            <a:r>
              <a:rPr lang="cs-CZ" dirty="0"/>
              <a:t> </a:t>
            </a:r>
            <a:r>
              <a:rPr lang="cs-CZ" dirty="0" err="1"/>
              <a:t>subtitle</a:t>
            </a:r>
            <a:endParaRPr lang="cs-CZ" noProof="0" dirty="0"/>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540000" y="720000"/>
            <a:ext cx="8064900" cy="451576"/>
          </a:xfrm>
        </p:spPr>
        <p:txBody>
          <a:bodyPr/>
          <a:lstStyle/>
          <a:p>
            <a:r>
              <a:rPr lang="cs-CZ" dirty="0" err="1"/>
              <a:t>Click</a:t>
            </a:r>
            <a:r>
              <a:rPr lang="cs-CZ" dirty="0"/>
              <a:t> to </a:t>
            </a:r>
            <a:r>
              <a:rPr lang="cs-CZ" dirty="0" err="1"/>
              <a:t>add</a:t>
            </a:r>
            <a:r>
              <a:rPr lang="cs-CZ" dirty="0"/>
              <a:t> </a:t>
            </a:r>
            <a:r>
              <a:rPr lang="cs-CZ" dirty="0" err="1"/>
              <a:t>title</a:t>
            </a:r>
            <a:endParaRPr lang="cs-CZ" dirty="0"/>
          </a:p>
        </p:txBody>
      </p:sp>
      <p:pic>
        <p:nvPicPr>
          <p:cNvPr id="26" name="Obrázek 25" descr="Obsah obrázku interiér, světlo&#10;&#10;Popis byl vytvořen automaticky">
            <a:extLst>
              <a:ext uri="{FF2B5EF4-FFF2-40B4-BE49-F238E27FC236}">
                <a16:creationId xmlns:a16="http://schemas.microsoft.com/office/drawing/2014/main" id="{D8985557-839B-4A15-B504-9EE863BD1E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2131" y="6193899"/>
            <a:ext cx="2211014" cy="719029"/>
          </a:xfrm>
          <a:prstGeom prst="rect">
            <a:avLst/>
          </a:prstGeom>
        </p:spPr>
      </p:pic>
      <p:pic>
        <p:nvPicPr>
          <p:cNvPr id="27" name="Obrázek 26">
            <a:extLst>
              <a:ext uri="{FF2B5EF4-FFF2-40B4-BE49-F238E27FC236}">
                <a16:creationId xmlns:a16="http://schemas.microsoft.com/office/drawing/2014/main" id="{6DFBFBEE-3199-4B22-93CA-E7FF09EA6C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1660" y="-45540"/>
            <a:ext cx="2126655" cy="2835540"/>
          </a:xfrm>
          <a:prstGeom prst="rect">
            <a:avLst/>
          </a:prstGeom>
        </p:spPr>
      </p:pic>
      <p:sp>
        <p:nvSpPr>
          <p:cNvPr id="28" name="Rectangle 18">
            <a:extLst>
              <a:ext uri="{FF2B5EF4-FFF2-40B4-BE49-F238E27FC236}">
                <a16:creationId xmlns:a16="http://schemas.microsoft.com/office/drawing/2014/main" id="{95CF856B-0385-4C27-8E46-D0C90A7978CC}"/>
              </a:ext>
            </a:extLst>
          </p:cNvPr>
          <p:cNvSpPr>
            <a:spLocks noGrp="1" noChangeArrowheads="1"/>
          </p:cNvSpPr>
          <p:nvPr>
            <p:ph type="sldNum" sz="quarter" idx="4"/>
          </p:nvPr>
        </p:nvSpPr>
        <p:spPr bwMode="auto">
          <a:xfrm>
            <a:off x="310500" y="6228000"/>
            <a:ext cx="189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b="0">
                <a:solidFill>
                  <a:schemeClr val="tx2"/>
                </a:solidFill>
                <a:latin typeface="Arial" panose="020B0604020202020204" pitchFamily="34" charset="0"/>
              </a:defRPr>
            </a:lvl1pPr>
          </a:lstStyle>
          <a:p>
            <a:fld id="{B1CC9FD7-4EEE-804D-9BB9-2FE363F47D91}" type="slidenum">
              <a:rPr lang="cs-CZ" smtClean="0"/>
              <a:pPr/>
              <a:t>‹#›</a:t>
            </a:fld>
            <a:endParaRPr lang="cs-CZ"/>
          </a:p>
        </p:txBody>
      </p:sp>
      <p:sp>
        <p:nvSpPr>
          <p:cNvPr id="29" name="Zástupný symbol pro zápatí 2">
            <a:extLst>
              <a:ext uri="{FF2B5EF4-FFF2-40B4-BE49-F238E27FC236}">
                <a16:creationId xmlns:a16="http://schemas.microsoft.com/office/drawing/2014/main" id="{B5F71D9F-E672-40D3-B36B-CDF3701D8DE2}"/>
              </a:ext>
            </a:extLst>
          </p:cNvPr>
          <p:cNvSpPr>
            <a:spLocks noGrp="1"/>
          </p:cNvSpPr>
          <p:nvPr>
            <p:ph type="ftr" sz="quarter" idx="3"/>
          </p:nvPr>
        </p:nvSpPr>
        <p:spPr>
          <a:xfrm>
            <a:off x="540005" y="6228000"/>
            <a:ext cx="4353469" cy="252000"/>
          </a:xfrm>
          <a:prstGeom prst="rect">
            <a:avLst/>
          </a:prstGeom>
        </p:spPr>
        <p:txBody>
          <a:bodyPr/>
          <a:lstStyle>
            <a:lvl1pPr>
              <a:defRPr sz="900">
                <a:solidFill>
                  <a:schemeClr val="tx2"/>
                </a:solidFill>
                <a:latin typeface="Arial" panose="020B0604020202020204" pitchFamily="34" charset="0"/>
              </a:defRPr>
            </a:lvl1pPr>
          </a:lstStyle>
          <a:p>
            <a:r>
              <a:rPr lang="en-US"/>
              <a:t>PV215 - 1</a:t>
            </a:r>
            <a:endParaRPr lang="cs-CZ"/>
          </a:p>
        </p:txBody>
      </p:sp>
      <p:pic>
        <p:nvPicPr>
          <p:cNvPr id="23" name="Obrázek 22">
            <a:extLst>
              <a:ext uri="{FF2B5EF4-FFF2-40B4-BE49-F238E27FC236}">
                <a16:creationId xmlns:a16="http://schemas.microsoft.com/office/drawing/2014/main" id="{2F5D29FE-FA1B-43EA-9748-1C7EA38D16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3736" y="6189944"/>
            <a:ext cx="836365" cy="470983"/>
          </a:xfrm>
          <a:prstGeom prst="rect">
            <a:avLst/>
          </a:prstGeom>
        </p:spPr>
      </p:pic>
    </p:spTree>
    <p:extLst>
      <p:ext uri="{BB962C8B-B14F-4D97-AF65-F5344CB8AC3E}">
        <p14:creationId xmlns:p14="http://schemas.microsoft.com/office/powerpoint/2010/main" val="1551910658"/>
      </p:ext>
    </p:extLst>
  </p:cSld>
  <p:clrMapOvr>
    <a:masterClrMapping/>
  </p:clrMapOvr>
  <p:extLst>
    <p:ext uri="{DCECCB84-F9BA-43D5-87BE-67443E8EF086}">
      <p15:sldGuideLst xmlns:p15="http://schemas.microsoft.com/office/powerpoint/2012/main">
        <p15:guide id="1" orient="horz" pos="1049">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s, text - 2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540003" y="718723"/>
            <a:ext cx="3915001" cy="3204001"/>
          </a:xfrm>
        </p:spPr>
        <p:txBody>
          <a:bodyPr/>
          <a:lstStyle>
            <a:lvl1pPr algn="l">
              <a:defRPr/>
            </a:lvl1pPr>
          </a:lstStyle>
          <a:p>
            <a:r>
              <a:rPr lang="cs-CZ" dirty="0" err="1"/>
              <a:t>Click</a:t>
            </a:r>
            <a:r>
              <a:rPr lang="cs-CZ" dirty="0"/>
              <a:t> to </a:t>
            </a:r>
            <a:r>
              <a:rPr lang="cs-CZ" dirty="0" err="1"/>
              <a:t>add</a:t>
            </a:r>
            <a:r>
              <a:rPr lang="cs-CZ" dirty="0"/>
              <a:t> text</a:t>
            </a:r>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539999" y="4500000"/>
            <a:ext cx="3915000" cy="1331998"/>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r>
              <a:rPr lang="cs-CZ" dirty="0" err="1"/>
              <a:t>Click</a:t>
            </a:r>
            <a:r>
              <a:rPr lang="cs-CZ" dirty="0"/>
              <a:t> to </a:t>
            </a:r>
            <a:r>
              <a:rPr lang="cs-CZ" dirty="0" err="1"/>
              <a:t>add</a:t>
            </a:r>
            <a:r>
              <a:rPr lang="cs-CZ" dirty="0"/>
              <a: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540543" y="4068000"/>
            <a:ext cx="3915000" cy="360000"/>
          </a:xfrm>
        </p:spPr>
        <p:txBody>
          <a:bodyPr/>
          <a:lstStyle>
            <a:lvl1pPr algn="l">
              <a:lnSpc>
                <a:spcPts val="825"/>
              </a:lnSpc>
              <a:defRPr sz="825" b="1"/>
            </a:lvl1pPr>
          </a:lstStyle>
          <a:p>
            <a:r>
              <a:rPr lang="cs-CZ" dirty="0" err="1"/>
              <a:t>Click</a:t>
            </a:r>
            <a:r>
              <a:rPr lang="cs-CZ" dirty="0"/>
              <a:t> to </a:t>
            </a:r>
            <a:r>
              <a:rPr lang="cs-CZ" dirty="0" err="1"/>
              <a:t>add</a:t>
            </a:r>
            <a:r>
              <a:rPr lang="cs-CZ" dirty="0"/>
              <a: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4688459" y="4500000"/>
            <a:ext cx="3915000" cy="1331998"/>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r>
              <a:rPr lang="cs-CZ" dirty="0" err="1"/>
              <a:t>Click</a:t>
            </a:r>
            <a:r>
              <a:rPr lang="cs-CZ" dirty="0"/>
              <a:t> to </a:t>
            </a:r>
            <a:r>
              <a:rPr lang="cs-CZ" dirty="0" err="1"/>
              <a:t>add</a:t>
            </a:r>
            <a:r>
              <a:rPr lang="cs-CZ" dirty="0"/>
              <a: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4689002" y="4068000"/>
            <a:ext cx="3915000" cy="360000"/>
          </a:xfrm>
        </p:spPr>
        <p:txBody>
          <a:bodyPr/>
          <a:lstStyle>
            <a:lvl1pPr algn="l">
              <a:lnSpc>
                <a:spcPts val="825"/>
              </a:lnSpc>
              <a:defRPr sz="825" b="1"/>
            </a:lvl1pPr>
          </a:lstStyle>
          <a:p>
            <a:r>
              <a:rPr lang="cs-CZ" dirty="0" err="1"/>
              <a:t>Click</a:t>
            </a:r>
            <a:r>
              <a:rPr lang="cs-CZ" dirty="0"/>
              <a:t> to </a:t>
            </a:r>
            <a:r>
              <a:rPr lang="cs-CZ" dirty="0" err="1"/>
              <a:t>add</a:t>
            </a:r>
            <a:r>
              <a:rPr lang="cs-CZ" dirty="0"/>
              <a: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4688464" y="718723"/>
            <a:ext cx="3915001" cy="3204001"/>
          </a:xfrm>
        </p:spPr>
        <p:txBody>
          <a:bodyPr/>
          <a:lstStyle>
            <a:lvl1pPr algn="l">
              <a:defRPr/>
            </a:lvl1pPr>
          </a:lstStyle>
          <a:p>
            <a:r>
              <a:rPr lang="cs-CZ" dirty="0" err="1"/>
              <a:t>Click</a:t>
            </a:r>
            <a:r>
              <a:rPr lang="cs-CZ" dirty="0"/>
              <a:t> to </a:t>
            </a:r>
            <a:r>
              <a:rPr lang="cs-CZ" dirty="0" err="1"/>
              <a:t>add</a:t>
            </a:r>
            <a:r>
              <a:rPr lang="cs-CZ" dirty="0"/>
              <a:t> text</a:t>
            </a:r>
          </a:p>
        </p:txBody>
      </p:sp>
      <p:pic>
        <p:nvPicPr>
          <p:cNvPr id="23" name="Obrázek 22" descr="Obsah obrázku interiér, světlo&#10;&#10;Popis byl vytvořen automaticky">
            <a:extLst>
              <a:ext uri="{FF2B5EF4-FFF2-40B4-BE49-F238E27FC236}">
                <a16:creationId xmlns:a16="http://schemas.microsoft.com/office/drawing/2014/main" id="{E98F4CFE-D7EA-4B27-8AD7-D14E8DFC56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2131" y="6193899"/>
            <a:ext cx="2211014" cy="719029"/>
          </a:xfrm>
          <a:prstGeom prst="rect">
            <a:avLst/>
          </a:prstGeom>
        </p:spPr>
      </p:pic>
      <p:pic>
        <p:nvPicPr>
          <p:cNvPr id="4" name="Obrázek 3">
            <a:extLst>
              <a:ext uri="{FF2B5EF4-FFF2-40B4-BE49-F238E27FC236}">
                <a16:creationId xmlns:a16="http://schemas.microsoft.com/office/drawing/2014/main" id="{9B445E85-3314-433A-9CD6-A673AF2A60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1660" y="-45540"/>
            <a:ext cx="2126655" cy="2835540"/>
          </a:xfrm>
          <a:prstGeom prst="rect">
            <a:avLst/>
          </a:prstGeom>
        </p:spPr>
      </p:pic>
      <p:sp>
        <p:nvSpPr>
          <p:cNvPr id="24" name="Rectangle 18">
            <a:extLst>
              <a:ext uri="{FF2B5EF4-FFF2-40B4-BE49-F238E27FC236}">
                <a16:creationId xmlns:a16="http://schemas.microsoft.com/office/drawing/2014/main" id="{7B7E801E-280F-4E9D-8E81-451C224ED293}"/>
              </a:ext>
            </a:extLst>
          </p:cNvPr>
          <p:cNvSpPr>
            <a:spLocks noGrp="1" noChangeArrowheads="1"/>
          </p:cNvSpPr>
          <p:nvPr>
            <p:ph type="sldNum" sz="quarter" idx="4"/>
          </p:nvPr>
        </p:nvSpPr>
        <p:spPr bwMode="auto">
          <a:xfrm>
            <a:off x="310500" y="6228000"/>
            <a:ext cx="189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b="0">
                <a:solidFill>
                  <a:schemeClr val="tx2"/>
                </a:solidFill>
                <a:latin typeface="Arial" panose="020B0604020202020204" pitchFamily="34" charset="0"/>
              </a:defRPr>
            </a:lvl1pPr>
          </a:lstStyle>
          <a:p>
            <a:fld id="{B1CC9FD7-4EEE-804D-9BB9-2FE363F47D91}" type="slidenum">
              <a:rPr lang="cs-CZ" smtClean="0"/>
              <a:pPr/>
              <a:t>‹#›</a:t>
            </a:fld>
            <a:endParaRPr lang="cs-CZ"/>
          </a:p>
        </p:txBody>
      </p:sp>
      <p:sp>
        <p:nvSpPr>
          <p:cNvPr id="25" name="Zástupný symbol pro zápatí 2">
            <a:extLst>
              <a:ext uri="{FF2B5EF4-FFF2-40B4-BE49-F238E27FC236}">
                <a16:creationId xmlns:a16="http://schemas.microsoft.com/office/drawing/2014/main" id="{816F4D04-6F52-4E31-9710-67A88106F78C}"/>
              </a:ext>
            </a:extLst>
          </p:cNvPr>
          <p:cNvSpPr>
            <a:spLocks noGrp="1"/>
          </p:cNvSpPr>
          <p:nvPr>
            <p:ph type="ftr" sz="quarter" idx="3"/>
          </p:nvPr>
        </p:nvSpPr>
        <p:spPr>
          <a:xfrm>
            <a:off x="540005" y="6228000"/>
            <a:ext cx="4353469" cy="252000"/>
          </a:xfrm>
          <a:prstGeom prst="rect">
            <a:avLst/>
          </a:prstGeom>
        </p:spPr>
        <p:txBody>
          <a:bodyPr/>
          <a:lstStyle>
            <a:lvl1pPr>
              <a:defRPr sz="900">
                <a:solidFill>
                  <a:schemeClr val="tx2"/>
                </a:solidFill>
                <a:latin typeface="Arial" panose="020B0604020202020204" pitchFamily="34" charset="0"/>
              </a:defRPr>
            </a:lvl1pPr>
          </a:lstStyle>
          <a:p>
            <a:r>
              <a:rPr lang="en-US"/>
              <a:t>PV215 - 1</a:t>
            </a:r>
            <a:endParaRPr lang="cs-CZ"/>
          </a:p>
        </p:txBody>
      </p:sp>
      <p:pic>
        <p:nvPicPr>
          <p:cNvPr id="16" name="Obrázek 15">
            <a:extLst>
              <a:ext uri="{FF2B5EF4-FFF2-40B4-BE49-F238E27FC236}">
                <a16:creationId xmlns:a16="http://schemas.microsoft.com/office/drawing/2014/main" id="{B2CB67EC-5DC1-48D3-A728-C7845E535B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3736" y="6189944"/>
            <a:ext cx="836365" cy="470983"/>
          </a:xfrm>
          <a:prstGeom prst="rect">
            <a:avLst/>
          </a:prstGeom>
        </p:spPr>
      </p:pic>
    </p:spTree>
    <p:extLst>
      <p:ext uri="{BB962C8B-B14F-4D97-AF65-F5344CB8AC3E}">
        <p14:creationId xmlns:p14="http://schemas.microsoft.com/office/powerpoint/2010/main" val="3374827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nly content">
    <p:spTree>
      <p:nvGrpSpPr>
        <p:cNvPr id="1" name=""/>
        <p:cNvGrpSpPr/>
        <p:nvPr/>
      </p:nvGrpSpPr>
      <p:grpSpPr>
        <a:xfrm>
          <a:off x="0" y="0"/>
          <a:ext cx="0" cy="0"/>
          <a:chOff x="0" y="0"/>
          <a:chExt cx="0" cy="0"/>
        </a:xfrm>
      </p:grpSpPr>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540000" y="692150"/>
            <a:ext cx="8064900" cy="5139850"/>
          </a:xfrm>
          <a:prstGeom prst="rect">
            <a:avLst/>
          </a:prstGeom>
        </p:spPr>
        <p:txBody>
          <a:bodyPr/>
          <a:lstStyle>
            <a:lvl1pPr marL="53998" indent="0">
              <a:lnSpc>
                <a:spcPts val="2700"/>
              </a:lnSpc>
              <a:buClr>
                <a:schemeClr val="tx2"/>
              </a:buClr>
              <a:buSzPct val="100000"/>
              <a:buFont typeface="Arial" panose="020B0604020202020204" pitchFamily="34" charset="0"/>
              <a:buNone/>
              <a:defRPr b="0"/>
            </a:lvl1pPr>
            <a:lvl2pPr marL="377981" indent="-134994">
              <a:lnSpc>
                <a:spcPct val="100000"/>
              </a:lnSpc>
              <a:buClr>
                <a:schemeClr val="tx2"/>
              </a:buClr>
              <a:buFont typeface="Arial" panose="020B0604020202020204" pitchFamily="34" charset="0"/>
              <a:buChar char="̶"/>
              <a:defRPr sz="1500"/>
            </a:lvl2pPr>
            <a:lvl3pPr marL="685766" indent="0">
              <a:lnSpc>
                <a:spcPct val="100000"/>
              </a:lnSpc>
              <a:buNone/>
              <a:defRPr sz="1200"/>
            </a:lvl3pPr>
          </a:lstStyle>
          <a:p>
            <a:r>
              <a:rPr lang="cs-CZ" dirty="0" err="1"/>
              <a:t>Click</a:t>
            </a:r>
            <a:r>
              <a:rPr lang="cs-CZ" dirty="0"/>
              <a:t> to </a:t>
            </a:r>
            <a:r>
              <a:rPr lang="cs-CZ" dirty="0" err="1"/>
              <a:t>add</a:t>
            </a:r>
            <a:r>
              <a:rPr lang="cs-CZ" dirty="0"/>
              <a:t> text</a:t>
            </a:r>
          </a:p>
        </p:txBody>
      </p:sp>
      <p:pic>
        <p:nvPicPr>
          <p:cNvPr id="13" name="Obrázek 12" descr="Obsah obrázku interiér, světlo&#10;&#10;Popis byl vytvořen automaticky">
            <a:extLst>
              <a:ext uri="{FF2B5EF4-FFF2-40B4-BE49-F238E27FC236}">
                <a16:creationId xmlns:a16="http://schemas.microsoft.com/office/drawing/2014/main" id="{08EA47BF-6ECD-4266-A694-1C20E1D11E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2131" y="6193899"/>
            <a:ext cx="2211014" cy="719029"/>
          </a:xfrm>
          <a:prstGeom prst="rect">
            <a:avLst/>
          </a:prstGeom>
        </p:spPr>
      </p:pic>
      <p:pic>
        <p:nvPicPr>
          <p:cNvPr id="14" name="Obrázek 13">
            <a:extLst>
              <a:ext uri="{FF2B5EF4-FFF2-40B4-BE49-F238E27FC236}">
                <a16:creationId xmlns:a16="http://schemas.microsoft.com/office/drawing/2014/main" id="{38B816AB-1241-4C55-809C-C3CF53FE57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1660" y="-45540"/>
            <a:ext cx="2126655" cy="2835540"/>
          </a:xfrm>
          <a:prstGeom prst="rect">
            <a:avLst/>
          </a:prstGeom>
        </p:spPr>
      </p:pic>
      <p:sp>
        <p:nvSpPr>
          <p:cNvPr id="15" name="Rectangle 18">
            <a:extLst>
              <a:ext uri="{FF2B5EF4-FFF2-40B4-BE49-F238E27FC236}">
                <a16:creationId xmlns:a16="http://schemas.microsoft.com/office/drawing/2014/main" id="{7B8A69ED-5D3C-4B18-B225-A692CE666D44}"/>
              </a:ext>
            </a:extLst>
          </p:cNvPr>
          <p:cNvSpPr>
            <a:spLocks noGrp="1" noChangeArrowheads="1"/>
          </p:cNvSpPr>
          <p:nvPr>
            <p:ph type="sldNum" sz="quarter" idx="4"/>
          </p:nvPr>
        </p:nvSpPr>
        <p:spPr bwMode="auto">
          <a:xfrm>
            <a:off x="310500" y="6228000"/>
            <a:ext cx="189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b="0">
                <a:solidFill>
                  <a:schemeClr val="tx2"/>
                </a:solidFill>
                <a:latin typeface="Arial" panose="020B0604020202020204" pitchFamily="34" charset="0"/>
              </a:defRPr>
            </a:lvl1pPr>
          </a:lstStyle>
          <a:p>
            <a:fld id="{B1CC9FD7-4EEE-804D-9BB9-2FE363F47D91}" type="slidenum">
              <a:rPr lang="cs-CZ" smtClean="0"/>
              <a:pPr/>
              <a:t>‹#›</a:t>
            </a:fld>
            <a:endParaRPr lang="cs-CZ"/>
          </a:p>
        </p:txBody>
      </p:sp>
      <p:sp>
        <p:nvSpPr>
          <p:cNvPr id="16" name="Zástupný symbol pro zápatí 2">
            <a:extLst>
              <a:ext uri="{FF2B5EF4-FFF2-40B4-BE49-F238E27FC236}">
                <a16:creationId xmlns:a16="http://schemas.microsoft.com/office/drawing/2014/main" id="{25036BF3-1ED4-4D43-B64F-2347D33199D4}"/>
              </a:ext>
            </a:extLst>
          </p:cNvPr>
          <p:cNvSpPr>
            <a:spLocks noGrp="1"/>
          </p:cNvSpPr>
          <p:nvPr>
            <p:ph type="ftr" sz="quarter" idx="3"/>
          </p:nvPr>
        </p:nvSpPr>
        <p:spPr>
          <a:xfrm>
            <a:off x="540005" y="6228000"/>
            <a:ext cx="4353469" cy="252000"/>
          </a:xfrm>
          <a:prstGeom prst="rect">
            <a:avLst/>
          </a:prstGeom>
        </p:spPr>
        <p:txBody>
          <a:bodyPr/>
          <a:lstStyle>
            <a:lvl1pPr>
              <a:defRPr sz="900">
                <a:solidFill>
                  <a:schemeClr val="tx2"/>
                </a:solidFill>
                <a:latin typeface="Arial" panose="020B0604020202020204" pitchFamily="34" charset="0"/>
              </a:defRPr>
            </a:lvl1pPr>
          </a:lstStyle>
          <a:p>
            <a:r>
              <a:rPr lang="en-US"/>
              <a:t>PV215 - 1</a:t>
            </a:r>
            <a:endParaRPr lang="cs-CZ"/>
          </a:p>
        </p:txBody>
      </p:sp>
      <p:pic>
        <p:nvPicPr>
          <p:cNvPr id="10" name="Obrázek 9">
            <a:extLst>
              <a:ext uri="{FF2B5EF4-FFF2-40B4-BE49-F238E27FC236}">
                <a16:creationId xmlns:a16="http://schemas.microsoft.com/office/drawing/2014/main" id="{81D01A5B-1864-4350-B54B-2B2731649C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3736" y="6189944"/>
            <a:ext cx="836365" cy="470983"/>
          </a:xfrm>
          <a:prstGeom prst="rect">
            <a:avLst/>
          </a:prstGeom>
        </p:spPr>
      </p:pic>
    </p:spTree>
    <p:extLst>
      <p:ext uri="{BB962C8B-B14F-4D97-AF65-F5344CB8AC3E}">
        <p14:creationId xmlns:p14="http://schemas.microsoft.com/office/powerpoint/2010/main" val="1112679744"/>
      </p:ext>
    </p:extLst>
  </p:cSld>
  <p:clrMapOvr>
    <a:masterClrMapping/>
  </p:clrMapOvr>
  <p:extLst>
    <p:ext uri="{DCECCB84-F9BA-43D5-87BE-67443E8EF086}">
      <p15:sldGuideLst xmlns:p15="http://schemas.microsoft.com/office/powerpoint/2012/main">
        <p15:guide id="1" orient="horz" pos="436">
          <p15:clr>
            <a:srgbClr val="FBAE40"/>
          </p15:clr>
        </p15:guide>
        <p15:guide id="2" pos="43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Only Title">
    <p:spTree>
      <p:nvGrpSpPr>
        <p:cNvPr id="1" name=""/>
        <p:cNvGrpSpPr/>
        <p:nvPr/>
      </p:nvGrpSpPr>
      <p:grpSpPr>
        <a:xfrm>
          <a:off x="0" y="0"/>
          <a:ext cx="0" cy="0"/>
          <a:chOff x="0" y="0"/>
          <a:chExt cx="0" cy="0"/>
        </a:xfrm>
      </p:grpSpPr>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540000" y="720000"/>
            <a:ext cx="8064900" cy="451576"/>
          </a:xfrm>
        </p:spPr>
        <p:txBody>
          <a:bodyPr/>
          <a:lstStyle/>
          <a:p>
            <a:r>
              <a:rPr lang="cs-CZ" dirty="0" err="1"/>
              <a:t>Click</a:t>
            </a:r>
            <a:r>
              <a:rPr lang="cs-CZ" dirty="0"/>
              <a:t> to </a:t>
            </a:r>
            <a:r>
              <a:rPr lang="cs-CZ" dirty="0" err="1"/>
              <a:t>add</a:t>
            </a:r>
            <a:r>
              <a:rPr lang="cs-CZ" dirty="0"/>
              <a:t> </a:t>
            </a:r>
            <a:r>
              <a:rPr lang="cs-CZ" dirty="0" err="1"/>
              <a:t>title</a:t>
            </a:r>
            <a:endParaRPr lang="cs-CZ" dirty="0"/>
          </a:p>
        </p:txBody>
      </p:sp>
      <p:pic>
        <p:nvPicPr>
          <p:cNvPr id="12" name="Obrázek 11" descr="Obsah obrázku interiér, světlo&#10;&#10;Popis byl vytvořen automaticky">
            <a:extLst>
              <a:ext uri="{FF2B5EF4-FFF2-40B4-BE49-F238E27FC236}">
                <a16:creationId xmlns:a16="http://schemas.microsoft.com/office/drawing/2014/main" id="{41EA4618-184C-4B73-A00E-A475C0B498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2131" y="6193899"/>
            <a:ext cx="2211014" cy="719029"/>
          </a:xfrm>
          <a:prstGeom prst="rect">
            <a:avLst/>
          </a:prstGeom>
        </p:spPr>
      </p:pic>
      <p:pic>
        <p:nvPicPr>
          <p:cNvPr id="13" name="Obrázek 12">
            <a:extLst>
              <a:ext uri="{FF2B5EF4-FFF2-40B4-BE49-F238E27FC236}">
                <a16:creationId xmlns:a16="http://schemas.microsoft.com/office/drawing/2014/main" id="{D2B6F76C-9225-4B41-A123-76FBDE0515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1660" y="-45540"/>
            <a:ext cx="2126655" cy="2835540"/>
          </a:xfrm>
          <a:prstGeom prst="rect">
            <a:avLst/>
          </a:prstGeom>
        </p:spPr>
      </p:pic>
      <p:sp>
        <p:nvSpPr>
          <p:cNvPr id="14" name="Rectangle 18">
            <a:extLst>
              <a:ext uri="{FF2B5EF4-FFF2-40B4-BE49-F238E27FC236}">
                <a16:creationId xmlns:a16="http://schemas.microsoft.com/office/drawing/2014/main" id="{27967008-004F-4271-96A0-2754AD1F7496}"/>
              </a:ext>
            </a:extLst>
          </p:cNvPr>
          <p:cNvSpPr>
            <a:spLocks noGrp="1" noChangeArrowheads="1"/>
          </p:cNvSpPr>
          <p:nvPr>
            <p:ph type="sldNum" sz="quarter" idx="4"/>
          </p:nvPr>
        </p:nvSpPr>
        <p:spPr bwMode="auto">
          <a:xfrm>
            <a:off x="310500" y="6228000"/>
            <a:ext cx="189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b="0">
                <a:solidFill>
                  <a:schemeClr val="tx2"/>
                </a:solidFill>
                <a:latin typeface="Arial" panose="020B0604020202020204" pitchFamily="34" charset="0"/>
              </a:defRPr>
            </a:lvl1pPr>
          </a:lstStyle>
          <a:p>
            <a:fld id="{B1CC9FD7-4EEE-804D-9BB9-2FE363F47D91}" type="slidenum">
              <a:rPr lang="cs-CZ" smtClean="0"/>
              <a:pPr/>
              <a:t>‹#›</a:t>
            </a:fld>
            <a:endParaRPr lang="cs-CZ"/>
          </a:p>
        </p:txBody>
      </p:sp>
      <p:sp>
        <p:nvSpPr>
          <p:cNvPr id="15" name="Zástupný symbol pro zápatí 2">
            <a:extLst>
              <a:ext uri="{FF2B5EF4-FFF2-40B4-BE49-F238E27FC236}">
                <a16:creationId xmlns:a16="http://schemas.microsoft.com/office/drawing/2014/main" id="{F772EB2B-0697-4905-B269-3D1192C6C81B}"/>
              </a:ext>
            </a:extLst>
          </p:cNvPr>
          <p:cNvSpPr>
            <a:spLocks noGrp="1"/>
          </p:cNvSpPr>
          <p:nvPr>
            <p:ph type="ftr" sz="quarter" idx="3"/>
          </p:nvPr>
        </p:nvSpPr>
        <p:spPr>
          <a:xfrm>
            <a:off x="540005" y="6228000"/>
            <a:ext cx="4353469" cy="252000"/>
          </a:xfrm>
          <a:prstGeom prst="rect">
            <a:avLst/>
          </a:prstGeom>
        </p:spPr>
        <p:txBody>
          <a:bodyPr/>
          <a:lstStyle>
            <a:lvl1pPr>
              <a:defRPr sz="900">
                <a:solidFill>
                  <a:schemeClr val="tx2"/>
                </a:solidFill>
                <a:latin typeface="Arial" panose="020B0604020202020204" pitchFamily="34" charset="0"/>
              </a:defRPr>
            </a:lvl1pPr>
          </a:lstStyle>
          <a:p>
            <a:r>
              <a:rPr lang="en-US"/>
              <a:t>PV215 - 1</a:t>
            </a:r>
            <a:endParaRPr lang="cs-CZ"/>
          </a:p>
        </p:txBody>
      </p:sp>
      <p:pic>
        <p:nvPicPr>
          <p:cNvPr id="9" name="Obrázek 8">
            <a:extLst>
              <a:ext uri="{FF2B5EF4-FFF2-40B4-BE49-F238E27FC236}">
                <a16:creationId xmlns:a16="http://schemas.microsoft.com/office/drawing/2014/main" id="{5BA1347C-8119-4FE5-AB46-B549EA5B38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3736" y="6189944"/>
            <a:ext cx="836365" cy="470983"/>
          </a:xfrm>
          <a:prstGeom prst="rect">
            <a:avLst/>
          </a:prstGeom>
        </p:spPr>
      </p:pic>
    </p:spTree>
    <p:extLst>
      <p:ext uri="{BB962C8B-B14F-4D97-AF65-F5344CB8AC3E}">
        <p14:creationId xmlns:p14="http://schemas.microsoft.com/office/powerpoint/2010/main" val="690487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Ending page">
    <p:spTree>
      <p:nvGrpSpPr>
        <p:cNvPr id="1" name=""/>
        <p:cNvGrpSpPr/>
        <p:nvPr/>
      </p:nvGrpSpPr>
      <p:grpSpPr>
        <a:xfrm>
          <a:off x="0" y="0"/>
          <a:ext cx="0" cy="0"/>
          <a:chOff x="0" y="0"/>
          <a:chExt cx="0" cy="0"/>
        </a:xfrm>
      </p:grpSpPr>
      <p:sp>
        <p:nvSpPr>
          <p:cNvPr id="9" name="Zástupný symbol pro obsah 2">
            <a:extLst>
              <a:ext uri="{FF2B5EF4-FFF2-40B4-BE49-F238E27FC236}">
                <a16:creationId xmlns:a16="http://schemas.microsoft.com/office/drawing/2014/main" id="{6CE2ED31-3B6C-4D48-8D2C-2AC66C1098AA}"/>
              </a:ext>
            </a:extLst>
          </p:cNvPr>
          <p:cNvSpPr>
            <a:spLocks noGrp="1"/>
          </p:cNvSpPr>
          <p:nvPr>
            <p:ph idx="29" hasCustomPrompt="1"/>
          </p:nvPr>
        </p:nvSpPr>
        <p:spPr>
          <a:xfrm>
            <a:off x="540005" y="1701505"/>
            <a:ext cx="3914999" cy="4139998"/>
          </a:xfrm>
          <a:prstGeom prst="rect">
            <a:avLst/>
          </a:prstGeom>
        </p:spPr>
        <p:txBody>
          <a:bodyPr/>
          <a:lstStyle>
            <a:lvl1pPr marL="188991" indent="-134994">
              <a:lnSpc>
                <a:spcPts val="2700"/>
              </a:lnSpc>
              <a:buClr>
                <a:schemeClr val="tx2"/>
              </a:buClr>
              <a:buSzPct val="100000"/>
              <a:buFont typeface="Arial" panose="020B0604020202020204" pitchFamily="34" charset="0"/>
              <a:buChar char="̶"/>
              <a:defRPr b="0"/>
            </a:lvl1pPr>
            <a:lvl2pPr marL="377981" indent="-134994">
              <a:lnSpc>
                <a:spcPct val="100000"/>
              </a:lnSpc>
              <a:buClr>
                <a:schemeClr val="tx2"/>
              </a:buClr>
              <a:buFont typeface="Arial" panose="020B0604020202020204" pitchFamily="34" charset="0"/>
              <a:buChar char="̶"/>
              <a:defRPr sz="1500">
                <a:latin typeface="Arial" panose="020B0604020202020204" pitchFamily="34" charset="0"/>
              </a:defRPr>
            </a:lvl2pPr>
            <a:lvl3pPr marL="685766" indent="0">
              <a:lnSpc>
                <a:spcPct val="100000"/>
              </a:lnSpc>
              <a:buNone/>
              <a:defRPr sz="1200">
                <a:latin typeface="Arial" panose="020B0604020202020204" pitchFamily="34" charset="0"/>
              </a:defRPr>
            </a:lvl3pPr>
          </a:lstStyle>
          <a:p>
            <a:r>
              <a:rPr lang="cs-CZ" dirty="0" err="1"/>
              <a:t>Click</a:t>
            </a:r>
            <a:r>
              <a:rPr lang="cs-CZ" dirty="0"/>
              <a:t> to </a:t>
            </a:r>
            <a:r>
              <a:rPr lang="cs-CZ" dirty="0" err="1"/>
              <a:t>add</a:t>
            </a:r>
            <a:r>
              <a:rPr lang="cs-CZ" dirty="0"/>
              <a:t> text</a:t>
            </a:r>
          </a:p>
        </p:txBody>
      </p:sp>
      <p:pic>
        <p:nvPicPr>
          <p:cNvPr id="4" name="Obrázek 3">
            <a:extLst>
              <a:ext uri="{FF2B5EF4-FFF2-40B4-BE49-F238E27FC236}">
                <a16:creationId xmlns:a16="http://schemas.microsoft.com/office/drawing/2014/main" id="{AD8CA636-2F11-466B-8E7A-4593B189FD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0"/>
            <a:ext cx="3810000" cy="6858000"/>
          </a:xfrm>
          <a:prstGeom prst="rect">
            <a:avLst/>
          </a:prstGeom>
        </p:spPr>
      </p:pic>
      <p:sp>
        <p:nvSpPr>
          <p:cNvPr id="15" name="Rectangle 18">
            <a:extLst>
              <a:ext uri="{FF2B5EF4-FFF2-40B4-BE49-F238E27FC236}">
                <a16:creationId xmlns:a16="http://schemas.microsoft.com/office/drawing/2014/main" id="{87F6D96D-6D11-43DE-953E-6E583AAE9F56}"/>
              </a:ext>
            </a:extLst>
          </p:cNvPr>
          <p:cNvSpPr>
            <a:spLocks noGrp="1" noChangeArrowheads="1"/>
          </p:cNvSpPr>
          <p:nvPr>
            <p:ph type="sldNum" sz="quarter" idx="4"/>
          </p:nvPr>
        </p:nvSpPr>
        <p:spPr bwMode="auto">
          <a:xfrm>
            <a:off x="310500" y="6228000"/>
            <a:ext cx="189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b="0">
                <a:solidFill>
                  <a:schemeClr val="tx2"/>
                </a:solidFill>
                <a:latin typeface="Arial" panose="020B0604020202020204" pitchFamily="34" charset="0"/>
              </a:defRPr>
            </a:lvl1pPr>
          </a:lstStyle>
          <a:p>
            <a:fld id="{B1CC9FD7-4EEE-804D-9BB9-2FE363F47D91}" type="slidenum">
              <a:rPr lang="cs-CZ" smtClean="0"/>
              <a:pPr/>
              <a:t>‹#›</a:t>
            </a:fld>
            <a:endParaRPr lang="cs-CZ"/>
          </a:p>
        </p:txBody>
      </p:sp>
      <p:sp>
        <p:nvSpPr>
          <p:cNvPr id="16" name="Zástupný symbol pro zápatí 2">
            <a:extLst>
              <a:ext uri="{FF2B5EF4-FFF2-40B4-BE49-F238E27FC236}">
                <a16:creationId xmlns:a16="http://schemas.microsoft.com/office/drawing/2014/main" id="{B9147A2B-4A64-401B-8211-79053FE645D5}"/>
              </a:ext>
            </a:extLst>
          </p:cNvPr>
          <p:cNvSpPr>
            <a:spLocks noGrp="1"/>
          </p:cNvSpPr>
          <p:nvPr>
            <p:ph type="ftr" sz="quarter" idx="3"/>
          </p:nvPr>
        </p:nvSpPr>
        <p:spPr>
          <a:xfrm>
            <a:off x="540005" y="6228000"/>
            <a:ext cx="4353469" cy="252000"/>
          </a:xfrm>
          <a:prstGeom prst="rect">
            <a:avLst/>
          </a:prstGeom>
        </p:spPr>
        <p:txBody>
          <a:bodyPr/>
          <a:lstStyle>
            <a:lvl1pPr>
              <a:defRPr sz="900">
                <a:solidFill>
                  <a:schemeClr val="tx2"/>
                </a:solidFill>
                <a:latin typeface="Arial" panose="020B0604020202020204" pitchFamily="34" charset="0"/>
              </a:defRPr>
            </a:lvl1pPr>
          </a:lstStyle>
          <a:p>
            <a:r>
              <a:rPr lang="en-US"/>
              <a:t>PV215 - 1</a:t>
            </a:r>
            <a:endParaRPr lang="cs-CZ"/>
          </a:p>
        </p:txBody>
      </p:sp>
      <p:sp>
        <p:nvSpPr>
          <p:cNvPr id="2" name="Nadpis 1">
            <a:extLst>
              <a:ext uri="{FF2B5EF4-FFF2-40B4-BE49-F238E27FC236}">
                <a16:creationId xmlns:a16="http://schemas.microsoft.com/office/drawing/2014/main" id="{B66687A4-7E39-4B39-A429-6E8B04FC2139}"/>
              </a:ext>
            </a:extLst>
          </p:cNvPr>
          <p:cNvSpPr>
            <a:spLocks noGrp="1"/>
          </p:cNvSpPr>
          <p:nvPr>
            <p:ph type="title" hasCustomPrompt="1"/>
          </p:nvPr>
        </p:nvSpPr>
        <p:spPr/>
        <p:txBody>
          <a:bodyPr/>
          <a:lstStyle/>
          <a:p>
            <a:r>
              <a:rPr lang="cs-CZ" dirty="0" err="1"/>
              <a:t>Click</a:t>
            </a:r>
            <a:r>
              <a:rPr lang="cs-CZ" dirty="0"/>
              <a:t> to </a:t>
            </a:r>
            <a:r>
              <a:rPr lang="cs-CZ" dirty="0" err="1"/>
              <a:t>add</a:t>
            </a:r>
            <a:r>
              <a:rPr lang="cs-CZ" dirty="0"/>
              <a:t> </a:t>
            </a:r>
            <a:r>
              <a:rPr lang="cs-CZ" dirty="0" err="1"/>
              <a:t>title</a:t>
            </a:r>
            <a:endParaRPr lang="sk-SK" dirty="0"/>
          </a:p>
        </p:txBody>
      </p:sp>
    </p:spTree>
    <p:extLst>
      <p:ext uri="{BB962C8B-B14F-4D97-AF65-F5344CB8AC3E}">
        <p14:creationId xmlns:p14="http://schemas.microsoft.com/office/powerpoint/2010/main" val="421444405"/>
      </p:ext>
    </p:extLst>
  </p:cSld>
  <p:clrMapOvr>
    <a:masterClrMapping/>
  </p:clrMapOvr>
  <p:extLst>
    <p:ext uri="{DCECCB84-F9BA-43D5-87BE-67443E8EF086}">
      <p15:sldGuideLst xmlns:p15="http://schemas.microsoft.com/office/powerpoint/2012/main">
        <p15:guide id="1" orient="horz" pos="3997">
          <p15:clr>
            <a:srgbClr val="FBAE40"/>
          </p15:clr>
        </p15:guide>
        <p15:guide id="2" pos="43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ogo">
    <p:bg>
      <p:bgRef idx="1001">
        <a:schemeClr val="bg2"/>
      </p:bgRef>
    </p:bg>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948E0DBD-B311-459A-88E1-E9F57A165C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6680" y="2148393"/>
            <a:ext cx="4548165" cy="2561214"/>
          </a:xfrm>
          <a:prstGeom prst="rect">
            <a:avLst/>
          </a:prstGeom>
        </p:spPr>
      </p:pic>
    </p:spTree>
    <p:extLst>
      <p:ext uri="{BB962C8B-B14F-4D97-AF65-F5344CB8AC3E}">
        <p14:creationId xmlns:p14="http://schemas.microsoft.com/office/powerpoint/2010/main" val="2395175293"/>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Logo + MUNI">
    <p:bg>
      <p:bgRef idx="1001">
        <a:schemeClr val="bg2"/>
      </p:bgRef>
    </p:bg>
    <p:spTree>
      <p:nvGrpSpPr>
        <p:cNvPr id="1" name=""/>
        <p:cNvGrpSpPr/>
        <p:nvPr/>
      </p:nvGrpSpPr>
      <p:grpSpPr>
        <a:xfrm>
          <a:off x="0" y="0"/>
          <a:ext cx="0" cy="0"/>
          <a:chOff x="0" y="0"/>
          <a:chExt cx="0" cy="0"/>
        </a:xfrm>
      </p:grpSpPr>
      <p:pic>
        <p:nvPicPr>
          <p:cNvPr id="5" name="Obrázek 4" descr="Obsah obrázku text, klipart&#10;&#10;Popis byl vytvořen automaticky">
            <a:extLst>
              <a:ext uri="{FF2B5EF4-FFF2-40B4-BE49-F238E27FC236}">
                <a16:creationId xmlns:a16="http://schemas.microsoft.com/office/drawing/2014/main" id="{B542F294-F470-457A-8F46-8A41F01BB8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993" y="2253931"/>
            <a:ext cx="2525167" cy="2437311"/>
          </a:xfrm>
          <a:prstGeom prst="rect">
            <a:avLst/>
          </a:prstGeom>
        </p:spPr>
      </p:pic>
      <p:pic>
        <p:nvPicPr>
          <p:cNvPr id="4" name="Obrázek 3">
            <a:extLst>
              <a:ext uri="{FF2B5EF4-FFF2-40B4-BE49-F238E27FC236}">
                <a16:creationId xmlns:a16="http://schemas.microsoft.com/office/drawing/2014/main" id="{E0789F55-D007-4B07-AEC2-4A7259F59F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370571"/>
            <a:ext cx="3759084" cy="2116858"/>
          </a:xfrm>
          <a:prstGeom prst="rect">
            <a:avLst/>
          </a:prstGeom>
        </p:spPr>
      </p:pic>
    </p:spTree>
    <p:extLst>
      <p:ext uri="{BB962C8B-B14F-4D97-AF65-F5344CB8AC3E}">
        <p14:creationId xmlns:p14="http://schemas.microsoft.com/office/powerpoint/2010/main" val="1985498862"/>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attern">
    <p:bg>
      <p:bgRef idx="1001">
        <a:schemeClr val="bg2"/>
      </p:bgRef>
    </p:bg>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A5F823DD-798C-4078-B05D-200A7387C2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6697600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Intro Blue">
    <p:bg>
      <p:bgPr>
        <a:solidFill>
          <a:srgbClr val="0000E2"/>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a:xfrm>
            <a:off x="540005" y="6228000"/>
            <a:ext cx="4353469" cy="252000"/>
          </a:xfrm>
          <a:prstGeom prst="rect">
            <a:avLst/>
          </a:prstGeom>
        </p:spPr>
        <p:txBody>
          <a:bodyPr/>
          <a:lstStyle>
            <a:lvl1pPr>
              <a:defRPr sz="900">
                <a:solidFill>
                  <a:schemeClr val="bg1"/>
                </a:solidFill>
                <a:latin typeface="Arial" panose="020B0604020202020204" pitchFamily="34" charset="0"/>
              </a:defRPr>
            </a:lvl1pPr>
          </a:lstStyle>
          <a:p>
            <a:r>
              <a:rPr lang="en-US"/>
              <a:t>PV215 - 1</a:t>
            </a:r>
            <a:endParaRPr lang="cs-CZ"/>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B1CC9FD7-4EEE-804D-9BB9-2FE363F47D91}" type="slidenum">
              <a:rPr lang="cs-CZ" smtClean="0"/>
              <a:pPr/>
              <a:t>‹#›</a:t>
            </a:fld>
            <a:endParaRPr lang="cs-CZ"/>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877" y="2900365"/>
            <a:ext cx="8521200" cy="1171580"/>
          </a:xfrm>
        </p:spPr>
        <p:txBody>
          <a:bodyPr anchor="t"/>
          <a:lstStyle>
            <a:lvl1pPr algn="l">
              <a:lnSpc>
                <a:spcPts val="3300"/>
              </a:lnSpc>
              <a:defRPr sz="3300">
                <a:solidFill>
                  <a:schemeClr val="bg1"/>
                </a:solidFill>
                <a:latin typeface="+mj-lt"/>
              </a:defRPr>
            </a:lvl1pPr>
          </a:lstStyle>
          <a:p>
            <a:r>
              <a:rPr lang="cs-CZ" dirty="0" err="1"/>
              <a:t>Click</a:t>
            </a:r>
            <a:r>
              <a:rPr lang="cs-CZ" dirty="0"/>
              <a:t> to </a:t>
            </a:r>
            <a:r>
              <a:rPr lang="cs-CZ" dirty="0" err="1"/>
              <a:t>add</a:t>
            </a:r>
            <a:r>
              <a:rPr lang="cs-CZ" dirty="0"/>
              <a:t> </a:t>
            </a:r>
            <a:r>
              <a:rPr lang="cs-CZ" dirty="0" err="1"/>
              <a:t>title</a:t>
            </a:r>
            <a:endParaRPr lang="cs-CZ" noProof="0" dirty="0"/>
          </a:p>
        </p:txBody>
      </p:sp>
      <p:sp>
        <p:nvSpPr>
          <p:cNvPr id="8" name="Podnadpis 2"/>
          <p:cNvSpPr>
            <a:spLocks noGrp="1"/>
          </p:cNvSpPr>
          <p:nvPr>
            <p:ph type="subTitle" idx="1" hasCustomPrompt="1"/>
          </p:nvPr>
        </p:nvSpPr>
        <p:spPr>
          <a:xfrm>
            <a:off x="298877" y="4116413"/>
            <a:ext cx="8521200" cy="698497"/>
          </a:xfrm>
        </p:spPr>
        <p:txBody>
          <a:bodyPr anchor="t"/>
          <a:lstStyle>
            <a:lvl1pPr marL="0" indent="0" algn="l">
              <a:buNone/>
              <a:defRPr lang="cs-CZ" sz="1800" b="0" dirty="0">
                <a:solidFill>
                  <a:schemeClr val="bg1"/>
                </a:solidFill>
                <a:latin typeface="Arial" panose="020B0604020202020204" pitchFamily="34" charset="0"/>
                <a:ea typeface="+mj-ea"/>
                <a:cs typeface="+mj-cs"/>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pPr lvl="0"/>
            <a:r>
              <a:rPr lang="cs-CZ" noProof="0" dirty="0" err="1"/>
              <a:t>Click</a:t>
            </a:r>
            <a:r>
              <a:rPr lang="cs-CZ" noProof="0" dirty="0"/>
              <a:t> to </a:t>
            </a:r>
            <a:r>
              <a:rPr lang="cs-CZ" noProof="0" dirty="0" err="1"/>
              <a:t>add</a:t>
            </a:r>
            <a:r>
              <a:rPr lang="cs-CZ" noProof="0" dirty="0"/>
              <a:t> </a:t>
            </a:r>
            <a:r>
              <a:rPr lang="cs-CZ" noProof="0" dirty="0" err="1"/>
              <a:t>subtitle</a:t>
            </a:r>
            <a:endParaRPr lang="cs-CZ" noProof="0" dirty="0"/>
          </a:p>
        </p:txBody>
      </p:sp>
      <p:pic>
        <p:nvPicPr>
          <p:cNvPr id="15" name="Obrázek 14">
            <a:extLst>
              <a:ext uri="{FF2B5EF4-FFF2-40B4-BE49-F238E27FC236}">
                <a16:creationId xmlns:a16="http://schemas.microsoft.com/office/drawing/2014/main" id="{AC3781FE-D739-4BE6-A11E-0E019FC29D53}"/>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40469" b="-40469"/>
          <a:stretch/>
        </p:blipFill>
        <p:spPr>
          <a:xfrm>
            <a:off x="5057100" y="2772000"/>
            <a:ext cx="4128787" cy="6336000"/>
          </a:xfrm>
          <a:prstGeom prst="rect">
            <a:avLst/>
          </a:prstGeom>
        </p:spPr>
      </p:pic>
      <p:pic>
        <p:nvPicPr>
          <p:cNvPr id="10" name="Obrázek 9" descr="Obsah obrázku text, hodiny&#10;&#10;Popis byl vytvořen automaticky">
            <a:extLst>
              <a:ext uri="{FF2B5EF4-FFF2-40B4-BE49-F238E27FC236}">
                <a16:creationId xmlns:a16="http://schemas.microsoft.com/office/drawing/2014/main" id="{EB00C688-6EE2-48E3-946A-78B8E652D46E}"/>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10501" y="378000"/>
            <a:ext cx="1056251" cy="1019502"/>
          </a:xfrm>
          <a:prstGeom prst="rect">
            <a:avLst/>
          </a:prstGeom>
        </p:spPr>
      </p:pic>
      <p:pic>
        <p:nvPicPr>
          <p:cNvPr id="11" name="Obrázek 10">
            <a:extLst>
              <a:ext uri="{FF2B5EF4-FFF2-40B4-BE49-F238E27FC236}">
                <a16:creationId xmlns:a16="http://schemas.microsoft.com/office/drawing/2014/main" id="{F5E2F917-B83F-459C-964E-21784BBCB39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876248" y="428411"/>
            <a:ext cx="1565443" cy="881549"/>
          </a:xfrm>
          <a:prstGeom prst="rect">
            <a:avLst/>
          </a:prstGeom>
        </p:spPr>
      </p:pic>
    </p:spTree>
    <p:extLst>
      <p:ext uri="{BB962C8B-B14F-4D97-AF65-F5344CB8AC3E}">
        <p14:creationId xmlns:p14="http://schemas.microsoft.com/office/powerpoint/2010/main" val="1370063323"/>
      </p:ext>
    </p:extLst>
  </p:cSld>
  <p:clrMapOvr>
    <a:masterClrMapping/>
  </p:clrMapOvr>
  <p:extLst>
    <p:ext uri="{DCECCB84-F9BA-43D5-87BE-67443E8EF086}">
      <p15:sldGuideLst xmlns:p15="http://schemas.microsoft.com/office/powerpoint/2012/main">
        <p15:guide id="1" orient="horz" pos="2432">
          <p15:clr>
            <a:srgbClr val="FBAE40"/>
          </p15:clr>
        </p15:guide>
        <p15:guide id="2" pos="23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cSld name="Úvodní snímek">
    <p:spTree>
      <p:nvGrpSpPr>
        <p:cNvPr id="1" name=""/>
        <p:cNvGrpSpPr/>
        <p:nvPr/>
      </p:nvGrpSpPr>
      <p:grpSpPr>
        <a:xfrm>
          <a:off x="0" y="0"/>
          <a:ext cx="0" cy="0"/>
          <a:chOff x="0" y="0"/>
          <a:chExt cx="0" cy="0"/>
        </a:xfrm>
      </p:grpSpPr>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cs-CZ"/>
              <a:t>Kliknutím lze upravit styl.</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a:t>Kliknutím lze upravit styl předlohy.</a:t>
            </a:r>
            <a:endParaRPr kumimoji="0" lang="en-US"/>
          </a:p>
        </p:txBody>
      </p:sp>
      <p:sp>
        <p:nvSpPr>
          <p:cNvPr id="30" name="Date Placeholder 29"/>
          <p:cNvSpPr>
            <a:spLocks noGrp="1"/>
          </p:cNvSpPr>
          <p:nvPr>
            <p:ph type="dt" sz="half" idx="10"/>
          </p:nvPr>
        </p:nvSpPr>
        <p:spPr/>
        <p:txBody>
          <a:bodyPr/>
          <a:lstStyle>
            <a:lvl1pPr>
              <a:defRPr>
                <a:solidFill>
                  <a:srgbClr val="FFFFFF"/>
                </a:solidFill>
              </a:defRPr>
            </a:lvl1pPr>
          </a:lstStyle>
          <a:p>
            <a:fld id="{B5D01FB9-F806-5D49-A873-D96DFEE75272}" type="datetime1">
              <a:rPr lang="en-US" smtClean="0"/>
              <a:pPr/>
              <a:t>9/26/2024</a:t>
            </a:fld>
            <a:endParaRPr lang="cs-CZ"/>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r>
              <a:rPr lang="en-US"/>
              <a:t>PV215 - 1</a:t>
            </a:r>
            <a:endParaRPr lang="cs-CZ"/>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B1CC9FD7-4EEE-804D-9BB9-2FE363F47D91}" type="slidenum">
              <a:rPr lang="cs-CZ" smtClean="0"/>
              <a:pPr/>
              <a:t>‹#›</a:t>
            </a:fld>
            <a:endParaRPr lang="cs-CZ"/>
          </a:p>
        </p:txBody>
      </p:sp>
    </p:spTree>
    <p:extLst>
      <p:ext uri="{BB962C8B-B14F-4D97-AF65-F5344CB8AC3E}">
        <p14:creationId xmlns:p14="http://schemas.microsoft.com/office/powerpoint/2010/main" val="2103642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DFE676-7CD2-424F-B15F-8386611CCF2C}" type="datetime1">
              <a:rPr lang="en-US" smtClean="0"/>
              <a:pPr/>
              <a:t>9/26/2024</a:t>
            </a:fld>
            <a:endParaRPr lang="cs-CZ"/>
          </a:p>
        </p:txBody>
      </p:sp>
      <p:sp>
        <p:nvSpPr>
          <p:cNvPr id="3" name="Footer Placeholder 2"/>
          <p:cNvSpPr>
            <a:spLocks noGrp="1"/>
          </p:cNvSpPr>
          <p:nvPr>
            <p:ph type="ftr" sz="quarter" idx="11"/>
          </p:nvPr>
        </p:nvSpPr>
        <p:spPr/>
        <p:txBody>
          <a:bodyPr/>
          <a:lstStyle/>
          <a:p>
            <a:r>
              <a:rPr lang="en-US"/>
              <a:t>PV215 - 1</a:t>
            </a:r>
            <a:endParaRPr lang="cs-CZ"/>
          </a:p>
        </p:txBody>
      </p:sp>
      <p:sp>
        <p:nvSpPr>
          <p:cNvPr id="4" name="Slide Number Placeholder 3"/>
          <p:cNvSpPr>
            <a:spLocks noGrp="1"/>
          </p:cNvSpPr>
          <p:nvPr>
            <p:ph type="sldNum" sz="quarter" idx="12"/>
          </p:nvPr>
        </p:nvSpPr>
        <p:spPr/>
        <p:txBody>
          <a:bodyPr/>
          <a:lstStyle/>
          <a:p>
            <a:fld id="{B1CC9FD7-4EEE-804D-9BB9-2FE363F47D91}" type="slidenum">
              <a:rPr lang="cs-CZ" smtClean="0"/>
              <a:pPr/>
              <a:t>‹#›</a:t>
            </a:fld>
            <a:endParaRPr lang="cs-CZ"/>
          </a:p>
        </p:txBody>
      </p:sp>
    </p:spTree>
    <p:extLst>
      <p:ext uri="{BB962C8B-B14F-4D97-AF65-F5344CB8AC3E}">
        <p14:creationId xmlns:p14="http://schemas.microsoft.com/office/powerpoint/2010/main" val="3751384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44"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13929285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Date Placeholder 3"/>
          <p:cNvSpPr>
            <a:spLocks noGrp="1"/>
          </p:cNvSpPr>
          <p:nvPr>
            <p:ph type="dt" sz="half" idx="10"/>
          </p:nvPr>
        </p:nvSpPr>
        <p:spPr/>
        <p:txBody>
          <a:bodyPr/>
          <a:lstStyle/>
          <a:p>
            <a:fld id="{AD6EF62F-AAD2-FA46-B248-B02F771BAB03}" type="datetime1">
              <a:rPr lang="en-US" smtClean="0"/>
              <a:pPr/>
              <a:t>9/26/2024</a:t>
            </a:fld>
            <a:endParaRPr lang="cs-CZ"/>
          </a:p>
        </p:txBody>
      </p:sp>
      <p:sp>
        <p:nvSpPr>
          <p:cNvPr id="5" name="Footer Placeholder 4"/>
          <p:cNvSpPr>
            <a:spLocks noGrp="1"/>
          </p:cNvSpPr>
          <p:nvPr>
            <p:ph type="ftr" sz="quarter" idx="11"/>
          </p:nvPr>
        </p:nvSpPr>
        <p:spPr/>
        <p:txBody>
          <a:bodyPr/>
          <a:lstStyle/>
          <a:p>
            <a:r>
              <a:rPr lang="en-US"/>
              <a:t>PV215 - 1</a:t>
            </a:r>
            <a:endParaRPr lang="cs-CZ"/>
          </a:p>
        </p:txBody>
      </p:sp>
      <p:sp>
        <p:nvSpPr>
          <p:cNvPr id="6" name="Slide Number Placeholder 5"/>
          <p:cNvSpPr>
            <a:spLocks noGrp="1"/>
          </p:cNvSpPr>
          <p:nvPr>
            <p:ph type="sldNum" sz="quarter" idx="12"/>
          </p:nvPr>
        </p:nvSpPr>
        <p:spPr/>
        <p:txBody>
          <a:bodyPr/>
          <a:lstStyle/>
          <a:p>
            <a:fld id="{B1CC9FD7-4EEE-804D-9BB9-2FE363F47D91}" type="slidenum">
              <a:rPr lang="cs-CZ" smtClean="0"/>
              <a:pPr/>
              <a:t>‹#›</a:t>
            </a:fld>
            <a:endParaRPr lang="cs-CZ"/>
          </a:p>
        </p:txBody>
      </p:sp>
      <p:sp>
        <p:nvSpPr>
          <p:cNvPr id="7" name="Title 6"/>
          <p:cNvSpPr>
            <a:spLocks noGrp="1"/>
          </p:cNvSpPr>
          <p:nvPr>
            <p:ph type="title"/>
          </p:nvPr>
        </p:nvSpPr>
        <p:spPr/>
        <p:txBody>
          <a:bodyPr rtlCol="0"/>
          <a:lstStyle/>
          <a:p>
            <a:r>
              <a:rPr kumimoji="0" lang="cs-CZ"/>
              <a:t>Kliknutím lze upravit styl.</a:t>
            </a:r>
            <a:endParaRPr kumimoji="0" lang="en-US"/>
          </a:p>
        </p:txBody>
      </p:sp>
    </p:spTree>
    <p:extLst>
      <p:ext uri="{BB962C8B-B14F-4D97-AF65-F5344CB8AC3E}">
        <p14:creationId xmlns:p14="http://schemas.microsoft.com/office/powerpoint/2010/main" val="18002797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Pouze nadpis">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BD340C4-CC19-6F41-A22A-3F8B36933C71}" type="datetime1">
              <a:rPr lang="en-US" smtClean="0"/>
              <a:pPr/>
              <a:t>9/26/2024</a:t>
            </a:fld>
            <a:endParaRPr lang="cs-CZ"/>
          </a:p>
        </p:txBody>
      </p:sp>
      <p:sp>
        <p:nvSpPr>
          <p:cNvPr id="4" name="Footer Placeholder 3"/>
          <p:cNvSpPr>
            <a:spLocks noGrp="1"/>
          </p:cNvSpPr>
          <p:nvPr>
            <p:ph type="ftr" sz="quarter" idx="11"/>
          </p:nvPr>
        </p:nvSpPr>
        <p:spPr/>
        <p:txBody>
          <a:bodyPr/>
          <a:lstStyle/>
          <a:p>
            <a:r>
              <a:rPr lang="en-US"/>
              <a:t>PV215 - 1</a:t>
            </a:r>
            <a:endParaRPr lang="cs-CZ"/>
          </a:p>
        </p:txBody>
      </p:sp>
      <p:sp>
        <p:nvSpPr>
          <p:cNvPr id="5" name="Slide Number Placeholder 4"/>
          <p:cNvSpPr>
            <a:spLocks noGrp="1"/>
          </p:cNvSpPr>
          <p:nvPr>
            <p:ph type="sldNum" sz="quarter" idx="12"/>
          </p:nvPr>
        </p:nvSpPr>
        <p:spPr/>
        <p:txBody>
          <a:bodyPr/>
          <a:lstStyle/>
          <a:p>
            <a:fld id="{B1CC9FD7-4EEE-804D-9BB9-2FE363F47D91}" type="slidenum">
              <a:rPr lang="cs-CZ" smtClean="0"/>
              <a:pPr/>
              <a:t>‹#›</a:t>
            </a:fld>
            <a:endParaRPr lang="cs-CZ"/>
          </a:p>
        </p:txBody>
      </p:sp>
      <p:sp>
        <p:nvSpPr>
          <p:cNvPr id="6" name="Title 5"/>
          <p:cNvSpPr>
            <a:spLocks noGrp="1"/>
          </p:cNvSpPr>
          <p:nvPr>
            <p:ph type="title"/>
          </p:nvPr>
        </p:nvSpPr>
        <p:spPr/>
        <p:txBody>
          <a:bodyPr rtlCol="0"/>
          <a:lstStyle/>
          <a:p>
            <a:r>
              <a:rPr kumimoji="0" lang="cs-CZ"/>
              <a:t>Kliknutím lze upravit styl.</a:t>
            </a:r>
            <a:endParaRPr kumimoji="0" lang="en-US"/>
          </a:p>
        </p:txBody>
      </p:sp>
    </p:spTree>
    <p:extLst>
      <p:ext uri="{BB962C8B-B14F-4D97-AF65-F5344CB8AC3E}">
        <p14:creationId xmlns:p14="http://schemas.microsoft.com/office/powerpoint/2010/main" val="3916537289"/>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Intro White + pictur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B1CC9FD7-4EEE-804D-9BB9-2FE363F47D91}" type="slidenum">
              <a:rPr lang="cs-CZ" smtClean="0"/>
              <a:pPr/>
              <a:t>‹#›</a:t>
            </a:fld>
            <a:endParaRPr lang="cs-CZ"/>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298881" y="2900365"/>
            <a:ext cx="3934889" cy="1171580"/>
          </a:xfrm>
        </p:spPr>
        <p:txBody>
          <a:bodyPr anchor="t"/>
          <a:lstStyle>
            <a:lvl1pPr algn="l">
              <a:lnSpc>
                <a:spcPts val="3300"/>
              </a:lnSpc>
              <a:defRPr sz="3300">
                <a:solidFill>
                  <a:srgbClr val="0000DC"/>
                </a:solidFill>
                <a:latin typeface="+mj-lt"/>
              </a:defRPr>
            </a:lvl1pPr>
          </a:lstStyle>
          <a:p>
            <a:r>
              <a:rPr lang="cs-CZ" dirty="0" err="1"/>
              <a:t>Click</a:t>
            </a:r>
            <a:r>
              <a:rPr lang="cs-CZ" dirty="0"/>
              <a:t> to </a:t>
            </a:r>
            <a:r>
              <a:rPr lang="cs-CZ" dirty="0" err="1"/>
              <a:t>add</a:t>
            </a:r>
            <a:r>
              <a:rPr lang="cs-CZ" dirty="0"/>
              <a:t> </a:t>
            </a:r>
            <a:r>
              <a:rPr lang="cs-CZ" dirty="0" err="1"/>
              <a:t>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298881" y="4116413"/>
            <a:ext cx="3934889" cy="698497"/>
          </a:xfrm>
        </p:spPr>
        <p:txBody>
          <a:bodyPr anchor="t"/>
          <a:lstStyle>
            <a:lvl1pPr marL="0" indent="0" algn="l">
              <a:buNone/>
              <a:defRPr lang="cs-CZ" sz="1800" b="0" dirty="0">
                <a:solidFill>
                  <a:srgbClr val="0000DC"/>
                </a:solidFill>
                <a:latin typeface="Arial" panose="020B0604020202020204" pitchFamily="34" charset="0"/>
                <a:ea typeface="+mj-ea"/>
                <a:cs typeface="+mj-cs"/>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pPr lvl="0"/>
            <a:r>
              <a:rPr lang="cs-CZ" noProof="0" dirty="0" err="1"/>
              <a:t>Click</a:t>
            </a:r>
            <a:r>
              <a:rPr lang="cs-CZ" noProof="0" dirty="0"/>
              <a:t> to </a:t>
            </a:r>
            <a:r>
              <a:rPr lang="cs-CZ" noProof="0" dirty="0" err="1"/>
              <a:t>add</a:t>
            </a:r>
            <a:r>
              <a:rPr lang="cs-CZ" noProof="0" dirty="0"/>
              <a:t> </a:t>
            </a:r>
            <a:r>
              <a:rPr lang="cs-CZ" noProof="0" dirty="0" err="1"/>
              <a:t>subtitle</a:t>
            </a:r>
            <a:endParaRPr lang="cs-CZ" noProof="0" dirty="0"/>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4572000" y="4"/>
            <a:ext cx="4572000" cy="6857999"/>
          </a:xfrm>
        </p:spPr>
        <p:txBody>
          <a:bodyPr anchor="ctr"/>
          <a:lstStyle>
            <a:lvl1pPr algn="ctr">
              <a:defRPr>
                <a:solidFill>
                  <a:srgbClr val="0000DC"/>
                </a:solidFill>
              </a:defRPr>
            </a:lvl1pPr>
          </a:lstStyle>
          <a:p>
            <a:r>
              <a:rPr lang="cs-CZ" dirty="0" err="1"/>
              <a:t>Click</a:t>
            </a:r>
            <a:r>
              <a:rPr lang="cs-CZ" dirty="0"/>
              <a:t> to </a:t>
            </a:r>
            <a:r>
              <a:rPr lang="cs-CZ" dirty="0" err="1"/>
              <a:t>add</a:t>
            </a:r>
            <a:r>
              <a:rPr lang="cs-CZ" dirty="0"/>
              <a:t> </a:t>
            </a:r>
            <a:r>
              <a:rPr lang="cs-CZ" dirty="0" err="1"/>
              <a:t>picture</a:t>
            </a:r>
            <a:endParaRPr lang="cs-CZ" dirty="0"/>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540002" y="6228000"/>
            <a:ext cx="3693765" cy="252000"/>
          </a:xfrm>
          <a:prstGeom prst="rect">
            <a:avLst/>
          </a:prstGeom>
        </p:spPr>
        <p:txBody>
          <a:bodyPr/>
          <a:lstStyle>
            <a:lvl1pPr>
              <a:defRPr sz="900">
                <a:solidFill>
                  <a:schemeClr val="tx2"/>
                </a:solidFill>
                <a:latin typeface="Arial" panose="020B0604020202020204" pitchFamily="34" charset="0"/>
              </a:defRPr>
            </a:lvl1pPr>
          </a:lstStyle>
          <a:p>
            <a:r>
              <a:rPr lang="en-US"/>
              <a:t>PV215 - 1</a:t>
            </a:r>
            <a:endParaRPr lang="cs-CZ"/>
          </a:p>
        </p:txBody>
      </p:sp>
      <p:pic>
        <p:nvPicPr>
          <p:cNvPr id="15" name="Obrázek 14" descr="Obsah obrázku text, hodiny&#10;&#10;Popis byl vytvořen automaticky">
            <a:extLst>
              <a:ext uri="{FF2B5EF4-FFF2-40B4-BE49-F238E27FC236}">
                <a16:creationId xmlns:a16="http://schemas.microsoft.com/office/drawing/2014/main" id="{D75CEADC-27FE-4F2C-A9F5-DDC3C7D9F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501" y="378000"/>
            <a:ext cx="1056251" cy="1019502"/>
          </a:xfrm>
          <a:prstGeom prst="rect">
            <a:avLst/>
          </a:prstGeom>
        </p:spPr>
      </p:pic>
      <p:pic>
        <p:nvPicPr>
          <p:cNvPr id="13" name="Obrázek 12">
            <a:extLst>
              <a:ext uri="{FF2B5EF4-FFF2-40B4-BE49-F238E27FC236}">
                <a16:creationId xmlns:a16="http://schemas.microsoft.com/office/drawing/2014/main" id="{91942C0D-345E-476A-BFBE-0F631B5290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6248" y="428411"/>
            <a:ext cx="1565443" cy="881550"/>
          </a:xfrm>
          <a:prstGeom prst="rect">
            <a:avLst/>
          </a:prstGeom>
        </p:spPr>
      </p:pic>
    </p:spTree>
    <p:extLst>
      <p:ext uri="{BB962C8B-B14F-4D97-AF65-F5344CB8AC3E}">
        <p14:creationId xmlns:p14="http://schemas.microsoft.com/office/powerpoint/2010/main" val="326482000"/>
      </p:ext>
    </p:extLst>
  </p:cSld>
  <p:clrMapOvr>
    <a:masterClrMapping/>
  </p:clrMapOvr>
  <p:extLst>
    <p:ext uri="{DCECCB84-F9BA-43D5-87BE-67443E8EF086}">
      <p15:sldGuideLst xmlns:p15="http://schemas.microsoft.com/office/powerpoint/2012/main">
        <p15:guide id="1" orient="horz" pos="2432">
          <p15:clr>
            <a:srgbClr val="FBAE40"/>
          </p15:clr>
        </p15:guide>
        <p15:guide id="2" pos="23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Intro Blue + picture">
    <p:bg>
      <p:bgPr>
        <a:solidFill>
          <a:srgbClr val="00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B1CC9FD7-4EEE-804D-9BB9-2FE363F47D91}" type="slidenum">
              <a:rPr lang="cs-CZ" smtClean="0"/>
              <a:pPr/>
              <a:t>‹#›</a:t>
            </a:fld>
            <a:endParaRPr lang="cs-CZ"/>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298881" y="2900365"/>
            <a:ext cx="3934889" cy="1171580"/>
          </a:xfrm>
        </p:spPr>
        <p:txBody>
          <a:bodyPr anchor="t"/>
          <a:lstStyle>
            <a:lvl1pPr algn="l">
              <a:lnSpc>
                <a:spcPts val="3300"/>
              </a:lnSpc>
              <a:defRPr sz="3300">
                <a:solidFill>
                  <a:schemeClr val="bg1"/>
                </a:solidFill>
                <a:latin typeface="+mj-lt"/>
              </a:defRPr>
            </a:lvl1pPr>
          </a:lstStyle>
          <a:p>
            <a:r>
              <a:rPr lang="cs-CZ" dirty="0" err="1"/>
              <a:t>Click</a:t>
            </a:r>
            <a:r>
              <a:rPr lang="cs-CZ" dirty="0"/>
              <a:t> to </a:t>
            </a:r>
            <a:r>
              <a:rPr lang="cs-CZ" dirty="0" err="1"/>
              <a:t>add</a:t>
            </a:r>
            <a:r>
              <a:rPr lang="cs-CZ" dirty="0"/>
              <a:t> </a:t>
            </a:r>
            <a:r>
              <a:rPr lang="cs-CZ" dirty="0" err="1"/>
              <a:t>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298881" y="4116413"/>
            <a:ext cx="3934889" cy="698497"/>
          </a:xfrm>
        </p:spPr>
        <p:txBody>
          <a:bodyPr anchor="t"/>
          <a:lstStyle>
            <a:lvl1pPr marL="0" indent="0" algn="l">
              <a:buNone/>
              <a:defRPr lang="cs-CZ" sz="1800" b="0" dirty="0">
                <a:solidFill>
                  <a:schemeClr val="bg1"/>
                </a:solidFill>
                <a:latin typeface="Arial" panose="020B0604020202020204" pitchFamily="34" charset="0"/>
                <a:ea typeface="+mj-ea"/>
                <a:cs typeface="+mj-cs"/>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pPr lvl="0"/>
            <a:r>
              <a:rPr lang="cs-CZ" noProof="0" dirty="0" err="1"/>
              <a:t>Click</a:t>
            </a:r>
            <a:r>
              <a:rPr lang="cs-CZ" noProof="0" dirty="0"/>
              <a:t> to </a:t>
            </a:r>
            <a:r>
              <a:rPr lang="cs-CZ" noProof="0" dirty="0" err="1"/>
              <a:t>add</a:t>
            </a:r>
            <a:r>
              <a:rPr lang="cs-CZ" noProof="0" dirty="0"/>
              <a:t> </a:t>
            </a:r>
            <a:r>
              <a:rPr lang="cs-CZ" noProof="0" dirty="0" err="1"/>
              <a:t>subtitle</a:t>
            </a:r>
            <a:endParaRPr lang="cs-CZ" noProof="0" dirty="0"/>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4572000" y="4"/>
            <a:ext cx="4572000" cy="6857999"/>
          </a:xfrm>
        </p:spPr>
        <p:txBody>
          <a:bodyPr anchor="ctr"/>
          <a:lstStyle>
            <a:lvl1pPr algn="ctr">
              <a:defRPr>
                <a:solidFill>
                  <a:srgbClr val="FFFFFF"/>
                </a:solidFill>
              </a:defRPr>
            </a:lvl1pPr>
          </a:lstStyle>
          <a:p>
            <a:r>
              <a:rPr lang="cs-CZ" dirty="0" err="1"/>
              <a:t>Click</a:t>
            </a:r>
            <a:r>
              <a:rPr lang="cs-CZ" dirty="0"/>
              <a:t> to </a:t>
            </a:r>
            <a:r>
              <a:rPr lang="cs-CZ" dirty="0" err="1"/>
              <a:t>add</a:t>
            </a:r>
            <a:r>
              <a:rPr lang="cs-CZ" dirty="0"/>
              <a:t> </a:t>
            </a:r>
            <a:r>
              <a:rPr lang="cs-CZ" dirty="0" err="1"/>
              <a:t>picture</a:t>
            </a:r>
            <a:endParaRPr lang="cs-CZ" dirty="0"/>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540002" y="6228000"/>
            <a:ext cx="3693765" cy="252000"/>
          </a:xfrm>
          <a:prstGeom prst="rect">
            <a:avLst/>
          </a:prstGeom>
        </p:spPr>
        <p:txBody>
          <a:bodyPr/>
          <a:lstStyle>
            <a:lvl1pPr>
              <a:defRPr sz="900">
                <a:solidFill>
                  <a:schemeClr val="bg1"/>
                </a:solidFill>
                <a:latin typeface="Arial" panose="020B0604020202020204" pitchFamily="34" charset="0"/>
              </a:defRPr>
            </a:lvl1pPr>
          </a:lstStyle>
          <a:p>
            <a:r>
              <a:rPr lang="en-US"/>
              <a:t>PV215 - 1</a:t>
            </a:r>
            <a:endParaRPr lang="cs-CZ"/>
          </a:p>
        </p:txBody>
      </p:sp>
      <p:pic>
        <p:nvPicPr>
          <p:cNvPr id="15" name="Obrázek 14" descr="Obsah obrázku text, hodiny&#10;&#10;Popis byl vytvořen automaticky">
            <a:extLst>
              <a:ext uri="{FF2B5EF4-FFF2-40B4-BE49-F238E27FC236}">
                <a16:creationId xmlns:a16="http://schemas.microsoft.com/office/drawing/2014/main" id="{E04138B1-ED6C-42B8-BADD-7C3501196C7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10501" y="378000"/>
            <a:ext cx="1056251" cy="1019502"/>
          </a:xfrm>
          <a:prstGeom prst="rect">
            <a:avLst/>
          </a:prstGeom>
        </p:spPr>
      </p:pic>
      <p:pic>
        <p:nvPicPr>
          <p:cNvPr id="13" name="Obrázek 12">
            <a:extLst>
              <a:ext uri="{FF2B5EF4-FFF2-40B4-BE49-F238E27FC236}">
                <a16:creationId xmlns:a16="http://schemas.microsoft.com/office/drawing/2014/main" id="{BBE14810-0294-456C-AA99-4C6684819BB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876248" y="428411"/>
            <a:ext cx="1565443" cy="881549"/>
          </a:xfrm>
          <a:prstGeom prst="rect">
            <a:avLst/>
          </a:prstGeom>
        </p:spPr>
      </p:pic>
    </p:spTree>
    <p:extLst>
      <p:ext uri="{BB962C8B-B14F-4D97-AF65-F5344CB8AC3E}">
        <p14:creationId xmlns:p14="http://schemas.microsoft.com/office/powerpoint/2010/main" val="3759078691"/>
      </p:ext>
    </p:extLst>
  </p:cSld>
  <p:clrMapOvr>
    <a:masterClrMapping/>
  </p:clrMapOvr>
  <p:extLst>
    <p:ext uri="{DCECCB84-F9BA-43D5-87BE-67443E8EF086}">
      <p15:sldGuideLst xmlns:p15="http://schemas.microsoft.com/office/powerpoint/2012/main">
        <p15:guide id="1" orient="horz" pos="2432">
          <p15:clr>
            <a:srgbClr val="FBAE40"/>
          </p15:clr>
        </p15:guide>
        <p15:guide id="2" pos="23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Intro White half">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B1CC9FD7-4EEE-804D-9BB9-2FE363F47D91}" type="slidenum">
              <a:rPr lang="cs-CZ" smtClean="0"/>
              <a:pPr/>
              <a:t>‹#›</a:t>
            </a:fld>
            <a:endParaRPr lang="cs-CZ"/>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298881" y="2900365"/>
            <a:ext cx="3934889" cy="1171580"/>
          </a:xfrm>
        </p:spPr>
        <p:txBody>
          <a:bodyPr anchor="t"/>
          <a:lstStyle>
            <a:lvl1pPr algn="l">
              <a:lnSpc>
                <a:spcPts val="3300"/>
              </a:lnSpc>
              <a:defRPr sz="3300">
                <a:solidFill>
                  <a:srgbClr val="0000DC"/>
                </a:solidFill>
              </a:defRPr>
            </a:lvl1pPr>
          </a:lstStyle>
          <a:p>
            <a:r>
              <a:rPr lang="cs-CZ" dirty="0" err="1"/>
              <a:t>Click</a:t>
            </a:r>
            <a:r>
              <a:rPr lang="cs-CZ" dirty="0"/>
              <a:t> to </a:t>
            </a:r>
            <a:r>
              <a:rPr lang="cs-CZ" dirty="0" err="1"/>
              <a:t>add</a:t>
            </a:r>
            <a:r>
              <a:rPr lang="cs-CZ" dirty="0"/>
              <a:t> </a:t>
            </a:r>
            <a:r>
              <a:rPr lang="cs-CZ" dirty="0" err="1"/>
              <a:t>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298881" y="4116413"/>
            <a:ext cx="3934889" cy="698497"/>
          </a:xfrm>
        </p:spPr>
        <p:txBody>
          <a:bodyPr anchor="t"/>
          <a:lstStyle>
            <a:lvl1pPr marL="0" indent="0" algn="l">
              <a:buNone/>
              <a:defRPr lang="cs-CZ" sz="1800" b="0" dirty="0">
                <a:solidFill>
                  <a:srgbClr val="0000DC"/>
                </a:solidFill>
                <a:latin typeface="Arial" panose="020B0604020202020204" pitchFamily="34" charset="0"/>
                <a:ea typeface="+mj-ea"/>
                <a:cs typeface="+mj-cs"/>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pPr lvl="0"/>
            <a:r>
              <a:rPr lang="cs-CZ" noProof="0" dirty="0" err="1"/>
              <a:t>Click</a:t>
            </a:r>
            <a:r>
              <a:rPr lang="cs-CZ" noProof="0" dirty="0"/>
              <a:t> to </a:t>
            </a:r>
            <a:r>
              <a:rPr lang="cs-CZ" noProof="0" dirty="0" err="1"/>
              <a:t>add</a:t>
            </a:r>
            <a:r>
              <a:rPr lang="cs-CZ" noProof="0" dirty="0"/>
              <a:t> </a:t>
            </a:r>
            <a:r>
              <a:rPr lang="cs-CZ" noProof="0" dirty="0" err="1"/>
              <a:t>subtitle</a:t>
            </a:r>
            <a:endParaRPr lang="cs-CZ" noProof="0" dirty="0"/>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540002" y="6228000"/>
            <a:ext cx="3693765" cy="252000"/>
          </a:xfrm>
          <a:prstGeom prst="rect">
            <a:avLst/>
          </a:prstGeom>
        </p:spPr>
        <p:txBody>
          <a:bodyPr/>
          <a:lstStyle>
            <a:lvl1pPr>
              <a:defRPr sz="900">
                <a:solidFill>
                  <a:schemeClr val="tx2"/>
                </a:solidFill>
                <a:latin typeface="Arial" panose="020B0604020202020204" pitchFamily="34" charset="0"/>
              </a:defRPr>
            </a:lvl1pPr>
          </a:lstStyle>
          <a:p>
            <a:r>
              <a:rPr lang="en-US"/>
              <a:t>PV215 - 1</a:t>
            </a:r>
            <a:endParaRPr lang="cs-CZ"/>
          </a:p>
        </p:txBody>
      </p:sp>
      <p:pic>
        <p:nvPicPr>
          <p:cNvPr id="5" name="Obrázek 4">
            <a:extLst>
              <a:ext uri="{FF2B5EF4-FFF2-40B4-BE49-F238E27FC236}">
                <a16:creationId xmlns:a16="http://schemas.microsoft.com/office/drawing/2014/main" id="{4030344C-5AFF-4B53-AE3A-2F67E3091D69}"/>
              </a:ext>
            </a:extLst>
          </p:cNvPr>
          <p:cNvPicPr>
            <a:picLocks noChangeAspect="1"/>
          </p:cNvPicPr>
          <p:nvPr/>
        </p:nvPicPr>
        <p:blipFill rotWithShape="1">
          <a:blip r:embed="rId2">
            <a:extLst>
              <a:ext uri="{28A0092B-C50C-407E-A947-70E740481C1C}">
                <a14:useLocalDpi xmlns:a14="http://schemas.microsoft.com/office/drawing/2010/main" val="0"/>
              </a:ext>
            </a:extLst>
          </a:blip>
          <a:srcRect t="41490" b="-2286"/>
          <a:stretch/>
        </p:blipFill>
        <p:spPr>
          <a:xfrm>
            <a:off x="5056796" y="2844000"/>
            <a:ext cx="4128845" cy="3852000"/>
          </a:xfrm>
          <a:prstGeom prst="rect">
            <a:avLst/>
          </a:prstGeom>
        </p:spPr>
      </p:pic>
      <p:pic>
        <p:nvPicPr>
          <p:cNvPr id="14" name="Obrázek 13" descr="Obsah obrázku text, hodiny&#10;&#10;Popis byl vytvořen automaticky">
            <a:extLst>
              <a:ext uri="{FF2B5EF4-FFF2-40B4-BE49-F238E27FC236}">
                <a16:creationId xmlns:a16="http://schemas.microsoft.com/office/drawing/2014/main" id="{BAE50E0F-7153-4349-BBBB-00C773297C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501" y="378000"/>
            <a:ext cx="1056251" cy="1019502"/>
          </a:xfrm>
          <a:prstGeom prst="rect">
            <a:avLst/>
          </a:prstGeom>
        </p:spPr>
      </p:pic>
      <p:pic>
        <p:nvPicPr>
          <p:cNvPr id="9" name="Obrázek 8">
            <a:extLst>
              <a:ext uri="{FF2B5EF4-FFF2-40B4-BE49-F238E27FC236}">
                <a16:creationId xmlns:a16="http://schemas.microsoft.com/office/drawing/2014/main" id="{A05A33A2-DD17-417B-BE1E-8AD4CB28A1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6248" y="428411"/>
            <a:ext cx="1565443" cy="881550"/>
          </a:xfrm>
          <a:prstGeom prst="rect">
            <a:avLst/>
          </a:prstGeom>
        </p:spPr>
      </p:pic>
    </p:spTree>
    <p:extLst>
      <p:ext uri="{BB962C8B-B14F-4D97-AF65-F5344CB8AC3E}">
        <p14:creationId xmlns:p14="http://schemas.microsoft.com/office/powerpoint/2010/main" val="1751199354"/>
      </p:ext>
    </p:extLst>
  </p:cSld>
  <p:clrMapOvr>
    <a:masterClrMapping/>
  </p:clrMapOvr>
  <p:extLst>
    <p:ext uri="{DCECCB84-F9BA-43D5-87BE-67443E8EF086}">
      <p15:sldGuideLst xmlns:p15="http://schemas.microsoft.com/office/powerpoint/2012/main">
        <p15:guide id="1" orient="horz" pos="2432">
          <p15:clr>
            <a:srgbClr val="FBAE40"/>
          </p15:clr>
        </p15:guide>
        <p15:guide id="2" pos="23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tro Blue half">
    <p:bg>
      <p:bgPr>
        <a:solidFill>
          <a:srgbClr val="00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B1CC9FD7-4EEE-804D-9BB9-2FE363F47D91}" type="slidenum">
              <a:rPr lang="cs-CZ" smtClean="0"/>
              <a:pPr/>
              <a:t>‹#›</a:t>
            </a:fld>
            <a:endParaRPr lang="cs-CZ"/>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298881" y="2900365"/>
            <a:ext cx="3934889" cy="1171580"/>
          </a:xfrm>
        </p:spPr>
        <p:txBody>
          <a:bodyPr anchor="t"/>
          <a:lstStyle>
            <a:lvl1pPr algn="l">
              <a:lnSpc>
                <a:spcPts val="3300"/>
              </a:lnSpc>
              <a:defRPr sz="3300">
                <a:solidFill>
                  <a:schemeClr val="bg1"/>
                </a:solidFill>
              </a:defRPr>
            </a:lvl1pPr>
          </a:lstStyle>
          <a:p>
            <a:r>
              <a:rPr lang="cs-CZ" dirty="0" err="1"/>
              <a:t>Click</a:t>
            </a:r>
            <a:r>
              <a:rPr lang="cs-CZ" dirty="0"/>
              <a:t> to </a:t>
            </a:r>
            <a:r>
              <a:rPr lang="cs-CZ" dirty="0" err="1"/>
              <a:t>add</a:t>
            </a:r>
            <a:r>
              <a:rPr lang="cs-CZ" dirty="0"/>
              <a:t> </a:t>
            </a:r>
            <a:r>
              <a:rPr lang="cs-CZ" dirty="0" err="1"/>
              <a:t>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298881" y="4116413"/>
            <a:ext cx="3934889" cy="698497"/>
          </a:xfrm>
        </p:spPr>
        <p:txBody>
          <a:bodyPr anchor="t"/>
          <a:lstStyle>
            <a:lvl1pPr marL="0" indent="0" algn="l">
              <a:buNone/>
              <a:defRPr lang="cs-CZ" sz="1800" b="0" dirty="0">
                <a:solidFill>
                  <a:schemeClr val="bg1"/>
                </a:solidFill>
                <a:latin typeface="Arial" panose="020B0604020202020204" pitchFamily="34" charset="0"/>
                <a:ea typeface="+mj-ea"/>
                <a:cs typeface="+mj-cs"/>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pPr lvl="0"/>
            <a:r>
              <a:rPr lang="cs-CZ" dirty="0" err="1"/>
              <a:t>Click</a:t>
            </a:r>
            <a:r>
              <a:rPr lang="cs-CZ" dirty="0"/>
              <a:t> to </a:t>
            </a:r>
            <a:r>
              <a:rPr lang="cs-CZ" dirty="0" err="1"/>
              <a:t>add</a:t>
            </a:r>
            <a:r>
              <a:rPr lang="cs-CZ" dirty="0"/>
              <a:t> </a:t>
            </a:r>
            <a:r>
              <a:rPr lang="cs-CZ" dirty="0" err="1"/>
              <a:t>subtitle</a:t>
            </a:r>
            <a:endParaRPr lang="cs-CZ" noProof="0" dirty="0"/>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540002" y="6228000"/>
            <a:ext cx="3693765" cy="252000"/>
          </a:xfrm>
          <a:prstGeom prst="rect">
            <a:avLst/>
          </a:prstGeom>
        </p:spPr>
        <p:txBody>
          <a:bodyPr/>
          <a:lstStyle>
            <a:lvl1pPr>
              <a:defRPr sz="900">
                <a:solidFill>
                  <a:schemeClr val="bg1"/>
                </a:solidFill>
                <a:latin typeface="Arial" panose="020B0604020202020204" pitchFamily="34" charset="0"/>
              </a:defRPr>
            </a:lvl1pPr>
          </a:lstStyle>
          <a:p>
            <a:r>
              <a:rPr lang="en-US"/>
              <a:t>PV215 - 1</a:t>
            </a:r>
            <a:endParaRPr lang="cs-CZ"/>
          </a:p>
        </p:txBody>
      </p:sp>
      <p:pic>
        <p:nvPicPr>
          <p:cNvPr id="5" name="Obrázek 4">
            <a:extLst>
              <a:ext uri="{FF2B5EF4-FFF2-40B4-BE49-F238E27FC236}">
                <a16:creationId xmlns:a16="http://schemas.microsoft.com/office/drawing/2014/main" id="{4030344C-5AFF-4B53-AE3A-2F67E3091D69}"/>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41490" b="-2286"/>
          <a:stretch/>
        </p:blipFill>
        <p:spPr>
          <a:xfrm>
            <a:off x="5056796" y="2844000"/>
            <a:ext cx="4128845" cy="3852000"/>
          </a:xfrm>
          <a:prstGeom prst="rect">
            <a:avLst/>
          </a:prstGeom>
        </p:spPr>
      </p:pic>
      <p:pic>
        <p:nvPicPr>
          <p:cNvPr id="14" name="Obrázek 13" descr="Obsah obrázku text, hodiny&#10;&#10;Popis byl vytvořen automaticky">
            <a:extLst>
              <a:ext uri="{FF2B5EF4-FFF2-40B4-BE49-F238E27FC236}">
                <a16:creationId xmlns:a16="http://schemas.microsoft.com/office/drawing/2014/main" id="{9C2892A4-4AE1-4F46-A20A-E5ED594F0208}"/>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10501" y="378000"/>
            <a:ext cx="1056251" cy="1019502"/>
          </a:xfrm>
          <a:prstGeom prst="rect">
            <a:avLst/>
          </a:prstGeom>
        </p:spPr>
      </p:pic>
      <p:pic>
        <p:nvPicPr>
          <p:cNvPr id="9" name="Obrázek 8">
            <a:extLst>
              <a:ext uri="{FF2B5EF4-FFF2-40B4-BE49-F238E27FC236}">
                <a16:creationId xmlns:a16="http://schemas.microsoft.com/office/drawing/2014/main" id="{84DE195D-C821-4756-A308-C4DA3A1E27D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876248" y="428411"/>
            <a:ext cx="1565443" cy="881549"/>
          </a:xfrm>
          <a:prstGeom prst="rect">
            <a:avLst/>
          </a:prstGeom>
        </p:spPr>
      </p:pic>
    </p:spTree>
    <p:extLst>
      <p:ext uri="{BB962C8B-B14F-4D97-AF65-F5344CB8AC3E}">
        <p14:creationId xmlns:p14="http://schemas.microsoft.com/office/powerpoint/2010/main" val="362479689"/>
      </p:ext>
    </p:extLst>
  </p:cSld>
  <p:clrMapOvr>
    <a:masterClrMapping/>
  </p:clrMapOvr>
  <p:extLst>
    <p:ext uri="{DCECCB84-F9BA-43D5-87BE-67443E8EF086}">
      <p15:sldGuideLst xmlns:p15="http://schemas.microsoft.com/office/powerpoint/2012/main">
        <p15:guide id="1" orient="horz" pos="2432">
          <p15:clr>
            <a:srgbClr val="FBAE40"/>
          </p15:clr>
        </p15:guide>
        <p15:guide id="2" pos="23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 content">
    <p:spTree>
      <p:nvGrpSpPr>
        <p:cNvPr id="1" name=""/>
        <p:cNvGrpSpPr/>
        <p:nvPr/>
      </p:nvGrpSpPr>
      <p:grpSpPr>
        <a:xfrm>
          <a:off x="0" y="0"/>
          <a:ext cx="0" cy="0"/>
          <a:chOff x="0" y="0"/>
          <a:chExt cx="0" cy="0"/>
        </a:xfrm>
      </p:grpSpPr>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err="1"/>
              <a:t>Click</a:t>
            </a:r>
            <a:r>
              <a:rPr lang="cs-CZ" dirty="0"/>
              <a:t> to </a:t>
            </a:r>
            <a:r>
              <a:rPr lang="cs-CZ" dirty="0" err="1"/>
              <a:t>add</a:t>
            </a:r>
            <a:r>
              <a:rPr lang="cs-CZ" dirty="0"/>
              <a:t> </a:t>
            </a:r>
            <a:r>
              <a:rPr lang="cs-CZ" dirty="0" err="1"/>
              <a:t>title</a:t>
            </a:r>
            <a:endParaRPr lang="cs-CZ" dirty="0"/>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540000" y="1692002"/>
            <a:ext cx="8064900" cy="4139998"/>
          </a:xfrm>
          <a:prstGeom prst="rect">
            <a:avLst/>
          </a:prstGeom>
        </p:spPr>
        <p:txBody>
          <a:bodyPr/>
          <a:lstStyle>
            <a:lvl1pPr marL="188991" indent="-134994">
              <a:lnSpc>
                <a:spcPts val="2700"/>
              </a:lnSpc>
              <a:buClr>
                <a:schemeClr val="tx2"/>
              </a:buClr>
              <a:buSzPct val="100000"/>
              <a:buFont typeface="Arial" panose="020B0604020202020204" pitchFamily="34" charset="0"/>
              <a:buChar char="̶"/>
              <a:defRPr b="0"/>
            </a:lvl1pPr>
            <a:lvl2pPr marL="377981" indent="-134994">
              <a:lnSpc>
                <a:spcPct val="100000"/>
              </a:lnSpc>
              <a:buClr>
                <a:schemeClr val="tx2"/>
              </a:buClr>
              <a:buFont typeface="Arial" panose="020B0604020202020204" pitchFamily="34" charset="0"/>
              <a:buChar char="̶"/>
              <a:defRPr sz="1500">
                <a:latin typeface="Arial" panose="020B0604020202020204" pitchFamily="34" charset="0"/>
              </a:defRPr>
            </a:lvl2pPr>
            <a:lvl3pPr marL="685766" indent="0">
              <a:lnSpc>
                <a:spcPct val="100000"/>
              </a:lnSpc>
              <a:buNone/>
              <a:defRPr sz="1200">
                <a:latin typeface="Arial" panose="020B0604020202020204" pitchFamily="34" charset="0"/>
              </a:defRPr>
            </a:lvl3pPr>
          </a:lstStyle>
          <a:p>
            <a:pPr lvl="0"/>
            <a:r>
              <a:rPr lang="sk-SK" noProof="0" dirty="0" err="1"/>
              <a:t>Click</a:t>
            </a:r>
            <a:r>
              <a:rPr lang="sk-SK" noProof="0" dirty="0"/>
              <a:t> to </a:t>
            </a:r>
            <a:r>
              <a:rPr lang="sk-SK" noProof="0" dirty="0" err="1"/>
              <a:t>add</a:t>
            </a:r>
            <a:r>
              <a:rPr lang="sk-SK" noProof="0" dirty="0"/>
              <a:t> text</a:t>
            </a:r>
            <a:endParaRPr lang="en-GB" noProof="0" dirty="0"/>
          </a:p>
        </p:txBody>
      </p:sp>
      <p:pic>
        <p:nvPicPr>
          <p:cNvPr id="7" name="Obrázek 6" descr="Obsah obrázku interiér, světlo&#10;&#10;Popis byl vytvořen automaticky">
            <a:extLst>
              <a:ext uri="{FF2B5EF4-FFF2-40B4-BE49-F238E27FC236}">
                <a16:creationId xmlns:a16="http://schemas.microsoft.com/office/drawing/2014/main" id="{DF9BE563-9AB0-4A7C-BB6E-3D88028C8F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2131" y="6193899"/>
            <a:ext cx="2211014" cy="719029"/>
          </a:xfrm>
          <a:prstGeom prst="rect">
            <a:avLst/>
          </a:prstGeom>
        </p:spPr>
      </p:pic>
      <p:pic>
        <p:nvPicPr>
          <p:cNvPr id="12" name="Obrázek 11">
            <a:extLst>
              <a:ext uri="{FF2B5EF4-FFF2-40B4-BE49-F238E27FC236}">
                <a16:creationId xmlns:a16="http://schemas.microsoft.com/office/drawing/2014/main" id="{FBC6FB59-C67D-4E95-B94D-8918147D47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1660" y="-45540"/>
            <a:ext cx="2126655" cy="2835540"/>
          </a:xfrm>
          <a:prstGeom prst="rect">
            <a:avLst/>
          </a:prstGeom>
        </p:spPr>
      </p:pic>
      <p:sp>
        <p:nvSpPr>
          <p:cNvPr id="14" name="Rectangle 18">
            <a:extLst>
              <a:ext uri="{FF2B5EF4-FFF2-40B4-BE49-F238E27FC236}">
                <a16:creationId xmlns:a16="http://schemas.microsoft.com/office/drawing/2014/main" id="{4E6BF75B-E62C-4F8E-AE82-5BC7FA2470C8}"/>
              </a:ext>
            </a:extLst>
          </p:cNvPr>
          <p:cNvSpPr>
            <a:spLocks noGrp="1" noChangeArrowheads="1"/>
          </p:cNvSpPr>
          <p:nvPr>
            <p:ph type="sldNum" sz="quarter" idx="4"/>
          </p:nvPr>
        </p:nvSpPr>
        <p:spPr bwMode="auto">
          <a:xfrm>
            <a:off x="310500" y="6228000"/>
            <a:ext cx="189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b="0">
                <a:solidFill>
                  <a:schemeClr val="tx2"/>
                </a:solidFill>
                <a:latin typeface="Arial" panose="020B0604020202020204" pitchFamily="34" charset="0"/>
              </a:defRPr>
            </a:lvl1pPr>
          </a:lstStyle>
          <a:p>
            <a:fld id="{50FE1A6C-5EA2-4533-83B8-1FF59BFD6448}" type="slidenum">
              <a:rPr lang="cs-CZ" smtClean="0"/>
              <a:t>‹#›</a:t>
            </a:fld>
            <a:endParaRPr lang="cs-CZ"/>
          </a:p>
        </p:txBody>
      </p:sp>
      <p:sp>
        <p:nvSpPr>
          <p:cNvPr id="15" name="Zástupný symbol pro zápatí 2">
            <a:extLst>
              <a:ext uri="{FF2B5EF4-FFF2-40B4-BE49-F238E27FC236}">
                <a16:creationId xmlns:a16="http://schemas.microsoft.com/office/drawing/2014/main" id="{FB5A25A1-BE1A-4F4E-87B3-DA8C47B400DA}"/>
              </a:ext>
            </a:extLst>
          </p:cNvPr>
          <p:cNvSpPr>
            <a:spLocks noGrp="1"/>
          </p:cNvSpPr>
          <p:nvPr>
            <p:ph type="ftr" sz="quarter" idx="3"/>
          </p:nvPr>
        </p:nvSpPr>
        <p:spPr>
          <a:xfrm>
            <a:off x="540005" y="6228000"/>
            <a:ext cx="4353469" cy="252000"/>
          </a:xfrm>
          <a:prstGeom prst="rect">
            <a:avLst/>
          </a:prstGeom>
        </p:spPr>
        <p:txBody>
          <a:bodyPr/>
          <a:lstStyle>
            <a:lvl1pPr>
              <a:defRPr sz="900">
                <a:solidFill>
                  <a:schemeClr val="tx2"/>
                </a:solidFill>
                <a:latin typeface="Arial" panose="020B0604020202020204" pitchFamily="34" charset="0"/>
              </a:defRPr>
            </a:lvl1pPr>
          </a:lstStyle>
          <a:p>
            <a:endParaRPr lang="cs-CZ"/>
          </a:p>
        </p:txBody>
      </p:sp>
      <p:pic>
        <p:nvPicPr>
          <p:cNvPr id="3" name="Obrázek 2">
            <a:extLst>
              <a:ext uri="{FF2B5EF4-FFF2-40B4-BE49-F238E27FC236}">
                <a16:creationId xmlns:a16="http://schemas.microsoft.com/office/drawing/2014/main" id="{C9AE4C31-AC45-4530-BAFB-8F62601427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3736" y="6189944"/>
            <a:ext cx="836365" cy="470983"/>
          </a:xfrm>
          <a:prstGeom prst="rect">
            <a:avLst/>
          </a:prstGeom>
        </p:spPr>
      </p:pic>
    </p:spTree>
    <p:extLst>
      <p:ext uri="{BB962C8B-B14F-4D97-AF65-F5344CB8AC3E}">
        <p14:creationId xmlns:p14="http://schemas.microsoft.com/office/powerpoint/2010/main" val="2475935414"/>
      </p:ext>
    </p:extLst>
  </p:cSld>
  <p:clrMapOvr>
    <a:masterClrMapping/>
  </p:clrMapOvr>
  <p:extLst>
    <p:ext uri="{DCECCB84-F9BA-43D5-87BE-67443E8EF086}">
      <p15:sldGuideLst xmlns:p15="http://schemas.microsoft.com/office/powerpoint/2012/main">
        <p15:guide id="1" orient="horz" pos="3997">
          <p15:clr>
            <a:srgbClr val="FBAE40"/>
          </p15:clr>
        </p15:guide>
        <p15:guide id="2" pos="43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 subtitle + content">
    <p:spTree>
      <p:nvGrpSpPr>
        <p:cNvPr id="1" name=""/>
        <p:cNvGrpSpPr/>
        <p:nvPr/>
      </p:nvGrpSpPr>
      <p:grpSpPr>
        <a:xfrm>
          <a:off x="0" y="0"/>
          <a:ext cx="0" cy="0"/>
          <a:chOff x="0" y="0"/>
          <a:chExt cx="0" cy="0"/>
        </a:xfrm>
      </p:grpSpPr>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540544" y="1296001"/>
            <a:ext cx="8064104" cy="271576"/>
          </a:xfrm>
        </p:spPr>
        <p:txBody>
          <a:bodyPr lIns="0" tIns="0" rIns="0" bIns="0">
            <a:noAutofit/>
          </a:bodyPr>
          <a:lstStyle>
            <a:lvl1pPr algn="l">
              <a:lnSpc>
                <a:spcPts val="1725"/>
              </a:lnSpc>
              <a:defRPr sz="1500" b="0">
                <a:solidFill>
                  <a:schemeClr val="tx2"/>
                </a:solidFill>
              </a:defRPr>
            </a:lvl1pPr>
          </a:lstStyle>
          <a:p>
            <a:pPr lvl="0"/>
            <a:r>
              <a:rPr lang="cs-CZ" dirty="0" err="1"/>
              <a:t>Click</a:t>
            </a:r>
            <a:r>
              <a:rPr lang="cs-CZ" dirty="0"/>
              <a:t> to </a:t>
            </a:r>
            <a:r>
              <a:rPr lang="cs-CZ" dirty="0" err="1"/>
              <a:t>add</a:t>
            </a:r>
            <a:r>
              <a:rPr lang="cs-CZ" dirty="0"/>
              <a:t> </a:t>
            </a:r>
            <a:r>
              <a:rPr lang="cs-CZ" dirty="0" err="1"/>
              <a:t>subtitle</a:t>
            </a:r>
            <a:endParaRPr 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err="1"/>
              <a:t>Click</a:t>
            </a:r>
            <a:r>
              <a:rPr lang="cs-CZ" dirty="0"/>
              <a:t> to </a:t>
            </a:r>
            <a:r>
              <a:rPr lang="cs-CZ" dirty="0" err="1"/>
              <a:t>add</a:t>
            </a:r>
            <a:r>
              <a:rPr lang="cs-CZ" dirty="0"/>
              <a:t> </a:t>
            </a:r>
            <a:r>
              <a:rPr lang="cs-CZ" dirty="0" err="1"/>
              <a:t>title</a:t>
            </a:r>
            <a:endParaRPr lang="cs-CZ" dirty="0"/>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540000" y="1692002"/>
            <a:ext cx="8064900" cy="4139998"/>
          </a:xfrm>
          <a:prstGeom prst="rect">
            <a:avLst/>
          </a:prstGeom>
        </p:spPr>
        <p:txBody>
          <a:bodyPr/>
          <a:lstStyle>
            <a:lvl1pPr marL="188991" indent="-134994">
              <a:lnSpc>
                <a:spcPts val="2700"/>
              </a:lnSpc>
              <a:buClr>
                <a:schemeClr val="tx2"/>
              </a:buClr>
              <a:buSzPct val="100000"/>
              <a:buFont typeface="Arial" panose="020B0604020202020204" pitchFamily="34" charset="0"/>
              <a:buChar char="̶"/>
              <a:defRPr b="0"/>
            </a:lvl1pPr>
            <a:lvl2pPr marL="377981" indent="-134994">
              <a:lnSpc>
                <a:spcPct val="100000"/>
              </a:lnSpc>
              <a:buClr>
                <a:schemeClr val="tx2"/>
              </a:buClr>
              <a:buFont typeface="Arial" panose="020B0604020202020204" pitchFamily="34" charset="0"/>
              <a:buChar char="̶"/>
              <a:defRPr sz="1500">
                <a:latin typeface="Arial" panose="020B0604020202020204" pitchFamily="34" charset="0"/>
              </a:defRPr>
            </a:lvl2pPr>
            <a:lvl3pPr marL="685766" indent="0">
              <a:lnSpc>
                <a:spcPct val="100000"/>
              </a:lnSpc>
              <a:buNone/>
              <a:defRPr sz="1200">
                <a:latin typeface="Arial" panose="020B0604020202020204" pitchFamily="34" charset="0"/>
              </a:defRPr>
            </a:lvl3pPr>
          </a:lstStyle>
          <a:p>
            <a:pPr lvl="0"/>
            <a:r>
              <a:rPr lang="sk-SK" noProof="0" dirty="0" err="1"/>
              <a:t>Click</a:t>
            </a:r>
            <a:r>
              <a:rPr lang="sk-SK" noProof="0" dirty="0"/>
              <a:t> to </a:t>
            </a:r>
            <a:r>
              <a:rPr lang="sk-SK" noProof="0" dirty="0" err="1"/>
              <a:t>add</a:t>
            </a:r>
            <a:r>
              <a:rPr lang="sk-SK" noProof="0" dirty="0"/>
              <a:t> text</a:t>
            </a:r>
            <a:endParaRPr lang="en-GB" noProof="0" dirty="0"/>
          </a:p>
        </p:txBody>
      </p:sp>
      <p:pic>
        <p:nvPicPr>
          <p:cNvPr id="16" name="Obrázek 15" descr="Obsah obrázku interiér, světlo&#10;&#10;Popis byl vytvořen automaticky">
            <a:extLst>
              <a:ext uri="{FF2B5EF4-FFF2-40B4-BE49-F238E27FC236}">
                <a16:creationId xmlns:a16="http://schemas.microsoft.com/office/drawing/2014/main" id="{0DE9DA07-32F9-4E6E-A7BE-99647D63AE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2131" y="6193899"/>
            <a:ext cx="2211014" cy="719029"/>
          </a:xfrm>
          <a:prstGeom prst="rect">
            <a:avLst/>
          </a:prstGeom>
        </p:spPr>
      </p:pic>
      <p:pic>
        <p:nvPicPr>
          <p:cNvPr id="17" name="Obrázek 16">
            <a:extLst>
              <a:ext uri="{FF2B5EF4-FFF2-40B4-BE49-F238E27FC236}">
                <a16:creationId xmlns:a16="http://schemas.microsoft.com/office/drawing/2014/main" id="{197151F2-E319-483E-AE55-F68A678C01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1660" y="-45540"/>
            <a:ext cx="2126655" cy="2835540"/>
          </a:xfrm>
          <a:prstGeom prst="rect">
            <a:avLst/>
          </a:prstGeom>
        </p:spPr>
      </p:pic>
      <p:sp>
        <p:nvSpPr>
          <p:cNvPr id="18" name="Rectangle 18">
            <a:extLst>
              <a:ext uri="{FF2B5EF4-FFF2-40B4-BE49-F238E27FC236}">
                <a16:creationId xmlns:a16="http://schemas.microsoft.com/office/drawing/2014/main" id="{C431A331-E089-4180-93A6-DF1B93BDF067}"/>
              </a:ext>
            </a:extLst>
          </p:cNvPr>
          <p:cNvSpPr>
            <a:spLocks noGrp="1" noChangeArrowheads="1"/>
          </p:cNvSpPr>
          <p:nvPr>
            <p:ph type="sldNum" sz="quarter" idx="4"/>
          </p:nvPr>
        </p:nvSpPr>
        <p:spPr bwMode="auto">
          <a:xfrm>
            <a:off x="310500" y="6228000"/>
            <a:ext cx="189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b="0">
                <a:solidFill>
                  <a:schemeClr val="tx2"/>
                </a:solidFill>
                <a:latin typeface="Arial" panose="020B0604020202020204" pitchFamily="34" charset="0"/>
              </a:defRPr>
            </a:lvl1pPr>
          </a:lstStyle>
          <a:p>
            <a:fld id="{B1CC9FD7-4EEE-804D-9BB9-2FE363F47D91}" type="slidenum">
              <a:rPr lang="cs-CZ" smtClean="0"/>
              <a:pPr/>
              <a:t>‹#›</a:t>
            </a:fld>
            <a:endParaRPr lang="cs-CZ"/>
          </a:p>
        </p:txBody>
      </p:sp>
      <p:sp>
        <p:nvSpPr>
          <p:cNvPr id="19" name="Zástupný symbol pro zápatí 2">
            <a:extLst>
              <a:ext uri="{FF2B5EF4-FFF2-40B4-BE49-F238E27FC236}">
                <a16:creationId xmlns:a16="http://schemas.microsoft.com/office/drawing/2014/main" id="{337D529D-6F63-4BAA-945F-E98559FE4B96}"/>
              </a:ext>
            </a:extLst>
          </p:cNvPr>
          <p:cNvSpPr>
            <a:spLocks noGrp="1"/>
          </p:cNvSpPr>
          <p:nvPr>
            <p:ph type="ftr" sz="quarter" idx="3"/>
          </p:nvPr>
        </p:nvSpPr>
        <p:spPr>
          <a:xfrm>
            <a:off x="540005" y="6228000"/>
            <a:ext cx="4353469" cy="252000"/>
          </a:xfrm>
          <a:prstGeom prst="rect">
            <a:avLst/>
          </a:prstGeom>
        </p:spPr>
        <p:txBody>
          <a:bodyPr/>
          <a:lstStyle>
            <a:lvl1pPr>
              <a:defRPr sz="900">
                <a:solidFill>
                  <a:schemeClr val="tx2"/>
                </a:solidFill>
                <a:latin typeface="Arial" panose="020B0604020202020204" pitchFamily="34" charset="0"/>
              </a:defRPr>
            </a:lvl1pPr>
          </a:lstStyle>
          <a:p>
            <a:r>
              <a:rPr lang="en-US"/>
              <a:t>PV215 - 1</a:t>
            </a:r>
            <a:endParaRPr lang="cs-CZ"/>
          </a:p>
        </p:txBody>
      </p:sp>
      <p:pic>
        <p:nvPicPr>
          <p:cNvPr id="11" name="Obrázek 10">
            <a:extLst>
              <a:ext uri="{FF2B5EF4-FFF2-40B4-BE49-F238E27FC236}">
                <a16:creationId xmlns:a16="http://schemas.microsoft.com/office/drawing/2014/main" id="{6022C6D1-41F4-4E86-A277-3E0EB14B32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3736" y="6189944"/>
            <a:ext cx="836365" cy="470983"/>
          </a:xfrm>
          <a:prstGeom prst="rect">
            <a:avLst/>
          </a:prstGeom>
        </p:spPr>
      </p:pic>
    </p:spTree>
    <p:extLst>
      <p:ext uri="{BB962C8B-B14F-4D97-AF65-F5344CB8AC3E}">
        <p14:creationId xmlns:p14="http://schemas.microsoft.com/office/powerpoint/2010/main" val="2063806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 comparison">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err="1"/>
              <a:t>Click</a:t>
            </a:r>
            <a:r>
              <a:rPr lang="cs-CZ" dirty="0"/>
              <a:t> to </a:t>
            </a:r>
            <a:r>
              <a:rPr lang="cs-CZ" dirty="0" err="1"/>
              <a:t>add</a:t>
            </a:r>
            <a:r>
              <a:rPr lang="cs-CZ" dirty="0"/>
              <a:t> </a:t>
            </a:r>
            <a:r>
              <a:rPr lang="cs-CZ" dirty="0" err="1"/>
              <a:t>title</a:t>
            </a:r>
            <a:endParaRPr lang="cs-CZ" dirty="0"/>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540005" y="1701505"/>
            <a:ext cx="3914999" cy="4139998"/>
          </a:xfrm>
          <a:prstGeom prst="rect">
            <a:avLst/>
          </a:prstGeom>
        </p:spPr>
        <p:txBody>
          <a:bodyPr/>
          <a:lstStyle>
            <a:lvl1pPr marL="188991" indent="-134994">
              <a:lnSpc>
                <a:spcPts val="2700"/>
              </a:lnSpc>
              <a:buClr>
                <a:schemeClr val="tx2"/>
              </a:buClr>
              <a:buSzPct val="100000"/>
              <a:buFont typeface="Arial" panose="020B0604020202020204" pitchFamily="34" charset="0"/>
              <a:buChar char="̶"/>
              <a:defRPr b="0"/>
            </a:lvl1pPr>
            <a:lvl2pPr marL="377981" indent="-134994">
              <a:lnSpc>
                <a:spcPct val="100000"/>
              </a:lnSpc>
              <a:buClr>
                <a:schemeClr val="tx2"/>
              </a:buClr>
              <a:buFont typeface="Arial" panose="020B0604020202020204" pitchFamily="34" charset="0"/>
              <a:buChar char="̶"/>
              <a:defRPr sz="1500">
                <a:latin typeface="Arial" panose="020B0604020202020204" pitchFamily="34" charset="0"/>
              </a:defRPr>
            </a:lvl2pPr>
            <a:lvl3pPr marL="685766" indent="0">
              <a:lnSpc>
                <a:spcPct val="100000"/>
              </a:lnSpc>
              <a:buNone/>
              <a:defRPr sz="1200">
                <a:latin typeface="Arial" panose="020B0604020202020204" pitchFamily="34" charset="0"/>
              </a:defRPr>
            </a:lvl3pPr>
          </a:lstStyle>
          <a:p>
            <a:pPr lvl="0"/>
            <a:r>
              <a:rPr lang="sk-SK" noProof="0" dirty="0" err="1"/>
              <a:t>Click</a:t>
            </a:r>
            <a:r>
              <a:rPr lang="sk-SK" noProof="0" dirty="0"/>
              <a:t> to </a:t>
            </a:r>
            <a:r>
              <a:rPr lang="sk-SK" noProof="0" dirty="0" err="1"/>
              <a:t>add</a:t>
            </a:r>
            <a:r>
              <a:rPr lang="sk-SK" noProof="0" dirty="0"/>
              <a:t> text</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4688465" y="1701505"/>
            <a:ext cx="3914999" cy="4139998"/>
          </a:xfrm>
          <a:prstGeom prst="rect">
            <a:avLst/>
          </a:prstGeom>
        </p:spPr>
        <p:txBody>
          <a:bodyPr/>
          <a:lstStyle>
            <a:lvl1pPr marL="188991" indent="-134994">
              <a:lnSpc>
                <a:spcPts val="2700"/>
              </a:lnSpc>
              <a:buClr>
                <a:schemeClr val="tx2"/>
              </a:buClr>
              <a:buSzPct val="100000"/>
              <a:buFont typeface="Arial" panose="020B0604020202020204" pitchFamily="34" charset="0"/>
              <a:buChar char="̶"/>
              <a:defRPr b="0"/>
            </a:lvl1pPr>
            <a:lvl2pPr marL="377981" indent="-134994">
              <a:lnSpc>
                <a:spcPct val="100000"/>
              </a:lnSpc>
              <a:buClr>
                <a:schemeClr val="tx2"/>
              </a:buClr>
              <a:buFont typeface="Arial" panose="020B0604020202020204" pitchFamily="34" charset="0"/>
              <a:buChar char="̶"/>
              <a:defRPr sz="1500">
                <a:latin typeface="Arial" panose="020B0604020202020204" pitchFamily="34" charset="0"/>
              </a:defRPr>
            </a:lvl2pPr>
            <a:lvl3pPr marL="685766" indent="0">
              <a:lnSpc>
                <a:spcPct val="100000"/>
              </a:lnSpc>
              <a:buNone/>
              <a:defRPr sz="1200">
                <a:latin typeface="Arial" panose="020B0604020202020204" pitchFamily="34" charset="0"/>
              </a:defRPr>
            </a:lvl3pPr>
          </a:lstStyle>
          <a:p>
            <a:pPr lvl="0"/>
            <a:r>
              <a:rPr lang="sk-SK" noProof="0" dirty="0" err="1"/>
              <a:t>Click</a:t>
            </a:r>
            <a:r>
              <a:rPr lang="sk-SK" noProof="0" dirty="0"/>
              <a:t> to </a:t>
            </a:r>
            <a:r>
              <a:rPr lang="sk-SK" noProof="0" dirty="0" err="1"/>
              <a:t>add</a:t>
            </a:r>
            <a:r>
              <a:rPr lang="sk-SK" noProof="0" dirty="0"/>
              <a:t> text</a:t>
            </a:r>
            <a:endParaRPr lang="en-GB" noProof="0" dirty="0"/>
          </a:p>
        </p:txBody>
      </p:sp>
      <p:pic>
        <p:nvPicPr>
          <p:cNvPr id="15" name="Obrázek 14" descr="Obsah obrázku interiér, světlo&#10;&#10;Popis byl vytvořen automaticky">
            <a:extLst>
              <a:ext uri="{FF2B5EF4-FFF2-40B4-BE49-F238E27FC236}">
                <a16:creationId xmlns:a16="http://schemas.microsoft.com/office/drawing/2014/main" id="{204A2C78-616B-4BB2-9631-06B1AF5353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2131" y="6193899"/>
            <a:ext cx="2211014" cy="719029"/>
          </a:xfrm>
          <a:prstGeom prst="rect">
            <a:avLst/>
          </a:prstGeom>
        </p:spPr>
      </p:pic>
      <p:pic>
        <p:nvPicPr>
          <p:cNvPr id="16" name="Obrázek 15">
            <a:extLst>
              <a:ext uri="{FF2B5EF4-FFF2-40B4-BE49-F238E27FC236}">
                <a16:creationId xmlns:a16="http://schemas.microsoft.com/office/drawing/2014/main" id="{2ABDA073-F32D-4A08-BBA9-D9A584A992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1660" y="-45540"/>
            <a:ext cx="2126655" cy="2835540"/>
          </a:xfrm>
          <a:prstGeom prst="rect">
            <a:avLst/>
          </a:prstGeom>
        </p:spPr>
      </p:pic>
      <p:sp>
        <p:nvSpPr>
          <p:cNvPr id="17" name="Rectangle 18">
            <a:extLst>
              <a:ext uri="{FF2B5EF4-FFF2-40B4-BE49-F238E27FC236}">
                <a16:creationId xmlns:a16="http://schemas.microsoft.com/office/drawing/2014/main" id="{E50F766C-2233-422C-84C6-A293DB9EBCE3}"/>
              </a:ext>
            </a:extLst>
          </p:cNvPr>
          <p:cNvSpPr>
            <a:spLocks noGrp="1" noChangeArrowheads="1"/>
          </p:cNvSpPr>
          <p:nvPr>
            <p:ph type="sldNum" sz="quarter" idx="4"/>
          </p:nvPr>
        </p:nvSpPr>
        <p:spPr bwMode="auto">
          <a:xfrm>
            <a:off x="310500" y="6228000"/>
            <a:ext cx="189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b="0">
                <a:solidFill>
                  <a:schemeClr val="tx2"/>
                </a:solidFill>
                <a:latin typeface="Arial" panose="020B0604020202020204" pitchFamily="34" charset="0"/>
              </a:defRPr>
            </a:lvl1pPr>
          </a:lstStyle>
          <a:p>
            <a:fld id="{B1CC9FD7-4EEE-804D-9BB9-2FE363F47D91}" type="slidenum">
              <a:rPr lang="cs-CZ" smtClean="0"/>
              <a:pPr/>
              <a:t>‹#›</a:t>
            </a:fld>
            <a:endParaRPr lang="cs-CZ"/>
          </a:p>
        </p:txBody>
      </p:sp>
      <p:sp>
        <p:nvSpPr>
          <p:cNvPr id="18" name="Zástupný symbol pro zápatí 2">
            <a:extLst>
              <a:ext uri="{FF2B5EF4-FFF2-40B4-BE49-F238E27FC236}">
                <a16:creationId xmlns:a16="http://schemas.microsoft.com/office/drawing/2014/main" id="{374F2939-4B34-4B0F-A33E-0861C6E652EA}"/>
              </a:ext>
            </a:extLst>
          </p:cNvPr>
          <p:cNvSpPr>
            <a:spLocks noGrp="1"/>
          </p:cNvSpPr>
          <p:nvPr>
            <p:ph type="ftr" sz="quarter" idx="3"/>
          </p:nvPr>
        </p:nvSpPr>
        <p:spPr>
          <a:xfrm>
            <a:off x="540005" y="6228000"/>
            <a:ext cx="4353469" cy="252000"/>
          </a:xfrm>
          <a:prstGeom prst="rect">
            <a:avLst/>
          </a:prstGeom>
        </p:spPr>
        <p:txBody>
          <a:bodyPr/>
          <a:lstStyle>
            <a:lvl1pPr>
              <a:defRPr sz="900">
                <a:solidFill>
                  <a:schemeClr val="tx2"/>
                </a:solidFill>
                <a:latin typeface="Arial" panose="020B0604020202020204" pitchFamily="34" charset="0"/>
              </a:defRPr>
            </a:lvl1pPr>
          </a:lstStyle>
          <a:p>
            <a:r>
              <a:rPr lang="en-US"/>
              <a:t>PV215 - 1</a:t>
            </a:r>
            <a:endParaRPr lang="cs-CZ"/>
          </a:p>
        </p:txBody>
      </p:sp>
      <p:pic>
        <p:nvPicPr>
          <p:cNvPr id="10" name="Obrázek 9">
            <a:extLst>
              <a:ext uri="{FF2B5EF4-FFF2-40B4-BE49-F238E27FC236}">
                <a16:creationId xmlns:a16="http://schemas.microsoft.com/office/drawing/2014/main" id="{B2A1D592-88A0-4761-8729-E8D3B8CB8F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3736" y="6189944"/>
            <a:ext cx="836365" cy="470983"/>
          </a:xfrm>
          <a:prstGeom prst="rect">
            <a:avLst/>
          </a:prstGeom>
        </p:spPr>
      </p:pic>
    </p:spTree>
    <p:extLst>
      <p:ext uri="{BB962C8B-B14F-4D97-AF65-F5344CB8AC3E}">
        <p14:creationId xmlns:p14="http://schemas.microsoft.com/office/powerpoint/2010/main" val="2046614041"/>
      </p:ext>
    </p:extLst>
  </p:cSld>
  <p:clrMapOvr>
    <a:masterClrMapping/>
  </p:clrMapOvr>
  <p:extLst>
    <p:ext uri="{DCECCB84-F9BA-43D5-87BE-67443E8EF086}">
      <p15:sldGuideLst xmlns:p15="http://schemas.microsoft.com/office/powerpoint/2012/main">
        <p15:guide id="1" orient="horz" pos="3657">
          <p15:clr>
            <a:srgbClr val="FBAE40"/>
          </p15:clr>
        </p15:guide>
        <p15:guide id="2" pos="724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30" name="Rectangle 18"/>
          <p:cNvSpPr>
            <a:spLocks noGrp="1" noChangeArrowheads="1"/>
          </p:cNvSpPr>
          <p:nvPr>
            <p:ph type="sldNum" sz="quarter" idx="4"/>
          </p:nvPr>
        </p:nvSpPr>
        <p:spPr bwMode="auto">
          <a:xfrm>
            <a:off x="310500" y="6228000"/>
            <a:ext cx="189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b="0">
                <a:solidFill>
                  <a:schemeClr val="tx2"/>
                </a:solidFill>
                <a:latin typeface="Arial" panose="020B0604020202020204" pitchFamily="34" charset="0"/>
              </a:defRPr>
            </a:lvl1pPr>
          </a:lstStyle>
          <a:p>
            <a:fld id="{B1CC9FD7-4EEE-804D-9BB9-2FE363F47D91}" type="slidenum">
              <a:rPr lang="cs-CZ" smtClean="0"/>
              <a:pPr/>
              <a:t>‹#›</a:t>
            </a:fld>
            <a:endParaRPr lang="cs-CZ"/>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540000" y="720000"/>
            <a:ext cx="8064900" cy="451576"/>
          </a:xfrm>
          <a:prstGeom prst="rect">
            <a:avLst/>
          </a:prstGeom>
        </p:spPr>
        <p:txBody>
          <a:bodyPr vert="horz" lIns="0" tIns="0" rIns="0" bIns="0" rtlCol="0" anchor="t" anchorCtr="0">
            <a:noAutofit/>
          </a:bodyPr>
          <a:lstStyle/>
          <a:p>
            <a:r>
              <a:rPr lang="cs-CZ" dirty="0" err="1"/>
              <a:t>Click</a:t>
            </a:r>
            <a:r>
              <a:rPr lang="cs-CZ" dirty="0"/>
              <a:t> to </a:t>
            </a:r>
            <a:r>
              <a:rPr lang="cs-CZ" dirty="0" err="1"/>
              <a:t>add</a:t>
            </a:r>
            <a:r>
              <a:rPr lang="cs-CZ" dirty="0"/>
              <a:t> </a:t>
            </a:r>
            <a:r>
              <a:rPr lang="cs-CZ" dirty="0" err="1"/>
              <a:t>title</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539100" y="1872000"/>
            <a:ext cx="8064900" cy="3960000"/>
          </a:xfrm>
          <a:prstGeom prst="rect">
            <a:avLst/>
          </a:prstGeom>
        </p:spPr>
        <p:txBody>
          <a:bodyPr vert="horz" lIns="0" tIns="0" rIns="0" bIns="0" rtlCol="0">
            <a:noAutofit/>
          </a:bodyPr>
          <a:lstStyle/>
          <a:p>
            <a:pPr marL="0" marR="0" lvl="0" indent="0" algn="l" defTabSz="685766" rtl="0" eaLnBrk="1" fontAlgn="base" latinLnBrk="0" hangingPunct="1">
              <a:lnSpc>
                <a:spcPct val="114000"/>
              </a:lnSpc>
              <a:spcBef>
                <a:spcPts val="0"/>
              </a:spcBef>
              <a:spcAft>
                <a:spcPct val="0"/>
              </a:spcAft>
              <a:buClr>
                <a:schemeClr val="tx2"/>
              </a:buClr>
              <a:buSzPct val="100000"/>
              <a:buFontTx/>
              <a:buNone/>
              <a:tabLst/>
              <a:defRPr/>
            </a:pPr>
            <a:r>
              <a:rPr lang="cs-CZ" noProof="0" dirty="0" err="1"/>
              <a:t>Click</a:t>
            </a:r>
            <a:r>
              <a:rPr lang="cs-CZ" noProof="0" dirty="0"/>
              <a:t> to </a:t>
            </a:r>
            <a:r>
              <a:rPr lang="cs-CZ" noProof="0" dirty="0" err="1"/>
              <a:t>add</a:t>
            </a:r>
            <a:r>
              <a:rPr lang="cs-CZ" noProof="0" dirty="0"/>
              <a:t> text</a:t>
            </a:r>
          </a:p>
        </p:txBody>
      </p:sp>
      <p:sp>
        <p:nvSpPr>
          <p:cNvPr id="7" name="Zástupný symbol pro zápatí 2">
            <a:extLst>
              <a:ext uri="{FF2B5EF4-FFF2-40B4-BE49-F238E27FC236}">
                <a16:creationId xmlns:a16="http://schemas.microsoft.com/office/drawing/2014/main" id="{CF18CB00-AFD8-44F7-AC59-635A42C8E5CD}"/>
              </a:ext>
            </a:extLst>
          </p:cNvPr>
          <p:cNvSpPr>
            <a:spLocks noGrp="1"/>
          </p:cNvSpPr>
          <p:nvPr>
            <p:ph type="ftr" sz="quarter" idx="3"/>
          </p:nvPr>
        </p:nvSpPr>
        <p:spPr>
          <a:xfrm>
            <a:off x="540005" y="6228000"/>
            <a:ext cx="4353469" cy="252000"/>
          </a:xfrm>
          <a:prstGeom prst="rect">
            <a:avLst/>
          </a:prstGeom>
        </p:spPr>
        <p:txBody>
          <a:bodyPr/>
          <a:lstStyle>
            <a:lvl1pPr>
              <a:defRPr sz="900">
                <a:solidFill>
                  <a:schemeClr val="tx2"/>
                </a:solidFill>
                <a:latin typeface="Arial" panose="020B0604020202020204" pitchFamily="34" charset="0"/>
              </a:defRPr>
            </a:lvl1pPr>
          </a:lstStyle>
          <a:p>
            <a:r>
              <a:rPr lang="en-US"/>
              <a:t>PV215 - 1</a:t>
            </a:r>
            <a:endParaRPr lang="cs-CZ"/>
          </a:p>
        </p:txBody>
      </p:sp>
    </p:spTree>
    <p:extLst>
      <p:ext uri="{BB962C8B-B14F-4D97-AF65-F5344CB8AC3E}">
        <p14:creationId xmlns:p14="http://schemas.microsoft.com/office/powerpoint/2010/main" val="192549950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Lst>
  <p:txStyles>
    <p:titleStyle>
      <a:lvl1pPr algn="l" rtl="0" eaLnBrk="1" fontAlgn="base" hangingPunct="1">
        <a:lnSpc>
          <a:spcPts val="3000"/>
        </a:lnSpc>
        <a:spcBef>
          <a:spcPct val="0"/>
        </a:spcBef>
        <a:spcAft>
          <a:spcPct val="0"/>
        </a:spcAft>
        <a:defRPr sz="3000" b="1">
          <a:solidFill>
            <a:schemeClr val="tx2"/>
          </a:solidFill>
          <a:latin typeface="Arial" panose="020B0604020202020204" pitchFamily="34" charset="0"/>
          <a:ea typeface="+mj-ea"/>
          <a:cs typeface="+mj-cs"/>
        </a:defRPr>
      </a:lvl1pPr>
      <a:lvl2pPr algn="l" rtl="0" eaLnBrk="1" fontAlgn="base" hangingPunct="1">
        <a:spcBef>
          <a:spcPct val="0"/>
        </a:spcBef>
        <a:spcAft>
          <a:spcPct val="0"/>
        </a:spcAft>
        <a:defRPr sz="1800" b="1">
          <a:solidFill>
            <a:srgbClr val="00287D"/>
          </a:solidFill>
          <a:latin typeface="Tahoma" pitchFamily="34" charset="0"/>
        </a:defRPr>
      </a:lvl2pPr>
      <a:lvl3pPr algn="l" rtl="0" eaLnBrk="1" fontAlgn="base" hangingPunct="1">
        <a:spcBef>
          <a:spcPct val="0"/>
        </a:spcBef>
        <a:spcAft>
          <a:spcPct val="0"/>
        </a:spcAft>
        <a:defRPr sz="1800" b="1">
          <a:solidFill>
            <a:srgbClr val="00287D"/>
          </a:solidFill>
          <a:latin typeface="Tahoma" pitchFamily="34" charset="0"/>
        </a:defRPr>
      </a:lvl3pPr>
      <a:lvl4pPr algn="l" rtl="0" eaLnBrk="1" fontAlgn="base" hangingPunct="1">
        <a:spcBef>
          <a:spcPct val="0"/>
        </a:spcBef>
        <a:spcAft>
          <a:spcPct val="0"/>
        </a:spcAft>
        <a:defRPr sz="1800" b="1">
          <a:solidFill>
            <a:srgbClr val="00287D"/>
          </a:solidFill>
          <a:latin typeface="Tahoma" pitchFamily="34" charset="0"/>
        </a:defRPr>
      </a:lvl4pPr>
      <a:lvl5pPr algn="l" rtl="0" eaLnBrk="1" fontAlgn="base" hangingPunct="1">
        <a:spcBef>
          <a:spcPct val="0"/>
        </a:spcBef>
        <a:spcAft>
          <a:spcPct val="0"/>
        </a:spcAft>
        <a:defRPr sz="1800" b="1">
          <a:solidFill>
            <a:srgbClr val="00287D"/>
          </a:solidFill>
          <a:latin typeface="Tahoma" pitchFamily="34" charset="0"/>
        </a:defRPr>
      </a:lvl5pPr>
      <a:lvl6pPr marL="342884" algn="l" rtl="0" eaLnBrk="1" fontAlgn="base" hangingPunct="1">
        <a:spcBef>
          <a:spcPct val="0"/>
        </a:spcBef>
        <a:spcAft>
          <a:spcPct val="0"/>
        </a:spcAft>
        <a:defRPr sz="1800" b="1">
          <a:solidFill>
            <a:srgbClr val="00287D"/>
          </a:solidFill>
          <a:latin typeface="Tahoma" pitchFamily="34" charset="0"/>
        </a:defRPr>
      </a:lvl6pPr>
      <a:lvl7pPr marL="685766" algn="l" rtl="0" eaLnBrk="1" fontAlgn="base" hangingPunct="1">
        <a:spcBef>
          <a:spcPct val="0"/>
        </a:spcBef>
        <a:spcAft>
          <a:spcPct val="0"/>
        </a:spcAft>
        <a:defRPr sz="1800" b="1">
          <a:solidFill>
            <a:srgbClr val="00287D"/>
          </a:solidFill>
          <a:latin typeface="Tahoma" pitchFamily="34" charset="0"/>
        </a:defRPr>
      </a:lvl7pPr>
      <a:lvl8pPr marL="1028649" algn="l" rtl="0" eaLnBrk="1" fontAlgn="base" hangingPunct="1">
        <a:spcBef>
          <a:spcPct val="0"/>
        </a:spcBef>
        <a:spcAft>
          <a:spcPct val="0"/>
        </a:spcAft>
        <a:defRPr sz="1800" b="1">
          <a:solidFill>
            <a:srgbClr val="00287D"/>
          </a:solidFill>
          <a:latin typeface="Tahoma" pitchFamily="34" charset="0"/>
        </a:defRPr>
      </a:lvl8pPr>
      <a:lvl9pPr marL="1371532" algn="l" rtl="0" eaLnBrk="1" fontAlgn="base" hangingPunct="1">
        <a:spcBef>
          <a:spcPct val="0"/>
        </a:spcBef>
        <a:spcAft>
          <a:spcPct val="0"/>
        </a:spcAft>
        <a:defRPr sz="1800" b="1">
          <a:solidFill>
            <a:srgbClr val="00287D"/>
          </a:solidFill>
          <a:latin typeface="Tahoma" pitchFamily="34" charset="0"/>
        </a:defRPr>
      </a:lvl9pPr>
    </p:titleStyle>
    <p:bodyStyle>
      <a:lvl1pPr marL="0" marR="0" indent="0" algn="l" defTabSz="685766" rtl="0" eaLnBrk="1" fontAlgn="base" latinLnBrk="0" hangingPunct="1">
        <a:lnSpc>
          <a:spcPct val="114000"/>
        </a:lnSpc>
        <a:spcBef>
          <a:spcPts val="0"/>
        </a:spcBef>
        <a:spcAft>
          <a:spcPct val="0"/>
        </a:spcAft>
        <a:buClr>
          <a:schemeClr val="tx2"/>
        </a:buClr>
        <a:buSzPct val="100000"/>
        <a:buFontTx/>
        <a:buNone/>
        <a:tabLst/>
        <a:defRPr sz="1800" b="0">
          <a:solidFill>
            <a:schemeClr val="tx1"/>
          </a:solidFill>
          <a:latin typeface="Arial" panose="020B0604020202020204" pitchFamily="34" charset="0"/>
          <a:ea typeface="+mn-ea"/>
          <a:cs typeface="+mn-cs"/>
        </a:defRPr>
      </a:lvl1pPr>
      <a:lvl2pPr marL="0" indent="0" algn="l" rtl="0" eaLnBrk="1" fontAlgn="base" hangingPunct="1">
        <a:lnSpc>
          <a:spcPts val="1350"/>
        </a:lnSpc>
        <a:spcBef>
          <a:spcPts val="0"/>
        </a:spcBef>
        <a:spcAft>
          <a:spcPct val="0"/>
        </a:spcAft>
        <a:buClr>
          <a:schemeClr val="tx2"/>
        </a:buClr>
        <a:buSzPct val="100000"/>
        <a:buFontTx/>
        <a:buNone/>
        <a:defRPr sz="1125" b="0">
          <a:solidFill>
            <a:schemeClr val="tx1"/>
          </a:solidFill>
          <a:latin typeface="+mn-lt"/>
        </a:defRPr>
      </a:lvl2pPr>
      <a:lvl3pPr marL="685766" indent="0" algn="l" rtl="0" eaLnBrk="1" fontAlgn="base" hangingPunct="1">
        <a:lnSpc>
          <a:spcPts val="1350"/>
        </a:lnSpc>
        <a:spcBef>
          <a:spcPts val="0"/>
        </a:spcBef>
        <a:spcAft>
          <a:spcPct val="0"/>
        </a:spcAft>
        <a:buClr>
          <a:schemeClr val="folHlink"/>
        </a:buClr>
        <a:buSzPct val="80000"/>
        <a:buFontTx/>
        <a:buNone/>
        <a:defRPr sz="1125" b="0">
          <a:solidFill>
            <a:schemeClr val="tx1"/>
          </a:solidFill>
          <a:latin typeface="+mn-lt"/>
        </a:defRPr>
      </a:lvl3pPr>
      <a:lvl4pPr marL="1028649" indent="0" algn="l" rtl="0" eaLnBrk="1" fontAlgn="base" hangingPunct="1">
        <a:lnSpc>
          <a:spcPts val="1350"/>
        </a:lnSpc>
        <a:spcBef>
          <a:spcPts val="0"/>
        </a:spcBef>
        <a:spcAft>
          <a:spcPct val="0"/>
        </a:spcAft>
        <a:buClr>
          <a:schemeClr val="accent2"/>
        </a:buClr>
        <a:buSzPct val="90000"/>
        <a:buFontTx/>
        <a:buNone/>
        <a:defRPr sz="1125" b="0">
          <a:solidFill>
            <a:schemeClr val="tx1"/>
          </a:solidFill>
          <a:latin typeface="+mn-lt"/>
        </a:defRPr>
      </a:lvl4pPr>
      <a:lvl5pPr marL="1371532" indent="0" algn="l" rtl="0" eaLnBrk="1" fontAlgn="base" hangingPunct="1">
        <a:lnSpc>
          <a:spcPts val="1350"/>
        </a:lnSpc>
        <a:spcBef>
          <a:spcPts val="0"/>
        </a:spcBef>
        <a:spcAft>
          <a:spcPct val="0"/>
        </a:spcAft>
        <a:buClr>
          <a:schemeClr val="accent1"/>
        </a:buClr>
        <a:buFontTx/>
        <a:buNone/>
        <a:defRPr sz="1125" b="0">
          <a:solidFill>
            <a:schemeClr val="tx1"/>
          </a:solidFill>
          <a:latin typeface="+mn-lt"/>
        </a:defRPr>
      </a:lvl5pPr>
      <a:lvl6pPr marL="1885856" indent="-171442" algn="l" rtl="0" eaLnBrk="1" fontAlgn="base" hangingPunct="1">
        <a:spcBef>
          <a:spcPct val="20000"/>
        </a:spcBef>
        <a:spcAft>
          <a:spcPct val="0"/>
        </a:spcAft>
        <a:buClr>
          <a:schemeClr val="accent1"/>
        </a:buClr>
        <a:buFont typeface="Wingdings" pitchFamily="2" charset="2"/>
        <a:buBlip>
          <a:blip r:embed="rId26"/>
        </a:buBlip>
        <a:defRPr>
          <a:solidFill>
            <a:schemeClr val="tx1"/>
          </a:solidFill>
          <a:latin typeface="+mn-lt"/>
        </a:defRPr>
      </a:lvl6pPr>
      <a:lvl7pPr marL="2057297" indent="0" algn="l" rtl="0" eaLnBrk="1" fontAlgn="base" hangingPunct="1">
        <a:lnSpc>
          <a:spcPts val="135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2400180" indent="0" algn="l" rtl="0" eaLnBrk="1" fontAlgn="base" hangingPunct="1">
        <a:lnSpc>
          <a:spcPts val="135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2743064" indent="0" algn="l" rtl="0" eaLnBrk="1" fontAlgn="base" hangingPunct="1">
        <a:lnSpc>
          <a:spcPts val="135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p15:clr>
            <a:srgbClr val="F26B43"/>
          </p15:clr>
        </p15:guide>
        <p15:guide id="2" pos="43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2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6.xml"/><Relationship Id="rId13" Type="http://schemas.openxmlformats.org/officeDocument/2006/relationships/diagramData" Target="../diagrams/data17.xml"/><Relationship Id="rId18" Type="http://schemas.openxmlformats.org/officeDocument/2006/relationships/diagramData" Target="../diagrams/data18.xml"/><Relationship Id="rId3" Type="http://schemas.openxmlformats.org/officeDocument/2006/relationships/diagramData" Target="../diagrams/data15.xml"/><Relationship Id="rId21" Type="http://schemas.openxmlformats.org/officeDocument/2006/relationships/diagramColors" Target="../diagrams/colors18.xml"/><Relationship Id="rId7" Type="http://schemas.microsoft.com/office/2007/relationships/diagramDrawing" Target="../diagrams/drawing15.xml"/><Relationship Id="rId12" Type="http://schemas.microsoft.com/office/2007/relationships/diagramDrawing" Target="../diagrams/drawing16.xml"/><Relationship Id="rId17" Type="http://schemas.microsoft.com/office/2007/relationships/diagramDrawing" Target="../diagrams/drawing17.xml"/><Relationship Id="rId2" Type="http://schemas.openxmlformats.org/officeDocument/2006/relationships/notesSlide" Target="../notesSlides/notesSlide15.xml"/><Relationship Id="rId16" Type="http://schemas.openxmlformats.org/officeDocument/2006/relationships/diagramColors" Target="../diagrams/colors17.xml"/><Relationship Id="rId20" Type="http://schemas.openxmlformats.org/officeDocument/2006/relationships/diagramQuickStyle" Target="../diagrams/quickStyle18.xml"/><Relationship Id="rId1" Type="http://schemas.openxmlformats.org/officeDocument/2006/relationships/slideLayout" Target="../slideLayouts/slideLayout15.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5" Type="http://schemas.openxmlformats.org/officeDocument/2006/relationships/diagramQuickStyle" Target="../diagrams/quickStyle17.xml"/><Relationship Id="rId10" Type="http://schemas.openxmlformats.org/officeDocument/2006/relationships/diagramQuickStyle" Target="../diagrams/quickStyle16.xml"/><Relationship Id="rId19" Type="http://schemas.openxmlformats.org/officeDocument/2006/relationships/diagramLayout" Target="../diagrams/layout18.xml"/><Relationship Id="rId4" Type="http://schemas.openxmlformats.org/officeDocument/2006/relationships/diagramLayout" Target="../diagrams/layout15.xml"/><Relationship Id="rId9" Type="http://schemas.openxmlformats.org/officeDocument/2006/relationships/diagramLayout" Target="../diagrams/layout16.xml"/><Relationship Id="rId14" Type="http://schemas.openxmlformats.org/officeDocument/2006/relationships/diagramLayout" Target="../diagrams/layout17.xml"/><Relationship Id="rId22" Type="http://schemas.microsoft.com/office/2007/relationships/diagramDrawing" Target="../diagrams/drawing18.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24.xml"/><Relationship Id="rId13" Type="http://schemas.openxmlformats.org/officeDocument/2006/relationships/diagramData" Target="../diagrams/data25.xml"/><Relationship Id="rId18" Type="http://schemas.openxmlformats.org/officeDocument/2006/relationships/diagramData" Target="../diagrams/data26.xml"/><Relationship Id="rId3" Type="http://schemas.openxmlformats.org/officeDocument/2006/relationships/diagramData" Target="../diagrams/data23.xml"/><Relationship Id="rId21" Type="http://schemas.openxmlformats.org/officeDocument/2006/relationships/diagramColors" Target="../diagrams/colors26.xml"/><Relationship Id="rId7" Type="http://schemas.microsoft.com/office/2007/relationships/diagramDrawing" Target="../diagrams/drawing23.xml"/><Relationship Id="rId12" Type="http://schemas.microsoft.com/office/2007/relationships/diagramDrawing" Target="../diagrams/drawing24.xml"/><Relationship Id="rId17" Type="http://schemas.microsoft.com/office/2007/relationships/diagramDrawing" Target="../diagrams/drawing25.xml"/><Relationship Id="rId2" Type="http://schemas.openxmlformats.org/officeDocument/2006/relationships/notesSlide" Target="../notesSlides/notesSlide21.xml"/><Relationship Id="rId16" Type="http://schemas.openxmlformats.org/officeDocument/2006/relationships/diagramColors" Target="../diagrams/colors25.xml"/><Relationship Id="rId20" Type="http://schemas.openxmlformats.org/officeDocument/2006/relationships/diagramQuickStyle" Target="../diagrams/quickStyle26.xml"/><Relationship Id="rId1" Type="http://schemas.openxmlformats.org/officeDocument/2006/relationships/slideLayout" Target="../slideLayouts/slideLayout15.xml"/><Relationship Id="rId6" Type="http://schemas.openxmlformats.org/officeDocument/2006/relationships/diagramColors" Target="../diagrams/colors23.xml"/><Relationship Id="rId11" Type="http://schemas.openxmlformats.org/officeDocument/2006/relationships/diagramColors" Target="../diagrams/colors24.xml"/><Relationship Id="rId5" Type="http://schemas.openxmlformats.org/officeDocument/2006/relationships/diagramQuickStyle" Target="../diagrams/quickStyle23.xml"/><Relationship Id="rId15" Type="http://schemas.openxmlformats.org/officeDocument/2006/relationships/diagramQuickStyle" Target="../diagrams/quickStyle25.xml"/><Relationship Id="rId10" Type="http://schemas.openxmlformats.org/officeDocument/2006/relationships/diagramQuickStyle" Target="../diagrams/quickStyle24.xml"/><Relationship Id="rId19" Type="http://schemas.openxmlformats.org/officeDocument/2006/relationships/diagramLayout" Target="../diagrams/layout26.xml"/><Relationship Id="rId4" Type="http://schemas.openxmlformats.org/officeDocument/2006/relationships/diagramLayout" Target="../diagrams/layout23.xml"/><Relationship Id="rId9" Type="http://schemas.openxmlformats.org/officeDocument/2006/relationships/diagramLayout" Target="../diagrams/layout24.xml"/><Relationship Id="rId14" Type="http://schemas.openxmlformats.org/officeDocument/2006/relationships/diagramLayout" Target="../diagrams/layout25.xml"/><Relationship Id="rId22" Type="http://schemas.microsoft.com/office/2007/relationships/diagramDrawing" Target="../diagrams/drawing2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29.xml"/><Relationship Id="rId3" Type="http://schemas.openxmlformats.org/officeDocument/2006/relationships/diagramData" Target="../diagrams/data28.xml"/><Relationship Id="rId7" Type="http://schemas.microsoft.com/office/2007/relationships/diagramDrawing" Target="../diagrams/drawing28.xml"/><Relationship Id="rId12" Type="http://schemas.microsoft.com/office/2007/relationships/diagramDrawing" Target="../diagrams/drawing29.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28.xml"/><Relationship Id="rId11" Type="http://schemas.openxmlformats.org/officeDocument/2006/relationships/diagramColors" Target="../diagrams/colors29.xml"/><Relationship Id="rId5" Type="http://schemas.openxmlformats.org/officeDocument/2006/relationships/diagramQuickStyle" Target="../diagrams/quickStyle28.xml"/><Relationship Id="rId10" Type="http://schemas.openxmlformats.org/officeDocument/2006/relationships/diagramQuickStyle" Target="../diagrams/quickStyle29.xml"/><Relationship Id="rId4" Type="http://schemas.openxmlformats.org/officeDocument/2006/relationships/diagramLayout" Target="../diagrams/layout28.xml"/><Relationship Id="rId9" Type="http://schemas.openxmlformats.org/officeDocument/2006/relationships/diagramLayout" Target="../diagrams/layout2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a:extLst>
              <a:ext uri="{FF2B5EF4-FFF2-40B4-BE49-F238E27FC236}">
                <a16:creationId xmlns:a16="http://schemas.microsoft.com/office/drawing/2014/main" id="{8DAB4093-C735-442B-90C0-F6555E25A5E6}"/>
              </a:ext>
            </a:extLst>
          </p:cNvPr>
          <p:cNvSpPr>
            <a:spLocks noGrp="1"/>
          </p:cNvSpPr>
          <p:nvPr>
            <p:ph type="title"/>
          </p:nvPr>
        </p:nvSpPr>
        <p:spPr>
          <a:xfrm>
            <a:off x="298877" y="2900365"/>
            <a:ext cx="8521200" cy="1171580"/>
          </a:xfrm>
        </p:spPr>
        <p:txBody>
          <a:bodyPr anchor="t">
            <a:normAutofit/>
          </a:bodyPr>
          <a:lstStyle/>
          <a:p>
            <a:pPr defTabSz="895350"/>
            <a:r>
              <a:rPr lang="en-US" dirty="0"/>
              <a:t>PA194</a:t>
            </a:r>
            <a:br>
              <a:rPr lang="en-US" dirty="0"/>
            </a:br>
            <a:r>
              <a:rPr lang="en-US" dirty="0"/>
              <a:t>Introduction to Service Science</a:t>
            </a:r>
          </a:p>
        </p:txBody>
      </p:sp>
      <p:sp>
        <p:nvSpPr>
          <p:cNvPr id="7" name="Podnadpis 6">
            <a:extLst>
              <a:ext uri="{FF2B5EF4-FFF2-40B4-BE49-F238E27FC236}">
                <a16:creationId xmlns:a16="http://schemas.microsoft.com/office/drawing/2014/main" id="{F3922A60-5753-4E95-A3B2-082EF7A49E8E}"/>
              </a:ext>
            </a:extLst>
          </p:cNvPr>
          <p:cNvSpPr>
            <a:spLocks noGrp="1"/>
          </p:cNvSpPr>
          <p:nvPr>
            <p:ph type="subTitle" idx="1"/>
          </p:nvPr>
        </p:nvSpPr>
        <p:spPr>
          <a:xfrm>
            <a:off x="298877" y="4116413"/>
            <a:ext cx="8521200" cy="698497"/>
          </a:xfrm>
        </p:spPr>
        <p:txBody>
          <a:bodyPr anchor="t">
            <a:normAutofit/>
          </a:bodyPr>
          <a:lstStyle/>
          <a:p>
            <a:pPr>
              <a:spcAft>
                <a:spcPts val="600"/>
              </a:spcAft>
            </a:pPr>
            <a:r>
              <a:rPr lang="en-US" dirty="0"/>
              <a:t>© Leonard Walletzký</a:t>
            </a:r>
            <a:br>
              <a:rPr lang="en-US" dirty="0"/>
            </a:br>
            <a:r>
              <a:rPr lang="en-US" dirty="0"/>
              <a:t>qwalletz@fi.muni.cz</a:t>
            </a:r>
          </a:p>
        </p:txBody>
      </p:sp>
    </p:spTree>
    <p:extLst>
      <p:ext uri="{BB962C8B-B14F-4D97-AF65-F5344CB8AC3E}">
        <p14:creationId xmlns:p14="http://schemas.microsoft.com/office/powerpoint/2010/main" val="1099067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40000" y="720000"/>
            <a:ext cx="8064900" cy="451576"/>
          </a:xfrm>
        </p:spPr>
        <p:txBody>
          <a:bodyPr anchor="t">
            <a:normAutofit/>
          </a:bodyPr>
          <a:lstStyle/>
          <a:p>
            <a:r>
              <a:rPr lang="en-US" dirty="0"/>
              <a:t>Relation to information</a:t>
            </a:r>
          </a:p>
        </p:txBody>
      </p:sp>
      <p:graphicFrame>
        <p:nvGraphicFramePr>
          <p:cNvPr id="5" name="Zástupný symbol pro obsah 2">
            <a:extLst>
              <a:ext uri="{FF2B5EF4-FFF2-40B4-BE49-F238E27FC236}">
                <a16:creationId xmlns:a16="http://schemas.microsoft.com/office/drawing/2014/main" id="{E0CED870-5EFA-4462-A769-F12B6292DC3F}"/>
              </a:ext>
            </a:extLst>
          </p:cNvPr>
          <p:cNvGraphicFramePr>
            <a:graphicFrameLocks noGrp="1"/>
          </p:cNvGraphicFramePr>
          <p:nvPr>
            <p:ph idx="1"/>
            <p:extLst>
              <p:ext uri="{D42A27DB-BD31-4B8C-83A1-F6EECF244321}">
                <p14:modId xmlns:p14="http://schemas.microsoft.com/office/powerpoint/2010/main" val="1466763042"/>
              </p:ext>
            </p:extLst>
          </p:nvPr>
        </p:nvGraphicFramePr>
        <p:xfrm>
          <a:off x="539100" y="1872000"/>
          <a:ext cx="8064900" cy="396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685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dgm id="{CF6F52EA-265F-45E5-9C0D-252345789DC6}"/>
                                            </p:graphicEl>
                                          </p:spTgt>
                                        </p:tgtEl>
                                        <p:attrNameLst>
                                          <p:attrName>style.visibility</p:attrName>
                                        </p:attrNameLst>
                                      </p:cBhvr>
                                      <p:to>
                                        <p:strVal val="visible"/>
                                      </p:to>
                                    </p:set>
                                    <p:animEffect transition="in" filter="wipe(down)">
                                      <p:cBhvr>
                                        <p:cTn id="7" dur="500"/>
                                        <p:tgtEl>
                                          <p:spTgt spid="5">
                                            <p:graphicEl>
                                              <a:dgm id="{CF6F52EA-265F-45E5-9C0D-252345789DC6}"/>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graphicEl>
                                              <a:dgm id="{1BF516DD-D895-4AF8-B22E-21376FA6EE93}"/>
                                            </p:graphicEl>
                                          </p:spTgt>
                                        </p:tgtEl>
                                        <p:attrNameLst>
                                          <p:attrName>style.visibility</p:attrName>
                                        </p:attrNameLst>
                                      </p:cBhvr>
                                      <p:to>
                                        <p:strVal val="visible"/>
                                      </p:to>
                                    </p:set>
                                    <p:animEffect transition="in" filter="wipe(down)">
                                      <p:cBhvr>
                                        <p:cTn id="10" dur="500"/>
                                        <p:tgtEl>
                                          <p:spTgt spid="5">
                                            <p:graphicEl>
                                              <a:dgm id="{1BF516DD-D895-4AF8-B22E-21376FA6EE93}"/>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graphicEl>
                                              <a:dgm id="{5AF5A1D3-FB89-49F5-B875-AED53987C12F}"/>
                                            </p:graphicEl>
                                          </p:spTgt>
                                        </p:tgtEl>
                                        <p:attrNameLst>
                                          <p:attrName>style.visibility</p:attrName>
                                        </p:attrNameLst>
                                      </p:cBhvr>
                                      <p:to>
                                        <p:strVal val="visible"/>
                                      </p:to>
                                    </p:set>
                                    <p:animEffect transition="in" filter="wipe(down)">
                                      <p:cBhvr>
                                        <p:cTn id="15" dur="500"/>
                                        <p:tgtEl>
                                          <p:spTgt spid="5">
                                            <p:graphicEl>
                                              <a:dgm id="{5AF5A1D3-FB89-49F5-B875-AED53987C12F}"/>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graphicEl>
                                              <a:dgm id="{31FF95AF-7721-4473-9FBB-2DF245A3A680}"/>
                                            </p:graphicEl>
                                          </p:spTgt>
                                        </p:tgtEl>
                                        <p:attrNameLst>
                                          <p:attrName>style.visibility</p:attrName>
                                        </p:attrNameLst>
                                      </p:cBhvr>
                                      <p:to>
                                        <p:strVal val="visible"/>
                                      </p:to>
                                    </p:set>
                                    <p:animEffect transition="in" filter="wipe(down)">
                                      <p:cBhvr>
                                        <p:cTn id="18" dur="500"/>
                                        <p:tgtEl>
                                          <p:spTgt spid="5">
                                            <p:graphicEl>
                                              <a:dgm id="{31FF95AF-7721-4473-9FBB-2DF245A3A680}"/>
                                            </p:graphic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
                                            <p:graphicEl>
                                              <a:dgm id="{5B04EAB0-4D50-451D-896C-CC5A81353536}"/>
                                            </p:graphicEl>
                                          </p:spTgt>
                                        </p:tgtEl>
                                        <p:attrNameLst>
                                          <p:attrName>style.visibility</p:attrName>
                                        </p:attrNameLst>
                                      </p:cBhvr>
                                      <p:to>
                                        <p:strVal val="visible"/>
                                      </p:to>
                                    </p:set>
                                    <p:animEffect transition="in" filter="wipe(down)">
                                      <p:cBhvr>
                                        <p:cTn id="21" dur="500"/>
                                        <p:tgtEl>
                                          <p:spTgt spid="5">
                                            <p:graphicEl>
                                              <a:dgm id="{5B04EAB0-4D50-451D-896C-CC5A81353536}"/>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
                                            <p:graphicEl>
                                              <a:dgm id="{DA4834D5-FDA3-435C-8CED-D026D39C7B48}"/>
                                            </p:graphicEl>
                                          </p:spTgt>
                                        </p:tgtEl>
                                        <p:attrNameLst>
                                          <p:attrName>style.visibility</p:attrName>
                                        </p:attrNameLst>
                                      </p:cBhvr>
                                      <p:to>
                                        <p:strVal val="visible"/>
                                      </p:to>
                                    </p:set>
                                    <p:animEffect transition="in" filter="wipe(down)">
                                      <p:cBhvr>
                                        <p:cTn id="26" dur="500"/>
                                        <p:tgtEl>
                                          <p:spTgt spid="5">
                                            <p:graphicEl>
                                              <a:dgm id="{DA4834D5-FDA3-435C-8CED-D026D39C7B48}"/>
                                            </p:graphic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5">
                                            <p:graphicEl>
                                              <a:dgm id="{AEE02C8B-B95B-41F6-84DC-60C53BCC6ADF}"/>
                                            </p:graphicEl>
                                          </p:spTgt>
                                        </p:tgtEl>
                                        <p:attrNameLst>
                                          <p:attrName>style.visibility</p:attrName>
                                        </p:attrNameLst>
                                      </p:cBhvr>
                                      <p:to>
                                        <p:strVal val="visible"/>
                                      </p:to>
                                    </p:set>
                                    <p:animEffect transition="in" filter="wipe(down)">
                                      <p:cBhvr>
                                        <p:cTn id="29" dur="500"/>
                                        <p:tgtEl>
                                          <p:spTgt spid="5">
                                            <p:graphicEl>
                                              <a:dgm id="{AEE02C8B-B95B-41F6-84DC-60C53BCC6AD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40000" y="720000"/>
            <a:ext cx="8064900" cy="451576"/>
          </a:xfrm>
        </p:spPr>
        <p:txBody>
          <a:bodyPr anchor="t">
            <a:normAutofit/>
          </a:bodyPr>
          <a:lstStyle/>
          <a:p>
            <a:r>
              <a:rPr lang="en-US" dirty="0"/>
              <a:t>Example of the problem</a:t>
            </a:r>
          </a:p>
        </p:txBody>
      </p:sp>
      <p:graphicFrame>
        <p:nvGraphicFramePr>
          <p:cNvPr id="5" name="Zástupný symbol pro obsah 2">
            <a:extLst>
              <a:ext uri="{FF2B5EF4-FFF2-40B4-BE49-F238E27FC236}">
                <a16:creationId xmlns:a16="http://schemas.microsoft.com/office/drawing/2014/main" id="{ADBFAED5-9834-41B8-8937-7F88C76802DE}"/>
              </a:ext>
            </a:extLst>
          </p:cNvPr>
          <p:cNvGraphicFramePr>
            <a:graphicFrameLocks noGrp="1"/>
          </p:cNvGraphicFramePr>
          <p:nvPr>
            <p:ph idx="1"/>
            <p:extLst>
              <p:ext uri="{D42A27DB-BD31-4B8C-83A1-F6EECF244321}">
                <p14:modId xmlns:p14="http://schemas.microsoft.com/office/powerpoint/2010/main" val="1971146214"/>
              </p:ext>
            </p:extLst>
          </p:nvPr>
        </p:nvGraphicFramePr>
        <p:xfrm>
          <a:off x="540000" y="1692002"/>
          <a:ext cx="8064900" cy="4139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371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dgm id="{E93B6AEF-E4FE-480D-A536-061165EC8744}"/>
                                            </p:graphicEl>
                                          </p:spTgt>
                                        </p:tgtEl>
                                        <p:attrNameLst>
                                          <p:attrName>style.visibility</p:attrName>
                                        </p:attrNameLst>
                                      </p:cBhvr>
                                      <p:to>
                                        <p:strVal val="visible"/>
                                      </p:to>
                                    </p:set>
                                    <p:animEffect transition="in" filter="wipe(down)">
                                      <p:cBhvr>
                                        <p:cTn id="7" dur="500"/>
                                        <p:tgtEl>
                                          <p:spTgt spid="5">
                                            <p:graphicEl>
                                              <a:dgm id="{E93B6AEF-E4FE-480D-A536-061165EC874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graphicEl>
                                              <a:dgm id="{675673F9-F191-47C4-A552-B1722F2F16A9}"/>
                                            </p:graphicEl>
                                          </p:spTgt>
                                        </p:tgtEl>
                                        <p:attrNameLst>
                                          <p:attrName>style.visibility</p:attrName>
                                        </p:attrNameLst>
                                      </p:cBhvr>
                                      <p:to>
                                        <p:strVal val="visible"/>
                                      </p:to>
                                    </p:set>
                                    <p:animEffect transition="in" filter="wipe(down)">
                                      <p:cBhvr>
                                        <p:cTn id="12" dur="500"/>
                                        <p:tgtEl>
                                          <p:spTgt spid="5">
                                            <p:graphicEl>
                                              <a:dgm id="{675673F9-F191-47C4-A552-B1722F2F16A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graphicEl>
                                              <a:dgm id="{55A8A460-8958-495C-B32E-64D92E9554AC}"/>
                                            </p:graphicEl>
                                          </p:spTgt>
                                        </p:tgtEl>
                                        <p:attrNameLst>
                                          <p:attrName>style.visibility</p:attrName>
                                        </p:attrNameLst>
                                      </p:cBhvr>
                                      <p:to>
                                        <p:strVal val="visible"/>
                                      </p:to>
                                    </p:set>
                                    <p:animEffect transition="in" filter="wipe(down)">
                                      <p:cBhvr>
                                        <p:cTn id="17" dur="500"/>
                                        <p:tgtEl>
                                          <p:spTgt spid="5">
                                            <p:graphicEl>
                                              <a:dgm id="{55A8A460-8958-495C-B32E-64D92E9554A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graphicEl>
                                              <a:dgm id="{EE2BE6C1-BF57-45FF-B912-EBFFDE255B3F}"/>
                                            </p:graphicEl>
                                          </p:spTgt>
                                        </p:tgtEl>
                                        <p:attrNameLst>
                                          <p:attrName>style.visibility</p:attrName>
                                        </p:attrNameLst>
                                      </p:cBhvr>
                                      <p:to>
                                        <p:strVal val="visible"/>
                                      </p:to>
                                    </p:set>
                                    <p:animEffect transition="in" filter="wipe(down)">
                                      <p:cBhvr>
                                        <p:cTn id="22" dur="500"/>
                                        <p:tgtEl>
                                          <p:spTgt spid="5">
                                            <p:graphicEl>
                                              <a:dgm id="{EE2BE6C1-BF57-45FF-B912-EBFFDE255B3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40000" y="720000"/>
            <a:ext cx="8064900" cy="451576"/>
          </a:xfrm>
        </p:spPr>
        <p:txBody>
          <a:bodyPr anchor="t">
            <a:normAutofit/>
          </a:bodyPr>
          <a:lstStyle/>
          <a:p>
            <a:r>
              <a:rPr lang="en-US" dirty="0"/>
              <a:t>Solution of problem</a:t>
            </a:r>
          </a:p>
        </p:txBody>
      </p:sp>
      <p:graphicFrame>
        <p:nvGraphicFramePr>
          <p:cNvPr id="5" name="Zástupný obsah 4">
            <a:extLst>
              <a:ext uri="{FF2B5EF4-FFF2-40B4-BE49-F238E27FC236}">
                <a16:creationId xmlns:a16="http://schemas.microsoft.com/office/drawing/2014/main" id="{DDB8735F-E4E2-491A-A6E9-651119297ABD}"/>
              </a:ext>
            </a:extLst>
          </p:cNvPr>
          <p:cNvGraphicFramePr>
            <a:graphicFrameLocks noGrp="1"/>
          </p:cNvGraphicFramePr>
          <p:nvPr>
            <p:ph idx="1"/>
            <p:extLst>
              <p:ext uri="{D42A27DB-BD31-4B8C-83A1-F6EECF244321}">
                <p14:modId xmlns:p14="http://schemas.microsoft.com/office/powerpoint/2010/main" val="4208099269"/>
              </p:ext>
            </p:extLst>
          </p:nvPr>
        </p:nvGraphicFramePr>
        <p:xfrm>
          <a:off x="540000" y="1692002"/>
          <a:ext cx="8064900" cy="4139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175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dgm id="{56BA1BB5-F1C4-49ED-B649-BBCBF5B80401}"/>
                                            </p:graphicEl>
                                          </p:spTgt>
                                        </p:tgtEl>
                                        <p:attrNameLst>
                                          <p:attrName>style.visibility</p:attrName>
                                        </p:attrNameLst>
                                      </p:cBhvr>
                                      <p:to>
                                        <p:strVal val="visible"/>
                                      </p:to>
                                    </p:set>
                                    <p:animEffect transition="in" filter="wipe(down)">
                                      <p:cBhvr>
                                        <p:cTn id="7" dur="500"/>
                                        <p:tgtEl>
                                          <p:spTgt spid="5">
                                            <p:graphicEl>
                                              <a:dgm id="{56BA1BB5-F1C4-49ED-B649-BBCBF5B8040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graphicEl>
                                              <a:dgm id="{2670BB0A-683C-454E-9861-CFC737F65034}"/>
                                            </p:graphicEl>
                                          </p:spTgt>
                                        </p:tgtEl>
                                        <p:attrNameLst>
                                          <p:attrName>style.visibility</p:attrName>
                                        </p:attrNameLst>
                                      </p:cBhvr>
                                      <p:to>
                                        <p:strVal val="visible"/>
                                      </p:to>
                                    </p:set>
                                    <p:animEffect transition="in" filter="wipe(down)">
                                      <p:cBhvr>
                                        <p:cTn id="12" dur="500"/>
                                        <p:tgtEl>
                                          <p:spTgt spid="5">
                                            <p:graphicEl>
                                              <a:dgm id="{2670BB0A-683C-454E-9861-CFC737F65034}"/>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graphicEl>
                                              <a:dgm id="{0784C45C-8D2F-4032-905D-D22BACEE781A}"/>
                                            </p:graphicEl>
                                          </p:spTgt>
                                        </p:tgtEl>
                                        <p:attrNameLst>
                                          <p:attrName>style.visibility</p:attrName>
                                        </p:attrNameLst>
                                      </p:cBhvr>
                                      <p:to>
                                        <p:strVal val="visible"/>
                                      </p:to>
                                    </p:set>
                                    <p:animEffect transition="in" filter="wipe(down)">
                                      <p:cBhvr>
                                        <p:cTn id="17" dur="500"/>
                                        <p:tgtEl>
                                          <p:spTgt spid="5">
                                            <p:graphicEl>
                                              <a:dgm id="{0784C45C-8D2F-4032-905D-D22BACEE781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40000" y="720000"/>
            <a:ext cx="8064900" cy="451576"/>
          </a:xfrm>
        </p:spPr>
        <p:txBody>
          <a:bodyPr anchor="t">
            <a:normAutofit/>
          </a:bodyPr>
          <a:lstStyle/>
          <a:p>
            <a:r>
              <a:rPr lang="en-US" dirty="0"/>
              <a:t>What (dam) is the Service Science?</a:t>
            </a:r>
          </a:p>
        </p:txBody>
      </p:sp>
      <p:graphicFrame>
        <p:nvGraphicFramePr>
          <p:cNvPr id="4" name="Zástupný obsah 3">
            <a:extLst>
              <a:ext uri="{FF2B5EF4-FFF2-40B4-BE49-F238E27FC236}">
                <a16:creationId xmlns:a16="http://schemas.microsoft.com/office/drawing/2014/main" id="{40001A5B-A3C8-4A15-AC26-A42597A375A4}"/>
              </a:ext>
            </a:extLst>
          </p:cNvPr>
          <p:cNvGraphicFramePr>
            <a:graphicFrameLocks noGrp="1"/>
          </p:cNvGraphicFramePr>
          <p:nvPr>
            <p:ph idx="1"/>
            <p:extLst>
              <p:ext uri="{D42A27DB-BD31-4B8C-83A1-F6EECF244321}">
                <p14:modId xmlns:p14="http://schemas.microsoft.com/office/powerpoint/2010/main" val="168936978"/>
              </p:ext>
            </p:extLst>
          </p:nvPr>
        </p:nvGraphicFramePr>
        <p:xfrm>
          <a:off x="540000" y="1692002"/>
          <a:ext cx="8064900" cy="4139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9905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40000" y="720000"/>
            <a:ext cx="8064900" cy="451576"/>
          </a:xfrm>
          <a:prstGeom prst="rect">
            <a:avLst/>
          </a:prstGeom>
        </p:spPr>
        <p:txBody>
          <a:bodyPr vert="horz" lIns="0" tIns="0" rIns="0" bIns="0" rtlCol="0" anchor="t" anchorCtr="0">
            <a:normAutofit/>
          </a:bodyPr>
          <a:lstStyle/>
          <a:p>
            <a:pPr>
              <a:lnSpc>
                <a:spcPts val="3000"/>
              </a:lnSpc>
              <a:spcAft>
                <a:spcPts val="600"/>
              </a:spcAft>
            </a:pPr>
            <a:r>
              <a:rPr lang="en-US" sz="3000" b="1">
                <a:solidFill>
                  <a:schemeClr val="tx2"/>
                </a:solidFill>
                <a:latin typeface="Arial" panose="020B0604020202020204" pitchFamily="34" charset="0"/>
                <a:ea typeface="+mj-ea"/>
                <a:cs typeface="+mj-cs"/>
              </a:rPr>
              <a:t>Multidisciplinarity</a:t>
            </a:r>
            <a:endParaRPr lang="en-US" sz="3000" b="1" dirty="0">
              <a:solidFill>
                <a:schemeClr val="tx2"/>
              </a:solidFill>
              <a:latin typeface="Arial" panose="020B0604020202020204" pitchFamily="34" charset="0"/>
              <a:ea typeface="+mj-ea"/>
              <a:cs typeface="+mj-cs"/>
            </a:endParaRPr>
          </a:p>
        </p:txBody>
      </p:sp>
      <p:graphicFrame>
        <p:nvGraphicFramePr>
          <p:cNvPr id="6" name="Diagram 5"/>
          <p:cNvGraphicFramePr/>
          <p:nvPr>
            <p:extLst>
              <p:ext uri="{D42A27DB-BD31-4B8C-83A1-F6EECF244321}">
                <p14:modId xmlns:p14="http://schemas.microsoft.com/office/powerpoint/2010/main" val="662599506"/>
              </p:ext>
            </p:extLst>
          </p:nvPr>
        </p:nvGraphicFramePr>
        <p:xfrm>
          <a:off x="540000" y="1692002"/>
          <a:ext cx="8064900" cy="4139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134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graphicEl>
                                              <a:dgm id="{DE6313ED-060C-419A-A178-CC1AD2072185}"/>
                                            </p:graphicEl>
                                          </p:spTgt>
                                        </p:tgtEl>
                                        <p:attrNameLst>
                                          <p:attrName>style.visibility</p:attrName>
                                        </p:attrNameLst>
                                      </p:cBhvr>
                                      <p:to>
                                        <p:strVal val="visible"/>
                                      </p:to>
                                    </p:set>
                                    <p:animEffect transition="in" filter="wipe(down)">
                                      <p:cBhvr>
                                        <p:cTn id="7" dur="500"/>
                                        <p:tgtEl>
                                          <p:spTgt spid="6">
                                            <p:graphicEl>
                                              <a:dgm id="{DE6313ED-060C-419A-A178-CC1AD207218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graphicEl>
                                              <a:dgm id="{396B333F-F48D-4F05-9B40-4300EA0BDC3C}"/>
                                            </p:graphicEl>
                                          </p:spTgt>
                                        </p:tgtEl>
                                        <p:attrNameLst>
                                          <p:attrName>style.visibility</p:attrName>
                                        </p:attrNameLst>
                                      </p:cBhvr>
                                      <p:to>
                                        <p:strVal val="visible"/>
                                      </p:to>
                                    </p:set>
                                    <p:animEffect transition="in" filter="wipe(down)">
                                      <p:cBhvr>
                                        <p:cTn id="12" dur="500"/>
                                        <p:tgtEl>
                                          <p:spTgt spid="6">
                                            <p:graphicEl>
                                              <a:dgm id="{396B333F-F48D-4F05-9B40-4300EA0BDC3C}"/>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graphicEl>
                                              <a:dgm id="{EBFF5230-48B0-43EF-A470-444E9BEB0A0D}"/>
                                            </p:graphicEl>
                                          </p:spTgt>
                                        </p:tgtEl>
                                        <p:attrNameLst>
                                          <p:attrName>style.visibility</p:attrName>
                                        </p:attrNameLst>
                                      </p:cBhvr>
                                      <p:to>
                                        <p:strVal val="visible"/>
                                      </p:to>
                                    </p:set>
                                    <p:animEffect transition="in" filter="wipe(down)">
                                      <p:cBhvr>
                                        <p:cTn id="15" dur="500"/>
                                        <p:tgtEl>
                                          <p:spTgt spid="6">
                                            <p:graphicEl>
                                              <a:dgm id="{EBFF5230-48B0-43EF-A470-444E9BEB0A0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graphicEl>
                                              <a:dgm id="{6D0469BA-E93B-425A-9BC2-75D06D2D1EF8}"/>
                                            </p:graphicEl>
                                          </p:spTgt>
                                        </p:tgtEl>
                                        <p:attrNameLst>
                                          <p:attrName>style.visibility</p:attrName>
                                        </p:attrNameLst>
                                      </p:cBhvr>
                                      <p:to>
                                        <p:strVal val="visible"/>
                                      </p:to>
                                    </p:set>
                                    <p:animEffect transition="in" filter="wipe(down)">
                                      <p:cBhvr>
                                        <p:cTn id="20" dur="500"/>
                                        <p:tgtEl>
                                          <p:spTgt spid="6">
                                            <p:graphicEl>
                                              <a:dgm id="{6D0469BA-E93B-425A-9BC2-75D06D2D1EF8}"/>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graphicEl>
                                              <a:dgm id="{03682356-FFE6-4B02-8E1C-A37663082898}"/>
                                            </p:graphicEl>
                                          </p:spTgt>
                                        </p:tgtEl>
                                        <p:attrNameLst>
                                          <p:attrName>style.visibility</p:attrName>
                                        </p:attrNameLst>
                                      </p:cBhvr>
                                      <p:to>
                                        <p:strVal val="visible"/>
                                      </p:to>
                                    </p:set>
                                    <p:animEffect transition="in" filter="wipe(down)">
                                      <p:cBhvr>
                                        <p:cTn id="23" dur="500"/>
                                        <p:tgtEl>
                                          <p:spTgt spid="6">
                                            <p:graphicEl>
                                              <a:dgm id="{03682356-FFE6-4B02-8E1C-A37663082898}"/>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graphicEl>
                                              <a:dgm id="{A600EB7D-868A-4626-8430-A9B1D409CCF7}"/>
                                            </p:graphicEl>
                                          </p:spTgt>
                                        </p:tgtEl>
                                        <p:attrNameLst>
                                          <p:attrName>style.visibility</p:attrName>
                                        </p:attrNameLst>
                                      </p:cBhvr>
                                      <p:to>
                                        <p:strVal val="visible"/>
                                      </p:to>
                                    </p:set>
                                    <p:animEffect transition="in" filter="wipe(down)">
                                      <p:cBhvr>
                                        <p:cTn id="28" dur="500"/>
                                        <p:tgtEl>
                                          <p:spTgt spid="6">
                                            <p:graphicEl>
                                              <a:dgm id="{A600EB7D-868A-4626-8430-A9B1D409CCF7}"/>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graphicEl>
                                              <a:dgm id="{722EC839-0E9C-4910-867E-541332CC88CC}"/>
                                            </p:graphicEl>
                                          </p:spTgt>
                                        </p:tgtEl>
                                        <p:attrNameLst>
                                          <p:attrName>style.visibility</p:attrName>
                                        </p:attrNameLst>
                                      </p:cBhvr>
                                      <p:to>
                                        <p:strVal val="visible"/>
                                      </p:to>
                                    </p:set>
                                    <p:animEffect transition="in" filter="wipe(down)">
                                      <p:cBhvr>
                                        <p:cTn id="33" dur="500"/>
                                        <p:tgtEl>
                                          <p:spTgt spid="6">
                                            <p:graphicEl>
                                              <a:dgm id="{722EC839-0E9C-4910-867E-541332CC88CC}"/>
                                            </p:graphic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6">
                                            <p:graphicEl>
                                              <a:dgm id="{E81B55B6-D3D6-4820-9AC6-41E4A764F068}"/>
                                            </p:graphicEl>
                                          </p:spTgt>
                                        </p:tgtEl>
                                        <p:attrNameLst>
                                          <p:attrName>style.visibility</p:attrName>
                                        </p:attrNameLst>
                                      </p:cBhvr>
                                      <p:to>
                                        <p:strVal val="visible"/>
                                      </p:to>
                                    </p:set>
                                    <p:animEffect transition="in" filter="wipe(down)">
                                      <p:cBhvr>
                                        <p:cTn id="36" dur="500"/>
                                        <p:tgtEl>
                                          <p:spTgt spid="6">
                                            <p:graphicEl>
                                              <a:dgm id="{E81B55B6-D3D6-4820-9AC6-41E4A764F068}"/>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6">
                                            <p:graphicEl>
                                              <a:dgm id="{EF5DE2F1-8D1F-49D4-AB55-C9338C894509}"/>
                                            </p:graphicEl>
                                          </p:spTgt>
                                        </p:tgtEl>
                                        <p:attrNameLst>
                                          <p:attrName>style.visibility</p:attrName>
                                        </p:attrNameLst>
                                      </p:cBhvr>
                                      <p:to>
                                        <p:strVal val="visible"/>
                                      </p:to>
                                    </p:set>
                                    <p:animEffect transition="in" filter="wipe(down)">
                                      <p:cBhvr>
                                        <p:cTn id="41" dur="500"/>
                                        <p:tgtEl>
                                          <p:spTgt spid="6">
                                            <p:graphicEl>
                                              <a:dgm id="{EF5DE2F1-8D1F-49D4-AB55-C9338C894509}"/>
                                            </p:graphicEl>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6">
                                            <p:graphicEl>
                                              <a:dgm id="{5AE2DD3A-CE44-4607-B536-BC5A36D65326}"/>
                                            </p:graphicEl>
                                          </p:spTgt>
                                        </p:tgtEl>
                                        <p:attrNameLst>
                                          <p:attrName>style.visibility</p:attrName>
                                        </p:attrNameLst>
                                      </p:cBhvr>
                                      <p:to>
                                        <p:strVal val="visible"/>
                                      </p:to>
                                    </p:set>
                                    <p:animEffect transition="in" filter="wipe(down)">
                                      <p:cBhvr>
                                        <p:cTn id="44" dur="500"/>
                                        <p:tgtEl>
                                          <p:spTgt spid="6">
                                            <p:graphicEl>
                                              <a:dgm id="{5AE2DD3A-CE44-4607-B536-BC5A36D65326}"/>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6">
                                            <p:graphicEl>
                                              <a:dgm id="{A75269CA-FCE1-4D4B-9016-9BE29ABC7381}"/>
                                            </p:graphicEl>
                                          </p:spTgt>
                                        </p:tgtEl>
                                        <p:attrNameLst>
                                          <p:attrName>style.visibility</p:attrName>
                                        </p:attrNameLst>
                                      </p:cBhvr>
                                      <p:to>
                                        <p:strVal val="visible"/>
                                      </p:to>
                                    </p:set>
                                    <p:animEffect transition="in" filter="wipe(down)">
                                      <p:cBhvr>
                                        <p:cTn id="49" dur="500"/>
                                        <p:tgtEl>
                                          <p:spTgt spid="6">
                                            <p:graphicEl>
                                              <a:dgm id="{A75269CA-FCE1-4D4B-9016-9BE29ABC7381}"/>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6">
                                            <p:graphicEl>
                                              <a:dgm id="{3F1AA6AE-DD11-464C-BA0C-045618180FAE}"/>
                                            </p:graphicEl>
                                          </p:spTgt>
                                        </p:tgtEl>
                                        <p:attrNameLst>
                                          <p:attrName>style.visibility</p:attrName>
                                        </p:attrNameLst>
                                      </p:cBhvr>
                                      <p:to>
                                        <p:strVal val="visible"/>
                                      </p:to>
                                    </p:set>
                                    <p:animEffect transition="in" filter="wipe(down)">
                                      <p:cBhvr>
                                        <p:cTn id="54" dur="500"/>
                                        <p:tgtEl>
                                          <p:spTgt spid="6">
                                            <p:graphicEl>
                                              <a:dgm id="{3F1AA6AE-DD11-464C-BA0C-045618180FAE}"/>
                                            </p:graphicEl>
                                          </p:spTgt>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6">
                                            <p:graphicEl>
                                              <a:dgm id="{2EA62E27-DBC4-4440-A3B9-84D8F4F75514}"/>
                                            </p:graphicEl>
                                          </p:spTgt>
                                        </p:tgtEl>
                                        <p:attrNameLst>
                                          <p:attrName>style.visibility</p:attrName>
                                        </p:attrNameLst>
                                      </p:cBhvr>
                                      <p:to>
                                        <p:strVal val="visible"/>
                                      </p:to>
                                    </p:set>
                                    <p:animEffect transition="in" filter="wipe(down)">
                                      <p:cBhvr>
                                        <p:cTn id="57" dur="500"/>
                                        <p:tgtEl>
                                          <p:spTgt spid="6">
                                            <p:graphicEl>
                                              <a:dgm id="{2EA62E27-DBC4-4440-A3B9-84D8F4F75514}"/>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6">
                                            <p:graphicEl>
                                              <a:dgm id="{8D7D2E2C-ABF6-4A91-8353-5C72E9A7F058}"/>
                                            </p:graphicEl>
                                          </p:spTgt>
                                        </p:tgtEl>
                                        <p:attrNameLst>
                                          <p:attrName>style.visibility</p:attrName>
                                        </p:attrNameLst>
                                      </p:cBhvr>
                                      <p:to>
                                        <p:strVal val="visible"/>
                                      </p:to>
                                    </p:set>
                                    <p:animEffect transition="in" filter="wipe(down)">
                                      <p:cBhvr>
                                        <p:cTn id="62" dur="500"/>
                                        <p:tgtEl>
                                          <p:spTgt spid="6">
                                            <p:graphicEl>
                                              <a:dgm id="{8D7D2E2C-ABF6-4A91-8353-5C72E9A7F058}"/>
                                            </p:graphicEl>
                                          </p:spTgt>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6">
                                            <p:graphicEl>
                                              <a:dgm id="{17E8430B-76AB-4D7C-8216-2C693F20ACC2}"/>
                                            </p:graphicEl>
                                          </p:spTgt>
                                        </p:tgtEl>
                                        <p:attrNameLst>
                                          <p:attrName>style.visibility</p:attrName>
                                        </p:attrNameLst>
                                      </p:cBhvr>
                                      <p:to>
                                        <p:strVal val="visible"/>
                                      </p:to>
                                    </p:set>
                                    <p:animEffect transition="in" filter="wipe(down)">
                                      <p:cBhvr>
                                        <p:cTn id="65" dur="500"/>
                                        <p:tgtEl>
                                          <p:spTgt spid="6">
                                            <p:graphicEl>
                                              <a:dgm id="{17E8430B-76AB-4D7C-8216-2C693F20ACC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4159451449"/>
              </p:ext>
            </p:extLst>
          </p:nvPr>
        </p:nvGraphicFramePr>
        <p:xfrm>
          <a:off x="4166654" y="2924944"/>
          <a:ext cx="936104" cy="2880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1677972887"/>
              </p:ext>
            </p:extLst>
          </p:nvPr>
        </p:nvGraphicFramePr>
        <p:xfrm>
          <a:off x="3154363" y="2235200"/>
          <a:ext cx="2879725" cy="6889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p:cNvGraphicFramePr/>
          <p:nvPr>
            <p:extLst>
              <p:ext uri="{D42A27DB-BD31-4B8C-83A1-F6EECF244321}">
                <p14:modId xmlns:p14="http://schemas.microsoft.com/office/powerpoint/2010/main" val="2742157429"/>
              </p:ext>
            </p:extLst>
          </p:nvPr>
        </p:nvGraphicFramePr>
        <p:xfrm>
          <a:off x="5076056" y="3284984"/>
          <a:ext cx="2304256" cy="230425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9" name="Diagram 8"/>
          <p:cNvGraphicFramePr/>
          <p:nvPr>
            <p:extLst>
              <p:ext uri="{D42A27DB-BD31-4B8C-83A1-F6EECF244321}">
                <p14:modId xmlns:p14="http://schemas.microsoft.com/office/powerpoint/2010/main" val="3519235668"/>
              </p:ext>
            </p:extLst>
          </p:nvPr>
        </p:nvGraphicFramePr>
        <p:xfrm>
          <a:off x="3131840" y="1412776"/>
          <a:ext cx="2736304" cy="98473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2" name="Nadpis 1">
            <a:extLst>
              <a:ext uri="{FF2B5EF4-FFF2-40B4-BE49-F238E27FC236}">
                <a16:creationId xmlns:a16="http://schemas.microsoft.com/office/drawing/2014/main" id="{7BADD4D5-6120-4810-9FDA-8F3D748D2670}"/>
              </a:ext>
            </a:extLst>
          </p:cNvPr>
          <p:cNvSpPr>
            <a:spLocks noGrp="1"/>
          </p:cNvSpPr>
          <p:nvPr>
            <p:ph type="title"/>
          </p:nvPr>
        </p:nvSpPr>
        <p:spPr/>
        <p:txBody>
          <a:bodyPr/>
          <a:lstStyle/>
          <a:p>
            <a:r>
              <a:rPr lang="en-US"/>
              <a:t>T – shape professionals</a:t>
            </a:r>
            <a:br>
              <a:rPr lang="en-US"/>
            </a:br>
            <a:endParaRPr lang="en-US" dirty="0"/>
          </a:p>
        </p:txBody>
      </p:sp>
    </p:spTree>
    <p:extLst>
      <p:ext uri="{BB962C8B-B14F-4D97-AF65-F5344CB8AC3E}">
        <p14:creationId xmlns:p14="http://schemas.microsoft.com/office/powerpoint/2010/main" val="3898815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48" name="Freeform 8"/>
          <p:cNvSpPr>
            <a:spLocks/>
          </p:cNvSpPr>
          <p:nvPr/>
        </p:nvSpPr>
        <p:spPr bwMode="auto">
          <a:xfrm>
            <a:off x="9364663" y="3484563"/>
            <a:ext cx="0" cy="384175"/>
          </a:xfrm>
          <a:custGeom>
            <a:avLst/>
            <a:gdLst>
              <a:gd name="T0" fmla="*/ 605 h 605"/>
              <a:gd name="T1" fmla="*/ 0 h 605"/>
            </a:gdLst>
            <a:ahLst/>
            <a:cxnLst>
              <a:cxn ang="0">
                <a:pos x="0" y="T0"/>
              </a:cxn>
              <a:cxn ang="0">
                <a:pos x="0" y="T1"/>
              </a:cxn>
            </a:cxnLst>
            <a:rect l="0" t="0" r="r" b="b"/>
            <a:pathLst>
              <a:path h="605">
                <a:moveTo>
                  <a:pt x="0" y="605"/>
                </a:moveTo>
                <a:lnTo>
                  <a:pt x="0" y="0"/>
                </a:lnTo>
              </a:path>
            </a:pathLst>
          </a:custGeom>
          <a:noFill/>
          <a:ln w="3174">
            <a:solidFill>
              <a:srgbClr val="7888FA"/>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003846" name="Freeform 6"/>
          <p:cNvSpPr>
            <a:spLocks/>
          </p:cNvSpPr>
          <p:nvPr/>
        </p:nvSpPr>
        <p:spPr bwMode="auto">
          <a:xfrm>
            <a:off x="1217613" y="3630613"/>
            <a:ext cx="0" cy="234950"/>
          </a:xfrm>
          <a:custGeom>
            <a:avLst/>
            <a:gdLst>
              <a:gd name="T0" fmla="*/ 0 h 369"/>
              <a:gd name="T1" fmla="*/ 369 h 369"/>
            </a:gdLst>
            <a:ahLst/>
            <a:cxnLst>
              <a:cxn ang="0">
                <a:pos x="0" y="T0"/>
              </a:cxn>
              <a:cxn ang="0">
                <a:pos x="0" y="T1"/>
              </a:cxn>
            </a:cxnLst>
            <a:rect l="0" t="0" r="r" b="b"/>
            <a:pathLst>
              <a:path h="369">
                <a:moveTo>
                  <a:pt x="0" y="0"/>
                </a:moveTo>
                <a:lnTo>
                  <a:pt x="0" y="369"/>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003850" name="Rectangle 10"/>
          <p:cNvSpPr>
            <a:spLocks noChangeArrowheads="1"/>
          </p:cNvSpPr>
          <p:nvPr/>
        </p:nvSpPr>
        <p:spPr bwMode="auto">
          <a:xfrm>
            <a:off x="-222250" y="2758431"/>
            <a:ext cx="184731" cy="46166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dirty="0"/>
          </a:p>
        </p:txBody>
      </p:sp>
      <p:pic>
        <p:nvPicPr>
          <p:cNvPr id="400385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52736"/>
            <a:ext cx="8534400" cy="5276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Nadpis 4">
            <a:extLst>
              <a:ext uri="{FF2B5EF4-FFF2-40B4-BE49-F238E27FC236}">
                <a16:creationId xmlns:a16="http://schemas.microsoft.com/office/drawing/2014/main" id="{C43EA2F9-C733-4DE3-BCA3-DA3E1C551E1B}"/>
              </a:ext>
            </a:extLst>
          </p:cNvPr>
          <p:cNvSpPr>
            <a:spLocks noGrp="1"/>
          </p:cNvSpPr>
          <p:nvPr>
            <p:ph type="title"/>
          </p:nvPr>
        </p:nvSpPr>
        <p:spPr>
          <a:xfrm>
            <a:off x="425250" y="218757"/>
            <a:ext cx="6595022" cy="451576"/>
          </a:xfrm>
        </p:spPr>
        <p:txBody>
          <a:bodyPr/>
          <a:lstStyle/>
          <a:p>
            <a:r>
              <a:rPr lang="en-US" dirty="0"/>
              <a:t>Growing interest and engagement in SSME worldwide</a:t>
            </a:r>
            <a:br>
              <a:rPr lang="en-US"/>
            </a:br>
            <a:endParaRPr lang="en-US" dirty="0"/>
          </a:p>
        </p:txBody>
      </p:sp>
    </p:spTree>
    <p:extLst>
      <p:ext uri="{BB962C8B-B14F-4D97-AF65-F5344CB8AC3E}">
        <p14:creationId xmlns:p14="http://schemas.microsoft.com/office/powerpoint/2010/main" val="806605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40000" y="720000"/>
            <a:ext cx="8064900" cy="451576"/>
          </a:xfrm>
        </p:spPr>
        <p:txBody>
          <a:bodyPr anchor="t">
            <a:normAutofit/>
          </a:bodyPr>
          <a:lstStyle/>
          <a:p>
            <a:r>
              <a:rPr lang="en-US" dirty="0"/>
              <a:t>Academics reaction to Service Science</a:t>
            </a:r>
          </a:p>
        </p:txBody>
      </p:sp>
      <p:graphicFrame>
        <p:nvGraphicFramePr>
          <p:cNvPr id="4" name="Zástupný obsah 3">
            <a:extLst>
              <a:ext uri="{FF2B5EF4-FFF2-40B4-BE49-F238E27FC236}">
                <a16:creationId xmlns:a16="http://schemas.microsoft.com/office/drawing/2014/main" id="{E7E3B7F3-68F2-4B47-9B44-43B4366F08F7}"/>
              </a:ext>
            </a:extLst>
          </p:cNvPr>
          <p:cNvGraphicFramePr>
            <a:graphicFrameLocks noGrp="1"/>
          </p:cNvGraphicFramePr>
          <p:nvPr>
            <p:ph idx="1"/>
            <p:extLst>
              <p:ext uri="{D42A27DB-BD31-4B8C-83A1-F6EECF244321}">
                <p14:modId xmlns:p14="http://schemas.microsoft.com/office/powerpoint/2010/main" val="1017166413"/>
              </p:ext>
            </p:extLst>
          </p:nvPr>
        </p:nvGraphicFramePr>
        <p:xfrm>
          <a:off x="540000" y="1692002"/>
          <a:ext cx="8064900" cy="4139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6471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40000" y="720000"/>
            <a:ext cx="8064900" cy="451576"/>
          </a:xfrm>
        </p:spPr>
        <p:txBody>
          <a:bodyPr anchor="t">
            <a:normAutofit/>
          </a:bodyPr>
          <a:lstStyle/>
          <a:p>
            <a:r>
              <a:rPr lang="en-US" dirty="0"/>
              <a:t>Service Science on Academics Field</a:t>
            </a:r>
          </a:p>
        </p:txBody>
      </p:sp>
      <p:graphicFrame>
        <p:nvGraphicFramePr>
          <p:cNvPr id="4" name="Zástupný obsah 3">
            <a:extLst>
              <a:ext uri="{FF2B5EF4-FFF2-40B4-BE49-F238E27FC236}">
                <a16:creationId xmlns:a16="http://schemas.microsoft.com/office/drawing/2014/main" id="{4CBC2477-004C-4A8B-A4B2-9DE1E62D9EC8}"/>
              </a:ext>
            </a:extLst>
          </p:cNvPr>
          <p:cNvGraphicFramePr>
            <a:graphicFrameLocks noGrp="1"/>
          </p:cNvGraphicFramePr>
          <p:nvPr>
            <p:ph idx="1"/>
            <p:extLst>
              <p:ext uri="{D42A27DB-BD31-4B8C-83A1-F6EECF244321}">
                <p14:modId xmlns:p14="http://schemas.microsoft.com/office/powerpoint/2010/main" val="684815715"/>
              </p:ext>
            </p:extLst>
          </p:nvPr>
        </p:nvGraphicFramePr>
        <p:xfrm>
          <a:off x="540000" y="1692002"/>
          <a:ext cx="8064900" cy="4139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8454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40000" y="720000"/>
            <a:ext cx="8064900" cy="451576"/>
          </a:xfrm>
        </p:spPr>
        <p:txBody>
          <a:bodyPr anchor="t">
            <a:normAutofit/>
          </a:bodyPr>
          <a:lstStyle/>
          <a:p>
            <a:r>
              <a:rPr lang="en-US" dirty="0"/>
              <a:t>Why should </a:t>
            </a:r>
            <a:r>
              <a:rPr lang="en-US" dirty="0" err="1"/>
              <a:t>SeS</a:t>
            </a:r>
            <a:r>
              <a:rPr lang="en-US" dirty="0"/>
              <a:t> have dominant IT?</a:t>
            </a:r>
          </a:p>
        </p:txBody>
      </p:sp>
      <p:graphicFrame>
        <p:nvGraphicFramePr>
          <p:cNvPr id="5" name="Zástupný obsah 4">
            <a:extLst>
              <a:ext uri="{FF2B5EF4-FFF2-40B4-BE49-F238E27FC236}">
                <a16:creationId xmlns:a16="http://schemas.microsoft.com/office/drawing/2014/main" id="{9AB1059F-E85F-49EF-95F1-8970AF069EEC}"/>
              </a:ext>
            </a:extLst>
          </p:cNvPr>
          <p:cNvGraphicFramePr>
            <a:graphicFrameLocks noGrp="1"/>
          </p:cNvGraphicFramePr>
          <p:nvPr>
            <p:ph idx="1"/>
            <p:extLst>
              <p:ext uri="{D42A27DB-BD31-4B8C-83A1-F6EECF244321}">
                <p14:modId xmlns:p14="http://schemas.microsoft.com/office/powerpoint/2010/main" val="307916652"/>
              </p:ext>
            </p:extLst>
          </p:nvPr>
        </p:nvGraphicFramePr>
        <p:xfrm>
          <a:off x="540000" y="1692002"/>
          <a:ext cx="8064900" cy="4139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61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dgm id="{A1FF8937-0498-4E76-8B04-4C880F469FC7}"/>
                                            </p:graphicEl>
                                          </p:spTgt>
                                        </p:tgtEl>
                                        <p:attrNameLst>
                                          <p:attrName>style.visibility</p:attrName>
                                        </p:attrNameLst>
                                      </p:cBhvr>
                                      <p:to>
                                        <p:strVal val="visible"/>
                                      </p:to>
                                    </p:set>
                                    <p:animEffect transition="in" filter="wipe(down)">
                                      <p:cBhvr>
                                        <p:cTn id="7" dur="500"/>
                                        <p:tgtEl>
                                          <p:spTgt spid="5">
                                            <p:graphicEl>
                                              <a:dgm id="{A1FF8937-0498-4E76-8B04-4C880F469FC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graphicEl>
                                              <a:dgm id="{CEB64366-3B31-47EC-B0EF-8AE87591BCCB}"/>
                                            </p:graphicEl>
                                          </p:spTgt>
                                        </p:tgtEl>
                                        <p:attrNameLst>
                                          <p:attrName>style.visibility</p:attrName>
                                        </p:attrNameLst>
                                      </p:cBhvr>
                                      <p:to>
                                        <p:strVal val="visible"/>
                                      </p:to>
                                    </p:set>
                                    <p:animEffect transition="in" filter="wipe(down)">
                                      <p:cBhvr>
                                        <p:cTn id="12" dur="500"/>
                                        <p:tgtEl>
                                          <p:spTgt spid="5">
                                            <p:graphicEl>
                                              <a:dgm id="{CEB64366-3B31-47EC-B0EF-8AE87591BCC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graphicEl>
                                              <a:dgm id="{98A36BAB-94C4-4A80-97AE-542208D4BC99}"/>
                                            </p:graphicEl>
                                          </p:spTgt>
                                        </p:tgtEl>
                                        <p:attrNameLst>
                                          <p:attrName>style.visibility</p:attrName>
                                        </p:attrNameLst>
                                      </p:cBhvr>
                                      <p:to>
                                        <p:strVal val="visible"/>
                                      </p:to>
                                    </p:set>
                                    <p:animEffect transition="in" filter="wipe(down)">
                                      <p:cBhvr>
                                        <p:cTn id="17" dur="500"/>
                                        <p:tgtEl>
                                          <p:spTgt spid="5">
                                            <p:graphicEl>
                                              <a:dgm id="{98A36BAB-94C4-4A80-97AE-542208D4BC9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graphicEl>
                                              <a:dgm id="{4E1F965C-3CAA-4EE7-A63F-0971AAEA2D93}"/>
                                            </p:graphicEl>
                                          </p:spTgt>
                                        </p:tgtEl>
                                        <p:attrNameLst>
                                          <p:attrName>style.visibility</p:attrName>
                                        </p:attrNameLst>
                                      </p:cBhvr>
                                      <p:to>
                                        <p:strVal val="visible"/>
                                      </p:to>
                                    </p:set>
                                    <p:animEffect transition="in" filter="wipe(down)">
                                      <p:cBhvr>
                                        <p:cTn id="22" dur="500"/>
                                        <p:tgtEl>
                                          <p:spTgt spid="5">
                                            <p:graphicEl>
                                              <a:dgm id="{4E1F965C-3CAA-4EE7-A63F-0971AAEA2D93}"/>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graphicEl>
                                              <a:dgm id="{E38A729A-2B1B-4A6B-9BC6-A0BFB48E64FD}"/>
                                            </p:graphicEl>
                                          </p:spTgt>
                                        </p:tgtEl>
                                        <p:attrNameLst>
                                          <p:attrName>style.visibility</p:attrName>
                                        </p:attrNameLst>
                                      </p:cBhvr>
                                      <p:to>
                                        <p:strVal val="visible"/>
                                      </p:to>
                                    </p:set>
                                    <p:animEffect transition="in" filter="wipe(down)">
                                      <p:cBhvr>
                                        <p:cTn id="27" dur="500"/>
                                        <p:tgtEl>
                                          <p:spTgt spid="5">
                                            <p:graphicEl>
                                              <a:dgm id="{E38A729A-2B1B-4A6B-9BC6-A0BFB48E64FD}"/>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graphicEl>
                                              <a:dgm id="{00BFD3C2-A563-4299-BB06-414C0BCF6871}"/>
                                            </p:graphicEl>
                                          </p:spTgt>
                                        </p:tgtEl>
                                        <p:attrNameLst>
                                          <p:attrName>style.visibility</p:attrName>
                                        </p:attrNameLst>
                                      </p:cBhvr>
                                      <p:to>
                                        <p:strVal val="visible"/>
                                      </p:to>
                                    </p:set>
                                    <p:animEffect transition="in" filter="wipe(down)">
                                      <p:cBhvr>
                                        <p:cTn id="32" dur="500"/>
                                        <p:tgtEl>
                                          <p:spTgt spid="5">
                                            <p:graphicEl>
                                              <a:dgm id="{00BFD3C2-A563-4299-BB06-414C0BCF687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graphicEl>
                                              <a:dgm id="{EBDC0D31-1B6F-4E1A-8B0E-B425A65901C2}"/>
                                            </p:graphicEl>
                                          </p:spTgt>
                                        </p:tgtEl>
                                        <p:attrNameLst>
                                          <p:attrName>style.visibility</p:attrName>
                                        </p:attrNameLst>
                                      </p:cBhvr>
                                      <p:to>
                                        <p:strVal val="visible"/>
                                      </p:to>
                                    </p:set>
                                    <p:animEffect transition="in" filter="wipe(down)">
                                      <p:cBhvr>
                                        <p:cTn id="37" dur="500"/>
                                        <p:tgtEl>
                                          <p:spTgt spid="5">
                                            <p:graphicEl>
                                              <a:dgm id="{EBDC0D31-1B6F-4E1A-8B0E-B425A65901C2}"/>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graphicEl>
                                              <a:dgm id="{E0B77166-AF7B-4DB6-80A7-37179926AB18}"/>
                                            </p:graphicEl>
                                          </p:spTgt>
                                        </p:tgtEl>
                                        <p:attrNameLst>
                                          <p:attrName>style.visibility</p:attrName>
                                        </p:attrNameLst>
                                      </p:cBhvr>
                                      <p:to>
                                        <p:strVal val="visible"/>
                                      </p:to>
                                    </p:set>
                                    <p:animEffect transition="in" filter="wipe(down)">
                                      <p:cBhvr>
                                        <p:cTn id="42" dur="500"/>
                                        <p:tgtEl>
                                          <p:spTgt spid="5">
                                            <p:graphicEl>
                                              <a:dgm id="{E0B77166-AF7B-4DB6-80A7-37179926AB1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CustomShape 1"/>
          <p:cNvSpPr/>
          <p:nvPr/>
        </p:nvSpPr>
        <p:spPr>
          <a:xfrm>
            <a:off x="540000" y="720000"/>
            <a:ext cx="8064900" cy="451576"/>
          </a:xfrm>
          <a:prstGeom prst="rect">
            <a:avLst/>
          </a:prstGeom>
        </p:spPr>
        <p:style>
          <a:lnRef idx="0">
            <a:scrgbClr r="0" g="0" b="0"/>
          </a:lnRef>
          <a:fillRef idx="0">
            <a:scrgbClr r="0" g="0" b="0"/>
          </a:fillRef>
          <a:effectRef idx="0">
            <a:scrgbClr r="0" g="0" b="0"/>
          </a:effectRef>
          <a:fontRef idx="minor"/>
        </p:style>
        <p:txBody>
          <a:bodyPr vert="horz" lIns="0" tIns="0" rIns="0" bIns="0" rtlCol="0" anchor="t" anchorCtr="0">
            <a:normAutofit/>
          </a:bodyPr>
          <a:lstStyle/>
          <a:p>
            <a:pPr>
              <a:lnSpc>
                <a:spcPts val="3000"/>
              </a:lnSpc>
              <a:spcAft>
                <a:spcPts val="600"/>
              </a:spcAft>
            </a:pPr>
            <a:r>
              <a:rPr lang="en-US" sz="3000" b="1" strike="noStrike">
                <a:solidFill>
                  <a:schemeClr val="tx2"/>
                </a:solidFill>
                <a:latin typeface="Arial" panose="020B0604020202020204" pitchFamily="34" charset="0"/>
                <a:ea typeface="+mj-ea"/>
                <a:cs typeface="+mj-cs"/>
              </a:rPr>
              <a:t>Organization</a:t>
            </a:r>
            <a:endParaRPr lang="en-US" sz="3000" b="1" dirty="0">
              <a:solidFill>
                <a:schemeClr val="tx2"/>
              </a:solidFill>
              <a:latin typeface="Arial" panose="020B0604020202020204" pitchFamily="34" charset="0"/>
              <a:ea typeface="+mj-ea"/>
              <a:cs typeface="+mj-cs"/>
            </a:endParaRPr>
          </a:p>
        </p:txBody>
      </p:sp>
      <p:graphicFrame>
        <p:nvGraphicFramePr>
          <p:cNvPr id="2" name="Diagram 1">
            <a:extLst>
              <a:ext uri="{FF2B5EF4-FFF2-40B4-BE49-F238E27FC236}">
                <a16:creationId xmlns:a16="http://schemas.microsoft.com/office/drawing/2014/main" id="{08FDCEE6-E7B4-4D72-8C81-FBD5CFB7751F}"/>
              </a:ext>
            </a:extLst>
          </p:cNvPr>
          <p:cNvGraphicFramePr/>
          <p:nvPr>
            <p:extLst>
              <p:ext uri="{D42A27DB-BD31-4B8C-83A1-F6EECF244321}">
                <p14:modId xmlns:p14="http://schemas.microsoft.com/office/powerpoint/2010/main" val="2176887951"/>
              </p:ext>
            </p:extLst>
          </p:nvPr>
        </p:nvGraphicFramePr>
        <p:xfrm>
          <a:off x="540000" y="1692002"/>
          <a:ext cx="8064900" cy="4139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CustomShape 1"/>
          <p:cNvSpPr/>
          <p:nvPr/>
        </p:nvSpPr>
        <p:spPr>
          <a:xfrm>
            <a:off x="540000" y="720000"/>
            <a:ext cx="8064900" cy="451576"/>
          </a:xfrm>
          <a:prstGeom prst="rect">
            <a:avLst/>
          </a:prstGeom>
          <a:scene3d>
            <a:camera prst="orthographicFront">
              <a:rot lat="0" lon="0" rev="0"/>
            </a:camera>
            <a:lightRig rig="threePt" dir="t">
              <a:rot lat="0" lon="0" rev="1200000"/>
            </a:lightRig>
          </a:scene3d>
        </p:spPr>
        <p:style>
          <a:lnRef idx="0">
            <a:scrgbClr r="0" g="0" b="0"/>
          </a:lnRef>
          <a:fillRef idx="0">
            <a:scrgbClr r="0" g="0" b="0"/>
          </a:fillRef>
          <a:effectRef idx="3">
            <a:scrgbClr r="0" g="0" b="0"/>
          </a:effectRef>
          <a:fontRef idx="minor"/>
        </p:style>
        <p:txBody>
          <a:bodyPr vert="horz" lIns="0" tIns="0" rIns="0" bIns="0" rtlCol="0" anchor="t" anchorCtr="0">
            <a:normAutofit/>
          </a:bodyPr>
          <a:lstStyle/>
          <a:p>
            <a:pPr>
              <a:lnSpc>
                <a:spcPts val="3000"/>
              </a:lnSpc>
              <a:spcAft>
                <a:spcPts val="600"/>
              </a:spcAft>
            </a:pPr>
            <a:r>
              <a:rPr lang="en-US" sz="3000" b="1">
                <a:solidFill>
                  <a:schemeClr val="tx2"/>
                </a:solidFill>
                <a:latin typeface="Arial" panose="020B0604020202020204" pitchFamily="34" charset="0"/>
                <a:ea typeface="+mj-ea"/>
                <a:cs typeface="+mj-cs"/>
              </a:rPr>
              <a:t>M</a:t>
            </a:r>
            <a:r>
              <a:rPr lang="en-US" sz="3000" b="1" strike="noStrike">
                <a:solidFill>
                  <a:schemeClr val="tx2"/>
                </a:solidFill>
                <a:latin typeface="Arial" panose="020B0604020202020204" pitchFamily="34" charset="0"/>
                <a:ea typeface="+mj-ea"/>
                <a:cs typeface="+mj-cs"/>
              </a:rPr>
              <a:t>aster study program</a:t>
            </a:r>
            <a:endParaRPr lang="en-US" sz="3000" b="1" strike="noStrike" dirty="0">
              <a:solidFill>
                <a:schemeClr val="tx2"/>
              </a:solidFill>
              <a:latin typeface="Arial" panose="020B0604020202020204" pitchFamily="34" charset="0"/>
              <a:ea typeface="+mj-ea"/>
              <a:cs typeface="+mj-cs"/>
            </a:endParaRPr>
          </a:p>
        </p:txBody>
      </p:sp>
      <p:graphicFrame>
        <p:nvGraphicFramePr>
          <p:cNvPr id="3" name="Diagram 2">
            <a:extLst>
              <a:ext uri="{FF2B5EF4-FFF2-40B4-BE49-F238E27FC236}">
                <a16:creationId xmlns:a16="http://schemas.microsoft.com/office/drawing/2014/main" id="{351BB6F2-0B78-4A64-A095-68E09B8AB922}"/>
              </a:ext>
            </a:extLst>
          </p:cNvPr>
          <p:cNvGraphicFramePr/>
          <p:nvPr>
            <p:extLst>
              <p:ext uri="{D42A27DB-BD31-4B8C-83A1-F6EECF244321}">
                <p14:modId xmlns:p14="http://schemas.microsoft.com/office/powerpoint/2010/main" val="2808904981"/>
              </p:ext>
            </p:extLst>
          </p:nvPr>
        </p:nvGraphicFramePr>
        <p:xfrm>
          <a:off x="5510807" y="2596857"/>
          <a:ext cx="3094099" cy="1768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4" name="Zástupný symbol pro obsah 4"/>
          <p:cNvPicPr/>
          <p:nvPr/>
        </p:nvPicPr>
        <p:blipFill>
          <a:blip r:embed="rId8"/>
          <a:stretch/>
        </p:blipFill>
        <p:spPr>
          <a:xfrm>
            <a:off x="547137" y="2571326"/>
            <a:ext cx="4655843" cy="2327921"/>
          </a:xfrm>
          <a:prstGeom prst="rect">
            <a:avLst/>
          </a:prstGeom>
          <a:noFill/>
          <a:ln>
            <a:noFill/>
          </a:ln>
        </p:spPr>
      </p:pic>
    </p:spTree>
    <p:extLst>
      <p:ext uri="{BB962C8B-B14F-4D97-AF65-F5344CB8AC3E}">
        <p14:creationId xmlns:p14="http://schemas.microsoft.com/office/powerpoint/2010/main" val="16119534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4"/>
                                        </p:tgtEl>
                                        <p:attrNameLst>
                                          <p:attrName>style.visibility</p:attrName>
                                        </p:attrNameLst>
                                      </p:cBhvr>
                                      <p:to>
                                        <p:strVal val="visible"/>
                                      </p:to>
                                    </p:set>
                                    <p:anim calcmode="lin" valueType="num">
                                      <p:cBhvr additive="repl">
                                        <p:cTn id="7" dur="500" fill="hold"/>
                                        <p:tgtEl>
                                          <p:spTgt spid="144"/>
                                        </p:tgtEl>
                                        <p:attrNameLst>
                                          <p:attrName>ppt_x</p:attrName>
                                        </p:attrNameLst>
                                      </p:cBhvr>
                                      <p:tavLst>
                                        <p:tav tm="0">
                                          <p:val>
                                            <p:strVal val="#ppt_x"/>
                                          </p:val>
                                        </p:tav>
                                        <p:tav tm="100000">
                                          <p:val>
                                            <p:strVal val="#ppt_x"/>
                                          </p:val>
                                        </p:tav>
                                      </p:tavLst>
                                    </p:anim>
                                    <p:anim calcmode="lin" valueType="num">
                                      <p:cBhvr additive="repl">
                                        <p:cTn id="8" dur="500" fill="hold"/>
                                        <p:tgtEl>
                                          <p:spTgt spid="14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132967554"/>
              </p:ext>
            </p:extLst>
          </p:nvPr>
        </p:nvGraphicFramePr>
        <p:xfrm>
          <a:off x="4166654" y="2924944"/>
          <a:ext cx="936104" cy="2880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688882261"/>
              </p:ext>
            </p:extLst>
          </p:nvPr>
        </p:nvGraphicFramePr>
        <p:xfrm>
          <a:off x="3154363" y="2235200"/>
          <a:ext cx="2879725" cy="6889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p:cNvGraphicFramePr/>
          <p:nvPr>
            <p:extLst>
              <p:ext uri="{D42A27DB-BD31-4B8C-83A1-F6EECF244321}">
                <p14:modId xmlns:p14="http://schemas.microsoft.com/office/powerpoint/2010/main" val="498166620"/>
              </p:ext>
            </p:extLst>
          </p:nvPr>
        </p:nvGraphicFramePr>
        <p:xfrm>
          <a:off x="5004048" y="3140968"/>
          <a:ext cx="3168352" cy="244827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9" name="Diagram 8"/>
          <p:cNvGraphicFramePr/>
          <p:nvPr>
            <p:extLst>
              <p:ext uri="{D42A27DB-BD31-4B8C-83A1-F6EECF244321}">
                <p14:modId xmlns:p14="http://schemas.microsoft.com/office/powerpoint/2010/main" val="3548171586"/>
              </p:ext>
            </p:extLst>
          </p:nvPr>
        </p:nvGraphicFramePr>
        <p:xfrm>
          <a:off x="3131840" y="1412776"/>
          <a:ext cx="2736304" cy="98473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2" name="Nadpis 1">
            <a:extLst>
              <a:ext uri="{FF2B5EF4-FFF2-40B4-BE49-F238E27FC236}">
                <a16:creationId xmlns:a16="http://schemas.microsoft.com/office/drawing/2014/main" id="{7BADD4D5-6120-4810-9FDA-8F3D748D2670}"/>
              </a:ext>
            </a:extLst>
          </p:cNvPr>
          <p:cNvSpPr>
            <a:spLocks noGrp="1"/>
          </p:cNvSpPr>
          <p:nvPr>
            <p:ph type="title"/>
          </p:nvPr>
        </p:nvSpPr>
        <p:spPr/>
        <p:txBody>
          <a:bodyPr/>
          <a:lstStyle/>
          <a:p>
            <a:r>
              <a:rPr lang="en-US"/>
              <a:t>T – shape professionals</a:t>
            </a:r>
            <a:br>
              <a:rPr lang="en-US"/>
            </a:br>
            <a:endParaRPr lang="en-US" dirty="0"/>
          </a:p>
        </p:txBody>
      </p:sp>
      <p:sp>
        <p:nvSpPr>
          <p:cNvPr id="10" name="TextovéPole 9">
            <a:extLst>
              <a:ext uri="{FF2B5EF4-FFF2-40B4-BE49-F238E27FC236}">
                <a16:creationId xmlns:a16="http://schemas.microsoft.com/office/drawing/2014/main" id="{4898785C-D16E-4F4B-8B66-BEF49FE721DB}"/>
              </a:ext>
            </a:extLst>
          </p:cNvPr>
          <p:cNvSpPr txBox="1"/>
          <p:nvPr/>
        </p:nvSpPr>
        <p:spPr>
          <a:xfrm>
            <a:off x="-23859" y="3987799"/>
            <a:ext cx="4593770" cy="757130"/>
          </a:xfrm>
          <a:prstGeom prst="rect">
            <a:avLst/>
          </a:prstGeom>
          <a:noFill/>
        </p:spPr>
        <p:txBody>
          <a:bodyPr wrap="square">
            <a:spAutoFit/>
          </a:bodyPr>
          <a:lstStyle/>
          <a:p>
            <a:pPr lvl="1">
              <a:lnSpc>
                <a:spcPct val="90000"/>
              </a:lnSpc>
              <a:spcBef>
                <a:spcPts val="0"/>
              </a:spcBef>
              <a:spcAft>
                <a:spcPts val="600"/>
              </a:spcAft>
            </a:pPr>
            <a:r>
              <a:rPr lang="en-US" sz="2400" strike="noStrike" dirty="0"/>
              <a:t>The leg should be more dynamics than the roof</a:t>
            </a:r>
            <a:endParaRPr lang="en-US" sz="2400" dirty="0"/>
          </a:p>
        </p:txBody>
      </p:sp>
    </p:spTree>
    <p:extLst>
      <p:ext uri="{BB962C8B-B14F-4D97-AF65-F5344CB8AC3E}">
        <p14:creationId xmlns:p14="http://schemas.microsoft.com/office/powerpoint/2010/main" val="3263633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CustomShape 1"/>
          <p:cNvSpPr/>
          <p:nvPr/>
        </p:nvSpPr>
        <p:spPr>
          <a:xfrm>
            <a:off x="540000" y="720000"/>
            <a:ext cx="8064900" cy="451576"/>
          </a:xfrm>
          <a:prstGeom prst="rect">
            <a:avLst/>
          </a:prstGeom>
        </p:spPr>
        <p:style>
          <a:lnRef idx="0">
            <a:scrgbClr r="0" g="0" b="0"/>
          </a:lnRef>
          <a:fillRef idx="0">
            <a:scrgbClr r="0" g="0" b="0"/>
          </a:fillRef>
          <a:effectRef idx="0">
            <a:scrgbClr r="0" g="0" b="0"/>
          </a:effectRef>
          <a:fontRef idx="minor"/>
        </p:style>
        <p:txBody>
          <a:bodyPr vert="horz" lIns="0" tIns="0" rIns="0" bIns="0" rtlCol="0" anchor="t" anchorCtr="0">
            <a:normAutofit/>
          </a:bodyPr>
          <a:lstStyle/>
          <a:p>
            <a:pPr>
              <a:lnSpc>
                <a:spcPts val="3000"/>
              </a:lnSpc>
              <a:spcAft>
                <a:spcPts val="600"/>
              </a:spcAft>
            </a:pPr>
            <a:r>
              <a:rPr lang="en-US" sz="3000" b="1" strike="noStrike">
                <a:solidFill>
                  <a:schemeClr val="tx2"/>
                </a:solidFill>
                <a:latin typeface="Arial" panose="020B0604020202020204" pitchFamily="34" charset="0"/>
                <a:ea typeface="+mj-ea"/>
                <a:cs typeface="+mj-cs"/>
              </a:rPr>
              <a:t>Interim project</a:t>
            </a:r>
            <a:endParaRPr lang="en-US" sz="3000" b="1" dirty="0">
              <a:solidFill>
                <a:schemeClr val="tx2"/>
              </a:solidFill>
              <a:latin typeface="Arial" panose="020B0604020202020204" pitchFamily="34" charset="0"/>
              <a:ea typeface="+mj-ea"/>
              <a:cs typeface="+mj-cs"/>
            </a:endParaRPr>
          </a:p>
        </p:txBody>
      </p:sp>
      <p:graphicFrame>
        <p:nvGraphicFramePr>
          <p:cNvPr id="2" name="Diagram 1">
            <a:extLst>
              <a:ext uri="{FF2B5EF4-FFF2-40B4-BE49-F238E27FC236}">
                <a16:creationId xmlns:a16="http://schemas.microsoft.com/office/drawing/2014/main" id="{13F37989-A94E-442A-A400-9611EEB4E0EC}"/>
              </a:ext>
            </a:extLst>
          </p:cNvPr>
          <p:cNvGraphicFramePr/>
          <p:nvPr>
            <p:extLst>
              <p:ext uri="{D42A27DB-BD31-4B8C-83A1-F6EECF244321}">
                <p14:modId xmlns:p14="http://schemas.microsoft.com/office/powerpoint/2010/main" val="448566181"/>
              </p:ext>
            </p:extLst>
          </p:nvPr>
        </p:nvGraphicFramePr>
        <p:xfrm>
          <a:off x="540000" y="1692002"/>
          <a:ext cx="8064900" cy="4139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060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graphicEl>
                                              <a:dgm id="{80C504A0-4001-4BB5-975E-1D98E7B47383}"/>
                                            </p:graphicEl>
                                          </p:spTgt>
                                        </p:tgtEl>
                                        <p:attrNameLst>
                                          <p:attrName>style.visibility</p:attrName>
                                        </p:attrNameLst>
                                      </p:cBhvr>
                                      <p:to>
                                        <p:strVal val="visible"/>
                                      </p:to>
                                    </p:set>
                                    <p:animEffect transition="in" filter="wipe(down)">
                                      <p:cBhvr>
                                        <p:cTn id="7" dur="500"/>
                                        <p:tgtEl>
                                          <p:spTgt spid="2">
                                            <p:graphicEl>
                                              <a:dgm id="{80C504A0-4001-4BB5-975E-1D98E7B4738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graphicEl>
                                              <a:dgm id="{C2DD3F32-04F8-47C7-A377-E7E846815937}"/>
                                            </p:graphicEl>
                                          </p:spTgt>
                                        </p:tgtEl>
                                        <p:attrNameLst>
                                          <p:attrName>style.visibility</p:attrName>
                                        </p:attrNameLst>
                                      </p:cBhvr>
                                      <p:to>
                                        <p:strVal val="visible"/>
                                      </p:to>
                                    </p:set>
                                    <p:animEffect transition="in" filter="wipe(down)">
                                      <p:cBhvr>
                                        <p:cTn id="12" dur="500"/>
                                        <p:tgtEl>
                                          <p:spTgt spid="2">
                                            <p:graphicEl>
                                              <a:dgm id="{C2DD3F32-04F8-47C7-A377-E7E84681593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graphicEl>
                                              <a:dgm id="{4292FEA9-BF13-475F-B819-26AC69D6DFCE}"/>
                                            </p:graphicEl>
                                          </p:spTgt>
                                        </p:tgtEl>
                                        <p:attrNameLst>
                                          <p:attrName>style.visibility</p:attrName>
                                        </p:attrNameLst>
                                      </p:cBhvr>
                                      <p:to>
                                        <p:strVal val="visible"/>
                                      </p:to>
                                    </p:set>
                                    <p:animEffect transition="in" filter="wipe(down)">
                                      <p:cBhvr>
                                        <p:cTn id="17" dur="500"/>
                                        <p:tgtEl>
                                          <p:spTgt spid="2">
                                            <p:graphicEl>
                                              <a:dgm id="{4292FEA9-BF13-475F-B819-26AC69D6DFCE}"/>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graphicEl>
                                              <a:dgm id="{F30CF29A-D0E4-4171-B3CD-2FCFC176C2B4}"/>
                                            </p:graphicEl>
                                          </p:spTgt>
                                        </p:tgtEl>
                                        <p:attrNameLst>
                                          <p:attrName>style.visibility</p:attrName>
                                        </p:attrNameLst>
                                      </p:cBhvr>
                                      <p:to>
                                        <p:strVal val="visible"/>
                                      </p:to>
                                    </p:set>
                                    <p:animEffect transition="in" filter="wipe(down)">
                                      <p:cBhvr>
                                        <p:cTn id="22" dur="500"/>
                                        <p:tgtEl>
                                          <p:spTgt spid="2">
                                            <p:graphicEl>
                                              <a:dgm id="{F30CF29A-D0E4-4171-B3CD-2FCFC176C2B4}"/>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graphicEl>
                                              <a:dgm id="{1CF2EA93-40AC-448B-8330-01A01E4B02CA}"/>
                                            </p:graphicEl>
                                          </p:spTgt>
                                        </p:tgtEl>
                                        <p:attrNameLst>
                                          <p:attrName>style.visibility</p:attrName>
                                        </p:attrNameLst>
                                      </p:cBhvr>
                                      <p:to>
                                        <p:strVal val="visible"/>
                                      </p:to>
                                    </p:set>
                                    <p:animEffect transition="in" filter="wipe(down)">
                                      <p:cBhvr>
                                        <p:cTn id="27" dur="500"/>
                                        <p:tgtEl>
                                          <p:spTgt spid="2">
                                            <p:graphicEl>
                                              <a:dgm id="{1CF2EA93-40AC-448B-8330-01A01E4B02CA}"/>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graphicEl>
                                              <a:dgm id="{02A6AC0C-1F4A-4E85-9FBC-4D2819B7DE6A}"/>
                                            </p:graphicEl>
                                          </p:spTgt>
                                        </p:tgtEl>
                                        <p:attrNameLst>
                                          <p:attrName>style.visibility</p:attrName>
                                        </p:attrNameLst>
                                      </p:cBhvr>
                                      <p:to>
                                        <p:strVal val="visible"/>
                                      </p:to>
                                    </p:set>
                                    <p:animEffect transition="in" filter="wipe(down)">
                                      <p:cBhvr>
                                        <p:cTn id="32" dur="500"/>
                                        <p:tgtEl>
                                          <p:spTgt spid="2">
                                            <p:graphicEl>
                                              <a:dgm id="{02A6AC0C-1F4A-4E85-9FBC-4D2819B7DE6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88DC81-0AD8-42A1-B505-AE8E6A3CC64F}"/>
              </a:ext>
            </a:extLst>
          </p:cNvPr>
          <p:cNvSpPr>
            <a:spLocks noGrp="1"/>
          </p:cNvSpPr>
          <p:nvPr>
            <p:ph type="title"/>
          </p:nvPr>
        </p:nvSpPr>
        <p:spPr>
          <a:xfrm>
            <a:off x="539550" y="979239"/>
            <a:ext cx="8064900" cy="338682"/>
          </a:xfrm>
        </p:spPr>
        <p:txBody>
          <a:bodyPr>
            <a:normAutofit fontScale="90000"/>
          </a:bodyPr>
          <a:lstStyle/>
          <a:p>
            <a:r>
              <a:rPr lang="en-US" dirty="0"/>
              <a:t>Laboratory of service systems</a:t>
            </a:r>
          </a:p>
        </p:txBody>
      </p:sp>
      <p:graphicFrame>
        <p:nvGraphicFramePr>
          <p:cNvPr id="4" name="Zástupný obsah 3">
            <a:extLst>
              <a:ext uri="{FF2B5EF4-FFF2-40B4-BE49-F238E27FC236}">
                <a16:creationId xmlns:a16="http://schemas.microsoft.com/office/drawing/2014/main" id="{4F3074F4-FEA2-46F0-9A0D-BD4E0553C41E}"/>
              </a:ext>
            </a:extLst>
          </p:cNvPr>
          <p:cNvGraphicFramePr>
            <a:graphicFrameLocks noGrp="1"/>
          </p:cNvGraphicFramePr>
          <p:nvPr>
            <p:ph idx="1"/>
            <p:extLst>
              <p:ext uri="{D42A27DB-BD31-4B8C-83A1-F6EECF244321}">
                <p14:modId xmlns:p14="http://schemas.microsoft.com/office/powerpoint/2010/main" val="438159051"/>
              </p:ext>
            </p:extLst>
          </p:nvPr>
        </p:nvGraphicFramePr>
        <p:xfrm>
          <a:off x="539550" y="1469674"/>
          <a:ext cx="8064900" cy="2135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77CBDFF6-B3D3-4452-8376-41A7EBEE9CDA}"/>
              </a:ext>
            </a:extLst>
          </p:cNvPr>
          <p:cNvGraphicFramePr/>
          <p:nvPr>
            <p:extLst>
              <p:ext uri="{D42A27DB-BD31-4B8C-83A1-F6EECF244321}">
                <p14:modId xmlns:p14="http://schemas.microsoft.com/office/powerpoint/2010/main" val="2625476076"/>
              </p:ext>
            </p:extLst>
          </p:nvPr>
        </p:nvGraphicFramePr>
        <p:xfrm>
          <a:off x="1615441" y="3523977"/>
          <a:ext cx="6096000" cy="23547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56351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0CB4140B-EE89-45BA-876D-694BEC040588}"/>
                                            </p:graphicEl>
                                          </p:spTgt>
                                        </p:tgtEl>
                                        <p:attrNameLst>
                                          <p:attrName>style.visibility</p:attrName>
                                        </p:attrNameLst>
                                      </p:cBhvr>
                                      <p:to>
                                        <p:strVal val="visible"/>
                                      </p:to>
                                    </p:set>
                                    <p:animEffect transition="in" filter="wipe(down)">
                                      <p:cBhvr>
                                        <p:cTn id="7" dur="500"/>
                                        <p:tgtEl>
                                          <p:spTgt spid="4">
                                            <p:graphicEl>
                                              <a:dgm id="{0CB4140B-EE89-45BA-876D-694BEC04058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30B1A8B2-CE14-40DA-A3F0-2913C1B96F9B}"/>
                                            </p:graphicEl>
                                          </p:spTgt>
                                        </p:tgtEl>
                                        <p:attrNameLst>
                                          <p:attrName>style.visibility</p:attrName>
                                        </p:attrNameLst>
                                      </p:cBhvr>
                                      <p:to>
                                        <p:strVal val="visible"/>
                                      </p:to>
                                    </p:set>
                                    <p:animEffect transition="in" filter="wipe(down)">
                                      <p:cBhvr>
                                        <p:cTn id="12" dur="500"/>
                                        <p:tgtEl>
                                          <p:spTgt spid="4">
                                            <p:graphicEl>
                                              <a:dgm id="{30B1A8B2-CE14-40DA-A3F0-2913C1B96F9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graphicEl>
                                              <a:dgm id="{8C8383FF-1024-4F93-A298-CE5D2B06455C}"/>
                                            </p:graphicEl>
                                          </p:spTgt>
                                        </p:tgtEl>
                                        <p:attrNameLst>
                                          <p:attrName>style.visibility</p:attrName>
                                        </p:attrNameLst>
                                      </p:cBhvr>
                                      <p:to>
                                        <p:strVal val="visible"/>
                                      </p:to>
                                    </p:set>
                                    <p:animEffect transition="in" filter="wipe(down)">
                                      <p:cBhvr>
                                        <p:cTn id="17" dur="500"/>
                                        <p:tgtEl>
                                          <p:spTgt spid="4">
                                            <p:graphicEl>
                                              <a:dgm id="{8C8383FF-1024-4F93-A298-CE5D2B06455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graphicEl>
                                              <a:dgm id="{52802140-48ED-4621-8E0E-249D89623FBD}"/>
                                            </p:graphicEl>
                                          </p:spTgt>
                                        </p:tgtEl>
                                        <p:attrNameLst>
                                          <p:attrName>style.visibility</p:attrName>
                                        </p:attrNameLst>
                                      </p:cBhvr>
                                      <p:to>
                                        <p:strVal val="visible"/>
                                      </p:to>
                                    </p:set>
                                    <p:animEffect transition="in" filter="wipe(down)">
                                      <p:cBhvr>
                                        <p:cTn id="22" dur="500"/>
                                        <p:tgtEl>
                                          <p:spTgt spid="4">
                                            <p:graphicEl>
                                              <a:dgm id="{52802140-48ED-4621-8E0E-249D89623FBD}"/>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graphicEl>
                                              <a:dgm id="{E256ED61-D648-492E-AF85-1DD0B25BC2AC}"/>
                                            </p:graphicEl>
                                          </p:spTgt>
                                        </p:tgtEl>
                                        <p:attrNameLst>
                                          <p:attrName>style.visibility</p:attrName>
                                        </p:attrNameLst>
                                      </p:cBhvr>
                                      <p:to>
                                        <p:strVal val="visible"/>
                                      </p:to>
                                    </p:set>
                                    <p:animEffect transition="in" filter="wipe(down)">
                                      <p:cBhvr>
                                        <p:cTn id="27" dur="500"/>
                                        <p:tgtEl>
                                          <p:spTgt spid="5">
                                            <p:graphicEl>
                                              <a:dgm id="{E256ED61-D648-492E-AF85-1DD0B25BC2AC}"/>
                                            </p:graphic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5">
                                            <p:graphicEl>
                                              <a:dgm id="{DBEBFFDD-4E60-4236-B4CE-8418A6539136}"/>
                                            </p:graphicEl>
                                          </p:spTgt>
                                        </p:tgtEl>
                                        <p:attrNameLst>
                                          <p:attrName>style.visibility</p:attrName>
                                        </p:attrNameLst>
                                      </p:cBhvr>
                                      <p:to>
                                        <p:strVal val="visible"/>
                                      </p:to>
                                    </p:set>
                                    <p:animEffect transition="in" filter="wipe(down)">
                                      <p:cBhvr>
                                        <p:cTn id="30" dur="500"/>
                                        <p:tgtEl>
                                          <p:spTgt spid="5">
                                            <p:graphicEl>
                                              <a:dgm id="{DBEBFFDD-4E60-4236-B4CE-8418A6539136}"/>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5">
                                            <p:graphicEl>
                                              <a:dgm id="{F862FBE4-B4A2-49B1-8222-D006A5632586}"/>
                                            </p:graphicEl>
                                          </p:spTgt>
                                        </p:tgtEl>
                                        <p:attrNameLst>
                                          <p:attrName>style.visibility</p:attrName>
                                        </p:attrNameLst>
                                      </p:cBhvr>
                                      <p:to>
                                        <p:strVal val="visible"/>
                                      </p:to>
                                    </p:set>
                                    <p:animEffect transition="in" filter="wipe(down)">
                                      <p:cBhvr>
                                        <p:cTn id="35" dur="500"/>
                                        <p:tgtEl>
                                          <p:spTgt spid="5">
                                            <p:graphicEl>
                                              <a:dgm id="{F862FBE4-B4A2-49B1-8222-D006A5632586}"/>
                                            </p:graphic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5">
                                            <p:graphicEl>
                                              <a:dgm id="{F23B2A05-7259-412C-A860-7B42B5E17F18}"/>
                                            </p:graphicEl>
                                          </p:spTgt>
                                        </p:tgtEl>
                                        <p:attrNameLst>
                                          <p:attrName>style.visibility</p:attrName>
                                        </p:attrNameLst>
                                      </p:cBhvr>
                                      <p:to>
                                        <p:strVal val="visible"/>
                                      </p:to>
                                    </p:set>
                                    <p:animEffect transition="in" filter="wipe(down)">
                                      <p:cBhvr>
                                        <p:cTn id="38" dur="500"/>
                                        <p:tgtEl>
                                          <p:spTgt spid="5">
                                            <p:graphicEl>
                                              <a:dgm id="{F23B2A05-7259-412C-A860-7B42B5E17F18}"/>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
                                            <p:graphicEl>
                                              <a:dgm id="{4C1F0910-115B-418B-BF6A-EC77D1B069E1}"/>
                                            </p:graphicEl>
                                          </p:spTgt>
                                        </p:tgtEl>
                                        <p:attrNameLst>
                                          <p:attrName>style.visibility</p:attrName>
                                        </p:attrNameLst>
                                      </p:cBhvr>
                                      <p:to>
                                        <p:strVal val="visible"/>
                                      </p:to>
                                    </p:set>
                                    <p:animEffect transition="in" filter="wipe(down)">
                                      <p:cBhvr>
                                        <p:cTn id="43" dur="500"/>
                                        <p:tgtEl>
                                          <p:spTgt spid="5">
                                            <p:graphicEl>
                                              <a:dgm id="{4C1F0910-115B-418B-BF6A-EC77D1B069E1}"/>
                                            </p:graphicEl>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5">
                                            <p:graphicEl>
                                              <a:dgm id="{74D6E127-8E8C-4936-B7C2-DA3C6BBBFD19}"/>
                                            </p:graphicEl>
                                          </p:spTgt>
                                        </p:tgtEl>
                                        <p:attrNameLst>
                                          <p:attrName>style.visibility</p:attrName>
                                        </p:attrNameLst>
                                      </p:cBhvr>
                                      <p:to>
                                        <p:strVal val="visible"/>
                                      </p:to>
                                    </p:set>
                                    <p:animEffect transition="in" filter="wipe(down)">
                                      <p:cBhvr>
                                        <p:cTn id="46" dur="500"/>
                                        <p:tgtEl>
                                          <p:spTgt spid="5">
                                            <p:graphicEl>
                                              <a:dgm id="{74D6E127-8E8C-4936-B7C2-DA3C6BBBFD1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Graphic spid="5"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ustomShape 1"/>
          <p:cNvSpPr/>
          <p:nvPr/>
        </p:nvSpPr>
        <p:spPr>
          <a:xfrm>
            <a:off x="540000" y="720000"/>
            <a:ext cx="8064900" cy="451576"/>
          </a:xfrm>
          <a:prstGeom prst="rect">
            <a:avLst/>
          </a:prstGeom>
        </p:spPr>
        <p:style>
          <a:lnRef idx="0">
            <a:scrgbClr r="0" g="0" b="0"/>
          </a:lnRef>
          <a:fillRef idx="0">
            <a:scrgbClr r="0" g="0" b="0"/>
          </a:fillRef>
          <a:effectRef idx="0">
            <a:scrgbClr r="0" g="0" b="0"/>
          </a:effectRef>
          <a:fontRef idx="minor"/>
        </p:style>
        <p:txBody>
          <a:bodyPr vert="horz" lIns="0" tIns="0" rIns="0" bIns="0" rtlCol="0" anchor="t" anchorCtr="0">
            <a:normAutofit/>
          </a:bodyPr>
          <a:lstStyle/>
          <a:p>
            <a:pPr>
              <a:lnSpc>
                <a:spcPts val="3000"/>
              </a:lnSpc>
              <a:spcAft>
                <a:spcPts val="600"/>
              </a:spcAft>
            </a:pPr>
            <a:r>
              <a:rPr lang="en-US" sz="3000" b="1" strike="noStrike">
                <a:solidFill>
                  <a:schemeClr val="tx2"/>
                </a:solidFill>
                <a:latin typeface="Arial" panose="020B0604020202020204" pitchFamily="34" charset="0"/>
                <a:ea typeface="+mj-ea"/>
                <a:cs typeface="+mj-cs"/>
              </a:rPr>
              <a:t>Content of the course</a:t>
            </a:r>
            <a:endParaRPr lang="en-US" sz="3000" b="1" dirty="0">
              <a:solidFill>
                <a:schemeClr val="tx2"/>
              </a:solidFill>
              <a:latin typeface="Arial" panose="020B0604020202020204" pitchFamily="34" charset="0"/>
              <a:ea typeface="+mj-ea"/>
              <a:cs typeface="+mj-cs"/>
            </a:endParaRPr>
          </a:p>
        </p:txBody>
      </p:sp>
      <p:graphicFrame>
        <p:nvGraphicFramePr>
          <p:cNvPr id="2" name="Diagram 1">
            <a:extLst>
              <a:ext uri="{FF2B5EF4-FFF2-40B4-BE49-F238E27FC236}">
                <a16:creationId xmlns:a16="http://schemas.microsoft.com/office/drawing/2014/main" id="{E70C0977-6F3A-4E4B-B231-04F8A218E35C}"/>
              </a:ext>
            </a:extLst>
          </p:cNvPr>
          <p:cNvGraphicFramePr/>
          <p:nvPr>
            <p:extLst>
              <p:ext uri="{D42A27DB-BD31-4B8C-83A1-F6EECF244321}">
                <p14:modId xmlns:p14="http://schemas.microsoft.com/office/powerpoint/2010/main" val="1334209961"/>
              </p:ext>
            </p:extLst>
          </p:nvPr>
        </p:nvGraphicFramePr>
        <p:xfrm>
          <a:off x="540000" y="1692002"/>
          <a:ext cx="8064900" cy="4139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0298011"/>
      </p:ext>
    </p:extLst>
  </p:cSld>
  <p:clrMapOvr>
    <a:masterClrMapping/>
  </p:clrMapOvr>
  <p:timing>
    <p:tnLst>
      <p:par>
        <p:cTn id="1" dur="indefinite" restart="never" nodeType="tmRoot">
          <p:childTnLst>
            <p:seq>
              <p:cTn id="2"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graphicEl>
                                              <a:dgm id="{550C4332-8EB6-4D00-8C85-D486661CA7EC}"/>
                                            </p:graphicEl>
                                          </p:spTgt>
                                        </p:tgtEl>
                                        <p:attrNameLst>
                                          <p:attrName>style.visibility</p:attrName>
                                        </p:attrNameLst>
                                      </p:cBhvr>
                                      <p:to>
                                        <p:strVal val="visible"/>
                                      </p:to>
                                    </p:set>
                                    <p:animEffect transition="in" filter="wipe(down)">
                                      <p:cBhvr>
                                        <p:cTn id="7" dur="500"/>
                                        <p:tgtEl>
                                          <p:spTgt spid="2">
                                            <p:graphicEl>
                                              <a:dgm id="{550C4332-8EB6-4D00-8C85-D486661CA7E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graphicEl>
                                              <a:dgm id="{5462B570-684E-485A-BA55-9761A0D78B22}"/>
                                            </p:graphicEl>
                                          </p:spTgt>
                                        </p:tgtEl>
                                        <p:attrNameLst>
                                          <p:attrName>style.visibility</p:attrName>
                                        </p:attrNameLst>
                                      </p:cBhvr>
                                      <p:to>
                                        <p:strVal val="visible"/>
                                      </p:to>
                                    </p:set>
                                    <p:animEffect transition="in" filter="wipe(down)">
                                      <p:cBhvr>
                                        <p:cTn id="12" dur="500"/>
                                        <p:tgtEl>
                                          <p:spTgt spid="2">
                                            <p:graphicEl>
                                              <a:dgm id="{5462B570-684E-485A-BA55-9761A0D78B22}"/>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graphicEl>
                                              <a:dgm id="{AF3EC3E7-82CC-41B0-B427-CBB8106BCC93}"/>
                                            </p:graphicEl>
                                          </p:spTgt>
                                        </p:tgtEl>
                                        <p:attrNameLst>
                                          <p:attrName>style.visibility</p:attrName>
                                        </p:attrNameLst>
                                      </p:cBhvr>
                                      <p:to>
                                        <p:strVal val="visible"/>
                                      </p:to>
                                    </p:set>
                                    <p:animEffect transition="in" filter="wipe(down)">
                                      <p:cBhvr>
                                        <p:cTn id="17" dur="500"/>
                                        <p:tgtEl>
                                          <p:spTgt spid="2">
                                            <p:graphicEl>
                                              <a:dgm id="{AF3EC3E7-82CC-41B0-B427-CBB8106BCC9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graphicEl>
                                              <a:dgm id="{2D1391DA-0900-46C7-A16F-CF978664EF6B}"/>
                                            </p:graphicEl>
                                          </p:spTgt>
                                        </p:tgtEl>
                                        <p:attrNameLst>
                                          <p:attrName>style.visibility</p:attrName>
                                        </p:attrNameLst>
                                      </p:cBhvr>
                                      <p:to>
                                        <p:strVal val="visible"/>
                                      </p:to>
                                    </p:set>
                                    <p:animEffect transition="in" filter="wipe(down)">
                                      <p:cBhvr>
                                        <p:cTn id="22" dur="500"/>
                                        <p:tgtEl>
                                          <p:spTgt spid="2">
                                            <p:graphicEl>
                                              <a:dgm id="{2D1391DA-0900-46C7-A16F-CF978664EF6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graphicEl>
                                              <a:dgm id="{68658670-855F-498A-A52E-E6519B877DED}"/>
                                            </p:graphicEl>
                                          </p:spTgt>
                                        </p:tgtEl>
                                        <p:attrNameLst>
                                          <p:attrName>style.visibility</p:attrName>
                                        </p:attrNameLst>
                                      </p:cBhvr>
                                      <p:to>
                                        <p:strVal val="visible"/>
                                      </p:to>
                                    </p:set>
                                    <p:animEffect transition="in" filter="wipe(down)">
                                      <p:cBhvr>
                                        <p:cTn id="27" dur="500"/>
                                        <p:tgtEl>
                                          <p:spTgt spid="2">
                                            <p:graphicEl>
                                              <a:dgm id="{68658670-855F-498A-A52E-E6519B877DED}"/>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graphicEl>
                                              <a:dgm id="{EBF52AF2-430C-4F0E-AC8B-F855547B32CE}"/>
                                            </p:graphicEl>
                                          </p:spTgt>
                                        </p:tgtEl>
                                        <p:attrNameLst>
                                          <p:attrName>style.visibility</p:attrName>
                                        </p:attrNameLst>
                                      </p:cBhvr>
                                      <p:to>
                                        <p:strVal val="visible"/>
                                      </p:to>
                                    </p:set>
                                    <p:animEffect transition="in" filter="wipe(down)">
                                      <p:cBhvr>
                                        <p:cTn id="32" dur="500"/>
                                        <p:tgtEl>
                                          <p:spTgt spid="2">
                                            <p:graphicEl>
                                              <a:dgm id="{EBF52AF2-430C-4F0E-AC8B-F855547B32CE}"/>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
                                            <p:graphicEl>
                                              <a:dgm id="{53925A35-0772-42B6-88C7-4105969D7D9B}"/>
                                            </p:graphicEl>
                                          </p:spTgt>
                                        </p:tgtEl>
                                        <p:attrNameLst>
                                          <p:attrName>style.visibility</p:attrName>
                                        </p:attrNameLst>
                                      </p:cBhvr>
                                      <p:to>
                                        <p:strVal val="visible"/>
                                      </p:to>
                                    </p:set>
                                    <p:animEffect transition="in" filter="wipe(down)">
                                      <p:cBhvr>
                                        <p:cTn id="37" dur="500"/>
                                        <p:tgtEl>
                                          <p:spTgt spid="2">
                                            <p:graphicEl>
                                              <a:dgm id="{53925A35-0772-42B6-88C7-4105969D7D9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540000" y="720000"/>
            <a:ext cx="8064900" cy="451576"/>
          </a:xfrm>
          <a:prstGeom prst="rect">
            <a:avLst/>
          </a:prstGeom>
        </p:spPr>
        <p:style>
          <a:lnRef idx="0">
            <a:scrgbClr r="0" g="0" b="0"/>
          </a:lnRef>
          <a:fillRef idx="0">
            <a:scrgbClr r="0" g="0" b="0"/>
          </a:fillRef>
          <a:effectRef idx="0">
            <a:scrgbClr r="0" g="0" b="0"/>
          </a:effectRef>
          <a:fontRef idx="minor"/>
        </p:style>
        <p:txBody>
          <a:bodyPr vert="horz" lIns="0" tIns="0" rIns="0" bIns="0" rtlCol="0" anchor="t" anchorCtr="0">
            <a:normAutofit/>
          </a:bodyPr>
          <a:lstStyle/>
          <a:p>
            <a:pPr>
              <a:lnSpc>
                <a:spcPts val="3000"/>
              </a:lnSpc>
              <a:spcAft>
                <a:spcPts val="600"/>
              </a:spcAft>
            </a:pPr>
            <a:r>
              <a:rPr lang="en-US" sz="3000" b="1" strike="noStrike">
                <a:solidFill>
                  <a:schemeClr val="tx2"/>
                </a:solidFill>
                <a:latin typeface="Arial" panose="020B0604020202020204" pitchFamily="34" charset="0"/>
                <a:ea typeface="+mj-ea"/>
                <a:cs typeface="+mj-cs"/>
              </a:rPr>
              <a:t>Conclusion</a:t>
            </a:r>
            <a:endParaRPr lang="en-US" sz="3000" b="1" dirty="0">
              <a:solidFill>
                <a:schemeClr val="tx2"/>
              </a:solidFill>
              <a:latin typeface="Arial" panose="020B0604020202020204" pitchFamily="34" charset="0"/>
              <a:ea typeface="+mj-ea"/>
              <a:cs typeface="+mj-cs"/>
            </a:endParaRPr>
          </a:p>
        </p:txBody>
      </p:sp>
      <p:graphicFrame>
        <p:nvGraphicFramePr>
          <p:cNvPr id="2" name="Diagram 1">
            <a:extLst>
              <a:ext uri="{FF2B5EF4-FFF2-40B4-BE49-F238E27FC236}">
                <a16:creationId xmlns:a16="http://schemas.microsoft.com/office/drawing/2014/main" id="{7E3F95E0-011B-4BAF-BE9E-4A57D1255478}"/>
              </a:ext>
            </a:extLst>
          </p:cNvPr>
          <p:cNvGraphicFramePr/>
          <p:nvPr>
            <p:extLst>
              <p:ext uri="{D42A27DB-BD31-4B8C-83A1-F6EECF244321}">
                <p14:modId xmlns:p14="http://schemas.microsoft.com/office/powerpoint/2010/main" val="1783889826"/>
              </p:ext>
            </p:extLst>
          </p:nvPr>
        </p:nvGraphicFramePr>
        <p:xfrm>
          <a:off x="540000" y="1692002"/>
          <a:ext cx="8064900" cy="4139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p:cTn id="2"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graphicEl>
                                              <a:dgm id="{086E9CFC-45E5-4ADB-BDF1-3BD0434FC30E}"/>
                                            </p:graphicEl>
                                          </p:spTgt>
                                        </p:tgtEl>
                                        <p:attrNameLst>
                                          <p:attrName>style.visibility</p:attrName>
                                        </p:attrNameLst>
                                      </p:cBhvr>
                                      <p:to>
                                        <p:strVal val="visible"/>
                                      </p:to>
                                    </p:set>
                                    <p:animEffect transition="in" filter="wipe(down)">
                                      <p:cBhvr>
                                        <p:cTn id="7" dur="500"/>
                                        <p:tgtEl>
                                          <p:spTgt spid="2">
                                            <p:graphicEl>
                                              <a:dgm id="{086E9CFC-45E5-4ADB-BDF1-3BD0434FC30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graphicEl>
                                              <a:dgm id="{9F0870D1-02BF-48A8-BC62-E63A1BC1A027}"/>
                                            </p:graphicEl>
                                          </p:spTgt>
                                        </p:tgtEl>
                                        <p:attrNameLst>
                                          <p:attrName>style.visibility</p:attrName>
                                        </p:attrNameLst>
                                      </p:cBhvr>
                                      <p:to>
                                        <p:strVal val="visible"/>
                                      </p:to>
                                    </p:set>
                                    <p:animEffect transition="in" filter="wipe(down)">
                                      <p:cBhvr>
                                        <p:cTn id="12" dur="500"/>
                                        <p:tgtEl>
                                          <p:spTgt spid="2">
                                            <p:graphicEl>
                                              <a:dgm id="{9F0870D1-02BF-48A8-BC62-E63A1BC1A02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graphicEl>
                                              <a:dgm id="{FCB02058-C6AD-405A-90E0-CC148E88CEC0}"/>
                                            </p:graphicEl>
                                          </p:spTgt>
                                        </p:tgtEl>
                                        <p:attrNameLst>
                                          <p:attrName>style.visibility</p:attrName>
                                        </p:attrNameLst>
                                      </p:cBhvr>
                                      <p:to>
                                        <p:strVal val="visible"/>
                                      </p:to>
                                    </p:set>
                                    <p:animEffect transition="in" filter="wipe(down)">
                                      <p:cBhvr>
                                        <p:cTn id="17" dur="500"/>
                                        <p:tgtEl>
                                          <p:spTgt spid="2">
                                            <p:graphicEl>
                                              <a:dgm id="{FCB02058-C6AD-405A-90E0-CC148E88CEC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graphicEl>
                                              <a:dgm id="{F40C8AB5-6596-49D2-B5FC-46C1180242C2}"/>
                                            </p:graphicEl>
                                          </p:spTgt>
                                        </p:tgtEl>
                                        <p:attrNameLst>
                                          <p:attrName>style.visibility</p:attrName>
                                        </p:attrNameLst>
                                      </p:cBhvr>
                                      <p:to>
                                        <p:strVal val="visible"/>
                                      </p:to>
                                    </p:set>
                                    <p:animEffect transition="in" filter="wipe(down)">
                                      <p:cBhvr>
                                        <p:cTn id="22" dur="500"/>
                                        <p:tgtEl>
                                          <p:spTgt spid="2">
                                            <p:graphicEl>
                                              <a:dgm id="{F40C8AB5-6596-49D2-B5FC-46C1180242C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40000" y="720000"/>
            <a:ext cx="8064900" cy="451576"/>
          </a:xfrm>
        </p:spPr>
        <p:txBody>
          <a:bodyPr anchor="t">
            <a:normAutofit/>
          </a:bodyPr>
          <a:lstStyle/>
          <a:p>
            <a:r>
              <a:rPr lang="en-US" dirty="0"/>
              <a:t>Why introduction to Service Science</a:t>
            </a:r>
          </a:p>
        </p:txBody>
      </p:sp>
      <p:graphicFrame>
        <p:nvGraphicFramePr>
          <p:cNvPr id="3" name="Zástupný obsah 2">
            <a:extLst>
              <a:ext uri="{FF2B5EF4-FFF2-40B4-BE49-F238E27FC236}">
                <a16:creationId xmlns:a16="http://schemas.microsoft.com/office/drawing/2014/main" id="{2DEC10BC-49C4-4FA6-AE7D-8263C856F04B}"/>
              </a:ext>
            </a:extLst>
          </p:cNvPr>
          <p:cNvGraphicFramePr>
            <a:graphicFrameLocks noGrp="1"/>
          </p:cNvGraphicFramePr>
          <p:nvPr>
            <p:ph idx="1"/>
            <p:extLst>
              <p:ext uri="{D42A27DB-BD31-4B8C-83A1-F6EECF244321}">
                <p14:modId xmlns:p14="http://schemas.microsoft.com/office/powerpoint/2010/main" val="2514603951"/>
              </p:ext>
            </p:extLst>
          </p:nvPr>
        </p:nvGraphicFramePr>
        <p:xfrm>
          <a:off x="540000" y="1692002"/>
          <a:ext cx="8064900" cy="4139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024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CustomShape 1"/>
          <p:cNvSpPr/>
          <p:nvPr/>
        </p:nvSpPr>
        <p:spPr>
          <a:xfrm>
            <a:off x="720720" y="1125360"/>
            <a:ext cx="7827120" cy="64692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nchor="b"/>
          <a:lstStyle/>
          <a:p>
            <a:pPr>
              <a:lnSpc>
                <a:spcPct val="100000"/>
              </a:lnSpc>
            </a:pPr>
            <a:endParaRPr lang="en-US" dirty="0"/>
          </a:p>
        </p:txBody>
      </p:sp>
      <p:graphicFrame>
        <p:nvGraphicFramePr>
          <p:cNvPr id="6" name="Diagram 5">
            <a:extLst>
              <a:ext uri="{FF2B5EF4-FFF2-40B4-BE49-F238E27FC236}">
                <a16:creationId xmlns:a16="http://schemas.microsoft.com/office/drawing/2014/main" id="{D49A2FC2-72EF-4753-87A6-970DB516920B}"/>
              </a:ext>
            </a:extLst>
          </p:cNvPr>
          <p:cNvGraphicFramePr/>
          <p:nvPr>
            <p:extLst>
              <p:ext uri="{D42A27DB-BD31-4B8C-83A1-F6EECF244321}">
                <p14:modId xmlns:p14="http://schemas.microsoft.com/office/powerpoint/2010/main" val="2621422992"/>
              </p:ext>
            </p:extLst>
          </p:nvPr>
        </p:nvGraphicFramePr>
        <p:xfrm>
          <a:off x="629910" y="1448820"/>
          <a:ext cx="7884180" cy="3131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Obrázek 1">
            <a:extLst>
              <a:ext uri="{FF2B5EF4-FFF2-40B4-BE49-F238E27FC236}">
                <a16:creationId xmlns:a16="http://schemas.microsoft.com/office/drawing/2014/main" id="{1EA17C5F-5E45-4B26-9C31-24952D6CD84E}"/>
              </a:ext>
            </a:extLst>
          </p:cNvPr>
          <p:cNvPicPr>
            <a:picLocks noChangeAspect="1"/>
          </p:cNvPicPr>
          <p:nvPr/>
        </p:nvPicPr>
        <p:blipFill>
          <a:blip r:embed="rId8"/>
          <a:stretch>
            <a:fillRect/>
          </a:stretch>
        </p:blipFill>
        <p:spPr>
          <a:xfrm>
            <a:off x="1907704" y="4608619"/>
            <a:ext cx="1438275" cy="1495425"/>
          </a:xfrm>
          <a:prstGeom prst="rect">
            <a:avLst/>
          </a:prstGeom>
        </p:spPr>
      </p:pic>
      <p:pic>
        <p:nvPicPr>
          <p:cNvPr id="3" name="Obrázek 2">
            <a:extLst>
              <a:ext uri="{FF2B5EF4-FFF2-40B4-BE49-F238E27FC236}">
                <a16:creationId xmlns:a16="http://schemas.microsoft.com/office/drawing/2014/main" id="{B348C99E-6A47-4969-A036-155D7609B52F}"/>
              </a:ext>
            </a:extLst>
          </p:cNvPr>
          <p:cNvPicPr>
            <a:picLocks noChangeAspect="1"/>
          </p:cNvPicPr>
          <p:nvPr/>
        </p:nvPicPr>
        <p:blipFill>
          <a:blip r:embed="rId9"/>
          <a:stretch>
            <a:fillRect/>
          </a:stretch>
        </p:blipFill>
        <p:spPr>
          <a:xfrm>
            <a:off x="5288435" y="4580044"/>
            <a:ext cx="1019175" cy="1524000"/>
          </a:xfrm>
          <a:prstGeom prst="rect">
            <a:avLst/>
          </a:prstGeom>
        </p:spPr>
      </p:pic>
      <p:sp>
        <p:nvSpPr>
          <p:cNvPr id="4" name="Nadpis 3">
            <a:extLst>
              <a:ext uri="{FF2B5EF4-FFF2-40B4-BE49-F238E27FC236}">
                <a16:creationId xmlns:a16="http://schemas.microsoft.com/office/drawing/2014/main" id="{2451EE0F-61B2-43B3-B5BF-2E56012CBA03}"/>
              </a:ext>
            </a:extLst>
          </p:cNvPr>
          <p:cNvSpPr>
            <a:spLocks noGrp="1"/>
          </p:cNvSpPr>
          <p:nvPr>
            <p:ph type="title"/>
          </p:nvPr>
        </p:nvSpPr>
        <p:spPr/>
        <p:txBody>
          <a:bodyPr/>
          <a:lstStyle/>
          <a:p>
            <a:r>
              <a:rPr lang="en-US"/>
              <a:t>What is service?</a:t>
            </a:r>
            <a:br>
              <a:rPr lang="en-US"/>
            </a:br>
            <a:endParaRPr lang="en-US" dirty="0"/>
          </a:p>
        </p:txBody>
      </p:sp>
    </p:spTree>
    <p:extLst>
      <p:ext uri="{BB962C8B-B14F-4D97-AF65-F5344CB8AC3E}">
        <p14:creationId xmlns:p14="http://schemas.microsoft.com/office/powerpoint/2010/main" val="2806934923"/>
      </p:ext>
    </p:extLst>
  </p:cSld>
  <p:clrMapOvr>
    <a:masterClrMapping/>
  </p:clrMapOvr>
  <p:timing>
    <p:tnLst>
      <p:par>
        <p:cTn id="1" dur="indefinite" restart="never" nodeType="tmRoot">
          <p:childTnLst>
            <p:seq>
              <p:cTn id="2"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graphicEl>
                                              <a:dgm id="{80B5913A-975C-40DD-AC44-2A5A71856227}"/>
                                            </p:graphicEl>
                                          </p:spTgt>
                                        </p:tgtEl>
                                        <p:attrNameLst>
                                          <p:attrName>style.visibility</p:attrName>
                                        </p:attrNameLst>
                                      </p:cBhvr>
                                      <p:to>
                                        <p:strVal val="visible"/>
                                      </p:to>
                                    </p:set>
                                    <p:anim calcmode="lin" valueType="num">
                                      <p:cBhvr additive="base">
                                        <p:cTn id="7" dur="500" fill="hold"/>
                                        <p:tgtEl>
                                          <p:spTgt spid="6">
                                            <p:graphicEl>
                                              <a:dgm id="{80B5913A-975C-40DD-AC44-2A5A71856227}"/>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80B5913A-975C-40DD-AC44-2A5A71856227}"/>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graphicEl>
                                              <a:dgm id="{F1DA760A-0248-42AE-99ED-076657112B38}"/>
                                            </p:graphicEl>
                                          </p:spTgt>
                                        </p:tgtEl>
                                        <p:attrNameLst>
                                          <p:attrName>style.visibility</p:attrName>
                                        </p:attrNameLst>
                                      </p:cBhvr>
                                      <p:to>
                                        <p:strVal val="visible"/>
                                      </p:to>
                                    </p:set>
                                    <p:anim calcmode="lin" valueType="num">
                                      <p:cBhvr additive="base">
                                        <p:cTn id="13" dur="500" fill="hold"/>
                                        <p:tgtEl>
                                          <p:spTgt spid="6">
                                            <p:graphicEl>
                                              <a:dgm id="{F1DA760A-0248-42AE-99ED-076657112B38}"/>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graphicEl>
                                              <a:dgm id="{F1DA760A-0248-42AE-99ED-076657112B38}"/>
                                            </p:graphic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par>
                                <p:cTn id="19" presetID="2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CustomShape 1"/>
          <p:cNvSpPr/>
          <p:nvPr/>
        </p:nvSpPr>
        <p:spPr>
          <a:xfrm>
            <a:off x="540000" y="720000"/>
            <a:ext cx="8064900" cy="451576"/>
          </a:xfrm>
          <a:prstGeom prst="rect">
            <a:avLst/>
          </a:prstGeom>
        </p:spPr>
        <p:style>
          <a:lnRef idx="0">
            <a:scrgbClr r="0" g="0" b="0"/>
          </a:lnRef>
          <a:fillRef idx="0">
            <a:scrgbClr r="0" g="0" b="0"/>
          </a:fillRef>
          <a:effectRef idx="0">
            <a:scrgbClr r="0" g="0" b="0"/>
          </a:effectRef>
          <a:fontRef idx="minor"/>
        </p:style>
        <p:txBody>
          <a:bodyPr vert="horz" lIns="0" tIns="0" rIns="0" bIns="0" rtlCol="0" anchor="t" anchorCtr="0">
            <a:normAutofit/>
          </a:bodyPr>
          <a:lstStyle/>
          <a:p>
            <a:pPr>
              <a:lnSpc>
                <a:spcPts val="3000"/>
              </a:lnSpc>
              <a:spcAft>
                <a:spcPts val="600"/>
              </a:spcAft>
            </a:pPr>
            <a:r>
              <a:rPr lang="en-US" sz="3000" b="1" strike="noStrike">
                <a:solidFill>
                  <a:schemeClr val="tx2"/>
                </a:solidFill>
                <a:latin typeface="Arial" panose="020B0604020202020204" pitchFamily="34" charset="0"/>
                <a:ea typeface="+mj-ea"/>
                <a:cs typeface="+mj-cs"/>
              </a:rPr>
              <a:t>Characteristics of a service</a:t>
            </a:r>
            <a:endParaRPr lang="en-US" sz="3000" b="1" dirty="0">
              <a:solidFill>
                <a:schemeClr val="tx2"/>
              </a:solidFill>
              <a:latin typeface="Arial" panose="020B0604020202020204" pitchFamily="34" charset="0"/>
              <a:ea typeface="+mj-ea"/>
              <a:cs typeface="+mj-cs"/>
            </a:endParaRPr>
          </a:p>
        </p:txBody>
      </p:sp>
      <p:graphicFrame>
        <p:nvGraphicFramePr>
          <p:cNvPr id="2" name="Diagram 1">
            <a:extLst>
              <a:ext uri="{FF2B5EF4-FFF2-40B4-BE49-F238E27FC236}">
                <a16:creationId xmlns:a16="http://schemas.microsoft.com/office/drawing/2014/main" id="{58A2917B-ECA6-4B58-9A9E-1924AC414E32}"/>
              </a:ext>
            </a:extLst>
          </p:cNvPr>
          <p:cNvGraphicFramePr/>
          <p:nvPr>
            <p:extLst>
              <p:ext uri="{D42A27DB-BD31-4B8C-83A1-F6EECF244321}">
                <p14:modId xmlns:p14="http://schemas.microsoft.com/office/powerpoint/2010/main" val="1113140653"/>
              </p:ext>
            </p:extLst>
          </p:nvPr>
        </p:nvGraphicFramePr>
        <p:xfrm>
          <a:off x="540000" y="1692002"/>
          <a:ext cx="8064900" cy="4139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9346294"/>
      </p:ext>
    </p:extLst>
  </p:cSld>
  <p:clrMapOvr>
    <a:masterClrMapping/>
  </p:clrMapOvr>
  <p:timing>
    <p:tnLst>
      <p:par>
        <p:cTn id="1" dur="indefinite" restart="never" nodeType="tmRoot">
          <p:childTnLst>
            <p:seq>
              <p:cTn id="2"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graphicEl>
                                              <a:dgm id="{3576BE07-9EB9-454C-8FE6-E21A2EFB3075}"/>
                                            </p:graphicEl>
                                          </p:spTgt>
                                        </p:tgtEl>
                                        <p:attrNameLst>
                                          <p:attrName>style.visibility</p:attrName>
                                        </p:attrNameLst>
                                      </p:cBhvr>
                                      <p:to>
                                        <p:strVal val="visible"/>
                                      </p:to>
                                    </p:set>
                                    <p:animEffect transition="in" filter="wipe(down)">
                                      <p:cBhvr>
                                        <p:cTn id="7" dur="500"/>
                                        <p:tgtEl>
                                          <p:spTgt spid="2">
                                            <p:graphicEl>
                                              <a:dgm id="{3576BE07-9EB9-454C-8FE6-E21A2EFB307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graphicEl>
                                              <a:dgm id="{EF918C0B-B7B6-4B4D-BA93-D29721A51C11}"/>
                                            </p:graphicEl>
                                          </p:spTgt>
                                        </p:tgtEl>
                                        <p:attrNameLst>
                                          <p:attrName>style.visibility</p:attrName>
                                        </p:attrNameLst>
                                      </p:cBhvr>
                                      <p:to>
                                        <p:strVal val="visible"/>
                                      </p:to>
                                    </p:set>
                                    <p:animEffect transition="in" filter="wipe(down)">
                                      <p:cBhvr>
                                        <p:cTn id="12" dur="500"/>
                                        <p:tgtEl>
                                          <p:spTgt spid="2">
                                            <p:graphicEl>
                                              <a:dgm id="{EF918C0B-B7B6-4B4D-BA93-D29721A51C1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graphicEl>
                                              <a:dgm id="{13EC7D6F-2739-4997-BC25-76A88385D468}"/>
                                            </p:graphicEl>
                                          </p:spTgt>
                                        </p:tgtEl>
                                        <p:attrNameLst>
                                          <p:attrName>style.visibility</p:attrName>
                                        </p:attrNameLst>
                                      </p:cBhvr>
                                      <p:to>
                                        <p:strVal val="visible"/>
                                      </p:to>
                                    </p:set>
                                    <p:animEffect transition="in" filter="wipe(down)">
                                      <p:cBhvr>
                                        <p:cTn id="17" dur="500"/>
                                        <p:tgtEl>
                                          <p:spTgt spid="2">
                                            <p:graphicEl>
                                              <a:dgm id="{13EC7D6F-2739-4997-BC25-76A88385D46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graphicEl>
                                              <a:dgm id="{521BAE98-AE3C-460D-B112-F2C336139CE0}"/>
                                            </p:graphicEl>
                                          </p:spTgt>
                                        </p:tgtEl>
                                        <p:attrNameLst>
                                          <p:attrName>style.visibility</p:attrName>
                                        </p:attrNameLst>
                                      </p:cBhvr>
                                      <p:to>
                                        <p:strVal val="visible"/>
                                      </p:to>
                                    </p:set>
                                    <p:animEffect transition="in" filter="wipe(down)">
                                      <p:cBhvr>
                                        <p:cTn id="22" dur="500"/>
                                        <p:tgtEl>
                                          <p:spTgt spid="2">
                                            <p:graphicEl>
                                              <a:dgm id="{521BAE98-AE3C-460D-B112-F2C336139CE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graphicEl>
                                              <a:dgm id="{C9B1E1C3-28CE-438F-948A-B2CEAB09A524}"/>
                                            </p:graphicEl>
                                          </p:spTgt>
                                        </p:tgtEl>
                                        <p:attrNameLst>
                                          <p:attrName>style.visibility</p:attrName>
                                        </p:attrNameLst>
                                      </p:cBhvr>
                                      <p:to>
                                        <p:strVal val="visible"/>
                                      </p:to>
                                    </p:set>
                                    <p:animEffect transition="in" filter="wipe(down)">
                                      <p:cBhvr>
                                        <p:cTn id="27" dur="500"/>
                                        <p:tgtEl>
                                          <p:spTgt spid="2">
                                            <p:graphicEl>
                                              <a:dgm id="{C9B1E1C3-28CE-438F-948A-B2CEAB09A524}"/>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graphicEl>
                                              <a:dgm id="{53870743-0741-401A-B660-2D88984742DA}"/>
                                            </p:graphicEl>
                                          </p:spTgt>
                                        </p:tgtEl>
                                        <p:attrNameLst>
                                          <p:attrName>style.visibility</p:attrName>
                                        </p:attrNameLst>
                                      </p:cBhvr>
                                      <p:to>
                                        <p:strVal val="visible"/>
                                      </p:to>
                                    </p:set>
                                    <p:animEffect transition="in" filter="wipe(down)">
                                      <p:cBhvr>
                                        <p:cTn id="32" dur="500"/>
                                        <p:tgtEl>
                                          <p:spTgt spid="2">
                                            <p:graphicEl>
                                              <a:dgm id="{53870743-0741-401A-B660-2D88984742DA}"/>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
                                            <p:graphicEl>
                                              <a:dgm id="{E281F2BD-6FA2-45B8-B3F7-9436FBF1A2D6}"/>
                                            </p:graphicEl>
                                          </p:spTgt>
                                        </p:tgtEl>
                                        <p:attrNameLst>
                                          <p:attrName>style.visibility</p:attrName>
                                        </p:attrNameLst>
                                      </p:cBhvr>
                                      <p:to>
                                        <p:strVal val="visible"/>
                                      </p:to>
                                    </p:set>
                                    <p:animEffect transition="in" filter="wipe(down)">
                                      <p:cBhvr>
                                        <p:cTn id="37" dur="500"/>
                                        <p:tgtEl>
                                          <p:spTgt spid="2">
                                            <p:graphicEl>
                                              <a:dgm id="{E281F2BD-6FA2-45B8-B3F7-9436FBF1A2D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CustomShape 1"/>
          <p:cNvSpPr/>
          <p:nvPr/>
        </p:nvSpPr>
        <p:spPr>
          <a:xfrm>
            <a:off x="540000" y="720000"/>
            <a:ext cx="8064900" cy="451576"/>
          </a:xfrm>
          <a:prstGeom prst="rect">
            <a:avLst/>
          </a:prstGeom>
        </p:spPr>
        <p:style>
          <a:lnRef idx="0">
            <a:scrgbClr r="0" g="0" b="0"/>
          </a:lnRef>
          <a:fillRef idx="0">
            <a:scrgbClr r="0" g="0" b="0"/>
          </a:fillRef>
          <a:effectRef idx="0">
            <a:scrgbClr r="0" g="0" b="0"/>
          </a:effectRef>
          <a:fontRef idx="minor"/>
        </p:style>
        <p:txBody>
          <a:bodyPr vert="horz" lIns="0" tIns="0" rIns="0" bIns="0" rtlCol="0" anchor="t" anchorCtr="0">
            <a:normAutofit/>
          </a:bodyPr>
          <a:lstStyle/>
          <a:p>
            <a:pPr>
              <a:lnSpc>
                <a:spcPts val="3000"/>
              </a:lnSpc>
              <a:spcAft>
                <a:spcPts val="600"/>
              </a:spcAft>
            </a:pPr>
            <a:r>
              <a:rPr lang="en-US" sz="3000" b="1" strike="noStrike">
                <a:solidFill>
                  <a:schemeClr val="tx2"/>
                </a:solidFill>
                <a:latin typeface="Arial" panose="020B0604020202020204" pitchFamily="34" charset="0"/>
                <a:ea typeface="+mj-ea"/>
                <a:cs typeface="+mj-cs"/>
              </a:rPr>
              <a:t>What is science?</a:t>
            </a:r>
            <a:endParaRPr lang="en-US" sz="3000" b="1" dirty="0">
              <a:solidFill>
                <a:schemeClr val="tx2"/>
              </a:solidFill>
              <a:latin typeface="Arial" panose="020B0604020202020204" pitchFamily="34" charset="0"/>
              <a:ea typeface="+mj-ea"/>
              <a:cs typeface="+mj-cs"/>
            </a:endParaRPr>
          </a:p>
        </p:txBody>
      </p:sp>
      <p:graphicFrame>
        <p:nvGraphicFramePr>
          <p:cNvPr id="2" name="Diagram 1">
            <a:extLst>
              <a:ext uri="{FF2B5EF4-FFF2-40B4-BE49-F238E27FC236}">
                <a16:creationId xmlns:a16="http://schemas.microsoft.com/office/drawing/2014/main" id="{72BEC898-62D1-41E7-9D3A-A71896D86109}"/>
              </a:ext>
            </a:extLst>
          </p:cNvPr>
          <p:cNvGraphicFramePr/>
          <p:nvPr>
            <p:extLst>
              <p:ext uri="{D42A27DB-BD31-4B8C-83A1-F6EECF244321}">
                <p14:modId xmlns:p14="http://schemas.microsoft.com/office/powerpoint/2010/main" val="456312376"/>
              </p:ext>
            </p:extLst>
          </p:nvPr>
        </p:nvGraphicFramePr>
        <p:xfrm>
          <a:off x="540000" y="1692002"/>
          <a:ext cx="8064900" cy="4139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6736944"/>
      </p:ext>
    </p:extLst>
  </p:cSld>
  <p:clrMapOvr>
    <a:masterClrMapping/>
  </p:clrMapOvr>
  <p:timing>
    <p:tnLst>
      <p:par>
        <p:cTn id="1" dur="indefinite" restart="never" nodeType="tmRoot">
          <p:childTnLst>
            <p:seq>
              <p:cTn id="2"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graphicEl>
                                              <a:dgm id="{2B0FB3EF-4C6A-4784-9782-548FFE8080E9}"/>
                                            </p:graphicEl>
                                          </p:spTgt>
                                        </p:tgtEl>
                                        <p:attrNameLst>
                                          <p:attrName>style.visibility</p:attrName>
                                        </p:attrNameLst>
                                      </p:cBhvr>
                                      <p:to>
                                        <p:strVal val="visible"/>
                                      </p:to>
                                    </p:set>
                                    <p:animEffect transition="in" filter="wipe(down)">
                                      <p:cBhvr>
                                        <p:cTn id="7" dur="500"/>
                                        <p:tgtEl>
                                          <p:spTgt spid="2">
                                            <p:graphicEl>
                                              <a:dgm id="{2B0FB3EF-4C6A-4784-9782-548FFE8080E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graphicEl>
                                              <a:dgm id="{29B5DD1A-91E8-49F6-91B9-F97B39A39E36}"/>
                                            </p:graphicEl>
                                          </p:spTgt>
                                        </p:tgtEl>
                                        <p:attrNameLst>
                                          <p:attrName>style.visibility</p:attrName>
                                        </p:attrNameLst>
                                      </p:cBhvr>
                                      <p:to>
                                        <p:strVal val="visible"/>
                                      </p:to>
                                    </p:set>
                                    <p:animEffect transition="in" filter="wipe(down)">
                                      <p:cBhvr>
                                        <p:cTn id="12" dur="500"/>
                                        <p:tgtEl>
                                          <p:spTgt spid="2">
                                            <p:graphicEl>
                                              <a:dgm id="{29B5DD1A-91E8-49F6-91B9-F97B39A39E3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graphicEl>
                                              <a:dgm id="{94F4591E-EF6B-4617-8900-BB1DC8E6947F}"/>
                                            </p:graphicEl>
                                          </p:spTgt>
                                        </p:tgtEl>
                                        <p:attrNameLst>
                                          <p:attrName>style.visibility</p:attrName>
                                        </p:attrNameLst>
                                      </p:cBhvr>
                                      <p:to>
                                        <p:strVal val="visible"/>
                                      </p:to>
                                    </p:set>
                                    <p:animEffect transition="in" filter="wipe(down)">
                                      <p:cBhvr>
                                        <p:cTn id="17" dur="500"/>
                                        <p:tgtEl>
                                          <p:spTgt spid="2">
                                            <p:graphicEl>
                                              <a:dgm id="{94F4591E-EF6B-4617-8900-BB1DC8E6947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graphicEl>
                                              <a:dgm id="{A0D9863C-97B3-4234-B223-8B08C8E55260}"/>
                                            </p:graphicEl>
                                          </p:spTgt>
                                        </p:tgtEl>
                                        <p:attrNameLst>
                                          <p:attrName>style.visibility</p:attrName>
                                        </p:attrNameLst>
                                      </p:cBhvr>
                                      <p:to>
                                        <p:strVal val="visible"/>
                                      </p:to>
                                    </p:set>
                                    <p:animEffect transition="in" filter="wipe(down)">
                                      <p:cBhvr>
                                        <p:cTn id="22" dur="500"/>
                                        <p:tgtEl>
                                          <p:spTgt spid="2">
                                            <p:graphicEl>
                                              <a:dgm id="{A0D9863C-97B3-4234-B223-8B08C8E5526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graphicEl>
                                              <a:dgm id="{5D92F37A-BD04-42CF-8F0E-28BCA3F3C013}"/>
                                            </p:graphicEl>
                                          </p:spTgt>
                                        </p:tgtEl>
                                        <p:attrNameLst>
                                          <p:attrName>style.visibility</p:attrName>
                                        </p:attrNameLst>
                                      </p:cBhvr>
                                      <p:to>
                                        <p:strVal val="visible"/>
                                      </p:to>
                                    </p:set>
                                    <p:animEffect transition="in" filter="wipe(down)">
                                      <p:cBhvr>
                                        <p:cTn id="27" dur="500"/>
                                        <p:tgtEl>
                                          <p:spTgt spid="2">
                                            <p:graphicEl>
                                              <a:dgm id="{5D92F37A-BD04-42CF-8F0E-28BCA3F3C01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7282" name="Rectangle 2"/>
          <p:cNvSpPr>
            <a:spLocks noGrp="1" noChangeArrowheads="1"/>
          </p:cNvSpPr>
          <p:nvPr>
            <p:ph type="title"/>
          </p:nvPr>
        </p:nvSpPr>
        <p:spPr/>
        <p:txBody>
          <a:bodyPr>
            <a:normAutofit fontScale="90000"/>
          </a:bodyPr>
          <a:lstStyle/>
          <a:p>
            <a:r>
              <a:rPr lang="en-US" altLang="cs-CZ" b="1" dirty="0"/>
              <a:t>Key Trends</a:t>
            </a:r>
            <a:br>
              <a:rPr lang="en-US" altLang="cs-CZ" b="1" dirty="0"/>
            </a:br>
            <a:endParaRPr lang="en-US" altLang="cs-CZ" b="1" dirty="0"/>
          </a:p>
        </p:txBody>
      </p:sp>
      <p:graphicFrame>
        <p:nvGraphicFramePr>
          <p:cNvPr id="2" name="Zástupný obsah 1">
            <a:extLst>
              <a:ext uri="{FF2B5EF4-FFF2-40B4-BE49-F238E27FC236}">
                <a16:creationId xmlns:a16="http://schemas.microsoft.com/office/drawing/2014/main" id="{53298EB5-499D-4737-8968-46EF99CB7C46}"/>
              </a:ext>
            </a:extLst>
          </p:cNvPr>
          <p:cNvGraphicFramePr>
            <a:graphicFrameLocks noGrp="1"/>
          </p:cNvGraphicFramePr>
          <p:nvPr>
            <p:ph idx="1"/>
            <p:extLst>
              <p:ext uri="{D42A27DB-BD31-4B8C-83A1-F6EECF244321}">
                <p14:modId xmlns:p14="http://schemas.microsoft.com/office/powerpoint/2010/main" val="2268147060"/>
              </p:ext>
            </p:extLst>
          </p:nvPr>
        </p:nvGraphicFramePr>
        <p:xfrm>
          <a:off x="540000" y="1692002"/>
          <a:ext cx="8064900" cy="4329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45423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9372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graphicEl>
                                              <a:dgm id="{690EC80B-F327-4298-9476-CE68233CD821}"/>
                                            </p:graphicEl>
                                          </p:spTgt>
                                        </p:tgtEl>
                                        <p:attrNameLst>
                                          <p:attrName>style.visibility</p:attrName>
                                        </p:attrNameLst>
                                      </p:cBhvr>
                                      <p:to>
                                        <p:strVal val="visible"/>
                                      </p:to>
                                    </p:set>
                                    <p:animEffect transition="in" filter="wipe(down)">
                                      <p:cBhvr>
                                        <p:cTn id="11" dur="500"/>
                                        <p:tgtEl>
                                          <p:spTgt spid="2">
                                            <p:graphicEl>
                                              <a:dgm id="{690EC80B-F327-4298-9476-CE68233CD821}"/>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
                                            <p:graphicEl>
                                              <a:dgm id="{2F9F7331-F36C-4201-9E14-950091936910}"/>
                                            </p:graphicEl>
                                          </p:spTgt>
                                        </p:tgtEl>
                                        <p:attrNameLst>
                                          <p:attrName>style.visibility</p:attrName>
                                        </p:attrNameLst>
                                      </p:cBhvr>
                                      <p:to>
                                        <p:strVal val="visible"/>
                                      </p:to>
                                    </p:set>
                                    <p:animEffect transition="in" filter="wipe(down)">
                                      <p:cBhvr>
                                        <p:cTn id="16" dur="500"/>
                                        <p:tgtEl>
                                          <p:spTgt spid="2">
                                            <p:graphicEl>
                                              <a:dgm id="{2F9F7331-F36C-4201-9E14-950091936910}"/>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
                                            <p:graphicEl>
                                              <a:dgm id="{1E258E50-6D29-4A36-BC21-3511557048F3}"/>
                                            </p:graphicEl>
                                          </p:spTgt>
                                        </p:tgtEl>
                                        <p:attrNameLst>
                                          <p:attrName>style.visibility</p:attrName>
                                        </p:attrNameLst>
                                      </p:cBhvr>
                                      <p:to>
                                        <p:strVal val="visible"/>
                                      </p:to>
                                    </p:set>
                                    <p:animEffect transition="in" filter="wipe(down)">
                                      <p:cBhvr>
                                        <p:cTn id="21" dur="500"/>
                                        <p:tgtEl>
                                          <p:spTgt spid="2">
                                            <p:graphicEl>
                                              <a:dgm id="{1E258E50-6D29-4A36-BC21-3511557048F3}"/>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
                                            <p:graphicEl>
                                              <a:dgm id="{3664E321-882E-417D-BB43-7EDFF5EEF17D}"/>
                                            </p:graphicEl>
                                          </p:spTgt>
                                        </p:tgtEl>
                                        <p:attrNameLst>
                                          <p:attrName>style.visibility</p:attrName>
                                        </p:attrNameLst>
                                      </p:cBhvr>
                                      <p:to>
                                        <p:strVal val="visible"/>
                                      </p:to>
                                    </p:set>
                                    <p:animEffect transition="in" filter="wipe(down)">
                                      <p:cBhvr>
                                        <p:cTn id="26" dur="500"/>
                                        <p:tgtEl>
                                          <p:spTgt spid="2">
                                            <p:graphicEl>
                                              <a:dgm id="{3664E321-882E-417D-BB43-7EDFF5EEF17D}"/>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
                                            <p:graphicEl>
                                              <a:dgm id="{74CD96C6-1154-4304-918F-0B455A03255F}"/>
                                            </p:graphicEl>
                                          </p:spTgt>
                                        </p:tgtEl>
                                        <p:attrNameLst>
                                          <p:attrName>style.visibility</p:attrName>
                                        </p:attrNameLst>
                                      </p:cBhvr>
                                      <p:to>
                                        <p:strVal val="visible"/>
                                      </p:to>
                                    </p:set>
                                    <p:animEffect transition="in" filter="wipe(down)">
                                      <p:cBhvr>
                                        <p:cTn id="31" dur="500"/>
                                        <p:tgtEl>
                                          <p:spTgt spid="2">
                                            <p:graphicEl>
                                              <a:dgm id="{74CD96C6-1154-4304-918F-0B455A03255F}"/>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
                                            <p:graphicEl>
                                              <a:dgm id="{B5043DCC-3201-4286-9762-633E3AF104DB}"/>
                                            </p:graphicEl>
                                          </p:spTgt>
                                        </p:tgtEl>
                                        <p:attrNameLst>
                                          <p:attrName>style.visibility</p:attrName>
                                        </p:attrNameLst>
                                      </p:cBhvr>
                                      <p:to>
                                        <p:strVal val="visible"/>
                                      </p:to>
                                    </p:set>
                                    <p:animEffect transition="in" filter="wipe(down)">
                                      <p:cBhvr>
                                        <p:cTn id="36" dur="500"/>
                                        <p:tgtEl>
                                          <p:spTgt spid="2">
                                            <p:graphicEl>
                                              <a:dgm id="{B5043DCC-3201-4286-9762-633E3AF104DB}"/>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
                                            <p:graphicEl>
                                              <a:dgm id="{3C8871C1-1E31-446F-A1FB-093789575427}"/>
                                            </p:graphicEl>
                                          </p:spTgt>
                                        </p:tgtEl>
                                        <p:attrNameLst>
                                          <p:attrName>style.visibility</p:attrName>
                                        </p:attrNameLst>
                                      </p:cBhvr>
                                      <p:to>
                                        <p:strVal val="visible"/>
                                      </p:to>
                                    </p:set>
                                    <p:animEffect transition="in" filter="wipe(down)">
                                      <p:cBhvr>
                                        <p:cTn id="41" dur="500"/>
                                        <p:tgtEl>
                                          <p:spTgt spid="2">
                                            <p:graphicEl>
                                              <a:dgm id="{3C8871C1-1E31-446F-A1FB-093789575427}"/>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
                                            <p:graphicEl>
                                              <a:dgm id="{83E7E162-A6B3-46BB-A01D-139287A7EF54}"/>
                                            </p:graphicEl>
                                          </p:spTgt>
                                        </p:tgtEl>
                                        <p:attrNameLst>
                                          <p:attrName>style.visibility</p:attrName>
                                        </p:attrNameLst>
                                      </p:cBhvr>
                                      <p:to>
                                        <p:strVal val="visible"/>
                                      </p:to>
                                    </p:set>
                                    <p:animEffect transition="in" filter="wipe(down)">
                                      <p:cBhvr>
                                        <p:cTn id="46" dur="500"/>
                                        <p:tgtEl>
                                          <p:spTgt spid="2">
                                            <p:graphicEl>
                                              <a:dgm id="{83E7E162-A6B3-46BB-A01D-139287A7EF5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7282" grpId="0"/>
      <p:bldGraphic spid="2"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0354" name="Rectangle 2"/>
          <p:cNvSpPr>
            <a:spLocks noGrp="1" noChangeArrowheads="1"/>
          </p:cNvSpPr>
          <p:nvPr>
            <p:ph type="title"/>
          </p:nvPr>
        </p:nvSpPr>
        <p:spPr>
          <a:xfrm>
            <a:off x="540000" y="720000"/>
            <a:ext cx="8064900" cy="451576"/>
          </a:xfrm>
        </p:spPr>
        <p:txBody>
          <a:bodyPr anchor="t">
            <a:normAutofit/>
          </a:bodyPr>
          <a:lstStyle/>
          <a:p>
            <a:r>
              <a:rPr lang="en-US" altLang="cs-CZ" b="1" u="sng" dirty="0"/>
              <a:t>Industry request</a:t>
            </a:r>
          </a:p>
        </p:txBody>
      </p:sp>
      <p:graphicFrame>
        <p:nvGraphicFramePr>
          <p:cNvPr id="2" name="Zástupný obsah 1">
            <a:extLst>
              <a:ext uri="{FF2B5EF4-FFF2-40B4-BE49-F238E27FC236}">
                <a16:creationId xmlns:a16="http://schemas.microsoft.com/office/drawing/2014/main" id="{27EA681F-7223-4B43-BF89-161AFEC481FA}"/>
              </a:ext>
            </a:extLst>
          </p:cNvPr>
          <p:cNvGraphicFramePr>
            <a:graphicFrameLocks noGrp="1"/>
          </p:cNvGraphicFramePr>
          <p:nvPr>
            <p:ph idx="1"/>
            <p:extLst>
              <p:ext uri="{D42A27DB-BD31-4B8C-83A1-F6EECF244321}">
                <p14:modId xmlns:p14="http://schemas.microsoft.com/office/powerpoint/2010/main" val="2764237863"/>
              </p:ext>
            </p:extLst>
          </p:nvPr>
        </p:nvGraphicFramePr>
        <p:xfrm>
          <a:off x="537011" y="1412776"/>
          <a:ext cx="8064900" cy="18090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F5DA9B60-B907-45DC-9E18-180DD956D731}"/>
              </a:ext>
            </a:extLst>
          </p:cNvPr>
          <p:cNvGraphicFramePr/>
          <p:nvPr>
            <p:extLst>
              <p:ext uri="{D42A27DB-BD31-4B8C-83A1-F6EECF244321}">
                <p14:modId xmlns:p14="http://schemas.microsoft.com/office/powerpoint/2010/main" val="38932695"/>
              </p:ext>
            </p:extLst>
          </p:nvPr>
        </p:nvGraphicFramePr>
        <p:xfrm>
          <a:off x="537011" y="3221782"/>
          <a:ext cx="8064900" cy="29162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053789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9403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graphicEl>
                                              <a:dgm id="{01D4628B-F654-4C33-89CD-03535395168A}"/>
                                            </p:graphicEl>
                                          </p:spTgt>
                                        </p:tgtEl>
                                        <p:attrNameLst>
                                          <p:attrName>style.visibility</p:attrName>
                                        </p:attrNameLst>
                                      </p:cBhvr>
                                      <p:to>
                                        <p:strVal val="visible"/>
                                      </p:to>
                                    </p:set>
                                    <p:animEffect transition="in" filter="wipe(down)">
                                      <p:cBhvr>
                                        <p:cTn id="11" dur="500"/>
                                        <p:tgtEl>
                                          <p:spTgt spid="2">
                                            <p:graphicEl>
                                              <a:dgm id="{01D4628B-F654-4C33-89CD-03535395168A}"/>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
                                            <p:graphicEl>
                                              <a:dgm id="{B4B21FD8-C002-4097-AFC2-E4A41AD85251}"/>
                                            </p:graphicEl>
                                          </p:spTgt>
                                        </p:tgtEl>
                                        <p:attrNameLst>
                                          <p:attrName>style.visibility</p:attrName>
                                        </p:attrNameLst>
                                      </p:cBhvr>
                                      <p:to>
                                        <p:strVal val="visible"/>
                                      </p:to>
                                    </p:set>
                                    <p:animEffect transition="in" filter="wipe(down)">
                                      <p:cBhvr>
                                        <p:cTn id="16" dur="500"/>
                                        <p:tgtEl>
                                          <p:spTgt spid="2">
                                            <p:graphicEl>
                                              <a:dgm id="{B4B21FD8-C002-4097-AFC2-E4A41AD85251}"/>
                                            </p:graphicEl>
                                          </p:spTgt>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4">
                                            <p:graphicEl>
                                              <a:dgm id="{41DC2C65-7B47-4C42-A967-D90CA500E4C6}"/>
                                            </p:graphicEl>
                                          </p:spTgt>
                                        </p:tgtEl>
                                        <p:attrNameLst>
                                          <p:attrName>style.visibility</p:attrName>
                                        </p:attrNameLst>
                                      </p:cBhvr>
                                      <p:to>
                                        <p:strVal val="visible"/>
                                      </p:to>
                                    </p:set>
                                    <p:animEffect transition="in" filter="wipe(down)">
                                      <p:cBhvr>
                                        <p:cTn id="20" dur="500"/>
                                        <p:tgtEl>
                                          <p:spTgt spid="4">
                                            <p:graphicEl>
                                              <a:dgm id="{41DC2C65-7B47-4C42-A967-D90CA500E4C6}"/>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graphicEl>
                                              <a:dgm id="{D21C2B0E-E13E-4D3F-BEE7-0E6017552601}"/>
                                            </p:graphicEl>
                                          </p:spTgt>
                                        </p:tgtEl>
                                        <p:attrNameLst>
                                          <p:attrName>style.visibility</p:attrName>
                                        </p:attrNameLst>
                                      </p:cBhvr>
                                      <p:to>
                                        <p:strVal val="visible"/>
                                      </p:to>
                                    </p:set>
                                    <p:animEffect transition="in" filter="wipe(down)">
                                      <p:cBhvr>
                                        <p:cTn id="25" dur="500"/>
                                        <p:tgtEl>
                                          <p:spTgt spid="4">
                                            <p:graphicEl>
                                              <a:dgm id="{D21C2B0E-E13E-4D3F-BEE7-0E6017552601}"/>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
                                            <p:graphicEl>
                                              <a:dgm id="{816741CE-7F40-4C77-94F3-EBD5E3D43586}"/>
                                            </p:graphicEl>
                                          </p:spTgt>
                                        </p:tgtEl>
                                        <p:attrNameLst>
                                          <p:attrName>style.visibility</p:attrName>
                                        </p:attrNameLst>
                                      </p:cBhvr>
                                      <p:to>
                                        <p:strVal val="visible"/>
                                      </p:to>
                                    </p:set>
                                    <p:animEffect transition="in" filter="wipe(down)">
                                      <p:cBhvr>
                                        <p:cTn id="30" dur="500"/>
                                        <p:tgtEl>
                                          <p:spTgt spid="4">
                                            <p:graphicEl>
                                              <a:dgm id="{816741CE-7F40-4C77-94F3-EBD5E3D43586}"/>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
                                            <p:graphicEl>
                                              <a:dgm id="{74A7FFAB-DA3B-4FA7-BF1E-B51E7FE3F246}"/>
                                            </p:graphicEl>
                                          </p:spTgt>
                                        </p:tgtEl>
                                        <p:attrNameLst>
                                          <p:attrName>style.visibility</p:attrName>
                                        </p:attrNameLst>
                                      </p:cBhvr>
                                      <p:to>
                                        <p:strVal val="visible"/>
                                      </p:to>
                                    </p:set>
                                    <p:animEffect transition="in" filter="wipe(down)">
                                      <p:cBhvr>
                                        <p:cTn id="35" dur="500"/>
                                        <p:tgtEl>
                                          <p:spTgt spid="4">
                                            <p:graphicEl>
                                              <a:dgm id="{74A7FFAB-DA3B-4FA7-BF1E-B51E7FE3F246}"/>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4">
                                            <p:graphicEl>
                                              <a:dgm id="{5A9A22E0-F59D-4962-BC35-62EFC1F157BA}"/>
                                            </p:graphicEl>
                                          </p:spTgt>
                                        </p:tgtEl>
                                        <p:attrNameLst>
                                          <p:attrName>style.visibility</p:attrName>
                                        </p:attrNameLst>
                                      </p:cBhvr>
                                      <p:to>
                                        <p:strVal val="visible"/>
                                      </p:to>
                                    </p:set>
                                    <p:animEffect transition="in" filter="wipe(down)">
                                      <p:cBhvr>
                                        <p:cTn id="40" dur="500"/>
                                        <p:tgtEl>
                                          <p:spTgt spid="4">
                                            <p:graphicEl>
                                              <a:dgm id="{5A9A22E0-F59D-4962-BC35-62EFC1F157B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0354" grpId="0"/>
      <p:bldGraphic spid="2" grpId="0">
        <p:bldSub>
          <a:bldDgm bld="one"/>
        </p:bldSub>
      </p:bldGraphic>
      <p:bldGraphic spid="4"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40000" y="720000"/>
            <a:ext cx="8064900" cy="451576"/>
          </a:xfrm>
        </p:spPr>
        <p:txBody>
          <a:bodyPr anchor="t">
            <a:normAutofit/>
          </a:bodyPr>
          <a:lstStyle/>
          <a:p>
            <a:r>
              <a:rPr lang="en-US" dirty="0"/>
              <a:t>History of Service Science (</a:t>
            </a:r>
            <a:r>
              <a:rPr lang="en-US" dirty="0" err="1"/>
              <a:t>SeS</a:t>
            </a:r>
            <a:r>
              <a:rPr lang="en-US" dirty="0"/>
              <a:t>)</a:t>
            </a:r>
          </a:p>
        </p:txBody>
      </p:sp>
      <p:graphicFrame>
        <p:nvGraphicFramePr>
          <p:cNvPr id="5" name="Zástupný obsah 4">
            <a:extLst>
              <a:ext uri="{FF2B5EF4-FFF2-40B4-BE49-F238E27FC236}">
                <a16:creationId xmlns:a16="http://schemas.microsoft.com/office/drawing/2014/main" id="{3ABA28C2-D5A8-418D-9BE9-E646A684F86C}"/>
              </a:ext>
            </a:extLst>
          </p:cNvPr>
          <p:cNvGraphicFramePr>
            <a:graphicFrameLocks noGrp="1"/>
          </p:cNvGraphicFramePr>
          <p:nvPr>
            <p:ph idx="29"/>
            <p:extLst>
              <p:ext uri="{D42A27DB-BD31-4B8C-83A1-F6EECF244321}">
                <p14:modId xmlns:p14="http://schemas.microsoft.com/office/powerpoint/2010/main" val="1185605740"/>
              </p:ext>
            </p:extLst>
          </p:nvPr>
        </p:nvGraphicFramePr>
        <p:xfrm>
          <a:off x="540005" y="1171576"/>
          <a:ext cx="4608059" cy="46699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Obrázek 5">
            <a:extLst>
              <a:ext uri="{FF2B5EF4-FFF2-40B4-BE49-F238E27FC236}">
                <a16:creationId xmlns:a16="http://schemas.microsoft.com/office/drawing/2014/main" id="{F7E16512-B276-4A5D-97E8-D1F537471EFE}"/>
              </a:ext>
            </a:extLst>
          </p:cNvPr>
          <p:cNvPicPr>
            <a:picLocks noChangeAspect="1"/>
          </p:cNvPicPr>
          <p:nvPr/>
        </p:nvPicPr>
        <p:blipFill>
          <a:blip r:embed="rId8"/>
          <a:stretch>
            <a:fillRect/>
          </a:stretch>
        </p:blipFill>
        <p:spPr>
          <a:xfrm>
            <a:off x="5148064" y="1701505"/>
            <a:ext cx="3096344" cy="4124330"/>
          </a:xfrm>
          <a:prstGeom prst="rect">
            <a:avLst/>
          </a:prstGeom>
        </p:spPr>
      </p:pic>
    </p:spTree>
    <p:extLst>
      <p:ext uri="{BB962C8B-B14F-4D97-AF65-F5344CB8AC3E}">
        <p14:creationId xmlns:p14="http://schemas.microsoft.com/office/powerpoint/2010/main" val="199942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dgm id="{5C58787C-31C6-40A0-A279-64D3DFD938E9}"/>
                                            </p:graphicEl>
                                          </p:spTgt>
                                        </p:tgtEl>
                                        <p:attrNameLst>
                                          <p:attrName>style.visibility</p:attrName>
                                        </p:attrNameLst>
                                      </p:cBhvr>
                                      <p:to>
                                        <p:strVal val="visible"/>
                                      </p:to>
                                    </p:set>
                                    <p:animEffect transition="in" filter="wipe(down)">
                                      <p:cBhvr>
                                        <p:cTn id="7" dur="500"/>
                                        <p:tgtEl>
                                          <p:spTgt spid="5">
                                            <p:graphicEl>
                                              <a:dgm id="{5C58787C-31C6-40A0-A279-64D3DFD938E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graphicEl>
                                              <a:dgm id="{DDAF0CE5-8F4D-41BD-A390-CE0D6F30D2FE}"/>
                                            </p:graphicEl>
                                          </p:spTgt>
                                        </p:tgtEl>
                                        <p:attrNameLst>
                                          <p:attrName>style.visibility</p:attrName>
                                        </p:attrNameLst>
                                      </p:cBhvr>
                                      <p:to>
                                        <p:strVal val="visible"/>
                                      </p:to>
                                    </p:set>
                                    <p:animEffect transition="in" filter="wipe(down)">
                                      <p:cBhvr>
                                        <p:cTn id="12" dur="500"/>
                                        <p:tgtEl>
                                          <p:spTgt spid="5">
                                            <p:graphicEl>
                                              <a:dgm id="{DDAF0CE5-8F4D-41BD-A390-CE0D6F30D2FE}"/>
                                            </p:graphicEl>
                                          </p:spTgt>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graphicEl>
                                              <a:dgm id="{82555371-96AE-4A4E-A926-B7DBF506CB4E}"/>
                                            </p:graphicEl>
                                          </p:spTgt>
                                        </p:tgtEl>
                                        <p:attrNameLst>
                                          <p:attrName>style.visibility</p:attrName>
                                        </p:attrNameLst>
                                      </p:cBhvr>
                                      <p:to>
                                        <p:strVal val="visible"/>
                                      </p:to>
                                    </p:set>
                                    <p:animEffect transition="in" filter="wipe(down)">
                                      <p:cBhvr>
                                        <p:cTn id="21" dur="500"/>
                                        <p:tgtEl>
                                          <p:spTgt spid="5">
                                            <p:graphicEl>
                                              <a:dgm id="{82555371-96AE-4A4E-A926-B7DBF506CB4E}"/>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
                                            <p:graphicEl>
                                              <a:dgm id="{E549E901-5C71-442A-B362-8240D701B3D6}"/>
                                            </p:graphicEl>
                                          </p:spTgt>
                                        </p:tgtEl>
                                        <p:attrNameLst>
                                          <p:attrName>style.visibility</p:attrName>
                                        </p:attrNameLst>
                                      </p:cBhvr>
                                      <p:to>
                                        <p:strVal val="visible"/>
                                      </p:to>
                                    </p:set>
                                    <p:animEffect transition="in" filter="wipe(down)">
                                      <p:cBhvr>
                                        <p:cTn id="26" dur="500"/>
                                        <p:tgtEl>
                                          <p:spTgt spid="5">
                                            <p:graphicEl>
                                              <a:dgm id="{E549E901-5C71-442A-B362-8240D701B3D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theme/theme1.xml><?xml version="1.0" encoding="utf-8"?>
<a:theme xmlns:a="http://schemas.openxmlformats.org/drawingml/2006/main" name="Presentation_Seslab">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plate LabSeS" id="{3088A9EA-311E-4702-A904-0BF104F16463}" vid="{56067A10-C10A-4652-B140-C8B8383DFF67}"/>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LabSeS</Template>
  <TotalTime>1660</TotalTime>
  <Words>1674</Words>
  <Application>Microsoft Office PowerPoint</Application>
  <PresentationFormat>Předvádění na obrazovce (4:3)</PresentationFormat>
  <Paragraphs>232</Paragraphs>
  <Slides>25</Slides>
  <Notes>25</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25</vt:i4>
      </vt:variant>
    </vt:vector>
  </HeadingPairs>
  <TitlesOfParts>
    <vt:vector size="30" baseType="lpstr">
      <vt:lpstr>Arial</vt:lpstr>
      <vt:lpstr>Calibri</vt:lpstr>
      <vt:lpstr>Tahoma</vt:lpstr>
      <vt:lpstr>Wingdings</vt:lpstr>
      <vt:lpstr>Presentation_Seslab</vt:lpstr>
      <vt:lpstr>PA194 Introduction to Service Science</vt:lpstr>
      <vt:lpstr>Prezentace aplikace PowerPoint</vt:lpstr>
      <vt:lpstr>Why introduction to Service Science</vt:lpstr>
      <vt:lpstr>What is service? </vt:lpstr>
      <vt:lpstr>Prezentace aplikace PowerPoint</vt:lpstr>
      <vt:lpstr>Prezentace aplikace PowerPoint</vt:lpstr>
      <vt:lpstr>Key Trends </vt:lpstr>
      <vt:lpstr>Industry request</vt:lpstr>
      <vt:lpstr>History of Service Science (SeS)</vt:lpstr>
      <vt:lpstr>Relation to information</vt:lpstr>
      <vt:lpstr>Example of the problem</vt:lpstr>
      <vt:lpstr>Solution of problem</vt:lpstr>
      <vt:lpstr>What (dam) is the Service Science?</vt:lpstr>
      <vt:lpstr>Prezentace aplikace PowerPoint</vt:lpstr>
      <vt:lpstr>T – shape professionals </vt:lpstr>
      <vt:lpstr>Growing interest and engagement in SSME worldwide </vt:lpstr>
      <vt:lpstr>Academics reaction to Service Science</vt:lpstr>
      <vt:lpstr>Service Science on Academics Field</vt:lpstr>
      <vt:lpstr>Why should SeS have dominant IT?</vt:lpstr>
      <vt:lpstr>Prezentace aplikace PowerPoint</vt:lpstr>
      <vt:lpstr>T – shape professionals </vt:lpstr>
      <vt:lpstr>Prezentace aplikace PowerPoint</vt:lpstr>
      <vt:lpstr>Laboratory of service systems</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qwalletz</dc:creator>
  <cp:lastModifiedBy>Leonard Walletzký</cp:lastModifiedBy>
  <cp:revision>10</cp:revision>
  <dcterms:modified xsi:type="dcterms:W3CDTF">2024-09-26T09:55:56Z</dcterms:modified>
</cp:coreProperties>
</file>